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6" r:id="rId10"/>
    <p:sldId id="315" r:id="rId11"/>
    <p:sldId id="267" r:id="rId12"/>
    <p:sldId id="305" r:id="rId13"/>
    <p:sldId id="306" r:id="rId14"/>
    <p:sldId id="317" r:id="rId15"/>
    <p:sldId id="308" r:id="rId16"/>
    <p:sldId id="307" r:id="rId17"/>
    <p:sldId id="309" r:id="rId18"/>
    <p:sldId id="318" r:id="rId19"/>
    <p:sldId id="311" r:id="rId20"/>
    <p:sldId id="312" r:id="rId21"/>
    <p:sldId id="319" r:id="rId22"/>
    <p:sldId id="310" r:id="rId23"/>
    <p:sldId id="314" r:id="rId24"/>
    <p:sldId id="268" r:id="rId25"/>
    <p:sldId id="26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706AB-E9F4-B1BF-D4E4-18381BD1E5B0}" v="49" dt="2025-02-23T00:27:48.142"/>
    <p1510:client id="{13E13E35-7DE3-4FA9-2699-76794999827B}" v="1461" dt="2025-02-23T00:03:44.506"/>
    <p1510:client id="{E661E9BE-FE19-7F82-3577-BC52DA2F55D2}" v="15" dt="2025-02-23T00:32:39.0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L Savaliya" userId="S::als8453@my.utexas.edu::45302890-fb20-4ef9-a20b-62d8ea27512f" providerId="AD" clId="Web-{13E13E35-7DE3-4FA9-2699-76794999827B}"/>
    <pc:docChg chg="addSld delSld modSld sldOrd addMainMaster delMainMaster">
      <pc:chgData name="Ankita L Savaliya" userId="S::als8453@my.utexas.edu::45302890-fb20-4ef9-a20b-62d8ea27512f" providerId="AD" clId="Web-{13E13E35-7DE3-4FA9-2699-76794999827B}" dt="2025-02-23T00:03:44.506" v="1113" actId="20577"/>
      <pc:docMkLst>
        <pc:docMk/>
      </pc:docMkLst>
      <pc:sldChg chg="addSp delSp modSp mod setBg modClrScheme delDesignElem chgLayout">
        <pc:chgData name="Ankita L Savaliya" userId="S::als8453@my.utexas.edu::45302890-fb20-4ef9-a20b-62d8ea27512f" providerId="AD" clId="Web-{13E13E35-7DE3-4FA9-2699-76794999827B}" dt="2025-02-22T23:43:14.087" v="1045"/>
        <pc:sldMkLst>
          <pc:docMk/>
          <pc:sldMk cId="109857222" sldId="256"/>
        </pc:sldMkLst>
        <pc:spChg chg="mod ord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8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10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12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17" creationId="{1ACA2EA0-FFD3-42EC-9406-B595015ED96E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19" creationId="{D5288BCE-665C-472A-8C43-664BCFA31E4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36.486" v="1027"/>
          <ac:spMkLst>
            <pc:docMk/>
            <pc:sldMk cId="109857222" sldId="256"/>
            <ac:spMk id="21" creationId="{74751229-0244-4FBB-BED1-407467F4C95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23" creationId="{46C57131-53A7-4C1A-BEA8-25F06A06AD2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5" creationId="{B35D3C1D-A6AE-4FCA-BB76-A4748CE5DE5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6" creationId="{6D5BF818-2283-4CC9-A120-9225CEDFA6D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7" creationId="{063A42EF-20CC-4BCC-9D0B-222CF3AAE8C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29" creationId="{3FBAD350-5664-4811-A208-657FB882D35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0" creationId="{8F9CBE3F-79A8-4F8F-88D9-DAD03D0D281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2" creationId="{508BEF50-7B1E-49A4-BC19-5F4F1D755E6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3" creationId="{C5CB530E-515E-412C-9DF1-5F8FFBD6F38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4" creationId="{AEA7509D-F04F-40CB-A0B3-EEF16499CC9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6" creationId="{712D4376-A578-4FF1-94FC-245E7A6A489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38" creationId="{FFD48BC7-DC40-47DE-87EE-9F4B6ECB9AB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39" creationId="{E502BBC7-2C76-46F3-BC24-5985BC13DB8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40" creationId="{C7F28D52-2A5F-4D23-81AE-7CB8B591C7A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41" creationId="{3629484E-3792-4B3D-89AD-7C8A1ED0E0D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3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4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5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56.225" v="1039"/>
          <ac:spMkLst>
            <pc:docMk/>
            <pc:sldMk cId="109857222" sldId="256"/>
            <ac:spMk id="47" creationId="{943CAA20-3569-4189-9E48-239A229A86C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56.225" v="1039"/>
          <ac:spMkLst>
            <pc:docMk/>
            <pc:sldMk cId="109857222" sldId="256"/>
            <ac:spMk id="48" creationId="{DA542B6D-E775-4832-91DC-2D20F857813A}"/>
          </ac:spMkLst>
        </pc:spChg>
        <pc:spChg chg="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1" creationId="{5CEAD642-85CF-4750-8432-7C80C901F00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2" creationId="{FA33EEAE-15D5-4119-8C1E-89D943F911E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3" creationId="{730D8B3B-9B80-4025-B934-26DC7D7CD23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4" creationId="{B5A1B09C-1565-46F8-B70F-621C5EB48A0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5" creationId="{8C516CC8-80AC-446C-A56E-9F54B721040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6" creationId="{53947E58-F088-49F1-A3D1-DEA690192E8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58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59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60" creationId="{2CD6F061-7C53-44F4-9794-953DB70A451B}"/>
          </ac:spMkLst>
        </pc:spChg>
        <pc:picChg chg="add del">
          <ac:chgData name="Ankita L Savaliya" userId="S::als8453@my.utexas.edu::45302890-fb20-4ef9-a20b-62d8ea27512f" providerId="AD" clId="Web-{13E13E35-7DE3-4FA9-2699-76794999827B}" dt="2025-02-22T23:40:36.486" v="1027"/>
          <ac:picMkLst>
            <pc:docMk/>
            <pc:sldMk cId="109857222" sldId="256"/>
            <ac:picMk id="16" creationId="{E67744C5-DFCE-0468-D0FB-EB854E272DC7}"/>
          </ac:picMkLst>
        </pc:picChg>
        <pc:picChg chg="add del">
          <ac:chgData name="Ankita L Savaliya" userId="S::als8453@my.utexas.edu::45302890-fb20-4ef9-a20b-62d8ea27512f" providerId="AD" clId="Web-{13E13E35-7DE3-4FA9-2699-76794999827B}" dt="2025-02-22T23:40:36.486" v="1027"/>
          <ac:picMkLst>
            <pc:docMk/>
            <pc:sldMk cId="109857222" sldId="256"/>
            <ac:picMk id="18" creationId="{72C7C995-7B35-4333-833A-DA41D4E8AA76}"/>
          </ac:picMkLst>
        </pc:picChg>
      </pc:sldChg>
      <pc:sldChg chg="new del">
        <pc:chgData name="Ankita L Savaliya" userId="S::als8453@my.utexas.edu::45302890-fb20-4ef9-a20b-62d8ea27512f" providerId="AD" clId="Web-{13E13E35-7DE3-4FA9-2699-76794999827B}" dt="2025-02-22T01:52:58.283" v="2"/>
        <pc:sldMkLst>
          <pc:docMk/>
          <pc:sldMk cId="1738591191" sldId="257"/>
        </pc:sldMkLst>
      </pc:sldChg>
      <pc:sldChg chg="delSp modSp new del">
        <pc:chgData name="Ankita L Savaliya" userId="S::als8453@my.utexas.edu::45302890-fb20-4ef9-a20b-62d8ea27512f" providerId="AD" clId="Web-{13E13E35-7DE3-4FA9-2699-76794999827B}" dt="2025-02-22T03:45:08.501" v="857"/>
        <pc:sldMkLst>
          <pc:docMk/>
          <pc:sldMk cId="2461122720" sldId="257"/>
        </pc:sldMkLst>
        <pc:spChg chg="mod">
          <ac:chgData name="Ankita L Savaliya" userId="S::als8453@my.utexas.edu::45302890-fb20-4ef9-a20b-62d8ea27512f" providerId="AD" clId="Web-{13E13E35-7DE3-4FA9-2699-76794999827B}" dt="2025-02-22T01:53:09.220" v="4" actId="14100"/>
          <ac:spMkLst>
            <pc:docMk/>
            <pc:sldMk cId="2461122720" sldId="257"/>
            <ac:spMk id="2" creationId="{032BAF6D-DF7D-F100-2082-C67C71493773}"/>
          </ac:spMkLst>
        </pc:spChg>
        <pc:spChg chg="del">
          <ac:chgData name="Ankita L Savaliya" userId="S::als8453@my.utexas.edu::45302890-fb20-4ef9-a20b-62d8ea27512f" providerId="AD" clId="Web-{13E13E35-7DE3-4FA9-2699-76794999827B}" dt="2025-02-22T01:53:13.345" v="5"/>
          <ac:spMkLst>
            <pc:docMk/>
            <pc:sldMk cId="2461122720" sldId="257"/>
            <ac:spMk id="3" creationId="{70847CE0-6AE0-DEC6-2FFA-9FA6D3830EB9}"/>
          </ac:spMkLst>
        </pc:spChg>
      </pc:sldChg>
      <pc:sldChg chg="addSp delSp modSp add mod replId setBg modClrScheme chgLayout">
        <pc:chgData name="Ankita L Savaliya" userId="S::als8453@my.utexas.edu::45302890-fb20-4ef9-a20b-62d8ea27512f" providerId="AD" clId="Web-{13E13E35-7DE3-4FA9-2699-76794999827B}" dt="2025-02-23T00:03:44.506" v="1113" actId="20577"/>
        <pc:sldMkLst>
          <pc:docMk/>
          <pc:sldMk cId="4199585616" sldId="258"/>
        </pc:sldMkLst>
        <pc:spChg chg="del">
          <ac:chgData name="Ankita L Savaliya" userId="S::als8453@my.utexas.edu::45302890-fb20-4ef9-a20b-62d8ea27512f" providerId="AD" clId="Web-{13E13E35-7DE3-4FA9-2699-76794999827B}" dt="2025-02-22T01:54:50.066" v="56"/>
          <ac:spMkLst>
            <pc:docMk/>
            <pc:sldMk cId="4199585616" sldId="258"/>
            <ac:spMk id="2" creationId="{DBBC0FB5-0D8B-FA8D-8304-1452EB688BF8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3T00:03:44.506" v="1113" actId="20577"/>
          <ac:spMkLst>
            <pc:docMk/>
            <pc:sldMk cId="4199585616" sldId="258"/>
            <ac:spMk id="3" creationId="{365D6808-0F23-E60F-A048-148B0882B4B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8" creationId="{2029D5AD-8348-4446-B191-6A9B6FE03F2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0" creationId="{A3F395A2-2B64-4749-BD93-2F159C7E1FB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2" creationId="{5CF0135B-EAB8-4CA0-896C-2D897ECD28BC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4" creationId="{92C3387C-D24F-4737-8A37-1DC5CFF09CFA}"/>
          </ac:spMkLst>
        </pc:spChg>
      </pc:sldChg>
      <pc:sldChg chg="addSp delSp modSp add mod ord replId setBg modClrScheme chgLayout">
        <pc:chgData name="Ankita L Savaliya" userId="S::als8453@my.utexas.edu::45302890-fb20-4ef9-a20b-62d8ea27512f" providerId="AD" clId="Web-{13E13E35-7DE3-4FA9-2699-76794999827B}" dt="2025-02-22T23:45:42.764" v="1052" actId="14100"/>
        <pc:sldMkLst>
          <pc:docMk/>
          <pc:sldMk cId="59720940" sldId="259"/>
        </pc:sldMkLst>
        <pc:spChg chg="mod ord">
          <ac:chgData name="Ankita L Savaliya" userId="S::als8453@my.utexas.edu::45302890-fb20-4ef9-a20b-62d8ea27512f" providerId="AD" clId="Web-{13E13E35-7DE3-4FA9-2699-76794999827B}" dt="2025-02-22T23:45:33.123" v="1051"/>
          <ac:spMkLst>
            <pc:docMk/>
            <pc:sldMk cId="59720940" sldId="259"/>
            <ac:spMk id="2" creationId="{57286A0D-033F-D90D-53F1-2FB352A7A13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1:56:14.552" v="64"/>
          <ac:spMkLst>
            <pc:docMk/>
            <pc:sldMk cId="59720940" sldId="259"/>
            <ac:spMk id="3" creationId="{582532F1-682F-600E-B3A1-62A9A0DE82D5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23:45:33.123" v="1051"/>
          <ac:spMkLst>
            <pc:docMk/>
            <pc:sldMk cId="59720940" sldId="259"/>
            <ac:spMk id="7" creationId="{6ECBC57D-86C0-AE9A-E7EB-0FBDFAEFF208}"/>
          </ac:spMkLst>
        </pc:spChg>
        <pc:grpChg chg="add del">
          <ac:chgData name="Ankita L Savaliya" userId="S::als8453@my.utexas.edu::45302890-fb20-4ef9-a20b-62d8ea27512f" providerId="AD" clId="Web-{13E13E35-7DE3-4FA9-2699-76794999827B}" dt="2025-02-22T23:45:16.841" v="1049"/>
          <ac:grpSpMkLst>
            <pc:docMk/>
            <pc:sldMk cId="59720940" sldId="259"/>
            <ac:grpSpMk id="12" creationId="{BC054689-56EC-BBEF-17D5-3FAEAFF5C322}"/>
          </ac:grpSpMkLst>
        </pc:grpChg>
        <pc:grpChg chg="add del">
          <ac:chgData name="Ankita L Savaliya" userId="S::als8453@my.utexas.edu::45302890-fb20-4ef9-a20b-62d8ea27512f" providerId="AD" clId="Web-{13E13E35-7DE3-4FA9-2699-76794999827B}" dt="2025-02-22T23:45:33.123" v="1051"/>
          <ac:grpSpMkLst>
            <pc:docMk/>
            <pc:sldMk cId="59720940" sldId="259"/>
            <ac:grpSpMk id="16" creationId="{50A0A18D-98B4-40E5-4078-A318C9554788}"/>
          </ac:grpSpMkLst>
        </pc:grpChg>
        <pc:picChg chg="add mod ord">
          <ac:chgData name="Ankita L Savaliya" userId="S::als8453@my.utexas.edu::45302890-fb20-4ef9-a20b-62d8ea27512f" providerId="AD" clId="Web-{13E13E35-7DE3-4FA9-2699-76794999827B}" dt="2025-02-22T23:45:33.123" v="1051"/>
          <ac:picMkLst>
            <pc:docMk/>
            <pc:sldMk cId="59720940" sldId="259"/>
            <ac:picMk id="4" creationId="{F6C8C9EE-368F-0C78-019B-480CAB5C6049}"/>
          </ac:picMkLst>
        </pc:picChg>
        <pc:picChg chg="add mod ord">
          <ac:chgData name="Ankita L Savaliya" userId="S::als8453@my.utexas.edu::45302890-fb20-4ef9-a20b-62d8ea27512f" providerId="AD" clId="Web-{13E13E35-7DE3-4FA9-2699-76794999827B}" dt="2025-02-22T23:45:33.123" v="1051"/>
          <ac:picMkLst>
            <pc:docMk/>
            <pc:sldMk cId="59720940" sldId="259"/>
            <ac:picMk id="5" creationId="{1F500007-C5C3-9B56-91F2-0DD18EE0F477}"/>
          </ac:picMkLst>
        </pc:picChg>
        <pc:picChg chg="add mod ord">
          <ac:chgData name="Ankita L Savaliya" userId="S::als8453@my.utexas.edu::45302890-fb20-4ef9-a20b-62d8ea27512f" providerId="AD" clId="Web-{13E13E35-7DE3-4FA9-2699-76794999827B}" dt="2025-02-22T23:45:42.764" v="1052" actId="14100"/>
          <ac:picMkLst>
            <pc:docMk/>
            <pc:sldMk cId="59720940" sldId="259"/>
            <ac:picMk id="6" creationId="{B919FF20-B260-6941-E73E-EE327D3CD4EA}"/>
          </ac:picMkLst>
        </pc:picChg>
      </pc:sldChg>
      <pc:sldChg chg="addSp delSp modSp add mod ord replId modClrScheme chgLayout">
        <pc:chgData name="Ankita L Savaliya" userId="S::als8453@my.utexas.edu::45302890-fb20-4ef9-a20b-62d8ea27512f" providerId="AD" clId="Web-{13E13E35-7DE3-4FA9-2699-76794999827B}" dt="2025-02-22T23:48:51.802" v="1059" actId="1076"/>
        <pc:sldMkLst>
          <pc:docMk/>
          <pc:sldMk cId="3804497381" sldId="260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804497381" sldId="260"/>
            <ac:spMk id="2" creationId="{A8DEA2E3-7456-6B09-8497-4367106EFCB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5:16.281" v="126"/>
          <ac:spMkLst>
            <pc:docMk/>
            <pc:sldMk cId="3804497381" sldId="260"/>
            <ac:spMk id="6" creationId="{F87F41F1-F923-E8D3-CFC7-C8955202EDC8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2:09:00.801" v="165"/>
          <ac:spMkLst>
            <pc:docMk/>
            <pc:sldMk cId="3804497381" sldId="260"/>
            <ac:spMk id="8" creationId="{22664615-A1D9-2D15-559D-CF7F7ECFC2C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06:05.391" v="132" actId="1076"/>
          <ac:picMkLst>
            <pc:docMk/>
            <pc:sldMk cId="3804497381" sldId="260"/>
            <ac:picMk id="3" creationId="{17D857D5-01B1-F6DE-26EC-1733C571A712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47:52.565" v="1053"/>
          <ac:picMkLst>
            <pc:docMk/>
            <pc:sldMk cId="3804497381" sldId="260"/>
            <ac:picMk id="4" creationId="{AD1EC54A-CCDC-3C2C-826B-94C43C5A570D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48:13.504" v="1057" actId="14100"/>
          <ac:picMkLst>
            <pc:docMk/>
            <pc:sldMk cId="3804497381" sldId="260"/>
            <ac:picMk id="5" creationId="{8C4B2373-BDE1-E5C0-A688-C0A84DD425A2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48:51.802" v="1059" actId="1076"/>
          <ac:picMkLst>
            <pc:docMk/>
            <pc:sldMk cId="3804497381" sldId="260"/>
            <ac:picMk id="9" creationId="{4FA317E0-71AD-B49E-E098-9B753BEF5EAD}"/>
          </ac:picMkLst>
        </pc:picChg>
      </pc:sldChg>
      <pc:sldChg chg="addSp delSp modSp add mod ord replId setBg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350550193" sldId="261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" creationId="{6E486B92-BF07-A28E-F17A-59B5829798F9}"/>
          </ac:spMkLst>
        </pc:spChg>
        <pc:spChg chg="add del mod ord">
          <ac:chgData name="Ankita L Savaliya" userId="S::als8453@my.utexas.edu::45302890-fb20-4ef9-a20b-62d8ea27512f" providerId="AD" clId="Web-{13E13E35-7DE3-4FA9-2699-76794999827B}" dt="2025-02-22T02:09:59.380" v="172"/>
          <ac:spMkLst>
            <pc:docMk/>
            <pc:sldMk cId="1350550193" sldId="261"/>
            <ac:spMk id="3" creationId="{A6F165D6-EF38-23EA-D8B2-762D52406386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9:44.927" v="170"/>
          <ac:spMkLst>
            <pc:docMk/>
            <pc:sldMk cId="1350550193" sldId="261"/>
            <ac:spMk id="8" creationId="{943CAA20-3569-4189-9E48-239A229A86C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9:44.927" v="170"/>
          <ac:spMkLst>
            <pc:docMk/>
            <pc:sldMk cId="1350550193" sldId="261"/>
            <ac:spMk id="10" creationId="{DA542B6D-E775-4832-91DC-2D20F857813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2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3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4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19" creationId="{FFD48BC7-DC40-47DE-87EE-9F4B6ECB9AB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1" creationId="{E502BBC7-2C76-46F3-BC24-5985BC13DB8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3" creationId="{C7F28D52-2A5F-4D23-81AE-7CB8B591C7A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5" creationId="{3629484E-3792-4B3D-89AD-7C8A1ED0E0D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7" creationId="{B35D3C1D-A6AE-4FCA-BB76-A4748CE5DE5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8" creationId="{6D5BF818-2283-4CC9-A120-9225CEDFA6D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9" creationId="{063A42EF-20CC-4BCC-9D0B-222CF3AAE8C9}"/>
          </ac:spMkLst>
        </pc:sp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1:03.447" v="1069"/>
        <pc:sldMkLst>
          <pc:docMk/>
          <pc:sldMk cId="2096031382" sldId="262"/>
        </pc:sldMkLst>
        <pc:spChg chg="del">
          <ac:chgData name="Ankita L Savaliya" userId="S::als8453@my.utexas.edu::45302890-fb20-4ef9-a20b-62d8ea27512f" providerId="AD" clId="Web-{13E13E35-7DE3-4FA9-2699-76794999827B}" dt="2025-02-22T02:11:05.772" v="176"/>
          <ac:spMkLst>
            <pc:docMk/>
            <pc:sldMk cId="2096031382" sldId="262"/>
            <ac:spMk id="2" creationId="{5B5CF1F3-70F8-4E99-DB6A-268E35E74EB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23:51:03.447" v="1069"/>
          <ac:picMkLst>
            <pc:docMk/>
            <pc:sldMk cId="2096031382" sldId="262"/>
            <ac:picMk id="2" creationId="{89571B8B-9DE9-CF30-E185-93819B405560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0:36.352" v="1068"/>
          <ac:picMkLst>
            <pc:docMk/>
            <pc:sldMk cId="2096031382" sldId="262"/>
            <ac:picMk id="3" creationId="{2103FA02-4372-9AFB-4559-F2D0A855FDC6}"/>
          </ac:picMkLst>
        </pc:picChg>
      </pc:sldChg>
      <pc:sldChg chg="addSp modSp add mod replId modClrScheme chgLayout">
        <pc:chgData name="Ankita L Savaliya" userId="S::als8453@my.utexas.edu::45302890-fb20-4ef9-a20b-62d8ea27512f" providerId="AD" clId="Web-{13E13E35-7DE3-4FA9-2699-76794999827B}" dt="2025-02-22T23:49:50.210" v="1067" actId="20577"/>
        <pc:sldMkLst>
          <pc:docMk/>
          <pc:sldMk cId="894723951" sldId="263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894723951" sldId="263"/>
            <ac:spMk id="2" creationId="{FBEED3CA-AD7E-A1D1-429A-3D7A60EC900E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23:49:50.210" v="1067" actId="20577"/>
          <ac:spMkLst>
            <pc:docMk/>
            <pc:sldMk cId="894723951" sldId="263"/>
            <ac:spMk id="5" creationId="{5C7F8D05-D15C-FB53-275A-6BFDC4D0961B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16:11.153" v="210" actId="1076"/>
          <ac:picMkLst>
            <pc:docMk/>
            <pc:sldMk cId="894723951" sldId="263"/>
            <ac:picMk id="3" creationId="{00176746-2248-7BEE-8695-2881AEF15642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2:15:08.151" v="206" actId="14100"/>
          <ac:picMkLst>
            <pc:docMk/>
            <pc:sldMk cId="894723951" sldId="263"/>
            <ac:picMk id="4" creationId="{00FDBFCF-A5B2-8F5D-18FA-81FBA9E4DE90}"/>
          </ac:picMkLst>
        </pc:picChg>
      </pc:sldChg>
      <pc:sldChg chg="add del replId">
        <pc:chgData name="Ankita L Savaliya" userId="S::als8453@my.utexas.edu::45302890-fb20-4ef9-a20b-62d8ea27512f" providerId="AD" clId="Web-{13E13E35-7DE3-4FA9-2699-76794999827B}" dt="2025-02-22T03:45:08.501" v="858"/>
        <pc:sldMkLst>
          <pc:docMk/>
          <pc:sldMk cId="2626704260" sldId="264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041571755" sldId="265"/>
        </pc:sldMkLst>
        <pc:spChg chg="del mod">
          <ac:chgData name="Ankita L Savaliya" userId="S::als8453@my.utexas.edu::45302890-fb20-4ef9-a20b-62d8ea27512f" providerId="AD" clId="Web-{13E13E35-7DE3-4FA9-2699-76794999827B}" dt="2025-02-22T02:18:18.311" v="230"/>
          <ac:spMkLst>
            <pc:docMk/>
            <pc:sldMk cId="4041571755" sldId="265"/>
            <ac:spMk id="2" creationId="{79A9D2D1-EB21-66E3-17E6-38EBD05993B9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2:19:07.828" v="245" actId="20577"/>
          <ac:spMkLst>
            <pc:docMk/>
            <pc:sldMk cId="4041571755" sldId="265"/>
            <ac:spMk id="5" creationId="{09E1D9FF-3EDB-72F7-1472-CBFD0BDAA36D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5:01.334" v="556" actId="1076"/>
          <ac:picMkLst>
            <pc:docMk/>
            <pc:sldMk cId="4041571755" sldId="265"/>
            <ac:picMk id="3" creationId="{BB0DFE9B-F9E8-3EB4-6913-63B111E8AEFB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2:19:01.578" v="243" actId="1076"/>
          <ac:picMkLst>
            <pc:docMk/>
            <pc:sldMk cId="4041571755" sldId="265"/>
            <ac:picMk id="4" creationId="{16CB05BE-61D1-98E2-90DB-7AF666A7A56A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05:41.522" v="558" actId="1076"/>
          <ac:picMkLst>
            <pc:docMk/>
            <pc:sldMk cId="4041571755" sldId="265"/>
            <ac:picMk id="6" creationId="{50CBC771-C649-A643-0CA6-D4DBAD25D7AE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93960123" sldId="266"/>
        </pc:sldMkLst>
        <pc:spChg chg="del">
          <ac:chgData name="Ankita L Savaliya" userId="S::als8453@my.utexas.edu::45302890-fb20-4ef9-a20b-62d8ea27512f" providerId="AD" clId="Web-{13E13E35-7DE3-4FA9-2699-76794999827B}" dt="2025-02-22T02:20:01.876" v="249"/>
          <ac:spMkLst>
            <pc:docMk/>
            <pc:sldMk cId="93960123" sldId="266"/>
            <ac:spMk id="2" creationId="{F6B300A7-ADA9-672B-6488-2986906D44FB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11.259" v="944" actId="20577"/>
          <ac:spMkLst>
            <pc:docMk/>
            <pc:sldMk cId="93960123" sldId="266"/>
            <ac:spMk id="4" creationId="{D534B98C-1205-E848-3A15-3D44E5EAEE4D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1:22.695" v="932" actId="20577"/>
          <ac:spMkLst>
            <pc:docMk/>
            <pc:sldMk cId="93960123" sldId="266"/>
            <ac:spMk id="5" creationId="{6083922A-5BA3-8CDD-67E8-B56603E60602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8:48.817" v="577" actId="14100"/>
          <ac:picMkLst>
            <pc:docMk/>
            <pc:sldMk cId="93960123" sldId="266"/>
            <ac:picMk id="3" creationId="{0472BD60-BAD6-553C-620D-CAB0AF6C6172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5:27.299" v="1094" actId="14100"/>
        <pc:sldMkLst>
          <pc:docMk/>
          <pc:sldMk cId="2364196448" sldId="26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364196448" sldId="267"/>
            <ac:spMk id="2" creationId="{3B105DC2-26BD-AB91-8195-118650271064}"/>
          </ac:spMkLst>
        </pc:spChg>
        <pc:picChg chg="add del mod">
          <ac:chgData name="Ankita L Savaliya" userId="S::als8453@my.utexas.edu::45302890-fb20-4ef9-a20b-62d8ea27512f" providerId="AD" clId="Web-{13E13E35-7DE3-4FA9-2699-76794999827B}" dt="2025-02-22T23:54:47.532" v="1089"/>
          <ac:picMkLst>
            <pc:docMk/>
            <pc:sldMk cId="2364196448" sldId="267"/>
            <ac:picMk id="3" creationId="{49D48636-EB72-2064-682A-730ABB4C84CD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2:32:11.461" v="332"/>
          <ac:picMkLst>
            <pc:docMk/>
            <pc:sldMk cId="2364196448" sldId="267"/>
            <ac:picMk id="3" creationId="{BAE3DB14-D6AB-1070-55D4-A129DA803F85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4:22.391" v="1085" actId="14100"/>
          <ac:picMkLst>
            <pc:docMk/>
            <pc:sldMk cId="2364196448" sldId="267"/>
            <ac:picMk id="4" creationId="{015F1481-D6C2-98AC-7E0B-A770F5CA9621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2:31:42.945" v="328"/>
          <ac:picMkLst>
            <pc:docMk/>
            <pc:sldMk cId="2364196448" sldId="267"/>
            <ac:picMk id="4" creationId="{53B8699A-C5BE-24FC-4B43-B1C34937ECB2}"/>
          </ac:picMkLst>
        </pc:picChg>
        <pc:picChg chg="add del mod ord">
          <ac:chgData name="Ankita L Savaliya" userId="S::als8453@my.utexas.edu::45302890-fb20-4ef9-a20b-62d8ea27512f" providerId="AD" clId="Web-{13E13E35-7DE3-4FA9-2699-76794999827B}" dt="2025-02-22T23:51:20.135" v="1070"/>
          <ac:picMkLst>
            <pc:docMk/>
            <pc:sldMk cId="2364196448" sldId="267"/>
            <ac:picMk id="5" creationId="{F12AE33D-450D-2059-6538-4855D86A86B6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3:32.983" v="1081"/>
          <ac:picMkLst>
            <pc:docMk/>
            <pc:sldMk cId="2364196448" sldId="267"/>
            <ac:picMk id="6" creationId="{85BB8FAD-CE8F-2005-B993-9ACADEADB2AF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2:51.794" v="1074"/>
          <ac:picMkLst>
            <pc:docMk/>
            <pc:sldMk cId="2364196448" sldId="267"/>
            <ac:picMk id="7" creationId="{01028034-0CF5-5541-8387-29BAA52B9A8F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4:32.907" v="1088" actId="1076"/>
          <ac:picMkLst>
            <pc:docMk/>
            <pc:sldMk cId="2364196448" sldId="267"/>
            <ac:picMk id="8" creationId="{C79FC16A-5F33-052F-319C-5191A403109F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5:27.299" v="1094" actId="14100"/>
          <ac:picMkLst>
            <pc:docMk/>
            <pc:sldMk cId="2364196448" sldId="267"/>
            <ac:picMk id="9" creationId="{D9ED7883-B8F2-8752-F446-BABE7BEC4352}"/>
          </ac:picMkLst>
        </pc:picChg>
      </pc:sldChg>
      <pc:sldChg chg="addSp delSp modSp add mod replId setBg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545229355" sldId="268"/>
        </pc:sldMkLst>
        <pc:spChg chg="del mod">
          <ac:chgData name="Ankita L Savaliya" userId="S::als8453@my.utexas.edu::45302890-fb20-4ef9-a20b-62d8ea27512f" providerId="AD" clId="Web-{13E13E35-7DE3-4FA9-2699-76794999827B}" dt="2025-02-22T03:29:11.372" v="706"/>
          <ac:spMkLst>
            <pc:docMk/>
            <pc:sldMk cId="545229355" sldId="268"/>
            <ac:spMk id="2" creationId="{4E0E9B0B-E506-03AD-AA82-DFF3C527505A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59.714" v="976"/>
          <ac:spMkLst>
            <pc:docMk/>
            <pc:sldMk cId="545229355" sldId="268"/>
            <ac:spMk id="7" creationId="{5A9EF556-D477-5E15-BF60-9A68238E173D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59.730" v="977"/>
          <ac:spMkLst>
            <pc:docMk/>
            <pc:sldMk cId="545229355" sldId="268"/>
            <ac:spMk id="8" creationId="{A8A4F6F9-7363-1DCA-93D8-DFF5A81B0A0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0" creationId="{88263A24-0C1F-4677-B43C-4AE14E276B27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2" creationId="{0ADDB668-2CA4-4D2B-9C34-3487CA330BA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4" creationId="{2568BC19-F052-4108-93E1-6A3D1DEC072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6" creationId="{D5FD337D-4D6B-4C8B-B6F5-121097E09881}"/>
          </ac:spMkLst>
        </pc:spChg>
        <pc:picChg chg="add del mod">
          <ac:chgData name="Ankita L Savaliya" userId="S::als8453@my.utexas.edu::45302890-fb20-4ef9-a20b-62d8ea27512f" providerId="AD" clId="Web-{13E13E35-7DE3-4FA9-2699-76794999827B}" dt="2025-02-22T03:23:26.755" v="662"/>
          <ac:picMkLst>
            <pc:docMk/>
            <pc:sldMk cId="545229355" sldId="268"/>
            <ac:picMk id="3" creationId="{DDA3AF72-313C-69DB-4250-6D91F1EA0ED4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33:21.439" v="752" actId="1076"/>
          <ac:picMkLst>
            <pc:docMk/>
            <pc:sldMk cId="545229355" sldId="268"/>
            <ac:picMk id="4" creationId="{6915D7B8-94D5-E430-270F-5C0C0810A7C3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32:54.689" v="749" actId="1076"/>
          <ac:picMkLst>
            <pc:docMk/>
            <pc:sldMk cId="545229355" sldId="268"/>
            <ac:picMk id="5" creationId="{DEC870B2-D6AD-5FA1-C568-D74FA75A367F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98230792" sldId="269"/>
        </pc:sldMkLst>
        <pc:spChg chg="del mod">
          <ac:chgData name="Ankita L Savaliya" userId="S::als8453@my.utexas.edu::45302890-fb20-4ef9-a20b-62d8ea27512f" providerId="AD" clId="Web-{13E13E35-7DE3-4FA9-2699-76794999827B}" dt="2025-02-22T03:43:53.078" v="827"/>
          <ac:spMkLst>
            <pc:docMk/>
            <pc:sldMk cId="498230792" sldId="269"/>
            <ac:spMk id="2" creationId="{628BFC4E-FA95-2E88-894B-33DAAC10640B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3:43:57.093" v="828"/>
          <ac:spMkLst>
            <pc:docMk/>
            <pc:sldMk cId="498230792" sldId="269"/>
            <ac:spMk id="4" creationId="{C2014110-0D3E-D9E8-FD8F-FA71EABC154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4:09.855" v="979" actId="20577"/>
          <ac:spMkLst>
            <pc:docMk/>
            <pc:sldMk cId="498230792" sldId="269"/>
            <ac:spMk id="5" creationId="{E9699252-43D8-A907-1FDC-22851C1EC315}"/>
          </ac:spMkLst>
        </pc:spChg>
      </pc:sldChg>
      <pc:sldChg chg="add del replId">
        <pc:chgData name="Ankita L Savaliya" userId="S::als8453@my.utexas.edu::45302890-fb20-4ef9-a20b-62d8ea27512f" providerId="AD" clId="Web-{13E13E35-7DE3-4FA9-2699-76794999827B}" dt="2025-02-22T03:44:56.141" v="852"/>
        <pc:sldMkLst>
          <pc:docMk/>
          <pc:sldMk cId="2737234414" sldId="27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7.579" v="853"/>
        <pc:sldMkLst>
          <pc:docMk/>
          <pc:sldMk cId="1427496114" sldId="27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063" v="854"/>
        <pc:sldMkLst>
          <pc:docMk/>
          <pc:sldMk cId="2482013045" sldId="27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501" v="855"/>
        <pc:sldMkLst>
          <pc:docMk/>
          <pc:sldMk cId="728236812" sldId="27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954" v="856"/>
        <pc:sldMkLst>
          <pc:docMk/>
          <pc:sldMk cId="3920504010" sldId="27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8"/>
        <pc:sldMkLst>
          <pc:docMk/>
          <pc:sldMk cId="4034059411" sldId="27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7"/>
        <pc:sldMkLst>
          <pc:docMk/>
          <pc:sldMk cId="2458615554" sldId="27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6"/>
        <pc:sldMkLst>
          <pc:docMk/>
          <pc:sldMk cId="678026274" sldId="27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5"/>
        <pc:sldMkLst>
          <pc:docMk/>
          <pc:sldMk cId="2227198343" sldId="27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4"/>
        <pc:sldMkLst>
          <pc:docMk/>
          <pc:sldMk cId="1662857753" sldId="27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3"/>
        <pc:sldMkLst>
          <pc:docMk/>
          <pc:sldMk cId="3127703457" sldId="28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2"/>
        <pc:sldMkLst>
          <pc:docMk/>
          <pc:sldMk cId="2093794687" sldId="28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1"/>
        <pc:sldMkLst>
          <pc:docMk/>
          <pc:sldMk cId="2654745731" sldId="28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0"/>
        <pc:sldMkLst>
          <pc:docMk/>
          <pc:sldMk cId="55742683" sldId="28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9"/>
        <pc:sldMkLst>
          <pc:docMk/>
          <pc:sldMk cId="2839250171" sldId="28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8"/>
        <pc:sldMkLst>
          <pc:docMk/>
          <pc:sldMk cId="2176569462" sldId="28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7"/>
        <pc:sldMkLst>
          <pc:docMk/>
          <pc:sldMk cId="1553698767" sldId="28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6"/>
        <pc:sldMkLst>
          <pc:docMk/>
          <pc:sldMk cId="3988091817" sldId="28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5"/>
        <pc:sldMkLst>
          <pc:docMk/>
          <pc:sldMk cId="1369756025" sldId="28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4"/>
        <pc:sldMkLst>
          <pc:docMk/>
          <pc:sldMk cId="2477363626" sldId="28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3"/>
        <pc:sldMkLst>
          <pc:docMk/>
          <pc:sldMk cId="584779270" sldId="29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2"/>
        <pc:sldMkLst>
          <pc:docMk/>
          <pc:sldMk cId="2620453907" sldId="29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1"/>
        <pc:sldMkLst>
          <pc:docMk/>
          <pc:sldMk cId="4027606253" sldId="29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0"/>
        <pc:sldMkLst>
          <pc:docMk/>
          <pc:sldMk cId="652533217" sldId="29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9"/>
        <pc:sldMkLst>
          <pc:docMk/>
          <pc:sldMk cId="3325831130" sldId="29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8"/>
        <pc:sldMkLst>
          <pc:docMk/>
          <pc:sldMk cId="967822728" sldId="29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7"/>
        <pc:sldMkLst>
          <pc:docMk/>
          <pc:sldMk cId="610116706" sldId="29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6"/>
        <pc:sldMkLst>
          <pc:docMk/>
          <pc:sldMk cId="2054286326" sldId="29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5"/>
        <pc:sldMkLst>
          <pc:docMk/>
          <pc:sldMk cId="4178998285" sldId="29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4"/>
        <pc:sldMkLst>
          <pc:docMk/>
          <pc:sldMk cId="1112987384" sldId="29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3"/>
        <pc:sldMkLst>
          <pc:docMk/>
          <pc:sldMk cId="1538766674" sldId="30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2"/>
        <pc:sldMkLst>
          <pc:docMk/>
          <pc:sldMk cId="1025790700" sldId="30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1"/>
        <pc:sldMkLst>
          <pc:docMk/>
          <pc:sldMk cId="2983081924" sldId="30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0"/>
        <pc:sldMkLst>
          <pc:docMk/>
          <pc:sldMk cId="2746939373" sldId="30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59"/>
        <pc:sldMkLst>
          <pc:docMk/>
          <pc:sldMk cId="416609635" sldId="304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2859482394" sldId="305"/>
        </pc:sldMkLst>
        <pc:spChg chg="del">
          <ac:chgData name="Ankita L Savaliya" userId="S::als8453@my.utexas.edu::45302890-fb20-4ef9-a20b-62d8ea27512f" providerId="AD" clId="Web-{13E13E35-7DE3-4FA9-2699-76794999827B}" dt="2025-02-22T02:33:25.618" v="335"/>
          <ac:spMkLst>
            <pc:docMk/>
            <pc:sldMk cId="2859482394" sldId="305"/>
            <ac:spMk id="2" creationId="{F079FD7A-F6FA-C54B-3412-483B6216D2F6}"/>
          </ac:spMkLst>
        </pc:spChg>
        <pc:spChg chg="add 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859482394" sldId="305"/>
            <ac:spMk id="5" creationId="{B3C1EA52-848B-7CCD-3B2A-75EB652817F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33:53.275" v="341" actId="1076"/>
          <ac:picMkLst>
            <pc:docMk/>
            <pc:sldMk cId="2859482394" sldId="305"/>
            <ac:picMk id="3" creationId="{41E89925-9317-DA98-0F33-4D275892A2D5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23521278" sldId="306"/>
        </pc:sldMkLst>
        <pc:spChg chg="del">
          <ac:chgData name="Ankita L Savaliya" userId="S::als8453@my.utexas.edu::45302890-fb20-4ef9-a20b-62d8ea27512f" providerId="AD" clId="Web-{13E13E35-7DE3-4FA9-2699-76794999827B}" dt="2025-02-22T02:34:42.198" v="342"/>
          <ac:spMkLst>
            <pc:docMk/>
            <pc:sldMk cId="23521278" sldId="306"/>
            <ac:spMk id="2" creationId="{97133B26-F5D1-621E-FDE2-21DC57D5529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14.743" v="946" actId="20577"/>
          <ac:spMkLst>
            <pc:docMk/>
            <pc:sldMk cId="23521278" sldId="306"/>
            <ac:spMk id="4" creationId="{19A3A0FD-71CE-4B12-2F2A-9148BB94E1C7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00.337" v="942"/>
          <ac:spMkLst>
            <pc:docMk/>
            <pc:sldMk cId="23521278" sldId="306"/>
            <ac:spMk id="6" creationId="{1D1B0057-99AF-584C-7354-19FFBC4FA493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9:16.755" v="581" actId="1076"/>
          <ac:picMkLst>
            <pc:docMk/>
            <pc:sldMk cId="23521278" sldId="306"/>
            <ac:picMk id="3" creationId="{22858B44-3DB2-EA01-0276-93672175D48D}"/>
          </ac:picMkLst>
        </pc:picChg>
      </pc:sldChg>
      <pc:sldChg chg="addSp modSp add mod or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129924267" sldId="30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129924267" sldId="307"/>
            <ac:spMk id="2" creationId="{64468327-DAAF-D45A-477C-E50248D50F41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47:56.563" v="403" actId="1076"/>
          <ac:picMkLst>
            <pc:docMk/>
            <pc:sldMk cId="4129924267" sldId="307"/>
            <ac:picMk id="3" creationId="{ECF1F8FB-9819-4E24-C15C-A538D00E4AC8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7:59.679" v="1099" actId="1076"/>
        <pc:sldMkLst>
          <pc:docMk/>
          <pc:sldMk cId="24445698" sldId="308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4445698" sldId="308"/>
            <ac:spMk id="2" creationId="{03DEF240-C7B8-2EBA-6C1E-48C3552A384E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2:53:38.242" v="425" actId="20577"/>
          <ac:spMkLst>
            <pc:docMk/>
            <pc:sldMk cId="24445698" sldId="308"/>
            <ac:spMk id="5" creationId="{BD5472EC-EA6F-8723-7560-21D003CF9F87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45:10.838" v="387" actId="1076"/>
          <ac:picMkLst>
            <pc:docMk/>
            <pc:sldMk cId="24445698" sldId="308"/>
            <ac:picMk id="3" creationId="{1006915E-B698-E917-03D4-47C1DF869387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6:31.379" v="1095"/>
          <ac:picMkLst>
            <pc:docMk/>
            <pc:sldMk cId="24445698" sldId="308"/>
            <ac:picMk id="4" creationId="{1173253E-57C0-7E1C-F8D5-7AB7030FC5A8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7:59.679" v="1099" actId="1076"/>
          <ac:picMkLst>
            <pc:docMk/>
            <pc:sldMk cId="24445698" sldId="308"/>
            <ac:picMk id="6" creationId="{65DE6B6D-716F-B918-8ABD-8D4454E64207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448998823" sldId="309"/>
        </pc:sldMkLst>
        <pc:spChg chg="del">
          <ac:chgData name="Ankita L Savaliya" userId="S::als8453@my.utexas.edu::45302890-fb20-4ef9-a20b-62d8ea27512f" providerId="AD" clId="Web-{13E13E35-7DE3-4FA9-2699-76794999827B}" dt="2025-02-22T02:49:11.565" v="408"/>
          <ac:spMkLst>
            <pc:docMk/>
            <pc:sldMk cId="3448998823" sldId="309"/>
            <ac:spMk id="2" creationId="{21663A80-0E72-AF27-2AFC-40E75C34A73A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54.900" v="954" actId="20577"/>
          <ac:spMkLst>
            <pc:docMk/>
            <pc:sldMk cId="3448998823" sldId="309"/>
            <ac:spMk id="4" creationId="{E5D960CE-C49C-891D-2540-B3135263F9D9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52.369" v="953"/>
          <ac:spMkLst>
            <pc:docMk/>
            <pc:sldMk cId="3448998823" sldId="309"/>
            <ac:spMk id="6" creationId="{ACB7DEF3-36F2-B230-37BA-51622C3AA47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9:32.318" v="585" actId="1076"/>
          <ac:picMkLst>
            <pc:docMk/>
            <pc:sldMk cId="3448998823" sldId="309"/>
            <ac:picMk id="3" creationId="{28B8AC47-3A3C-9B69-C20D-44435C1431AD}"/>
          </ac:picMkLst>
        </pc:picChg>
      </pc:sldChg>
      <pc:sldChg chg="addSp delSp modSp add mod or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163406790" sldId="310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163406790" sldId="310"/>
            <ac:spMk id="2" creationId="{EA0D2504-8442-A4E5-FED9-71567885BAAA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3:37:28.600" v="800"/>
          <ac:spMkLst>
            <pc:docMk/>
            <pc:sldMk cId="1163406790" sldId="310"/>
            <ac:spMk id="6" creationId="{04933018-B216-B7FD-072B-3D0936C8A130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43.245" v="969" actId="20577"/>
          <ac:spMkLst>
            <pc:docMk/>
            <pc:sldMk cId="1163406790" sldId="310"/>
            <ac:spMk id="7" creationId="{707D3586-0CE5-9A10-7F7C-2C3A183E0461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21:24.643" v="650" actId="1076"/>
          <ac:picMkLst>
            <pc:docMk/>
            <pc:sldMk cId="1163406790" sldId="310"/>
            <ac:picMk id="3" creationId="{D23EE623-FF6D-98D8-3F69-157B2403DFF2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3:29:21.606" v="710"/>
          <ac:picMkLst>
            <pc:docMk/>
            <pc:sldMk cId="1163406790" sldId="310"/>
            <ac:picMk id="4" creationId="{223D15B5-401C-B2EC-59E7-6A95508E1DC1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3:28:24.605" v="697"/>
          <ac:picMkLst>
            <pc:docMk/>
            <pc:sldMk cId="1163406790" sldId="310"/>
            <ac:picMk id="5" creationId="{3157E4A2-C92A-3D99-13A6-6F7AD0F4E798}"/>
          </ac:picMkLst>
        </pc:picChg>
      </pc:sldChg>
      <pc:sldChg chg="add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011711327" sldId="311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011711327" sldId="311"/>
            <ac:spMk id="2" creationId="{87C2990A-C0C2-D52A-6609-B0B3B28CAD8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09.916" v="958" actId="20577"/>
          <ac:spMkLst>
            <pc:docMk/>
            <pc:sldMk cId="1011711327" sldId="311"/>
            <ac:spMk id="5" creationId="{3F6CB1A0-40C5-88A0-45FA-AF0EA14AA34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0:59.158" v="482" actId="1076"/>
          <ac:picMkLst>
            <pc:docMk/>
            <pc:sldMk cId="1011711327" sldId="311"/>
            <ac:picMk id="3" creationId="{B737D872-6C18-5FF3-6EB3-B809757B9316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03:57.442" v="555" actId="1076"/>
          <ac:picMkLst>
            <pc:docMk/>
            <pc:sldMk cId="1011711327" sldId="311"/>
            <ac:picMk id="4" creationId="{3825D955-5DE2-78F8-0C6A-FE95CFD327B8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089274463" sldId="312"/>
        </pc:sldMkLst>
        <pc:spChg chg="del">
          <ac:chgData name="Ankita L Savaliya" userId="S::als8453@my.utexas.edu::45302890-fb20-4ef9-a20b-62d8ea27512f" providerId="AD" clId="Web-{13E13E35-7DE3-4FA9-2699-76794999827B}" dt="2025-02-22T03:01:33.268" v="484"/>
          <ac:spMkLst>
            <pc:docMk/>
            <pc:sldMk cId="4089274463" sldId="312"/>
            <ac:spMk id="2" creationId="{17220F0B-D384-1C6F-7309-CB1C3EDB7B85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22.432" v="962"/>
          <ac:spMkLst>
            <pc:docMk/>
            <pc:sldMk cId="4089274463" sldId="312"/>
            <ac:spMk id="5" creationId="{DCA8D939-737F-0B31-0F8F-1BAB13A91E83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26.635" v="965" actId="20577"/>
          <ac:spMkLst>
            <pc:docMk/>
            <pc:sldMk cId="4089274463" sldId="312"/>
            <ac:spMk id="6" creationId="{4C9C151D-039A-42C2-C56A-22A625617EA3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10:23.084" v="594" actId="1076"/>
          <ac:picMkLst>
            <pc:docMk/>
            <pc:sldMk cId="4089274463" sldId="312"/>
            <ac:picMk id="3" creationId="{4DE2A480-073F-868F-7B8B-87CC59EF8D4D}"/>
          </ac:picMkLst>
        </pc:picChg>
      </pc:sldChg>
      <pc:sldChg chg="add del replId">
        <pc:chgData name="Ankita L Savaliya" userId="S::als8453@my.utexas.edu::45302890-fb20-4ef9-a20b-62d8ea27512f" providerId="AD" clId="Web-{13E13E35-7DE3-4FA9-2699-76794999827B}" dt="2025-02-22T03:19:46.720" v="630"/>
        <pc:sldMkLst>
          <pc:docMk/>
          <pc:sldMk cId="4215007465" sldId="313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3T00:01:11.188" v="1106" actId="14100"/>
        <pc:sldMkLst>
          <pc:docMk/>
          <pc:sldMk cId="3419507497" sldId="314"/>
        </pc:sldMkLst>
        <pc:spChg chg="del">
          <ac:chgData name="Ankita L Savaliya" userId="S::als8453@my.utexas.edu::45302890-fb20-4ef9-a20b-62d8ea27512f" providerId="AD" clId="Web-{13E13E35-7DE3-4FA9-2699-76794999827B}" dt="2025-02-22T03:29:30.544" v="713"/>
          <ac:spMkLst>
            <pc:docMk/>
            <pc:sldMk cId="3419507497" sldId="314"/>
            <ac:spMk id="2" creationId="{84814E50-EAF4-4064-82B6-9DC069E092ED}"/>
          </ac:spMkLst>
        </pc:spChg>
        <pc:spChg chg="add 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419507497" sldId="314"/>
            <ac:spMk id="6" creationId="{46FA54A2-36E6-A9F0-FF51-D6695417D40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3T00:01:11.188" v="1106" actId="14100"/>
          <ac:picMkLst>
            <pc:docMk/>
            <pc:sldMk cId="3419507497" sldId="314"/>
            <ac:picMk id="2" creationId="{7F55D85F-9108-8225-4814-44BECD537ABE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3T00:00:34.155" v="1101"/>
          <ac:picMkLst>
            <pc:docMk/>
            <pc:sldMk cId="3419507497" sldId="314"/>
            <ac:picMk id="3" creationId="{0D1BADF9-8629-C387-C7B7-61DEB3122E9C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3T00:00:31.062" v="1100" actId="1076"/>
          <ac:picMkLst>
            <pc:docMk/>
            <pc:sldMk cId="3419507497" sldId="314"/>
            <ac:picMk id="4" creationId="{56A155E0-0B4D-1044-092D-1B88C3FB4821}"/>
          </ac:picMkLst>
        </pc:picChg>
      </pc:sldChg>
      <pc:sldChg chg="addSp delSp modSp add mod or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861816197" sldId="315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" creationId="{CABB2B98-D0D0-B754-8985-07B82E3FA5E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7" creationId="{CF169CFA-08DE-FB87-2A9C-659E77FE42F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8" creationId="{E834633F-4C5A-7C49-09A7-F594D848AE1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9" creationId="{3B2D54FA-C3BB-A403-40C5-624CC216BB78}"/>
          </ac:spMkLst>
        </pc:spChg>
      </pc:sldChg>
      <pc:sldChg chg="add del">
        <pc:chgData name="Ankita L Savaliya" userId="S::als8453@my.utexas.edu::45302890-fb20-4ef9-a20b-62d8ea27512f" providerId="AD" clId="Web-{13E13E35-7DE3-4FA9-2699-76794999827B}" dt="2025-02-22T02:44:06.118" v="378"/>
        <pc:sldMkLst>
          <pc:docMk/>
          <pc:sldMk cId="3782549449" sldId="316"/>
        </pc:sldMkLst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794398815" sldId="31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" creationId="{02A99AF2-104B-5D7F-9C95-BE4B3C1CCBD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7" creationId="{3FB37288-A78A-F3C9-9771-DF9ACA5090F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8" creationId="{6FC43AFC-EBE3-DF76-DD5B-9BBC7EC22886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9" creationId="{5291B029-97B3-42EF-DFFF-1A531DF9A231}"/>
          </ac:spMkLst>
        </pc:spChg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69010555" sldId="318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" creationId="{CCF9829C-E10A-B384-F2F0-0B6AB9A786F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7" creationId="{D47AAAA7-1FF9-6F00-9412-3047CA04415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8" creationId="{5D99C476-FD22-38F7-1498-0270BC1333B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9" creationId="{779A8FC9-105B-8814-7823-973823C6C237}"/>
          </ac:spMkLst>
        </pc:spChg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667471596" sldId="319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" creationId="{EF6C80B7-1504-6833-B4F9-A4FC5E7F7A8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7" creationId="{BC479AA3-6BAA-8B06-D08E-1AE3325C49B7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8" creationId="{1FAF5188-6DDC-D258-07C6-AE8F0BFE86E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9" creationId="{6FF37067-A0C0-93C9-0941-5A6A26DC1241}"/>
          </ac:spMkLst>
        </pc:spChg>
      </pc:sldChg>
      <pc:sldMasterChg chg="add del addSldLayout delSldLayout">
        <pc:chgData name="Ankita L Savaliya" userId="S::als8453@my.utexas.edu::45302890-fb20-4ef9-a20b-62d8ea27512f" providerId="AD" clId="Web-{13E13E35-7DE3-4FA9-2699-76794999827B}" dt="2025-02-22T23:39:59.329" v="1025"/>
        <pc:sldMasterMkLst>
          <pc:docMk/>
          <pc:sldMasterMk cId="2460954070" sldId="2147483660"/>
        </pc:sldMasterMkLst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13E13E35-7DE3-4FA9-2699-76794999827B}" dt="2025-02-22T23:39:59.329" v="1025"/>
        <pc:sldMasterMkLst>
          <pc:docMk/>
          <pc:sldMasterMk cId="1334392359" sldId="2147483672"/>
        </pc:sldMasterMkLst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4209571993" sldId="2147483673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3345435850" sldId="2147483674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352985078" sldId="2147483675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3044234492" sldId="2147483676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286077300" sldId="2147483677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824238333" sldId="2147483678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602526080" sldId="2147483679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370158800" sldId="2147483680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683932564" sldId="2147483681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455277781" sldId="2147483682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824095019" sldId="2147483683"/>
          </pc:sldLayoutMkLst>
        </pc:sldLayoutChg>
      </pc:sldMasterChg>
    </pc:docChg>
  </pc:docChgLst>
  <pc:docChgLst>
    <pc:chgData name="Ankita L Savaliya" userId="S::als8453@my.utexas.edu::45302890-fb20-4ef9-a20b-62d8ea27512f" providerId="AD" clId="Web-{E661E9BE-FE19-7F82-3577-BC52DA2F55D2}"/>
    <pc:docChg chg="modSld">
      <pc:chgData name="Ankita L Savaliya" userId="S::als8453@my.utexas.edu::45302890-fb20-4ef9-a20b-62d8ea27512f" providerId="AD" clId="Web-{E661E9BE-FE19-7F82-3577-BC52DA2F55D2}" dt="2025-02-23T00:32:28.541" v="10" actId="20577"/>
      <pc:docMkLst>
        <pc:docMk/>
      </pc:docMkLst>
      <pc:sldChg chg="modSp">
        <pc:chgData name="Ankita L Savaliya" userId="S::als8453@my.utexas.edu::45302890-fb20-4ef9-a20b-62d8ea27512f" providerId="AD" clId="Web-{E661E9BE-FE19-7F82-3577-BC52DA2F55D2}" dt="2025-02-23T00:32:28.541" v="10" actId="20577"/>
        <pc:sldMkLst>
          <pc:docMk/>
          <pc:sldMk cId="4199585616" sldId="258"/>
        </pc:sldMkLst>
        <pc:spChg chg="mod">
          <ac:chgData name="Ankita L Savaliya" userId="S::als8453@my.utexas.edu::45302890-fb20-4ef9-a20b-62d8ea27512f" providerId="AD" clId="Web-{E661E9BE-FE19-7F82-3577-BC52DA2F55D2}" dt="2025-02-23T00:32:28.541" v="10" actId="20577"/>
          <ac:spMkLst>
            <pc:docMk/>
            <pc:sldMk cId="4199585616" sldId="258"/>
            <ac:spMk id="3" creationId="{365D6808-0F23-E60F-A048-148B0882B4BD}"/>
          </ac:spMkLst>
        </pc:spChg>
      </pc:sldChg>
    </pc:docChg>
  </pc:docChgLst>
  <pc:docChgLst>
    <pc:chgData name="Ankita L Savaliya" userId="S::als8453@my.utexas.edu::45302890-fb20-4ef9-a20b-62d8ea27512f" providerId="AD" clId="Web-{003706AB-E9F4-B1BF-D4E4-18381BD1E5B0}"/>
    <pc:docChg chg="modSld">
      <pc:chgData name="Ankita L Savaliya" userId="S::als8453@my.utexas.edu::45302890-fb20-4ef9-a20b-62d8ea27512f" providerId="AD" clId="Web-{003706AB-E9F4-B1BF-D4E4-18381BD1E5B0}" dt="2025-02-23T00:27:48.142" v="37" actId="20577"/>
      <pc:docMkLst>
        <pc:docMk/>
      </pc:docMkLst>
      <pc:sldChg chg="modSp">
        <pc:chgData name="Ankita L Savaliya" userId="S::als8453@my.utexas.edu::45302890-fb20-4ef9-a20b-62d8ea27512f" providerId="AD" clId="Web-{003706AB-E9F4-B1BF-D4E4-18381BD1E5B0}" dt="2025-02-23T00:27:48.142" v="37" actId="20577"/>
        <pc:sldMkLst>
          <pc:docMk/>
          <pc:sldMk cId="4199585616" sldId="258"/>
        </pc:sldMkLst>
        <pc:spChg chg="mod">
          <ac:chgData name="Ankita L Savaliya" userId="S::als8453@my.utexas.edu::45302890-fb20-4ef9-a20b-62d8ea27512f" providerId="AD" clId="Web-{003706AB-E9F4-B1BF-D4E4-18381BD1E5B0}" dt="2025-02-23T00:27:48.142" v="37" actId="20577"/>
          <ac:spMkLst>
            <pc:docMk/>
            <pc:sldMk cId="4199585616" sldId="258"/>
            <ac:spMk id="3" creationId="{365D6808-0F23-E60F-A048-148B0882B4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aSavaliya/AIH/blob/main/MIMIC_III_NLP.ipynb" TargetMode="External"/><Relationship Id="rId2" Type="http://schemas.openxmlformats.org/officeDocument/2006/relationships/hyperlink" Target="https://colab.research.google.com/github/AnkitaSavaliya/AIH/blob/main/MIMIC_III_NLP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itaSavaliya/AIH/blob/main/MIMIC-III_NLP.ppt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Bierstadt"/>
              </a:rPr>
              <a:t>MIMIC-III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200" dirty="0">
                <a:latin typeface="Bierstadt"/>
              </a:rPr>
              <a:t>Ankita </a:t>
            </a:r>
            <a:r>
              <a:rPr lang="en-US" sz="2200" err="1">
                <a:latin typeface="Bierstadt"/>
              </a:rPr>
              <a:t>Savaliya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 sz="2200" b="1" dirty="0">
                <a:latin typeface="Segoe UI"/>
                <a:cs typeface="Segoe UI"/>
              </a:rPr>
              <a:t>AI in Healthcare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534281-44DF-4C5D-F950-D9CB42435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F169CFA-08DE-FB87-2A9C-659E77FE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2B98-D0D0-B754-8985-07B82E3F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 err="1">
                <a:latin typeface="Bierstadt"/>
              </a:rPr>
              <a:t>SciSpacy</a:t>
            </a:r>
            <a:endParaRPr lang="en-US" sz="8800" kern="1200" dirty="0">
              <a:solidFill>
                <a:schemeClr val="tx1"/>
              </a:solidFill>
              <a:latin typeface="Bierstad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4633F-4C5A-7C49-09A7-F594D848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D54FA-C3BB-A403-40C5-624CC216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181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8DABA-E32B-4AEA-0A31-6EF5F076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5DC2-26BD-AB91-8195-11865027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4" y="210141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Extract and Visualize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 Entities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5F1481-D6C2-98AC-7E0B-A770F5CA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" y="628488"/>
            <a:ext cx="9287360" cy="10935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9FC16A-5F33-052F-319C-5191A4031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850" y="1844862"/>
            <a:ext cx="4882774" cy="559392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ED7883-B8F2-8752-F446-BABE7BEC4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12" y="2533286"/>
            <a:ext cx="11404169" cy="43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6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0218-4539-CF1E-C147-6D621324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1E89925-9317-DA98-0F33-4D275892A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83" y="977362"/>
            <a:ext cx="8610600" cy="56007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3C1EA52-848B-7CCD-3B2A-75EB6528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4" y="287634"/>
            <a:ext cx="11398614" cy="41848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Bierstadt"/>
              </a:rPr>
              <a:t>Word2Vec and t-SNE Visualization Using </a:t>
            </a:r>
            <a:r>
              <a:rPr lang="en-US" sz="3100" b="1" dirty="0" err="1">
                <a:latin typeface="Bierstadt"/>
              </a:rPr>
              <a:t>SciSpaCy</a:t>
            </a:r>
            <a:r>
              <a:rPr lang="en-US" sz="3100" b="1" dirty="0">
                <a:latin typeface="Bierstadt"/>
              </a:rPr>
              <a:t>-Processed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482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90C00-AEC8-ABA7-411E-963736CC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different colored dots&#10;&#10;AI-generated content may be incorrect.">
            <a:extLst>
              <a:ext uri="{FF2B5EF4-FFF2-40B4-BE49-F238E27FC236}">
                <a16:creationId xmlns:a16="http://schemas.microsoft.com/office/drawing/2014/main" id="{22858B44-3DB2-EA01-0276-93672175D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641" y="-1"/>
            <a:ext cx="7280447" cy="5488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3A0FD-71CE-4B12-2F2A-9148BB94E1C7}"/>
              </a:ext>
            </a:extLst>
          </p:cNvPr>
          <p:cNvSpPr txBox="1"/>
          <p:nvPr/>
        </p:nvSpPr>
        <p:spPr>
          <a:xfrm>
            <a:off x="887688" y="5681207"/>
            <a:ext cx="100873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From Word2Vec similarity and above plot , </a:t>
            </a:r>
            <a:r>
              <a:rPr lang="en-US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 primarily recognized medication names and formulations, such as Clonidine and Labetalol, but it did not specifically highlight key hypertension-related entities beyond drug mentions.</a:t>
            </a:r>
            <a:endParaRPr lang="en-US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B0057-99AF-584C-7354-19FFBC4FA493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SciSpaCy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23521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CAF24-5CA1-DC40-6BE4-81ED6B6F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FB37288-A78A-F3C9-9771-DF9ACA509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99AF2-104B-5D7F-9C95-BE4B3C1C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Bierstadt"/>
                <a:ea typeface="+mj-lt"/>
                <a:cs typeface="+mj-lt"/>
              </a:rPr>
              <a:t>BC5CDR (</a:t>
            </a:r>
            <a:r>
              <a:rPr lang="en-US" sz="4000" dirty="0" err="1">
                <a:latin typeface="Bierstadt"/>
                <a:ea typeface="+mj-lt"/>
                <a:cs typeface="+mj-lt"/>
              </a:rPr>
              <a:t>BioCreative</a:t>
            </a:r>
            <a:r>
              <a:rPr lang="en-US" sz="4000" dirty="0">
                <a:latin typeface="Bierstadt"/>
                <a:ea typeface="+mj-lt"/>
                <a:cs typeface="+mj-lt"/>
              </a:rPr>
              <a:t> V Chemical-Disease Relation)</a:t>
            </a:r>
            <a:endParaRPr lang="en-US" sz="4000">
              <a:latin typeface="Bierstad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C43AFC-EBE3-DF76-DD5B-9BBC7EC22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1B029-97B3-42EF-DFFF-1A531DF9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4398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5F809-C27E-6776-F415-C70DE3CE9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F240-C7B8-2EBA-6C1E-48C3552A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BC5CDR Entity Visualization Using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-Processed Data</a:t>
            </a:r>
            <a:endParaRPr lang="en-US" sz="2800">
              <a:latin typeface="Bierstadt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006915E-B698-E917-03D4-47C1DF869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478" y="1082621"/>
            <a:ext cx="5495925" cy="12573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5472EC-EA6F-8723-7560-21D003CF9F87}"/>
              </a:ext>
            </a:extLst>
          </p:cNvPr>
          <p:cNvSpPr txBox="1"/>
          <p:nvPr/>
        </p:nvSpPr>
        <p:spPr>
          <a:xfrm>
            <a:off x="6568895" y="1081365"/>
            <a:ext cx="4244765" cy="1113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Bierstadt"/>
              </a:rPr>
              <a:t>en_ner_bc5cdr_md is a Named Entity Recognition (NER) model from </a:t>
            </a:r>
            <a:r>
              <a:rPr lang="en-US" sz="1600" dirty="0" err="1">
                <a:latin typeface="Bierstadt"/>
              </a:rPr>
              <a:t>SciSpaCy</a:t>
            </a:r>
            <a:r>
              <a:rPr lang="en-US" sz="1600" dirty="0">
                <a:latin typeface="Bierstadt"/>
              </a:rPr>
              <a:t> that specializes in identifying </a:t>
            </a:r>
            <a:r>
              <a:rPr lang="en-US" sz="1600" b="1" dirty="0">
                <a:latin typeface="Bierstadt"/>
              </a:rPr>
              <a:t>diseases</a:t>
            </a:r>
            <a:r>
              <a:rPr lang="en-US" sz="1600" dirty="0">
                <a:latin typeface="Bierstadt"/>
              </a:rPr>
              <a:t> and </a:t>
            </a:r>
            <a:r>
              <a:rPr lang="en-US" sz="1600" b="1" dirty="0">
                <a:latin typeface="Bierstadt"/>
              </a:rPr>
              <a:t>chemicals</a:t>
            </a:r>
            <a:r>
              <a:rPr lang="en-US" sz="1600" dirty="0">
                <a:latin typeface="Bierstadt"/>
              </a:rPr>
              <a:t> in text </a:t>
            </a:r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DE6B6D-716F-B918-8ABD-8D4454E64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91" y="2560783"/>
            <a:ext cx="10345119" cy="41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61B3-74C8-1BE2-6078-23B4CFFA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8327-DAAF-D45A-477C-E50248D5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72" y="313464"/>
            <a:ext cx="11153224" cy="57347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Word2Vec and t-SNE Visualization For BC5CDR </a:t>
            </a:r>
            <a:endParaRPr lang="en-US" sz="2800">
              <a:latin typeface="Bierstadt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CF1F8FB-9819-4E24-C15C-A538D00E4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67" y="1145340"/>
            <a:ext cx="82105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4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685B8-E134-D22B-4CB4-CFA355B7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B8AC47-3A3C-9B69-C20D-44435C143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158" y="129152"/>
            <a:ext cx="7072361" cy="54114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D960CE-C49C-891D-2540-B3135263F9D9}"/>
              </a:ext>
            </a:extLst>
          </p:cNvPr>
          <p:cNvSpPr txBox="1"/>
          <p:nvPr/>
        </p:nvSpPr>
        <p:spPr>
          <a:xfrm>
            <a:off x="1016738" y="5661757"/>
            <a:ext cx="100874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Word2Vec similarity and the above plot, BC5CDR appears to capture disease and medication entities well, with a strong emphasis on hypertension-related terms (e.g., Labetalol, hypertension, headache).</a:t>
            </a:r>
            <a:endParaRPr lang="en-US" dirty="0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7DEF3-36F2-B230-37BA-51622C3AA474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(bc5cdr)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344899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98C14-DFC6-3251-EB2D-65CD470E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47AAAA7-1FF9-6F00-9412-3047CA04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829C-E10A-B384-F2F0-0B6AB9A7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>
                <a:solidFill>
                  <a:srgbClr val="000000"/>
                </a:solidFill>
                <a:latin typeface="Bierstadt"/>
                <a:ea typeface="+mj-lt"/>
                <a:cs typeface="+mj-lt"/>
              </a:rPr>
              <a:t>BlueBert</a:t>
            </a:r>
            <a:endParaRPr lang="en-US" err="1">
              <a:latin typeface="Bierstadt"/>
            </a:endParaRPr>
          </a:p>
          <a:p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99C476-FD22-38F7-1498-0270BC13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9A8FC9-105B-8814-7823-973823C6C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9010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437B-692D-BBBB-F33F-2D39A61D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990A-C0C2-D52A-6609-B0B3B28C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0" y="352210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t-SNE Visualization For </a:t>
            </a:r>
            <a:r>
              <a:rPr lang="en-US" sz="2800" b="1" dirty="0" err="1">
                <a:latin typeface="Bierstadt"/>
              </a:rPr>
              <a:t>BlueBert</a:t>
            </a:r>
            <a:endParaRPr lang="en-US" sz="2800" dirty="0" err="1">
              <a:latin typeface="Bierstadt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37D872-6C18-5FF3-6EB3-B809757B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7" y="1094729"/>
            <a:ext cx="5748419" cy="4681458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825D955-5DE2-78F8-0C6A-FE95CFD32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31" y="4116575"/>
            <a:ext cx="5695950" cy="226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CB1A0-40C5-88A0-45FA-AF0EA14AA344}"/>
              </a:ext>
            </a:extLst>
          </p:cNvPr>
          <p:cNvSpPr txBox="1"/>
          <p:nvPr/>
        </p:nvSpPr>
        <p:spPr>
          <a:xfrm>
            <a:off x="6391306" y="877913"/>
            <a:ext cx="571362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This script utilizes </a:t>
            </a:r>
            <a:r>
              <a:rPr lang="en-US" b="1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 </a:t>
            </a:r>
            <a:r>
              <a:rPr lang="en-US" dirty="0">
                <a:latin typeface="Bierstadt"/>
                <a:ea typeface="+mn-lt"/>
                <a:cs typeface="+mn-lt"/>
              </a:rPr>
              <a:t>(</a:t>
            </a:r>
            <a:r>
              <a:rPr lang="en-US" err="1">
                <a:latin typeface="Bierstadt"/>
              </a:rPr>
              <a:t>bionlp</a:t>
            </a:r>
            <a:r>
              <a:rPr lang="en-US" dirty="0">
                <a:latin typeface="Bierstadt"/>
              </a:rPr>
              <a:t>/bluebert_pubmed_mimic_uncased_L-12_H-768_A-12</a:t>
            </a:r>
            <a:r>
              <a:rPr lang="en-US" dirty="0">
                <a:latin typeface="Bierstadt"/>
                <a:ea typeface="+mn-lt"/>
                <a:cs typeface="+mn-lt"/>
              </a:rPr>
              <a:t>) to extract word embeddings from clinical notes processed with </a:t>
            </a:r>
            <a:r>
              <a:rPr lang="en-US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. </a:t>
            </a:r>
            <a:endParaRPr lang="en-US">
              <a:latin typeface="Bierstad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Named entities are identified and tokenized, then their embeddings are computed using </a:t>
            </a:r>
            <a:r>
              <a:rPr lang="en-US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Bierstadt"/>
                <a:ea typeface="+mn-lt"/>
                <a:cs typeface="+mn-lt"/>
              </a:rPr>
              <a:t>Only one note was used here because processing all notes with </a:t>
            </a:r>
            <a:r>
              <a:rPr lang="en-US" b="1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 for embedding extraction requires significant time and memory.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The embeddings are visualized in a 2D space using t-SNE, highlighting relationships among clinical terms.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1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17EE-2FE4-E1CC-33BA-E0D6A7AD7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D6808-0F23-E60F-A048-148B0882B4BD}"/>
              </a:ext>
            </a:extLst>
          </p:cNvPr>
          <p:cNvSpPr txBox="1"/>
          <p:nvPr/>
        </p:nvSpPr>
        <p:spPr>
          <a:xfrm>
            <a:off x="622126" y="756586"/>
            <a:ext cx="10947747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ierstadt"/>
              </a:rPr>
              <a:t>What Disease Did I Pick?​​</a:t>
            </a:r>
          </a:p>
          <a:p>
            <a:r>
              <a:rPr lang="en-US" sz="2000" dirty="0">
                <a:latin typeface="Bierstadt"/>
              </a:rPr>
              <a:t>I selected disease codes related to 4010 – Malignant Essential Hypertension. Malignant essential hypertension is a severe and life-threatening form of high blood pressure that develops rapidly and can cause damage to multiple organs.​​</a:t>
            </a:r>
          </a:p>
          <a:p>
            <a:r>
              <a:rPr lang="en-US" sz="2000" dirty="0">
                <a:latin typeface="Bierstadt"/>
              </a:rPr>
              <a:t>​​</a:t>
            </a:r>
          </a:p>
          <a:p>
            <a:r>
              <a:rPr lang="en-US" sz="2000" b="1" dirty="0">
                <a:latin typeface="Bierstadt"/>
              </a:rPr>
              <a:t>What About the Text Data?​​</a:t>
            </a:r>
          </a:p>
          <a:p>
            <a:r>
              <a:rPr lang="en-US" sz="2000" dirty="0">
                <a:ea typeface="+mn-lt"/>
                <a:cs typeface="+mn-lt"/>
              </a:rPr>
              <a:t>The objective of this analysis is to extract medical entities using Named Entity Recognition (NER) with </a:t>
            </a:r>
            <a:r>
              <a:rPr lang="en-US" sz="2000" dirty="0" err="1">
                <a:ea typeface="+mn-lt"/>
                <a:cs typeface="+mn-lt"/>
              </a:rPr>
              <a:t>SpaCy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SciSpaCy</a:t>
            </a:r>
            <a:r>
              <a:rPr lang="en-US" sz="2000" dirty="0">
                <a:ea typeface="+mn-lt"/>
                <a:cs typeface="+mn-lt"/>
              </a:rPr>
              <a:t>, Word2Vec, and t-SNE plots.</a:t>
            </a:r>
            <a:endParaRPr lang="en-US" dirty="0"/>
          </a:p>
          <a:p>
            <a:endParaRPr lang="en-US"/>
          </a:p>
          <a:p>
            <a:r>
              <a:rPr lang="en-US" sz="2000" dirty="0">
                <a:ea typeface="+mn-lt"/>
                <a:cs typeface="+mn-lt"/>
              </a:rPr>
              <a:t>Additionally, used </a:t>
            </a:r>
            <a:r>
              <a:rPr lang="en-US" sz="2000" dirty="0">
                <a:latin typeface="Aptos"/>
                <a:ea typeface="+mn-lt"/>
                <a:cs typeface="+mn-lt"/>
              </a:rPr>
              <a:t>bc5cdr, </a:t>
            </a:r>
            <a:r>
              <a:rPr lang="en-US" sz="2000" dirty="0" err="1">
                <a:ea typeface="+mn-lt"/>
                <a:cs typeface="+mn-lt"/>
              </a:rPr>
              <a:t>BlueBert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MedSpacy</a:t>
            </a:r>
            <a:r>
              <a:rPr lang="en-US" sz="2000" dirty="0">
                <a:ea typeface="+mn-lt"/>
                <a:cs typeface="+mn-lt"/>
              </a:rPr>
              <a:t> to perform a similar analysis. </a:t>
            </a:r>
            <a:endParaRPr lang="en-US" dirty="0"/>
          </a:p>
          <a:p>
            <a:endParaRPr lang="en-US" sz="2000" dirty="0">
              <a:latin typeface="Aptos"/>
            </a:endParaRPr>
          </a:p>
          <a:p>
            <a:r>
              <a:rPr lang="en-US" sz="2000" dirty="0">
                <a:latin typeface="Bierstadt"/>
              </a:rPr>
              <a:t>​</a:t>
            </a:r>
            <a:r>
              <a:rPr lang="en-US" sz="2000" b="1" dirty="0">
                <a:latin typeface="Bierstadt"/>
              </a:rPr>
              <a:t>​</a:t>
            </a:r>
            <a:r>
              <a:rPr lang="en-US" sz="2000" b="1" dirty="0">
                <a:ea typeface="+mn-lt"/>
                <a:cs typeface="+mn-lt"/>
              </a:rPr>
              <a:t>GitHub and Google </a:t>
            </a:r>
            <a:r>
              <a:rPr lang="en-US" sz="2000" b="1" err="1">
                <a:ea typeface="+mn-lt"/>
                <a:cs typeface="+mn-lt"/>
              </a:rPr>
              <a:t>Colab</a:t>
            </a:r>
            <a:r>
              <a:rPr lang="en-US" sz="2000" b="1" dirty="0">
                <a:ea typeface="+mn-lt"/>
                <a:cs typeface="+mn-lt"/>
              </a:rPr>
              <a:t> Links: </a:t>
            </a:r>
            <a:endParaRPr lang="en-US">
              <a:latin typeface="Aptos" panose="020B0004020202020204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2"/>
              </a:rPr>
              <a:t>https://colab.research.google.com/github/AnkitaSavaliya/AIH/blob/main/MIMIC_III_NLP.ipynb</a:t>
            </a:r>
            <a:endParaRPr lang="en-US"/>
          </a:p>
          <a:p>
            <a:r>
              <a:rPr lang="en-US" sz="2000" b="1" dirty="0">
                <a:latin typeface="Bierstadt"/>
                <a:ea typeface="+mn-lt"/>
                <a:cs typeface="+mn-lt"/>
              </a:rPr>
              <a:t>​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https://github.com/AnkitaSavaliya/AIH/blob/main/MIMIC_III_NLP.ipynb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4"/>
              </a:rPr>
              <a:t>https://github.com/AnkitaSavaliya/AIH/blob/main/MIMIC-III_NLP.pptx</a:t>
            </a:r>
            <a:endParaRPr lang="en-US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58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08980-FBBC-7A54-8C20-F557E6D8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E2A480-073F-868F-7B8B-87CC59EF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273" y="167897"/>
            <a:ext cx="7022301" cy="53469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A8D939-737F-0B31-0F8F-1BAB13A91E83}"/>
              </a:ext>
            </a:extLst>
          </p:cNvPr>
          <p:cNvSpPr txBox="1"/>
          <p:nvPr/>
        </p:nvSpPr>
        <p:spPr>
          <a:xfrm>
            <a:off x="820819" y="374217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C151D-039A-42C2-C56A-22A625617EA3}"/>
              </a:ext>
            </a:extLst>
          </p:cNvPr>
          <p:cNvSpPr txBox="1"/>
          <p:nvPr/>
        </p:nvSpPr>
        <p:spPr>
          <a:xfrm>
            <a:off x="1162064" y="5535948"/>
            <a:ext cx="999053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Word2Vec similarity and the above plot, </a:t>
            </a:r>
            <a:r>
              <a:rPr lang="en-US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 appears to capture medical terms(e.g., Labetalol, hypertension, hemodialysis ).</a:t>
            </a:r>
            <a:endParaRPr lang="en-US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4089274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46B5A-3072-69A6-DE5A-BCA7B8BD0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C479AA3-6BAA-8B06-D08E-1AE3325C4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80B7-1504-6833-B4F9-A4FC5E7F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Bierstadt"/>
              </a:rPr>
              <a:t>MedSpacy</a:t>
            </a:r>
            <a:endParaRPr lang="en-US" dirty="0" err="1">
              <a:latin typeface="Bierstadt"/>
            </a:endParaRPr>
          </a:p>
          <a:p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AF5188-6DDC-D258-07C6-AE8F0BFE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F37067-A0C0-93C9-0941-5A6A26DC1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747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F9D3-57FB-4C13-13B0-8F257F5FF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2504-8442-A4E5-FED9-71567885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19" y="416786"/>
            <a:ext cx="11437360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  <a:ea typeface="+mj-lt"/>
                <a:cs typeface="+mj-lt"/>
              </a:rPr>
              <a:t>Custom Rule-Based Entity Extraction with </a:t>
            </a:r>
            <a:r>
              <a:rPr lang="en-US" sz="2800" b="1" err="1">
                <a:latin typeface="Bierstadt"/>
                <a:ea typeface="+mj-lt"/>
                <a:cs typeface="+mj-lt"/>
              </a:rPr>
              <a:t>MedspaCy</a:t>
            </a:r>
            <a:r>
              <a:rPr lang="en-US" sz="2800" b="1" dirty="0">
                <a:latin typeface="Bierstadt"/>
                <a:ea typeface="+mj-lt"/>
                <a:cs typeface="+mj-lt"/>
              </a:rPr>
              <a:t> NLP Pipeline</a:t>
            </a:r>
            <a:endParaRPr lang="en-US" sz="2800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23EE623-FF6D-98D8-3F69-157B2403D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648" y="1241237"/>
            <a:ext cx="3961756" cy="5615391"/>
          </a:xfrm>
          <a:prstGeom prst="rect">
            <a:avLst/>
          </a:prstGeom>
        </p:spPr>
      </p:pic>
      <p:sp>
        <p:nvSpPr>
          <p:cNvPr id="7" name="TextBox 13">
            <a:extLst>
              <a:ext uri="{FF2B5EF4-FFF2-40B4-BE49-F238E27FC236}">
                <a16:creationId xmlns:a16="http://schemas.microsoft.com/office/drawing/2014/main" id="{707D3586-0CE5-9A10-7F7C-2C3A183E0461}"/>
              </a:ext>
            </a:extLst>
          </p:cNvPr>
          <p:cNvSpPr txBox="1"/>
          <p:nvPr/>
        </p:nvSpPr>
        <p:spPr>
          <a:xfrm>
            <a:off x="5220596" y="1240234"/>
            <a:ext cx="6705766" cy="45243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is a library designed for processing clinical and biomedical text. 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In this code,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is being enhanced by adding custom target rules to better detect specific medical entities such as diseases, treatments, symptoms, and medications in clinical notes.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Loaded the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NLP pipeline. Used the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medspacy_target_matcher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to add custom rules for extracting medical concepts.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Defined specific target rules to identify entities like diseases (e.g., hypertension), treatments (e.g., hemodialysis), medications (e.g., Lisinopril), symptoms (e.g., headache), and measurements (e.g., SBP).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Applied these rules to clinical text for improved entity detection.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4067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73380-BCA7-567F-B839-99E24A86E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6A155E0-0B4D-1044-092D-1B88C3FB4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84" y="1080764"/>
            <a:ext cx="4371975" cy="84772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6FA54A2-36E6-A9F0-FF51-D6695417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19" y="416786"/>
            <a:ext cx="10791598" cy="52181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Bierstadt"/>
              </a:rPr>
              <a:t>MedSpacy</a:t>
            </a:r>
            <a:r>
              <a:rPr lang="en-US" sz="2800" b="1" dirty="0">
                <a:latin typeface="Bierstadt"/>
              </a:rPr>
              <a:t> Visualization Using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-Processed Data</a:t>
            </a:r>
            <a:endParaRPr lang="en-US" sz="2800" dirty="0">
              <a:latin typeface="Bierstadt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55D85F-9108-8225-4814-44BECD53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3" y="2070168"/>
            <a:ext cx="11378339" cy="47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74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22B53-B8AF-70D3-FE91-C63C9B6EF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15D7B8-94D5-E430-270F-5C0C0810A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21" y="1575661"/>
            <a:ext cx="6728545" cy="5127356"/>
          </a:xfrm>
          <a:prstGeom prst="rect">
            <a:avLst/>
          </a:prstGeom>
        </p:spPr>
      </p:pic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EC870B2-D6AD-5FA1-C568-D74FA75A3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3369" y="217298"/>
            <a:ext cx="5962651" cy="11152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9EF556-D477-5E15-BF60-9A68238E173D}"/>
              </a:ext>
            </a:extLst>
          </p:cNvPr>
          <p:cNvSpPr txBox="1"/>
          <p:nvPr/>
        </p:nvSpPr>
        <p:spPr>
          <a:xfrm>
            <a:off x="820819" y="219234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MedSpacy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4F6F9-7363-1DCA-93D8-DFF5A81B0A0D}"/>
              </a:ext>
            </a:extLst>
          </p:cNvPr>
          <p:cNvSpPr txBox="1"/>
          <p:nvPr/>
        </p:nvSpPr>
        <p:spPr>
          <a:xfrm>
            <a:off x="7656162" y="4143213"/>
            <a:ext cx="43576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the plot, </a:t>
            </a:r>
            <a:r>
              <a:rPr lang="en-US" err="1"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latin typeface="Bierstadt"/>
                <a:ea typeface="+mn-lt"/>
                <a:cs typeface="+mn-lt"/>
              </a:rPr>
              <a:t> shows a higher frequency of terms associated with hypertension, indicating that the model is effectively recognizing and extracting a broader range of hypertension-related entities, such as medications, symptoms, and conditions, from the clinical text.</a:t>
            </a:r>
          </a:p>
        </p:txBody>
      </p:sp>
    </p:spTree>
    <p:extLst>
      <p:ext uri="{BB962C8B-B14F-4D97-AF65-F5344CB8AC3E}">
        <p14:creationId xmlns:p14="http://schemas.microsoft.com/office/powerpoint/2010/main" val="545229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C8B53-4E86-EAEC-DA2B-33B0BEB45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699252-43D8-A907-1FDC-22851C1EC315}"/>
              </a:ext>
            </a:extLst>
          </p:cNvPr>
          <p:cNvSpPr txBox="1"/>
          <p:nvPr/>
        </p:nvSpPr>
        <p:spPr>
          <a:xfrm>
            <a:off x="696842" y="1720474"/>
            <a:ext cx="10911199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Bierstadt"/>
                <a:ea typeface="+mn-lt"/>
                <a:cs typeface="+mn-lt"/>
              </a:rPr>
              <a:t>Conclusion</a:t>
            </a:r>
            <a:endParaRPr lang="en-US" sz="2800">
              <a:latin typeface="Bierstadt"/>
            </a:endParaRPr>
          </a:p>
          <a:p>
            <a:pPr algn="ctr"/>
            <a:endParaRPr lang="en-US" b="1" dirty="0">
              <a:latin typeface="Bierstadt"/>
              <a:ea typeface="+mn-lt"/>
              <a:cs typeface="+mn-lt"/>
            </a:endParaRPr>
          </a:p>
          <a:p>
            <a:r>
              <a:rPr lang="en-US" dirty="0">
                <a:latin typeface="Bierstadt"/>
                <a:ea typeface="+mn-lt"/>
                <a:cs typeface="+mn-lt"/>
              </a:rPr>
              <a:t>The MIMIC data, especially the free-text notes, contains a lot of shorthand, misspellings, and extra details like dates and measurements that aren't useful for Named Entity Recognition (NER). Pre-trained models like </a:t>
            </a:r>
            <a:r>
              <a:rPr lang="en-US" dirty="0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, BC5CDR, and </a:t>
            </a:r>
            <a:r>
              <a:rPr lang="en-US" dirty="0" err="1"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latin typeface="Bierstadt"/>
                <a:ea typeface="+mn-lt"/>
                <a:cs typeface="+mn-lt"/>
              </a:rPr>
              <a:t>, tailored for the medical field and charting terminology, tend to extract more relevant and accurate entities in NER than models like </a:t>
            </a:r>
            <a:r>
              <a:rPr lang="en-US" dirty="0" err="1">
                <a:latin typeface="Bierstadt"/>
                <a:ea typeface="+mn-lt"/>
                <a:cs typeface="+mn-lt"/>
              </a:rPr>
              <a:t>SpaCy</a:t>
            </a:r>
            <a:r>
              <a:rPr lang="en-US" dirty="0">
                <a:latin typeface="Bierstadt"/>
                <a:ea typeface="+mn-lt"/>
                <a:cs typeface="+mn-lt"/>
              </a:rPr>
              <a:t> and </a:t>
            </a:r>
            <a:r>
              <a:rPr lang="en-US" dirty="0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.</a:t>
            </a:r>
            <a:endParaRPr lang="en-US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9823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B120F-A457-F436-AD5F-8CF520F7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6A0D-033F-D90D-53F1-2FB352A7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18" y="313464"/>
            <a:ext cx="10378309" cy="57347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ierstadt"/>
              </a:rPr>
              <a:t>Data Preparation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8C9EE-368F-0C78-019B-480CAB5C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66" y="1078469"/>
            <a:ext cx="4283053" cy="522593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F500007-C5C3-9B56-91F2-0DD18EE0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634" y="2427207"/>
            <a:ext cx="3825919" cy="2014734"/>
          </a:xfrm>
          <a:prstGeom prst="rect">
            <a:avLst/>
          </a:prstGeom>
        </p:spPr>
      </p:pic>
      <p:pic>
        <p:nvPicPr>
          <p:cNvPr id="6" name="Picture 5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B919FF20-B260-6941-E73E-EE327D3CD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460" y="4699561"/>
            <a:ext cx="3604287" cy="466896"/>
          </a:xfrm>
          <a:prstGeom prst="rect">
            <a:avLst/>
          </a:prstGeo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6ECBC57D-86C0-AE9A-E7EB-0FBDFAEFF208}"/>
              </a:ext>
            </a:extLst>
          </p:cNvPr>
          <p:cNvSpPr txBox="1"/>
          <p:nvPr/>
        </p:nvSpPr>
        <p:spPr>
          <a:xfrm>
            <a:off x="5209347" y="1079882"/>
            <a:ext cx="6479458" cy="1169551"/>
          </a:xfrm>
          <a:prstGeom prst="rect">
            <a:avLst/>
          </a:prstGeom>
          <a:ln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Fetched rows from </a:t>
            </a:r>
            <a:r>
              <a:rPr lang="en-US" sz="1400" err="1"/>
              <a:t>noteevents</a:t>
            </a:r>
            <a:r>
              <a:rPr lang="en-US" sz="1400" dirty="0"/>
              <a:t> only for ICD-9 CODE </a:t>
            </a:r>
            <a:r>
              <a:rPr lang="en-US" sz="1400" b="1" dirty="0"/>
              <a:t>4010 </a:t>
            </a:r>
            <a:r>
              <a:rPr lang="en-US" sz="1400" dirty="0"/>
              <a:t>and category '</a:t>
            </a:r>
            <a:r>
              <a:rPr lang="en-US" sz="1400" b="1" dirty="0"/>
              <a:t>Discharge Summary'</a:t>
            </a:r>
            <a:r>
              <a:rPr lang="en-US" sz="1400" dirty="0"/>
              <a:t> using the </a:t>
            </a:r>
            <a:r>
              <a:rPr lang="en-US" sz="1400" err="1"/>
              <a:t>BigQuery</a:t>
            </a:r>
            <a:r>
              <a:rPr lang="en-US" sz="1400" dirty="0"/>
              <a:t> client.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query returned 162 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Prepared a </a:t>
            </a:r>
            <a:r>
              <a:rPr lang="en-US" sz="1400" dirty="0" err="1"/>
              <a:t>DataFrame</a:t>
            </a:r>
            <a:r>
              <a:rPr lang="en-US" sz="1400" dirty="0"/>
              <a:t> with the required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Saved the query result to a CSV/XLSX file to reduce queries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5972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F3166-5532-F6CB-E1F1-0276D1CE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86B92-BF07-A28E-F17A-59B58297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 dirty="0">
                <a:latin typeface="Bierstadt"/>
              </a:rPr>
              <a:t>Spacy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055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C5F3E-7DD8-D263-2FA2-452817CE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2E3-7456-6B09-8497-4367106E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Extract and Visualize </a:t>
            </a:r>
            <a:r>
              <a:rPr lang="en-US" sz="2800" b="1" dirty="0" err="1">
                <a:latin typeface="Bierstadt"/>
              </a:rPr>
              <a:t>SpaCy</a:t>
            </a:r>
            <a:r>
              <a:rPr lang="en-US" sz="2800" b="1" dirty="0">
                <a:latin typeface="Bierstadt"/>
              </a:rPr>
              <a:t> Entities</a:t>
            </a:r>
          </a:p>
        </p:txBody>
      </p:sp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17D857D5-01B1-F6DE-26EC-1733C571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058647"/>
            <a:ext cx="10153650" cy="1666875"/>
          </a:xfrm>
          <a:prstGeom prst="rect">
            <a:avLst/>
          </a:prstGeom>
        </p:spPr>
      </p:pic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FA317E0-71AD-B49E-E098-9B753BEF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821" y="4935403"/>
            <a:ext cx="5657850" cy="1352550"/>
          </a:xfrm>
          <a:prstGeom prst="rect">
            <a:avLst/>
          </a:prstGeom>
        </p:spPr>
      </p:pic>
      <p:pic>
        <p:nvPicPr>
          <p:cNvPr id="5" name="Picture 4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8C4B2373-BDE1-E5C0-A688-C0A84DD42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08" y="2967925"/>
            <a:ext cx="9724379" cy="168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49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7A618-B65E-7BC1-FD04-071DC2B1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571B8B-9DE9-CF30-E185-93819B405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8934"/>
            <a:ext cx="12192000" cy="44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3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19502-DCC6-4231-6666-91EA1549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D3CA-AD7E-A1D1-429A-3D7A60EC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4" y="287634"/>
            <a:ext cx="11398614" cy="41848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Bierstadt"/>
              </a:rPr>
              <a:t>Word2Vec and t-SNE Visualization Using </a:t>
            </a:r>
            <a:r>
              <a:rPr lang="en-US" sz="3100" b="1" dirty="0" err="1">
                <a:latin typeface="Bierstadt"/>
              </a:rPr>
              <a:t>SpaCy</a:t>
            </a:r>
            <a:r>
              <a:rPr lang="en-US" sz="3100" b="1" dirty="0">
                <a:latin typeface="Bierstadt"/>
              </a:rPr>
              <a:t>-Processed Data</a:t>
            </a:r>
            <a:endParaRPr lang="en-US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0176746-2248-7BEE-8695-2881AEF15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982" y="850468"/>
            <a:ext cx="5702408" cy="4240080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0FDBFCF-A5B2-8F5D-18FA-81FBA9E4D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076" y="850953"/>
            <a:ext cx="5912120" cy="3799991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5C7F8D05-D15C-FB53-275A-6BFDC4D0961B}"/>
              </a:ext>
            </a:extLst>
          </p:cNvPr>
          <p:cNvSpPr txBox="1"/>
          <p:nvPr/>
        </p:nvSpPr>
        <p:spPr>
          <a:xfrm>
            <a:off x="488290" y="4883370"/>
            <a:ext cx="5112014" cy="6491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common function to build corpus using given model </a:t>
            </a:r>
            <a:r>
              <a:rPr lang="en-US" dirty="0" err="1"/>
              <a:t>SpaCy</a:t>
            </a:r>
            <a:r>
              <a:rPr lang="en-US" dirty="0"/>
              <a:t>/</a:t>
            </a:r>
            <a:r>
              <a:rPr lang="en-US" dirty="0" err="1"/>
              <a:t>SciSpaCy</a:t>
            </a:r>
            <a:r>
              <a:rPr lang="en-US" dirty="0"/>
              <a:t>/other</a:t>
            </a:r>
          </a:p>
        </p:txBody>
      </p:sp>
    </p:spTree>
    <p:extLst>
      <p:ext uri="{BB962C8B-B14F-4D97-AF65-F5344CB8AC3E}">
        <p14:creationId xmlns:p14="http://schemas.microsoft.com/office/powerpoint/2010/main" val="8947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C51E9-7132-0793-F9BF-E5E64293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0DFE9B-F9E8-3EB4-6913-63B111E8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4" y="1709575"/>
            <a:ext cx="6765980" cy="402003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6CB05BE-61D1-98E2-90DB-7AF666A7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77" y="1952948"/>
            <a:ext cx="3914775" cy="222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1D9FF-3EDB-72F7-1472-CBFD0BDAA36D}"/>
              </a:ext>
            </a:extLst>
          </p:cNvPr>
          <p:cNvSpPr txBox="1"/>
          <p:nvPr/>
        </p:nvSpPr>
        <p:spPr>
          <a:xfrm>
            <a:off x="606896" y="807142"/>
            <a:ext cx="67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</a:rPr>
              <a:t>Defined common function for t-SNE plot.</a:t>
            </a:r>
            <a:endParaRPr lang="en-US" dirty="0">
              <a:solidFill>
                <a:schemeClr val="dk1"/>
              </a:solidFill>
              <a:latin typeface="Aptos" panose="020B00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</a:rPr>
              <a:t>Call function using corpus built using Spacy processed text.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BC771-C649-A643-0CA6-D4DBAD25D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81" y="6091480"/>
            <a:ext cx="75247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5E4F-ED47-4639-B7F7-AC01A791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islands&#10;&#10;AI-generated content may be incorrect.">
            <a:extLst>
              <a:ext uri="{FF2B5EF4-FFF2-40B4-BE49-F238E27FC236}">
                <a16:creationId xmlns:a16="http://schemas.microsoft.com/office/drawing/2014/main" id="{0472BD60-BAD6-553C-620D-CAB0AF6C6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906" y="-1"/>
            <a:ext cx="7746662" cy="58118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34B98C-1205-E848-3A15-3D44E5EAEE4D}"/>
              </a:ext>
            </a:extLst>
          </p:cNvPr>
          <p:cNvSpPr txBox="1"/>
          <p:nvPr/>
        </p:nvSpPr>
        <p:spPr>
          <a:xfrm>
            <a:off x="784315" y="5810325"/>
            <a:ext cx="106361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</a:rPr>
              <a:t>From Word2Vec similarity and above plot we can see that, </a:t>
            </a:r>
            <a:r>
              <a:rPr lang="en-US" dirty="0">
                <a:latin typeface="Bierstadt"/>
                <a:ea typeface="+mn-lt"/>
                <a:cs typeface="+mn-lt"/>
              </a:rPr>
              <a:t>the entity recognition using </a:t>
            </a:r>
            <a:r>
              <a:rPr lang="en-US" err="1">
                <a:latin typeface="Bierstadt"/>
                <a:ea typeface="+mn-lt"/>
                <a:cs typeface="+mn-lt"/>
              </a:rPr>
              <a:t>SpaCy</a:t>
            </a:r>
            <a:r>
              <a:rPr lang="en-US" dirty="0">
                <a:latin typeface="Bierstadt"/>
                <a:ea typeface="+mn-lt"/>
                <a:cs typeface="+mn-lt"/>
              </a:rPr>
              <a:t> was limited in extracting hypertension-related terms, likely because it focuses on general English entities rather than clinical ones.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3922A-5BA3-8CDD-67E8-B56603E60602}"/>
              </a:ext>
            </a:extLst>
          </p:cNvPr>
          <p:cNvSpPr txBox="1"/>
          <p:nvPr/>
        </p:nvSpPr>
        <p:spPr>
          <a:xfrm>
            <a:off x="782073" y="232149"/>
            <a:ext cx="2598762" cy="9348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of Top 100 Words from Word2Vec (</a:t>
            </a:r>
            <a:r>
              <a:rPr lang="en-US" b="1" err="1">
                <a:latin typeface="Bierstadt"/>
                <a:ea typeface="+mn-lt"/>
                <a:cs typeface="+mn-lt"/>
              </a:rPr>
              <a:t>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9396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MIMIC-III NLP</vt:lpstr>
      <vt:lpstr>PowerPoint Presentation</vt:lpstr>
      <vt:lpstr>Data Preparation</vt:lpstr>
      <vt:lpstr>Spacy</vt:lpstr>
      <vt:lpstr>Extract and Visualize SpaCy Entities</vt:lpstr>
      <vt:lpstr>PowerPoint Presentation</vt:lpstr>
      <vt:lpstr>Word2Vec and t-SNE Visualization Using SpaCy-Processed Data</vt:lpstr>
      <vt:lpstr>PowerPoint Presentation</vt:lpstr>
      <vt:lpstr>PowerPoint Presentation</vt:lpstr>
      <vt:lpstr>SciSpacy</vt:lpstr>
      <vt:lpstr>Extract and Visualize SciSpaCy Entities</vt:lpstr>
      <vt:lpstr>Word2Vec and t-SNE Visualization Using SciSpaCy-Processed Data</vt:lpstr>
      <vt:lpstr>PowerPoint Presentation</vt:lpstr>
      <vt:lpstr>BC5CDR (BioCreative V Chemical-Disease Relation)</vt:lpstr>
      <vt:lpstr>BC5CDR Entity Visualization Using SciSpaCy-Processed Data</vt:lpstr>
      <vt:lpstr>Word2Vec and t-SNE Visualization For BC5CDR </vt:lpstr>
      <vt:lpstr>PowerPoint Presentation</vt:lpstr>
      <vt:lpstr>BlueBert </vt:lpstr>
      <vt:lpstr>t-SNE Visualization For BlueBert</vt:lpstr>
      <vt:lpstr>PowerPoint Presentation</vt:lpstr>
      <vt:lpstr>MedSpacy </vt:lpstr>
      <vt:lpstr>Custom Rule-Based Entity Extraction with MedspaCy NLP Pipeline</vt:lpstr>
      <vt:lpstr>MedSpacy Visualization Using SciSpaCy-Processed Data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556</cp:revision>
  <dcterms:created xsi:type="dcterms:W3CDTF">2013-07-15T20:26:40Z</dcterms:created>
  <dcterms:modified xsi:type="dcterms:W3CDTF">2025-02-23T00:32:43Z</dcterms:modified>
</cp:coreProperties>
</file>