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C54A-D8A5-4580-B387-1BE9B9BDD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D1323-1B67-49CE-9926-0CF8585F6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549DA-60C8-4094-B9CD-B209A5DC4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08D9-534F-49D2-8DFB-43D6BF207DE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5B8CE-BF38-4B50-9024-06197A0F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7C480-A3F9-4CB0-B2E3-A76BA6FB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7FD6-E158-4A0C-93D4-F7479A0B1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4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CB9B-61FF-49BA-B830-443A7B10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CB197-56D2-4AE7-935D-3D5EBD329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E1536-F7BA-48AC-A2D4-A74A84B7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08D9-534F-49D2-8DFB-43D6BF207DE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549B0-CE93-4D83-B9C1-45074C76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66178-EFC2-41CF-9677-5EB68338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7FD6-E158-4A0C-93D4-F7479A0B1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8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CEBDF-C004-4BB5-BE80-FC0A262CF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59979-E117-417E-BC21-4C858A8E9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4222E-BDCE-4235-9B40-7B5701D1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08D9-534F-49D2-8DFB-43D6BF207DE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8B65C-D12B-49DE-B6FA-99A6EB45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A3447-F1FB-4A13-8D54-174223FA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7FD6-E158-4A0C-93D4-F7479A0B1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8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FB8E-5308-4F6E-ABE1-204434A0A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91C15-F675-41E3-B50E-050732B0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D5838-A1B8-4AA6-927B-FDB6F1BA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08D9-534F-49D2-8DFB-43D6BF207DE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B494B-99DE-4B61-AD76-6F82B700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69ED1-AE83-4FCE-9378-46D1CC0C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7FD6-E158-4A0C-93D4-F7479A0B1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3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A20E-F1F8-435E-9C0F-1C7687EB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0F4E0-512F-4731-B716-A8A797A8D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682F6-7E7C-4D71-8BB0-84A6AB57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08D9-534F-49D2-8DFB-43D6BF207DE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45BF-B477-43B8-8F7A-57EFD39C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BC07B-93E6-416D-BCC9-0FDF55ED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7FD6-E158-4A0C-93D4-F7479A0B1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1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C5E6-68B3-4E78-B675-B93096F0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505C3-1A53-4E5D-8AF1-ECE0C4850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D5DC5-51B7-4457-BC40-51690A050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506A7-E74F-4474-B067-C42C6D0D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08D9-534F-49D2-8DFB-43D6BF207DE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5B661-2A1E-45FF-85AC-50330EB6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0EDE7-3A1D-4D95-9E24-4A8FA1BA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7FD6-E158-4A0C-93D4-F7479A0B1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1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26F1-166D-41CF-9EFD-3AAF8775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6535-2AD3-4FDA-83F9-1B99ABFA6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955A5-573B-4E9D-A2FF-B96BA18A6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2BD7E-053F-4D2C-843C-D28F6F691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F38F7-3C84-41C1-85C2-9A776F4AD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A706E-E296-4306-8A96-8D147655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08D9-534F-49D2-8DFB-43D6BF207DE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C67FA9-A8EB-44AB-B025-CBC3F744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C0E3C-B856-43B5-9EED-83200264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7FD6-E158-4A0C-93D4-F7479A0B1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2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C38D-420A-4D67-B1AC-25B83855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D3F2A2-BB32-44AB-BD19-2520CDBD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08D9-534F-49D2-8DFB-43D6BF207DE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C4DCE-01C0-40F6-A182-718FDA04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7A228-9AF2-43F1-B3C0-809823F8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7FD6-E158-4A0C-93D4-F7479A0B1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3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04E05-6FB5-4E41-8D45-7DC696EE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08D9-534F-49D2-8DFB-43D6BF207DE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BD092-FF81-4B5F-B634-50DFFC43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46589-2730-4F3B-96DC-6BC4DD27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7FD6-E158-4A0C-93D4-F7479A0B1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6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C0C4-E5EB-4A1E-9ED7-1E492448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ED928-129F-4DBF-91D0-051AD32DB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6B607-612B-48A6-9FD9-3D6620589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13D8E-B56D-4F91-B042-EF927356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08D9-534F-49D2-8DFB-43D6BF207DE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3D43F-2815-4990-8883-0D896E9E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F0101-8EBF-492A-929C-E52042AD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7FD6-E158-4A0C-93D4-F7479A0B1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D3DA-DC33-4080-A2DC-17F6EC4C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0D384-AAA5-41FB-A226-FE1EF6DE0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1A9F0-8F8F-469E-9C85-020FBF0C8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1D51D-3246-4D2A-BC4C-22C7B9BB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08D9-534F-49D2-8DFB-43D6BF207DE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D392D-5C54-4068-ABA1-835312A6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79B81-037E-4420-8638-ADFD5A92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7FD6-E158-4A0C-93D4-F7479A0B1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8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7F944-E29A-4A12-80B3-90592A0E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B1A34-9CFA-4F25-83D4-4B801A8FF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DDF2-0B30-4302-AA0E-79CBE1634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A08D9-534F-49D2-8DFB-43D6BF207DE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AFF7F-A3A8-4E27-8D70-BBC7F92DF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9A8F0-8037-4ED9-A4BA-0789DE003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17FD6-E158-4A0C-93D4-F7479A0B1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2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42B9-51A2-4A53-B451-7F25544F8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SER-502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A4BEA-F620-41BB-BAD8-4904EB406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Team 17</a:t>
            </a:r>
          </a:p>
        </p:txBody>
      </p:sp>
    </p:spTree>
    <p:extLst>
      <p:ext uri="{BB962C8B-B14F-4D97-AF65-F5344CB8AC3E}">
        <p14:creationId xmlns:p14="http://schemas.microsoft.com/office/powerpoint/2010/main" val="416004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SER-502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SER-502 Project</dc:title>
  <dc:creator>Ankita Shivanand Bhandari</dc:creator>
  <cp:lastModifiedBy>Ankita Shivanand Bhandari</cp:lastModifiedBy>
  <cp:revision>2</cp:revision>
  <dcterms:created xsi:type="dcterms:W3CDTF">2019-03-02T02:35:25Z</dcterms:created>
  <dcterms:modified xsi:type="dcterms:W3CDTF">2019-03-02T02:53:11Z</dcterms:modified>
</cp:coreProperties>
</file>