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8" r:id="rId3"/>
    <p:sldId id="273" r:id="rId4"/>
    <p:sldId id="275" r:id="rId5"/>
    <p:sldId id="260" r:id="rId6"/>
    <p:sldId id="262" r:id="rId7"/>
    <p:sldId id="276" r:id="rId8"/>
    <p:sldId id="277" r:id="rId9"/>
    <p:sldId id="278" r:id="rId10"/>
    <p:sldId id="279" r:id="rId11"/>
    <p:sldId id="280" r:id="rId12"/>
    <p:sldId id="281" r:id="rId13"/>
    <p:sldId id="265"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adhya Priyedarshni" initials="AP" lastIdx="1" clrIdx="0">
    <p:extLst>
      <p:ext uri="{19B8F6BF-5375-455C-9EA6-DF929625EA0E}">
        <p15:presenceInfo xmlns:p15="http://schemas.microsoft.com/office/powerpoint/2012/main" userId="6b32b9354d66ba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tandon" userId="69c10c457b0896c5" providerId="LiveId" clId="{605EA47C-89E7-43FB-81AA-444F798494E6}"/>
    <pc:docChg chg="undo custSel addSld modSld">
      <pc:chgData name="ankita tandon" userId="69c10c457b0896c5" providerId="LiveId" clId="{605EA47C-89E7-43FB-81AA-444F798494E6}" dt="2020-11-25T19:11:06.390" v="503" actId="1076"/>
      <pc:docMkLst>
        <pc:docMk/>
      </pc:docMkLst>
      <pc:sldChg chg="modSp mod">
        <pc:chgData name="ankita tandon" userId="69c10c457b0896c5" providerId="LiveId" clId="{605EA47C-89E7-43FB-81AA-444F798494E6}" dt="2020-11-25T19:10:41.302" v="501" actId="20577"/>
        <pc:sldMkLst>
          <pc:docMk/>
          <pc:sldMk cId="2675779954" sldId="256"/>
        </pc:sldMkLst>
        <pc:spChg chg="mod">
          <ac:chgData name="ankita tandon" userId="69c10c457b0896c5" providerId="LiveId" clId="{605EA47C-89E7-43FB-81AA-444F798494E6}" dt="2020-11-25T19:10:41.302" v="501" actId="20577"/>
          <ac:spMkLst>
            <pc:docMk/>
            <pc:sldMk cId="2675779954" sldId="256"/>
            <ac:spMk id="3" creationId="{B9DB049E-EBB1-4D5B-B98C-5E4555258E1C}"/>
          </ac:spMkLst>
        </pc:spChg>
      </pc:sldChg>
      <pc:sldChg chg="modSp mod">
        <pc:chgData name="ankita tandon" userId="69c10c457b0896c5" providerId="LiveId" clId="{605EA47C-89E7-43FB-81AA-444F798494E6}" dt="2020-11-25T19:10:30.247" v="500" actId="20577"/>
        <pc:sldMkLst>
          <pc:docMk/>
          <pc:sldMk cId="1901070400" sldId="258"/>
        </pc:sldMkLst>
        <pc:spChg chg="mod">
          <ac:chgData name="ankita tandon" userId="69c10c457b0896c5" providerId="LiveId" clId="{605EA47C-89E7-43FB-81AA-444F798494E6}" dt="2020-11-25T19:10:30.247" v="500" actId="20577"/>
          <ac:spMkLst>
            <pc:docMk/>
            <pc:sldMk cId="1901070400" sldId="258"/>
            <ac:spMk id="3" creationId="{F402BD66-44A9-4517-B40A-DEEB5583F53A}"/>
          </ac:spMkLst>
        </pc:spChg>
      </pc:sldChg>
      <pc:sldChg chg="modSp mod">
        <pc:chgData name="ankita tandon" userId="69c10c457b0896c5" providerId="LiveId" clId="{605EA47C-89E7-43FB-81AA-444F798494E6}" dt="2020-11-25T19:09:29.107" v="473" actId="20577"/>
        <pc:sldMkLst>
          <pc:docMk/>
          <pc:sldMk cId="3245087562" sldId="277"/>
        </pc:sldMkLst>
        <pc:spChg chg="mod">
          <ac:chgData name="ankita tandon" userId="69c10c457b0896c5" providerId="LiveId" clId="{605EA47C-89E7-43FB-81AA-444F798494E6}" dt="2020-11-25T19:09:29.107" v="473" actId="20577"/>
          <ac:spMkLst>
            <pc:docMk/>
            <pc:sldMk cId="3245087562" sldId="277"/>
            <ac:spMk id="3" creationId="{D3A2D735-D073-44EA-9209-18BB2F463AAC}"/>
          </ac:spMkLst>
        </pc:spChg>
      </pc:sldChg>
      <pc:sldChg chg="modSp mod">
        <pc:chgData name="ankita tandon" userId="69c10c457b0896c5" providerId="LiveId" clId="{605EA47C-89E7-43FB-81AA-444F798494E6}" dt="2020-11-25T19:08:03.773" v="390" actId="313"/>
        <pc:sldMkLst>
          <pc:docMk/>
          <pc:sldMk cId="2069626160" sldId="278"/>
        </pc:sldMkLst>
        <pc:spChg chg="mod">
          <ac:chgData name="ankita tandon" userId="69c10c457b0896c5" providerId="LiveId" clId="{605EA47C-89E7-43FB-81AA-444F798494E6}" dt="2020-11-25T19:08:03.773" v="390" actId="313"/>
          <ac:spMkLst>
            <pc:docMk/>
            <pc:sldMk cId="2069626160" sldId="278"/>
            <ac:spMk id="3" creationId="{134D1586-E2EB-44FF-AE90-4B37B1BA6B64}"/>
          </ac:spMkLst>
        </pc:spChg>
      </pc:sldChg>
      <pc:sldChg chg="addSp delSp modSp new mod">
        <pc:chgData name="ankita tandon" userId="69c10c457b0896c5" providerId="LiveId" clId="{605EA47C-89E7-43FB-81AA-444F798494E6}" dt="2020-11-25T18:55:42.228" v="185" actId="20577"/>
        <pc:sldMkLst>
          <pc:docMk/>
          <pc:sldMk cId="2748935121" sldId="279"/>
        </pc:sldMkLst>
        <pc:spChg chg="mod">
          <ac:chgData name="ankita tandon" userId="69c10c457b0896c5" providerId="LiveId" clId="{605EA47C-89E7-43FB-81AA-444F798494E6}" dt="2020-11-25T18:49:55.593" v="33" actId="14100"/>
          <ac:spMkLst>
            <pc:docMk/>
            <pc:sldMk cId="2748935121" sldId="279"/>
            <ac:spMk id="2" creationId="{A4533C7E-3783-470A-ABE1-3825E6E3599F}"/>
          </ac:spMkLst>
        </pc:spChg>
        <pc:spChg chg="del">
          <ac:chgData name="ankita tandon" userId="69c10c457b0896c5" providerId="LiveId" clId="{605EA47C-89E7-43FB-81AA-444F798494E6}" dt="2020-11-25T18:50:14.611" v="34" actId="931"/>
          <ac:spMkLst>
            <pc:docMk/>
            <pc:sldMk cId="2748935121" sldId="279"/>
            <ac:spMk id="3" creationId="{8B7D0F99-86D5-42CA-BF6C-F58A12AEFB22}"/>
          </ac:spMkLst>
        </pc:spChg>
        <pc:spChg chg="add mod">
          <ac:chgData name="ankita tandon" userId="69c10c457b0896c5" providerId="LiveId" clId="{605EA47C-89E7-43FB-81AA-444F798494E6}" dt="2020-11-25T18:53:58.764" v="80" actId="14100"/>
          <ac:spMkLst>
            <pc:docMk/>
            <pc:sldMk cId="2748935121" sldId="279"/>
            <ac:spMk id="7" creationId="{8D59930C-B990-4610-9616-E52096B05492}"/>
          </ac:spMkLst>
        </pc:spChg>
        <pc:spChg chg="add mod">
          <ac:chgData name="ankita tandon" userId="69c10c457b0896c5" providerId="LiveId" clId="{605EA47C-89E7-43FB-81AA-444F798494E6}" dt="2020-11-25T18:55:42.228" v="185" actId="20577"/>
          <ac:spMkLst>
            <pc:docMk/>
            <pc:sldMk cId="2748935121" sldId="279"/>
            <ac:spMk id="10" creationId="{5EE7D735-5756-45C5-802E-FDF6C25F722C}"/>
          </ac:spMkLst>
        </pc:spChg>
        <pc:picChg chg="add del mod">
          <ac:chgData name="ankita tandon" userId="69c10c457b0896c5" providerId="LiveId" clId="{605EA47C-89E7-43FB-81AA-444F798494E6}" dt="2020-11-25T18:50:48.829" v="40" actId="478"/>
          <ac:picMkLst>
            <pc:docMk/>
            <pc:sldMk cId="2748935121" sldId="279"/>
            <ac:picMk id="5" creationId="{D822327E-249F-4FCA-B795-5E3546F9A4CA}"/>
          </ac:picMkLst>
        </pc:picChg>
        <pc:picChg chg="add mod">
          <ac:chgData name="ankita tandon" userId="69c10c457b0896c5" providerId="LiveId" clId="{605EA47C-89E7-43FB-81AA-444F798494E6}" dt="2020-11-25T18:53:18.328" v="75" actId="1076"/>
          <ac:picMkLst>
            <pc:docMk/>
            <pc:sldMk cId="2748935121" sldId="279"/>
            <ac:picMk id="1026" creationId="{2768399A-0C2A-44D3-9714-029A83897F8C}"/>
          </ac:picMkLst>
        </pc:picChg>
      </pc:sldChg>
      <pc:sldChg chg="addSp modSp new mod">
        <pc:chgData name="ankita tandon" userId="69c10c457b0896c5" providerId="LiveId" clId="{605EA47C-89E7-43FB-81AA-444F798494E6}" dt="2020-11-25T19:02:42.287" v="341" actId="20577"/>
        <pc:sldMkLst>
          <pc:docMk/>
          <pc:sldMk cId="2769485532" sldId="280"/>
        </pc:sldMkLst>
        <pc:spChg chg="mod">
          <ac:chgData name="ankita tandon" userId="69c10c457b0896c5" providerId="LiveId" clId="{605EA47C-89E7-43FB-81AA-444F798494E6}" dt="2020-11-25T18:57:43.349" v="196" actId="1076"/>
          <ac:spMkLst>
            <pc:docMk/>
            <pc:sldMk cId="2769485532" sldId="280"/>
            <ac:spMk id="2" creationId="{5120B791-CE90-4486-BE8A-60006CFE9256}"/>
          </ac:spMkLst>
        </pc:spChg>
        <pc:spChg chg="mod">
          <ac:chgData name="ankita tandon" userId="69c10c457b0896c5" providerId="LiveId" clId="{605EA47C-89E7-43FB-81AA-444F798494E6}" dt="2020-11-25T19:02:42.287" v="341" actId="20577"/>
          <ac:spMkLst>
            <pc:docMk/>
            <pc:sldMk cId="2769485532" sldId="280"/>
            <ac:spMk id="3" creationId="{5BF81D92-B6DB-492D-ABE5-E2C3FEE809D6}"/>
          </ac:spMkLst>
        </pc:spChg>
        <pc:picChg chg="add mod">
          <ac:chgData name="ankita tandon" userId="69c10c457b0896c5" providerId="LiveId" clId="{605EA47C-89E7-43FB-81AA-444F798494E6}" dt="2020-11-25T18:58:10.078" v="203" actId="14100"/>
          <ac:picMkLst>
            <pc:docMk/>
            <pc:sldMk cId="2769485532" sldId="280"/>
            <ac:picMk id="2050" creationId="{E48C2063-4E87-41C8-8631-86F73968359D}"/>
          </ac:picMkLst>
        </pc:picChg>
      </pc:sldChg>
      <pc:sldChg chg="addSp modSp new mod">
        <pc:chgData name="ankita tandon" userId="69c10c457b0896c5" providerId="LiveId" clId="{605EA47C-89E7-43FB-81AA-444F798494E6}" dt="2020-11-25T19:11:06.390" v="503" actId="1076"/>
        <pc:sldMkLst>
          <pc:docMk/>
          <pc:sldMk cId="2306961708" sldId="281"/>
        </pc:sldMkLst>
        <pc:spChg chg="mod">
          <ac:chgData name="ankita tandon" userId="69c10c457b0896c5" providerId="LiveId" clId="{605EA47C-89E7-43FB-81AA-444F798494E6}" dt="2020-11-25T19:11:06.390" v="503" actId="1076"/>
          <ac:spMkLst>
            <pc:docMk/>
            <pc:sldMk cId="2306961708" sldId="281"/>
            <ac:spMk id="2" creationId="{9B494F8B-4166-48CC-811F-CBD1E883912E}"/>
          </ac:spMkLst>
        </pc:spChg>
        <pc:spChg chg="mod">
          <ac:chgData name="ankita tandon" userId="69c10c457b0896c5" providerId="LiveId" clId="{605EA47C-89E7-43FB-81AA-444F798494E6}" dt="2020-11-25T19:10:54.848" v="502" actId="14100"/>
          <ac:spMkLst>
            <pc:docMk/>
            <pc:sldMk cId="2306961708" sldId="281"/>
            <ac:spMk id="3" creationId="{4077536E-BE89-43C1-B74F-8B0508CEACCF}"/>
          </ac:spMkLst>
        </pc:spChg>
        <pc:picChg chg="add mod">
          <ac:chgData name="ankita tandon" userId="69c10c457b0896c5" providerId="LiveId" clId="{605EA47C-89E7-43FB-81AA-444F798494E6}" dt="2020-11-25T19:01:11.163" v="316" actId="1076"/>
          <ac:picMkLst>
            <pc:docMk/>
            <pc:sldMk cId="2306961708" sldId="281"/>
            <ac:picMk id="3074" creationId="{72346B25-316A-4898-B7A5-984FFA46B9FF}"/>
          </ac:picMkLst>
        </pc:picChg>
      </pc:sldChg>
    </pc:docChg>
  </pc:docChgLst>
  <pc:docChgLst>
    <pc:chgData name="ankita tandon" userId="69c10c457b0896c5" providerId="LiveId" clId="{A0AFB620-0AC4-492E-9894-2C07EE858EA8}"/>
    <pc:docChg chg="undo custSel addSld delSld modSld">
      <pc:chgData name="ankita tandon" userId="69c10c457b0896c5" providerId="LiveId" clId="{A0AFB620-0AC4-492E-9894-2C07EE858EA8}" dt="2020-08-08T16:51:39.927" v="2198" actId="20577"/>
      <pc:docMkLst>
        <pc:docMk/>
      </pc:docMkLst>
      <pc:sldChg chg="modSp mod">
        <pc:chgData name="ankita tandon" userId="69c10c457b0896c5" providerId="LiveId" clId="{A0AFB620-0AC4-492E-9894-2C07EE858EA8}" dt="2020-08-08T16:21:38.200" v="1889" actId="20577"/>
        <pc:sldMkLst>
          <pc:docMk/>
          <pc:sldMk cId="2675779954" sldId="256"/>
        </pc:sldMkLst>
        <pc:spChg chg="mod">
          <ac:chgData name="ankita tandon" userId="69c10c457b0896c5" providerId="LiveId" clId="{A0AFB620-0AC4-492E-9894-2C07EE858EA8}" dt="2020-08-08T16:21:38.200" v="1889" actId="20577"/>
          <ac:spMkLst>
            <pc:docMk/>
            <pc:sldMk cId="2675779954" sldId="256"/>
            <ac:spMk id="2" creationId="{ED395F55-51A2-4756-B460-BC30CA1CCB15}"/>
          </ac:spMkLst>
        </pc:spChg>
        <pc:spChg chg="mod">
          <ac:chgData name="ankita tandon" userId="69c10c457b0896c5" providerId="LiveId" clId="{A0AFB620-0AC4-492E-9894-2C07EE858EA8}" dt="2020-08-08T14:12:23.925" v="327" actId="14100"/>
          <ac:spMkLst>
            <pc:docMk/>
            <pc:sldMk cId="2675779954" sldId="256"/>
            <ac:spMk id="3" creationId="{B9DB049E-EBB1-4D5B-B98C-5E4555258E1C}"/>
          </ac:spMkLst>
        </pc:spChg>
        <pc:picChg chg="mod">
          <ac:chgData name="ankita tandon" userId="69c10c457b0896c5" providerId="LiveId" clId="{A0AFB620-0AC4-492E-9894-2C07EE858EA8}" dt="2020-08-08T16:21:33.063" v="1884" actId="14100"/>
          <ac:picMkLst>
            <pc:docMk/>
            <pc:sldMk cId="2675779954" sldId="256"/>
            <ac:picMk id="4" creationId="{D1DF6C73-9190-45D3-B878-6641C1904B16}"/>
          </ac:picMkLst>
        </pc:picChg>
      </pc:sldChg>
      <pc:sldChg chg="modSp mod">
        <pc:chgData name="ankita tandon" userId="69c10c457b0896c5" providerId="LiveId" clId="{A0AFB620-0AC4-492E-9894-2C07EE858EA8}" dt="2020-08-08T14:32:01.028" v="667" actId="27636"/>
        <pc:sldMkLst>
          <pc:docMk/>
          <pc:sldMk cId="1901070400" sldId="258"/>
        </pc:sldMkLst>
        <pc:spChg chg="mod">
          <ac:chgData name="ankita tandon" userId="69c10c457b0896c5" providerId="LiveId" clId="{A0AFB620-0AC4-492E-9894-2C07EE858EA8}" dt="2020-08-08T13:57:46.144" v="0"/>
          <ac:spMkLst>
            <pc:docMk/>
            <pc:sldMk cId="1901070400" sldId="258"/>
            <ac:spMk id="2" creationId="{41B0B6C4-B4DC-4556-9D18-E7462FEE8FCE}"/>
          </ac:spMkLst>
        </pc:spChg>
        <pc:spChg chg="mod">
          <ac:chgData name="ankita tandon" userId="69c10c457b0896c5" providerId="LiveId" clId="{A0AFB620-0AC4-492E-9894-2C07EE858EA8}" dt="2020-08-08T14:32:01.028" v="667" actId="27636"/>
          <ac:spMkLst>
            <pc:docMk/>
            <pc:sldMk cId="1901070400" sldId="258"/>
            <ac:spMk id="3" creationId="{F402BD66-44A9-4517-B40A-DEEB5583F53A}"/>
          </ac:spMkLst>
        </pc:spChg>
      </pc:sldChg>
      <pc:sldChg chg="modSp del mod">
        <pc:chgData name="ankita tandon" userId="69c10c457b0896c5" providerId="LiveId" clId="{A0AFB620-0AC4-492E-9894-2C07EE858EA8}" dt="2020-08-08T14:32:08.833" v="668" actId="2696"/>
        <pc:sldMkLst>
          <pc:docMk/>
          <pc:sldMk cId="2876524998" sldId="259"/>
        </pc:sldMkLst>
        <pc:spChg chg="mod">
          <ac:chgData name="ankita tandon" userId="69c10c457b0896c5" providerId="LiveId" clId="{A0AFB620-0AC4-492E-9894-2C07EE858EA8}" dt="2020-08-08T14:31:39.704" v="651" actId="20577"/>
          <ac:spMkLst>
            <pc:docMk/>
            <pc:sldMk cId="2876524998" sldId="259"/>
            <ac:spMk id="2" creationId="{3D7A4F96-5E16-4F94-AC5F-53D4BB8882A9}"/>
          </ac:spMkLst>
        </pc:spChg>
        <pc:spChg chg="mod">
          <ac:chgData name="ankita tandon" userId="69c10c457b0896c5" providerId="LiveId" clId="{A0AFB620-0AC4-492E-9894-2C07EE858EA8}" dt="2020-08-08T14:31:26.159" v="627" actId="27636"/>
          <ac:spMkLst>
            <pc:docMk/>
            <pc:sldMk cId="2876524998" sldId="259"/>
            <ac:spMk id="3" creationId="{0FDB57A9-CEDF-4908-978C-6B5645027513}"/>
          </ac:spMkLst>
        </pc:spChg>
      </pc:sldChg>
      <pc:sldChg chg="modSp mod">
        <pc:chgData name="ankita tandon" userId="69c10c457b0896c5" providerId="LiveId" clId="{A0AFB620-0AC4-492E-9894-2C07EE858EA8}" dt="2020-08-08T15:53:04.778" v="1729" actId="27636"/>
        <pc:sldMkLst>
          <pc:docMk/>
          <pc:sldMk cId="2786508988" sldId="260"/>
        </pc:sldMkLst>
        <pc:spChg chg="mod">
          <ac:chgData name="ankita tandon" userId="69c10c457b0896c5" providerId="LiveId" clId="{A0AFB620-0AC4-492E-9894-2C07EE858EA8}" dt="2020-08-08T14:36:49.737" v="691" actId="14100"/>
          <ac:spMkLst>
            <pc:docMk/>
            <pc:sldMk cId="2786508988" sldId="260"/>
            <ac:spMk id="2" creationId="{60AB9525-6422-4B9D-BE5A-EFB44BECD477}"/>
          </ac:spMkLst>
        </pc:spChg>
        <pc:spChg chg="mod">
          <ac:chgData name="ankita tandon" userId="69c10c457b0896c5" providerId="LiveId" clId="{A0AFB620-0AC4-492E-9894-2C07EE858EA8}" dt="2020-08-08T15:53:04.778" v="1729" actId="27636"/>
          <ac:spMkLst>
            <pc:docMk/>
            <pc:sldMk cId="2786508988" sldId="260"/>
            <ac:spMk id="3" creationId="{26892BC2-7402-4D7D-B5AD-4AAF030D971B}"/>
          </ac:spMkLst>
        </pc:spChg>
      </pc:sldChg>
      <pc:sldChg chg="addSp delSp modSp mod">
        <pc:chgData name="ankita tandon" userId="69c10c457b0896c5" providerId="LiveId" clId="{A0AFB620-0AC4-492E-9894-2C07EE858EA8}" dt="2020-08-08T16:21:01.176" v="1882" actId="14100"/>
        <pc:sldMkLst>
          <pc:docMk/>
          <pc:sldMk cId="2192532652" sldId="261"/>
        </pc:sldMkLst>
        <pc:spChg chg="mod">
          <ac:chgData name="ankita tandon" userId="69c10c457b0896c5" providerId="LiveId" clId="{A0AFB620-0AC4-492E-9894-2C07EE858EA8}" dt="2020-08-08T16:20:56.630" v="1881" actId="20577"/>
          <ac:spMkLst>
            <pc:docMk/>
            <pc:sldMk cId="2192532652" sldId="261"/>
            <ac:spMk id="2" creationId="{7B3FE109-DABC-4610-84B8-5567AE3EEB3A}"/>
          </ac:spMkLst>
        </pc:spChg>
        <pc:spChg chg="del mod">
          <ac:chgData name="ankita tandon" userId="69c10c457b0896c5" providerId="LiveId" clId="{A0AFB620-0AC4-492E-9894-2C07EE858EA8}" dt="2020-08-08T16:11:24.934" v="1746"/>
          <ac:spMkLst>
            <pc:docMk/>
            <pc:sldMk cId="2192532652" sldId="261"/>
            <ac:spMk id="3" creationId="{615E1881-29CA-4BFC-BF01-C52F23D0A3B6}"/>
          </ac:spMkLst>
        </pc:spChg>
        <pc:picChg chg="add mod">
          <ac:chgData name="ankita tandon" userId="69c10c457b0896c5" providerId="LiveId" clId="{A0AFB620-0AC4-492E-9894-2C07EE858EA8}" dt="2020-08-08T16:21:01.176" v="1882" actId="14100"/>
          <ac:picMkLst>
            <pc:docMk/>
            <pc:sldMk cId="2192532652" sldId="261"/>
            <ac:picMk id="4" creationId="{018DB902-D34E-4961-BC5A-30C5F1AFFD1D}"/>
          </ac:picMkLst>
        </pc:picChg>
      </pc:sldChg>
      <pc:sldChg chg="addSp delSp modSp mod modClrScheme chgLayout">
        <pc:chgData name="ankita tandon" userId="69c10c457b0896c5" providerId="LiveId" clId="{A0AFB620-0AC4-492E-9894-2C07EE858EA8}" dt="2020-08-08T16:20:20.436" v="1879" actId="14100"/>
        <pc:sldMkLst>
          <pc:docMk/>
          <pc:sldMk cId="2477779345" sldId="262"/>
        </pc:sldMkLst>
        <pc:spChg chg="mod ord">
          <ac:chgData name="ankita tandon" userId="69c10c457b0896c5" providerId="LiveId" clId="{A0AFB620-0AC4-492E-9894-2C07EE858EA8}" dt="2020-08-08T16:18:27.877" v="1806" actId="1076"/>
          <ac:spMkLst>
            <pc:docMk/>
            <pc:sldMk cId="2477779345" sldId="262"/>
            <ac:spMk id="2" creationId="{EE65D5A6-1073-420F-8225-7513F79AE7AA}"/>
          </ac:spMkLst>
        </pc:spChg>
        <pc:spChg chg="del mod">
          <ac:chgData name="ankita tandon" userId="69c10c457b0896c5" providerId="LiveId" clId="{A0AFB620-0AC4-492E-9894-2C07EE858EA8}" dt="2020-08-08T14:45:51.522" v="787"/>
          <ac:spMkLst>
            <pc:docMk/>
            <pc:sldMk cId="2477779345" sldId="262"/>
            <ac:spMk id="3" creationId="{017E3A09-5742-4918-9E6F-7E1A50C66B22}"/>
          </ac:spMkLst>
        </pc:spChg>
        <pc:spChg chg="add mod ord">
          <ac:chgData name="ankita tandon" userId="69c10c457b0896c5" providerId="LiveId" clId="{A0AFB620-0AC4-492E-9894-2C07EE858EA8}" dt="2020-08-08T16:20:17.586" v="1878" actId="1076"/>
          <ac:spMkLst>
            <pc:docMk/>
            <pc:sldMk cId="2477779345" sldId="262"/>
            <ac:spMk id="5" creationId="{358B8886-EB92-4FBE-BE44-D612B914738D}"/>
          </ac:spMkLst>
        </pc:spChg>
        <pc:picChg chg="add mod ord">
          <ac:chgData name="ankita tandon" userId="69c10c457b0896c5" providerId="LiveId" clId="{A0AFB620-0AC4-492E-9894-2C07EE858EA8}" dt="2020-08-08T16:20:20.436" v="1879" actId="14100"/>
          <ac:picMkLst>
            <pc:docMk/>
            <pc:sldMk cId="2477779345" sldId="262"/>
            <ac:picMk id="4" creationId="{CADFFC2B-BD75-492F-A834-6276E268CF0B}"/>
          </ac:picMkLst>
        </pc:picChg>
      </pc:sldChg>
      <pc:sldChg chg="addSp delSp modSp mod">
        <pc:chgData name="ankita tandon" userId="69c10c457b0896c5" providerId="LiveId" clId="{A0AFB620-0AC4-492E-9894-2C07EE858EA8}" dt="2020-08-08T15:19:55.551" v="1315" actId="14100"/>
        <pc:sldMkLst>
          <pc:docMk/>
          <pc:sldMk cId="2648058389" sldId="263"/>
        </pc:sldMkLst>
        <pc:spChg chg="mod">
          <ac:chgData name="ankita tandon" userId="69c10c457b0896c5" providerId="LiveId" clId="{A0AFB620-0AC4-492E-9894-2C07EE858EA8}" dt="2020-08-08T14:59:42.554" v="985" actId="14100"/>
          <ac:spMkLst>
            <pc:docMk/>
            <pc:sldMk cId="2648058389" sldId="263"/>
            <ac:spMk id="2" creationId="{2A3D9EC3-995D-461D-ADBA-9DD0C6776978}"/>
          </ac:spMkLst>
        </pc:spChg>
        <pc:spChg chg="add mod">
          <ac:chgData name="ankita tandon" userId="69c10c457b0896c5" providerId="LiveId" clId="{A0AFB620-0AC4-492E-9894-2C07EE858EA8}" dt="2020-08-08T15:16:09.939" v="1264" actId="20577"/>
          <ac:spMkLst>
            <pc:docMk/>
            <pc:sldMk cId="2648058389" sldId="263"/>
            <ac:spMk id="3" creationId="{26CC6B00-59C4-4ABC-9117-B8849A1DD711}"/>
          </ac:spMkLst>
        </pc:spChg>
        <pc:spChg chg="add del mod">
          <ac:chgData name="ankita tandon" userId="69c10c457b0896c5" providerId="LiveId" clId="{A0AFB620-0AC4-492E-9894-2C07EE858EA8}" dt="2020-08-08T15:10:59.146" v="1136" actId="478"/>
          <ac:spMkLst>
            <pc:docMk/>
            <pc:sldMk cId="2648058389" sldId="263"/>
            <ac:spMk id="6" creationId="{1EA9F8EC-7B9B-4BFF-B5C2-532EB9498EB0}"/>
          </ac:spMkLst>
        </pc:spChg>
        <pc:spChg chg="add mod">
          <ac:chgData name="ankita tandon" userId="69c10c457b0896c5" providerId="LiveId" clId="{A0AFB620-0AC4-492E-9894-2C07EE858EA8}" dt="2020-08-08T15:11:53.290" v="1151" actId="20577"/>
          <ac:spMkLst>
            <pc:docMk/>
            <pc:sldMk cId="2648058389" sldId="263"/>
            <ac:spMk id="9" creationId="{CC869AA1-FDCE-4E57-AD6A-2D05C275AD20}"/>
          </ac:spMkLst>
        </pc:spChg>
        <pc:spChg chg="add mod">
          <ac:chgData name="ankita tandon" userId="69c10c457b0896c5" providerId="LiveId" clId="{A0AFB620-0AC4-492E-9894-2C07EE858EA8}" dt="2020-08-08T15:18:22.248" v="1271" actId="1076"/>
          <ac:spMkLst>
            <pc:docMk/>
            <pc:sldMk cId="2648058389" sldId="263"/>
            <ac:spMk id="10" creationId="{5CCA6A03-88A2-4A12-9B01-C24DDDD75592}"/>
          </ac:spMkLst>
        </pc:spChg>
        <pc:spChg chg="mod">
          <ac:chgData name="ankita tandon" userId="69c10c457b0896c5" providerId="LiveId" clId="{A0AFB620-0AC4-492E-9894-2C07EE858EA8}" dt="2020-08-08T15:11:38.053" v="1142" actId="1076"/>
          <ac:spMkLst>
            <pc:docMk/>
            <pc:sldMk cId="2648058389" sldId="263"/>
            <ac:spMk id="17" creationId="{1675DA8D-7D73-4E8C-A95D-E3EB627A79AE}"/>
          </ac:spMkLst>
        </pc:spChg>
        <pc:spChg chg="mod">
          <ac:chgData name="ankita tandon" userId="69c10c457b0896c5" providerId="LiveId" clId="{A0AFB620-0AC4-492E-9894-2C07EE858EA8}" dt="2020-08-08T15:11:28.405" v="1141" actId="1076"/>
          <ac:spMkLst>
            <pc:docMk/>
            <pc:sldMk cId="2648058389" sldId="263"/>
            <ac:spMk id="19" creationId="{5F22034F-ACB7-496A-ACED-535BB1D47E0A}"/>
          </ac:spMkLst>
        </pc:spChg>
        <pc:spChg chg="del mod">
          <ac:chgData name="ankita tandon" userId="69c10c457b0896c5" providerId="LiveId" clId="{A0AFB620-0AC4-492E-9894-2C07EE858EA8}" dt="2020-08-08T15:07:29.197" v="1091" actId="21"/>
          <ac:spMkLst>
            <pc:docMk/>
            <pc:sldMk cId="2648058389" sldId="263"/>
            <ac:spMk id="21" creationId="{9E13AB12-49EA-4B33-9EB9-CAF9CBB26D1D}"/>
          </ac:spMkLst>
        </pc:spChg>
        <pc:picChg chg="del mod">
          <ac:chgData name="ankita tandon" userId="69c10c457b0896c5" providerId="LiveId" clId="{A0AFB620-0AC4-492E-9894-2C07EE858EA8}" dt="2020-08-08T15:09:38.492" v="1120" actId="478"/>
          <ac:picMkLst>
            <pc:docMk/>
            <pc:sldMk cId="2648058389" sldId="263"/>
            <ac:picMk id="4" creationId="{11598FE7-552A-4ED7-B0F4-F70F246999DF}"/>
          </ac:picMkLst>
        </pc:picChg>
        <pc:picChg chg="del mod">
          <ac:chgData name="ankita tandon" userId="69c10c457b0896c5" providerId="LiveId" clId="{A0AFB620-0AC4-492E-9894-2C07EE858EA8}" dt="2020-08-08T15:08:34.225" v="1106" actId="478"/>
          <ac:picMkLst>
            <pc:docMk/>
            <pc:sldMk cId="2648058389" sldId="263"/>
            <ac:picMk id="7" creationId="{D0012770-5D36-4559-8701-C99A6D8B9701}"/>
          </ac:picMkLst>
        </pc:picChg>
        <pc:picChg chg="del mod">
          <ac:chgData name="ankita tandon" userId="69c10c457b0896c5" providerId="LiveId" clId="{A0AFB620-0AC4-492E-9894-2C07EE858EA8}" dt="2020-08-08T15:08:31.900" v="1105" actId="478"/>
          <ac:picMkLst>
            <pc:docMk/>
            <pc:sldMk cId="2648058389" sldId="263"/>
            <ac:picMk id="8" creationId="{A14A0351-211F-48CB-A594-90D832EA66E7}"/>
          </ac:picMkLst>
        </pc:picChg>
        <pc:picChg chg="mod">
          <ac:chgData name="ankita tandon" userId="69c10c457b0896c5" providerId="LiveId" clId="{A0AFB620-0AC4-492E-9894-2C07EE858EA8}" dt="2020-08-08T15:15:55.493" v="1261" actId="14100"/>
          <ac:picMkLst>
            <pc:docMk/>
            <pc:sldMk cId="2648058389" sldId="263"/>
            <ac:picMk id="13" creationId="{E2650CEB-4D34-49AD-B7D1-ABDDC98C891B}"/>
          </ac:picMkLst>
        </pc:picChg>
        <pc:picChg chg="mod">
          <ac:chgData name="ankita tandon" userId="69c10c457b0896c5" providerId="LiveId" clId="{A0AFB620-0AC4-492E-9894-2C07EE858EA8}" dt="2020-08-08T15:15:50.654" v="1260" actId="14100"/>
          <ac:picMkLst>
            <pc:docMk/>
            <pc:sldMk cId="2648058389" sldId="263"/>
            <ac:picMk id="14" creationId="{162F60CD-8C71-45F7-B695-0A4DC454BE92}"/>
          </ac:picMkLst>
        </pc:picChg>
        <pc:picChg chg="del mod">
          <ac:chgData name="ankita tandon" userId="69c10c457b0896c5" providerId="LiveId" clId="{A0AFB620-0AC4-492E-9894-2C07EE858EA8}" dt="2020-08-08T15:07:37.025" v="1094" actId="478"/>
          <ac:picMkLst>
            <pc:docMk/>
            <pc:sldMk cId="2648058389" sldId="263"/>
            <ac:picMk id="15" creationId="{AC104DFD-B4DF-4CC9-B63A-B4AAA11F78F0}"/>
          </ac:picMkLst>
        </pc:picChg>
        <pc:picChg chg="del mod">
          <ac:chgData name="ankita tandon" userId="69c10c457b0896c5" providerId="LiveId" clId="{A0AFB620-0AC4-492E-9894-2C07EE858EA8}" dt="2020-08-08T15:07:34.581" v="1093" actId="478"/>
          <ac:picMkLst>
            <pc:docMk/>
            <pc:sldMk cId="2648058389" sldId="263"/>
            <ac:picMk id="16" creationId="{EC44B6EE-64A7-495C-9DE0-A9B0A1C15945}"/>
          </ac:picMkLst>
        </pc:picChg>
        <pc:cxnChg chg="mod">
          <ac:chgData name="ankita tandon" userId="69c10c457b0896c5" providerId="LiveId" clId="{A0AFB620-0AC4-492E-9894-2C07EE858EA8}" dt="2020-08-08T15:01:44.327" v="1042" actId="1076"/>
          <ac:cxnSpMkLst>
            <pc:docMk/>
            <pc:sldMk cId="2648058389" sldId="263"/>
            <ac:cxnSpMk id="11" creationId="{A2B72078-77F7-4C0C-99CA-25DFD1B3E538}"/>
          </ac:cxnSpMkLst>
        </pc:cxnChg>
        <pc:cxnChg chg="mod">
          <ac:chgData name="ankita tandon" userId="69c10c457b0896c5" providerId="LiveId" clId="{A0AFB620-0AC4-492E-9894-2C07EE858EA8}" dt="2020-08-08T15:16:01.720" v="1262" actId="14100"/>
          <ac:cxnSpMkLst>
            <pc:docMk/>
            <pc:sldMk cId="2648058389" sldId="263"/>
            <ac:cxnSpMk id="12" creationId="{829A23C3-7C1C-4B69-9FD3-D5336EFEC73F}"/>
          </ac:cxnSpMkLst>
        </pc:cxnChg>
        <pc:cxnChg chg="add del">
          <ac:chgData name="ankita tandon" userId="69c10c457b0896c5" providerId="LiveId" clId="{A0AFB620-0AC4-492E-9894-2C07EE858EA8}" dt="2020-08-08T15:16:34.884" v="1266" actId="11529"/>
          <ac:cxnSpMkLst>
            <pc:docMk/>
            <pc:sldMk cId="2648058389" sldId="263"/>
            <ac:cxnSpMk id="24" creationId="{88129DF2-4662-42AA-8EAC-22D96FFEE5D3}"/>
          </ac:cxnSpMkLst>
        </pc:cxnChg>
        <pc:cxnChg chg="add mod">
          <ac:chgData name="ankita tandon" userId="69c10c457b0896c5" providerId="LiveId" clId="{A0AFB620-0AC4-492E-9894-2C07EE858EA8}" dt="2020-08-08T15:17:03.841" v="1269" actId="13822"/>
          <ac:cxnSpMkLst>
            <pc:docMk/>
            <pc:sldMk cId="2648058389" sldId="263"/>
            <ac:cxnSpMk id="26" creationId="{A8FCCEB1-263D-4662-8CE9-765632BD91DC}"/>
          </ac:cxnSpMkLst>
        </pc:cxnChg>
        <pc:cxnChg chg="add mod">
          <ac:chgData name="ankita tandon" userId="69c10c457b0896c5" providerId="LiveId" clId="{A0AFB620-0AC4-492E-9894-2C07EE858EA8}" dt="2020-08-08T15:19:55.551" v="1315" actId="14100"/>
          <ac:cxnSpMkLst>
            <pc:docMk/>
            <pc:sldMk cId="2648058389" sldId="263"/>
            <ac:cxnSpMk id="28" creationId="{22A62277-F732-4B3F-A2A9-093710E689A1}"/>
          </ac:cxnSpMkLst>
        </pc:cxnChg>
        <pc:cxnChg chg="add">
          <ac:chgData name="ankita tandon" userId="69c10c457b0896c5" providerId="LiveId" clId="{A0AFB620-0AC4-492E-9894-2C07EE858EA8}" dt="2020-08-08T15:18:39.658" v="1272" actId="11529"/>
          <ac:cxnSpMkLst>
            <pc:docMk/>
            <pc:sldMk cId="2648058389" sldId="263"/>
            <ac:cxnSpMk id="30" creationId="{B1C8281A-9584-4392-AA3D-160CF7890C3B}"/>
          </ac:cxnSpMkLst>
        </pc:cxnChg>
      </pc:sldChg>
      <pc:sldChg chg="del">
        <pc:chgData name="ankita tandon" userId="69c10c457b0896c5" providerId="LiveId" clId="{A0AFB620-0AC4-492E-9894-2C07EE858EA8}" dt="2020-08-08T14:59:16.980" v="982" actId="2696"/>
        <pc:sldMkLst>
          <pc:docMk/>
          <pc:sldMk cId="1204251371" sldId="264"/>
        </pc:sldMkLst>
      </pc:sldChg>
      <pc:sldChg chg="modSp mod">
        <pc:chgData name="ankita tandon" userId="69c10c457b0896c5" providerId="LiveId" clId="{A0AFB620-0AC4-492E-9894-2C07EE858EA8}" dt="2020-08-08T15:50:43.281" v="1687" actId="1076"/>
        <pc:sldMkLst>
          <pc:docMk/>
          <pc:sldMk cId="1521266657" sldId="265"/>
        </pc:sldMkLst>
        <pc:spChg chg="mod">
          <ac:chgData name="ankita tandon" userId="69c10c457b0896c5" providerId="LiveId" clId="{A0AFB620-0AC4-492E-9894-2C07EE858EA8}" dt="2020-08-08T15:50:43.281" v="1687" actId="1076"/>
          <ac:spMkLst>
            <pc:docMk/>
            <pc:sldMk cId="1521266657" sldId="265"/>
            <ac:spMk id="2" creationId="{C51ED775-73CF-4084-A7D9-71FB1EAF74EA}"/>
          </ac:spMkLst>
        </pc:spChg>
        <pc:spChg chg="mod">
          <ac:chgData name="ankita tandon" userId="69c10c457b0896c5" providerId="LiveId" clId="{A0AFB620-0AC4-492E-9894-2C07EE858EA8}" dt="2020-08-08T15:50:35.786" v="1686" actId="14100"/>
          <ac:spMkLst>
            <pc:docMk/>
            <pc:sldMk cId="1521266657" sldId="265"/>
            <ac:spMk id="3" creationId="{03BEC32F-34EF-4060-AB1A-05C793350C9F}"/>
          </ac:spMkLst>
        </pc:spChg>
      </pc:sldChg>
      <pc:sldChg chg="modSp del">
        <pc:chgData name="ankita tandon" userId="69c10c457b0896c5" providerId="LiveId" clId="{A0AFB620-0AC4-492E-9894-2C07EE858EA8}" dt="2020-08-08T15:25:15.043" v="1357" actId="2696"/>
        <pc:sldMkLst>
          <pc:docMk/>
          <pc:sldMk cId="4267384425" sldId="266"/>
        </pc:sldMkLst>
        <pc:spChg chg="mod">
          <ac:chgData name="ankita tandon" userId="69c10c457b0896c5" providerId="LiveId" clId="{A0AFB620-0AC4-492E-9894-2C07EE858EA8}" dt="2020-08-08T13:57:46.144" v="0"/>
          <ac:spMkLst>
            <pc:docMk/>
            <pc:sldMk cId="4267384425" sldId="266"/>
            <ac:spMk id="2" creationId="{7171A694-577F-4C51-B4F9-291E97489DB1}"/>
          </ac:spMkLst>
        </pc:spChg>
        <pc:spChg chg="mod">
          <ac:chgData name="ankita tandon" userId="69c10c457b0896c5" providerId="LiveId" clId="{A0AFB620-0AC4-492E-9894-2C07EE858EA8}" dt="2020-08-08T13:57:46.144" v="0"/>
          <ac:spMkLst>
            <pc:docMk/>
            <pc:sldMk cId="4267384425" sldId="266"/>
            <ac:spMk id="3" creationId="{793F833B-B9C1-430B-B280-11C9DD5252C1}"/>
          </ac:spMkLst>
        </pc:spChg>
      </pc:sldChg>
      <pc:sldChg chg="modSp del">
        <pc:chgData name="ankita tandon" userId="69c10c457b0896c5" providerId="LiveId" clId="{A0AFB620-0AC4-492E-9894-2C07EE858EA8}" dt="2020-08-08T14:59:19.715" v="983" actId="2696"/>
        <pc:sldMkLst>
          <pc:docMk/>
          <pc:sldMk cId="4266380119" sldId="267"/>
        </pc:sldMkLst>
        <pc:spChg chg="mod">
          <ac:chgData name="ankita tandon" userId="69c10c457b0896c5" providerId="LiveId" clId="{A0AFB620-0AC4-492E-9894-2C07EE858EA8}" dt="2020-08-08T13:57:46.144" v="0"/>
          <ac:spMkLst>
            <pc:docMk/>
            <pc:sldMk cId="4266380119" sldId="267"/>
            <ac:spMk id="2" creationId="{E857E105-D068-4F92-B7F9-E062E3EDAE69}"/>
          </ac:spMkLst>
        </pc:spChg>
      </pc:sldChg>
      <pc:sldChg chg="addSp delSp modSp mod modClrScheme chgLayout">
        <pc:chgData name="ankita tandon" userId="69c10c457b0896c5" providerId="LiveId" clId="{A0AFB620-0AC4-492E-9894-2C07EE858EA8}" dt="2020-08-08T15:37:40.529" v="1483" actId="1076"/>
        <pc:sldMkLst>
          <pc:docMk/>
          <pc:sldMk cId="1035524994" sldId="268"/>
        </pc:sldMkLst>
        <pc:spChg chg="mod ord">
          <ac:chgData name="ankita tandon" userId="69c10c457b0896c5" providerId="LiveId" clId="{A0AFB620-0AC4-492E-9894-2C07EE858EA8}" dt="2020-08-08T15:37:40.529" v="1483" actId="1076"/>
          <ac:spMkLst>
            <pc:docMk/>
            <pc:sldMk cId="1035524994" sldId="268"/>
            <ac:spMk id="2" creationId="{48868254-C65B-48FD-BC8A-D867C5E23FBB}"/>
          </ac:spMkLst>
        </pc:spChg>
        <pc:spChg chg="add del mod ord">
          <ac:chgData name="ankita tandon" userId="69c10c457b0896c5" providerId="LiveId" clId="{A0AFB620-0AC4-492E-9894-2C07EE858EA8}" dt="2020-08-08T15:20:51.376" v="1317" actId="700"/>
          <ac:spMkLst>
            <pc:docMk/>
            <pc:sldMk cId="1035524994" sldId="268"/>
            <ac:spMk id="5" creationId="{B3615ACC-C7A3-4468-919D-B7BB3B84953A}"/>
          </ac:spMkLst>
        </pc:spChg>
        <pc:spChg chg="add del mod ord">
          <ac:chgData name="ankita tandon" userId="69c10c457b0896c5" providerId="LiveId" clId="{A0AFB620-0AC4-492E-9894-2C07EE858EA8}" dt="2020-08-08T15:21:04.738" v="1318"/>
          <ac:spMkLst>
            <pc:docMk/>
            <pc:sldMk cId="1035524994" sldId="268"/>
            <ac:spMk id="6" creationId="{ADA02627-81DC-4C65-B449-3A53367CF1F2}"/>
          </ac:spMkLst>
        </pc:spChg>
        <pc:spChg chg="add del mod ord">
          <ac:chgData name="ankita tandon" userId="69c10c457b0896c5" providerId="LiveId" clId="{A0AFB620-0AC4-492E-9894-2C07EE858EA8}" dt="2020-08-08T15:21:21.941" v="1319"/>
          <ac:spMkLst>
            <pc:docMk/>
            <pc:sldMk cId="1035524994" sldId="268"/>
            <ac:spMk id="7" creationId="{4188E123-2473-4CFF-BF19-0C57CD056ACD}"/>
          </ac:spMkLst>
        </pc:spChg>
        <pc:spChg chg="add mod">
          <ac:chgData name="ankita tandon" userId="69c10c457b0896c5" providerId="LiveId" clId="{A0AFB620-0AC4-492E-9894-2C07EE858EA8}" dt="2020-08-08T15:32:50.395" v="1457" actId="1076"/>
          <ac:spMkLst>
            <pc:docMk/>
            <pc:sldMk cId="1035524994" sldId="268"/>
            <ac:spMk id="11" creationId="{6909B845-9B84-45B3-B486-81E73D845E93}"/>
          </ac:spMkLst>
        </pc:spChg>
        <pc:spChg chg="add mod">
          <ac:chgData name="ankita tandon" userId="69c10c457b0896c5" providerId="LiveId" clId="{A0AFB620-0AC4-492E-9894-2C07EE858EA8}" dt="2020-08-08T15:32:46.774" v="1456" actId="1076"/>
          <ac:spMkLst>
            <pc:docMk/>
            <pc:sldMk cId="1035524994" sldId="268"/>
            <ac:spMk id="13" creationId="{C20E06E1-FE89-4479-9562-6FB38CE4686C}"/>
          </ac:spMkLst>
        </pc:spChg>
        <pc:spChg chg="add mod">
          <ac:chgData name="ankita tandon" userId="69c10c457b0896c5" providerId="LiveId" clId="{A0AFB620-0AC4-492E-9894-2C07EE858EA8}" dt="2020-08-08T15:37:33.754" v="1482" actId="1076"/>
          <ac:spMkLst>
            <pc:docMk/>
            <pc:sldMk cId="1035524994" sldId="268"/>
            <ac:spMk id="15" creationId="{945B4FE5-8384-4E7A-85CB-400C37B4D572}"/>
          </ac:spMkLst>
        </pc:spChg>
        <pc:spChg chg="add mod">
          <ac:chgData name="ankita tandon" userId="69c10c457b0896c5" providerId="LiveId" clId="{A0AFB620-0AC4-492E-9894-2C07EE858EA8}" dt="2020-08-08T15:37:26.053" v="1480" actId="1076"/>
          <ac:spMkLst>
            <pc:docMk/>
            <pc:sldMk cId="1035524994" sldId="268"/>
            <ac:spMk id="17" creationId="{D66D386E-65DC-4DEF-8BFD-5EB8707C0874}"/>
          </ac:spMkLst>
        </pc:spChg>
        <pc:picChg chg="del">
          <ac:chgData name="ankita tandon" userId="69c10c457b0896c5" providerId="LiveId" clId="{A0AFB620-0AC4-492E-9894-2C07EE858EA8}" dt="2020-08-08T15:20:18.985" v="1316" actId="478"/>
          <ac:picMkLst>
            <pc:docMk/>
            <pc:sldMk cId="1035524994" sldId="268"/>
            <ac:picMk id="4" creationId="{ADAFE0D4-2B2C-43C7-80F9-629218FF3515}"/>
          </ac:picMkLst>
        </pc:picChg>
        <pc:picChg chg="add mod">
          <ac:chgData name="ankita tandon" userId="69c10c457b0896c5" providerId="LiveId" clId="{A0AFB620-0AC4-492E-9894-2C07EE858EA8}" dt="2020-08-08T15:37:30.275" v="1481" actId="1076"/>
          <ac:picMkLst>
            <pc:docMk/>
            <pc:sldMk cId="1035524994" sldId="268"/>
            <ac:picMk id="8" creationId="{B8B94F82-054D-49EA-AB2B-7CB0FF1FAA45}"/>
          </ac:picMkLst>
        </pc:picChg>
        <pc:picChg chg="add mod">
          <ac:chgData name="ankita tandon" userId="69c10c457b0896c5" providerId="LiveId" clId="{A0AFB620-0AC4-492E-9894-2C07EE858EA8}" dt="2020-08-08T15:37:21.955" v="1479" actId="1076"/>
          <ac:picMkLst>
            <pc:docMk/>
            <pc:sldMk cId="1035524994" sldId="268"/>
            <ac:picMk id="9" creationId="{33575B3F-639C-4857-B927-88254F8C187D}"/>
          </ac:picMkLst>
        </pc:picChg>
      </pc:sldChg>
      <pc:sldChg chg="addSp delSp modSp mod">
        <pc:chgData name="ankita tandon" userId="69c10c457b0896c5" providerId="LiveId" clId="{A0AFB620-0AC4-492E-9894-2C07EE858EA8}" dt="2020-08-08T15:32:20.240" v="1453" actId="1076"/>
        <pc:sldMkLst>
          <pc:docMk/>
          <pc:sldMk cId="1469317800" sldId="269"/>
        </pc:sldMkLst>
        <pc:spChg chg="mod">
          <ac:chgData name="ankita tandon" userId="69c10c457b0896c5" providerId="LiveId" clId="{A0AFB620-0AC4-492E-9894-2C07EE858EA8}" dt="2020-08-08T15:32:20.240" v="1453" actId="1076"/>
          <ac:spMkLst>
            <pc:docMk/>
            <pc:sldMk cId="1469317800" sldId="269"/>
            <ac:spMk id="2" creationId="{4E82538C-961A-4952-B2C5-6F5EBC65BA93}"/>
          </ac:spMkLst>
        </pc:spChg>
        <pc:spChg chg="add del mod">
          <ac:chgData name="ankita tandon" userId="69c10c457b0896c5" providerId="LiveId" clId="{A0AFB620-0AC4-492E-9894-2C07EE858EA8}" dt="2020-08-08T15:27:07.407" v="1400" actId="478"/>
          <ac:spMkLst>
            <pc:docMk/>
            <pc:sldMk cId="1469317800" sldId="269"/>
            <ac:spMk id="5" creationId="{266DCE38-6D3F-469D-B415-06C702137FE9}"/>
          </ac:spMkLst>
        </pc:spChg>
        <pc:spChg chg="add mod">
          <ac:chgData name="ankita tandon" userId="69c10c457b0896c5" providerId="LiveId" clId="{A0AFB620-0AC4-492E-9894-2C07EE858EA8}" dt="2020-08-08T15:31:54.171" v="1448" actId="1076"/>
          <ac:spMkLst>
            <pc:docMk/>
            <pc:sldMk cId="1469317800" sldId="269"/>
            <ac:spMk id="8" creationId="{05779DFC-E305-45BD-99B6-28A5947F5491}"/>
          </ac:spMkLst>
        </pc:spChg>
        <pc:picChg chg="del">
          <ac:chgData name="ankita tandon" userId="69c10c457b0896c5" providerId="LiveId" clId="{A0AFB620-0AC4-492E-9894-2C07EE858EA8}" dt="2020-08-08T15:27:03.383" v="1398" actId="478"/>
          <ac:picMkLst>
            <pc:docMk/>
            <pc:sldMk cId="1469317800" sldId="269"/>
            <ac:picMk id="4" creationId="{99C102BE-4910-45DF-9505-A21816FB6A7B}"/>
          </ac:picMkLst>
        </pc:picChg>
        <pc:picChg chg="add mod">
          <ac:chgData name="ankita tandon" userId="69c10c457b0896c5" providerId="LiveId" clId="{A0AFB620-0AC4-492E-9894-2C07EE858EA8}" dt="2020-08-08T15:32:12.753" v="1451" actId="1076"/>
          <ac:picMkLst>
            <pc:docMk/>
            <pc:sldMk cId="1469317800" sldId="269"/>
            <ac:picMk id="2050" creationId="{3529A5E7-78C5-40A9-B05F-F1078D7305FD}"/>
          </ac:picMkLst>
        </pc:picChg>
      </pc:sldChg>
      <pc:sldChg chg="addSp delSp modSp mod">
        <pc:chgData name="ankita tandon" userId="69c10c457b0896c5" providerId="LiveId" clId="{A0AFB620-0AC4-492E-9894-2C07EE858EA8}" dt="2020-08-08T15:32:32.455" v="1455" actId="14100"/>
        <pc:sldMkLst>
          <pc:docMk/>
          <pc:sldMk cId="2116994417" sldId="270"/>
        </pc:sldMkLst>
        <pc:spChg chg="mod">
          <ac:chgData name="ankita tandon" userId="69c10c457b0896c5" providerId="LiveId" clId="{A0AFB620-0AC4-492E-9894-2C07EE858EA8}" dt="2020-08-08T15:32:27.453" v="1454" actId="255"/>
          <ac:spMkLst>
            <pc:docMk/>
            <pc:sldMk cId="2116994417" sldId="270"/>
            <ac:spMk id="2" creationId="{D3F2ABB6-B5E7-465A-A3E4-7819BDCF7A2C}"/>
          </ac:spMkLst>
        </pc:spChg>
        <pc:spChg chg="add del mod">
          <ac:chgData name="ankita tandon" userId="69c10c457b0896c5" providerId="LiveId" clId="{A0AFB620-0AC4-492E-9894-2C07EE858EA8}" dt="2020-08-08T15:26:08.968" v="1365" actId="478"/>
          <ac:spMkLst>
            <pc:docMk/>
            <pc:sldMk cId="2116994417" sldId="270"/>
            <ac:spMk id="5" creationId="{0B7A9C58-9B62-4F05-87A1-042ECBEC703E}"/>
          </ac:spMkLst>
        </pc:spChg>
        <pc:picChg chg="del mod">
          <ac:chgData name="ankita tandon" userId="69c10c457b0896c5" providerId="LiveId" clId="{A0AFB620-0AC4-492E-9894-2C07EE858EA8}" dt="2020-08-08T15:25:51.105" v="1358" actId="478"/>
          <ac:picMkLst>
            <pc:docMk/>
            <pc:sldMk cId="2116994417" sldId="270"/>
            <ac:picMk id="4" creationId="{0E45CBEB-7E41-4F61-93B5-3B7B3215F047}"/>
          </ac:picMkLst>
        </pc:picChg>
        <pc:picChg chg="add mod">
          <ac:chgData name="ankita tandon" userId="69c10c457b0896c5" providerId="LiveId" clId="{A0AFB620-0AC4-492E-9894-2C07EE858EA8}" dt="2020-08-08T15:32:32.455" v="1455" actId="14100"/>
          <ac:picMkLst>
            <pc:docMk/>
            <pc:sldMk cId="2116994417" sldId="270"/>
            <ac:picMk id="1026" creationId="{45E033B0-672A-4215-B0D0-0D6BE55336B2}"/>
          </ac:picMkLst>
        </pc:picChg>
      </pc:sldChg>
      <pc:sldChg chg="delSp modSp mod">
        <pc:chgData name="ankita tandon" userId="69c10c457b0896c5" providerId="LiveId" clId="{A0AFB620-0AC4-492E-9894-2C07EE858EA8}" dt="2020-08-08T15:52:33.763" v="1727" actId="1076"/>
        <pc:sldMkLst>
          <pc:docMk/>
          <pc:sldMk cId="4023776429" sldId="271"/>
        </pc:sldMkLst>
        <pc:spChg chg="del mod">
          <ac:chgData name="ankita tandon" userId="69c10c457b0896c5" providerId="LiveId" clId="{A0AFB620-0AC4-492E-9894-2C07EE858EA8}" dt="2020-08-08T15:50:51.398" v="1690" actId="478"/>
          <ac:spMkLst>
            <pc:docMk/>
            <pc:sldMk cId="4023776429" sldId="271"/>
            <ac:spMk id="2" creationId="{0438C3BF-279A-42AE-8A1A-452D7A93486A}"/>
          </ac:spMkLst>
        </pc:spChg>
        <pc:spChg chg="mod">
          <ac:chgData name="ankita tandon" userId="69c10c457b0896c5" providerId="LiveId" clId="{A0AFB620-0AC4-492E-9894-2C07EE858EA8}" dt="2020-08-08T15:52:33.763" v="1727" actId="1076"/>
          <ac:spMkLst>
            <pc:docMk/>
            <pc:sldMk cId="4023776429" sldId="271"/>
            <ac:spMk id="3" creationId="{D9779CAE-BF32-4092-A8C1-BC54A348DAA7}"/>
          </ac:spMkLst>
        </pc:spChg>
      </pc:sldChg>
      <pc:sldChg chg="new del">
        <pc:chgData name="ankita tandon" userId="69c10c457b0896c5" providerId="LiveId" clId="{A0AFB620-0AC4-492E-9894-2C07EE858EA8}" dt="2020-08-08T14:31:46.266" v="652" actId="2696"/>
        <pc:sldMkLst>
          <pc:docMk/>
          <pc:sldMk cId="2713247163" sldId="272"/>
        </pc:sldMkLst>
      </pc:sldChg>
      <pc:sldChg chg="modSp new mod">
        <pc:chgData name="ankita tandon" userId="69c10c457b0896c5" providerId="LiveId" clId="{A0AFB620-0AC4-492E-9894-2C07EE858EA8}" dt="2020-08-08T16:38:41.712" v="2191" actId="313"/>
        <pc:sldMkLst>
          <pc:docMk/>
          <pc:sldMk cId="3828493211" sldId="273"/>
        </pc:sldMkLst>
        <pc:spChg chg="mod">
          <ac:chgData name="ankita tandon" userId="69c10c457b0896c5" providerId="LiveId" clId="{A0AFB620-0AC4-492E-9894-2C07EE858EA8}" dt="2020-08-08T16:38:16.727" v="2188" actId="14100"/>
          <ac:spMkLst>
            <pc:docMk/>
            <pc:sldMk cId="3828493211" sldId="273"/>
            <ac:spMk id="2" creationId="{29533832-CF03-4F38-A53A-F006633B7FE3}"/>
          </ac:spMkLst>
        </pc:spChg>
        <pc:spChg chg="mod">
          <ac:chgData name="ankita tandon" userId="69c10c457b0896c5" providerId="LiveId" clId="{A0AFB620-0AC4-492E-9894-2C07EE858EA8}" dt="2020-08-08T16:38:41.712" v="2191" actId="313"/>
          <ac:spMkLst>
            <pc:docMk/>
            <pc:sldMk cId="3828493211" sldId="273"/>
            <ac:spMk id="3" creationId="{5C0EC817-79C0-48B4-A0DD-3A67FFA6F397}"/>
          </ac:spMkLst>
        </pc:spChg>
      </pc:sldChg>
      <pc:sldChg chg="modSp new mod">
        <pc:chgData name="ankita tandon" userId="69c10c457b0896c5" providerId="LiveId" clId="{A0AFB620-0AC4-492E-9894-2C07EE858EA8}" dt="2020-08-08T16:51:39.927" v="2198" actId="20577"/>
        <pc:sldMkLst>
          <pc:docMk/>
          <pc:sldMk cId="2354172752" sldId="274"/>
        </pc:sldMkLst>
        <pc:spChg chg="mod">
          <ac:chgData name="ankita tandon" userId="69c10c457b0896c5" providerId="LiveId" clId="{A0AFB620-0AC4-492E-9894-2C07EE858EA8}" dt="2020-08-08T15:59:46.244" v="1738" actId="2711"/>
          <ac:spMkLst>
            <pc:docMk/>
            <pc:sldMk cId="2354172752" sldId="274"/>
            <ac:spMk id="2" creationId="{009B2018-6BC3-48D9-BC73-F6E47325381C}"/>
          </ac:spMkLst>
        </pc:spChg>
        <pc:spChg chg="mod">
          <ac:chgData name="ankita tandon" userId="69c10c457b0896c5" providerId="LiveId" clId="{A0AFB620-0AC4-492E-9894-2C07EE858EA8}" dt="2020-08-08T16:51:39.927" v="2198" actId="20577"/>
          <ac:spMkLst>
            <pc:docMk/>
            <pc:sldMk cId="2354172752" sldId="274"/>
            <ac:spMk id="3" creationId="{B1B07A5F-9E7C-4723-B9DE-26AB863468BD}"/>
          </ac:spMkLst>
        </pc:spChg>
      </pc:sldChg>
      <pc:sldChg chg="modSp new mod">
        <pc:chgData name="ankita tandon" userId="69c10c457b0896c5" providerId="LiveId" clId="{A0AFB620-0AC4-492E-9894-2C07EE858EA8}" dt="2020-08-08T14:33:31.706" v="675" actId="27636"/>
        <pc:sldMkLst>
          <pc:docMk/>
          <pc:sldMk cId="2943552048" sldId="275"/>
        </pc:sldMkLst>
        <pc:spChg chg="mod">
          <ac:chgData name="ankita tandon" userId="69c10c457b0896c5" providerId="LiveId" clId="{A0AFB620-0AC4-492E-9894-2C07EE858EA8}" dt="2020-08-08T14:25:54.421" v="588" actId="20577"/>
          <ac:spMkLst>
            <pc:docMk/>
            <pc:sldMk cId="2943552048" sldId="275"/>
            <ac:spMk id="2" creationId="{238B04F4-91F1-4289-9723-A9C6E65D7D8D}"/>
          </ac:spMkLst>
        </pc:spChg>
        <pc:spChg chg="mod">
          <ac:chgData name="ankita tandon" userId="69c10c457b0896c5" providerId="LiveId" clId="{A0AFB620-0AC4-492E-9894-2C07EE858EA8}" dt="2020-08-08T14:33:31.706" v="675" actId="27636"/>
          <ac:spMkLst>
            <pc:docMk/>
            <pc:sldMk cId="2943552048" sldId="275"/>
            <ac:spMk id="3" creationId="{9797723D-3475-467B-A5D0-AE5A3847AFEA}"/>
          </ac:spMkLst>
        </pc:spChg>
      </pc:sldChg>
      <pc:sldChg chg="addSp delSp modSp new mod modClrScheme chgLayout">
        <pc:chgData name="ankita tandon" userId="69c10c457b0896c5" providerId="LiveId" clId="{A0AFB620-0AC4-492E-9894-2C07EE858EA8}" dt="2020-08-08T16:17:49.550" v="1801" actId="20577"/>
        <pc:sldMkLst>
          <pc:docMk/>
          <pc:sldMk cId="3664626507" sldId="276"/>
        </pc:sldMkLst>
        <pc:spChg chg="mod ord">
          <ac:chgData name="ankita tandon" userId="69c10c457b0896c5" providerId="LiveId" clId="{A0AFB620-0AC4-492E-9894-2C07EE858EA8}" dt="2020-08-08T16:17:49.550" v="1801" actId="20577"/>
          <ac:spMkLst>
            <pc:docMk/>
            <pc:sldMk cId="3664626507" sldId="276"/>
            <ac:spMk id="2" creationId="{6CEB6F20-C87F-4D86-A26E-FB5E6EC0AF50}"/>
          </ac:spMkLst>
        </pc:spChg>
        <pc:spChg chg="mod ord">
          <ac:chgData name="ankita tandon" userId="69c10c457b0896c5" providerId="LiveId" clId="{A0AFB620-0AC4-492E-9894-2C07EE858EA8}" dt="2020-08-08T14:57:46.229" v="981" actId="20577"/>
          <ac:spMkLst>
            <pc:docMk/>
            <pc:sldMk cId="3664626507" sldId="276"/>
            <ac:spMk id="3" creationId="{3AB0A967-AC83-43D8-949F-0C759CC1F5F6}"/>
          </ac:spMkLst>
        </pc:spChg>
        <pc:spChg chg="add del mod ord">
          <ac:chgData name="ankita tandon" userId="69c10c457b0896c5" providerId="LiveId" clId="{A0AFB620-0AC4-492E-9894-2C07EE858EA8}" dt="2020-08-08T14:53:09.835" v="870"/>
          <ac:spMkLst>
            <pc:docMk/>
            <pc:sldMk cId="3664626507" sldId="276"/>
            <ac:spMk id="4" creationId="{1A30CB31-7F0D-482A-B1F4-03B1A6EA602B}"/>
          </ac:spMkLst>
        </pc:spChg>
        <pc:picChg chg="add mod modCrop">
          <ac:chgData name="ankita tandon" userId="69c10c457b0896c5" providerId="LiveId" clId="{A0AFB620-0AC4-492E-9894-2C07EE858EA8}" dt="2020-08-08T14:57:17.433" v="959" actId="14100"/>
          <ac:picMkLst>
            <pc:docMk/>
            <pc:sldMk cId="3664626507" sldId="276"/>
            <ac:picMk id="5" creationId="{0AFCAA1F-B0CF-482C-936C-029B850C68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047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65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5500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020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124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646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5681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6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488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248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06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721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6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832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10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572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065649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DF6C73-9190-45D3-B878-6641C1904B16}"/>
              </a:ext>
            </a:extLst>
          </p:cNvPr>
          <p:cNvPicPr>
            <a:picLocks noChangeAspect="1"/>
          </p:cNvPicPr>
          <p:nvPr/>
        </p:nvPicPr>
        <p:blipFill>
          <a:blip r:embed="rId2"/>
          <a:stretch>
            <a:fillRect/>
          </a:stretch>
        </p:blipFill>
        <p:spPr>
          <a:xfrm>
            <a:off x="2703967" y="856547"/>
            <a:ext cx="7769211" cy="1140051"/>
          </a:xfrm>
          <a:prstGeom prst="rect">
            <a:avLst/>
          </a:prstGeom>
        </p:spPr>
      </p:pic>
      <p:sp>
        <p:nvSpPr>
          <p:cNvPr id="2" name="Title 1">
            <a:extLst>
              <a:ext uri="{FF2B5EF4-FFF2-40B4-BE49-F238E27FC236}">
                <a16:creationId xmlns:a16="http://schemas.microsoft.com/office/drawing/2014/main" id="{ED395F55-51A2-4756-B460-BC30CA1CCB15}"/>
              </a:ext>
            </a:extLst>
          </p:cNvPr>
          <p:cNvSpPr>
            <a:spLocks noGrp="1"/>
          </p:cNvSpPr>
          <p:nvPr>
            <p:ph type="ctrTitle"/>
          </p:nvPr>
        </p:nvSpPr>
        <p:spPr>
          <a:xfrm>
            <a:off x="1994409" y="295183"/>
            <a:ext cx="8915399" cy="2262781"/>
          </a:xfrm>
        </p:spPr>
        <p:txBody>
          <a:bodyPr>
            <a:normAutofit/>
          </a:bodyPr>
          <a:lstStyle/>
          <a:p>
            <a:r>
              <a:rPr lang="en-US" sz="2000" b="1" dirty="0">
                <a:solidFill>
                  <a:srgbClr val="0000CC"/>
                </a:solidFill>
              </a:rPr>
              <a:t>           	     DEPARTMENT OF COMPUTER SCIENCE &amp; ENGINEERING</a:t>
            </a:r>
            <a:endParaRPr lang="en-IN" sz="2000" dirty="0"/>
          </a:p>
        </p:txBody>
      </p:sp>
      <p:sp>
        <p:nvSpPr>
          <p:cNvPr id="3" name="Subtitle 2">
            <a:extLst>
              <a:ext uri="{FF2B5EF4-FFF2-40B4-BE49-F238E27FC236}">
                <a16:creationId xmlns:a16="http://schemas.microsoft.com/office/drawing/2014/main" id="{B9DB049E-EBB1-4D5B-B98C-5E4555258E1C}"/>
              </a:ext>
            </a:extLst>
          </p:cNvPr>
          <p:cNvSpPr>
            <a:spLocks noGrp="1"/>
          </p:cNvSpPr>
          <p:nvPr>
            <p:ph type="subTitle" idx="1"/>
          </p:nvPr>
        </p:nvSpPr>
        <p:spPr>
          <a:xfrm>
            <a:off x="1660124" y="2885243"/>
            <a:ext cx="9844489" cy="3604334"/>
          </a:xfrm>
        </p:spPr>
        <p:txBody>
          <a:bodyPr>
            <a:normAutofit lnSpcReduction="10000"/>
          </a:bodyPr>
          <a:lstStyle/>
          <a:p>
            <a:pPr algn="ctr"/>
            <a:r>
              <a:rPr lang="en-IN" sz="3000" dirty="0"/>
              <a:t>VISUALIZATION OF A* PATH FINDING ALGORITHM</a:t>
            </a:r>
          </a:p>
          <a:p>
            <a:pPr algn="ctr"/>
            <a:endParaRPr lang="en-IN" sz="3000" dirty="0"/>
          </a:p>
          <a:p>
            <a:pPr lvl="0" algn="ctr">
              <a:spcBef>
                <a:spcPts val="480"/>
              </a:spcBef>
              <a:buClr>
                <a:srgbClr val="632423"/>
              </a:buClr>
              <a:buSzPts val="2400"/>
            </a:pPr>
            <a:r>
              <a:rPr lang="en-US" sz="2200" dirty="0">
                <a:solidFill>
                  <a:srgbClr val="632423"/>
                </a:solidFill>
              </a:rPr>
              <a:t>COURSE NAME : MINI PROJECT</a:t>
            </a:r>
            <a:endParaRPr lang="en-US" sz="2200" dirty="0"/>
          </a:p>
          <a:p>
            <a:pPr lvl="0" algn="ctr">
              <a:spcBef>
                <a:spcPts val="480"/>
              </a:spcBef>
              <a:buClr>
                <a:srgbClr val="632423"/>
              </a:buClr>
              <a:buSzPts val="2400"/>
            </a:pPr>
            <a:r>
              <a:rPr lang="en-US" sz="2200" dirty="0">
                <a:solidFill>
                  <a:srgbClr val="632423"/>
                </a:solidFill>
              </a:rPr>
              <a:t>COURSE CODE:20CSE59</a:t>
            </a:r>
          </a:p>
          <a:p>
            <a:pPr lvl="0" algn="ctr">
              <a:spcBef>
                <a:spcPts val="480"/>
              </a:spcBef>
              <a:buClr>
                <a:srgbClr val="632423"/>
              </a:buClr>
              <a:buSzPts val="2400"/>
            </a:pPr>
            <a:endParaRPr lang="en-US" sz="2200" dirty="0">
              <a:solidFill>
                <a:srgbClr val="632423"/>
              </a:solidFill>
            </a:endParaRPr>
          </a:p>
          <a:p>
            <a:r>
              <a:rPr lang="en-US" sz="2600" dirty="0">
                <a:solidFill>
                  <a:schemeClr val="dk1"/>
                </a:solidFill>
                <a:latin typeface="Calibri"/>
                <a:ea typeface="Calibri"/>
                <a:cs typeface="Calibri"/>
                <a:sym typeface="Calibri"/>
              </a:rPr>
              <a:t>Presentation by,                                     		Under the Guidance of,</a:t>
            </a:r>
            <a:endParaRPr lang="en-US" sz="2600" dirty="0"/>
          </a:p>
          <a:p>
            <a:r>
              <a:rPr lang="en-IN" sz="2000" dirty="0"/>
              <a:t>Name: Ankita Tandon									Ms. </a:t>
            </a:r>
            <a:r>
              <a:rPr lang="en-IN" sz="2000" dirty="0" err="1"/>
              <a:t>Pramilarani</a:t>
            </a:r>
            <a:endParaRPr lang="en-IN" sz="2000" dirty="0"/>
          </a:p>
          <a:p>
            <a:r>
              <a:rPr lang="en-IN" sz="2000" dirty="0"/>
              <a:t>USN: 1NH18CS023</a:t>
            </a:r>
          </a:p>
        </p:txBody>
      </p:sp>
    </p:spTree>
    <p:extLst>
      <p:ext uri="{BB962C8B-B14F-4D97-AF65-F5344CB8AC3E}">
        <p14:creationId xmlns:p14="http://schemas.microsoft.com/office/powerpoint/2010/main" val="2675779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3C7E-3783-470A-ABE1-3825E6E3599F}"/>
              </a:ext>
            </a:extLst>
          </p:cNvPr>
          <p:cNvSpPr>
            <a:spLocks noGrp="1"/>
          </p:cNvSpPr>
          <p:nvPr>
            <p:ph type="title"/>
          </p:nvPr>
        </p:nvSpPr>
        <p:spPr>
          <a:xfrm>
            <a:off x="887767" y="624110"/>
            <a:ext cx="10616845" cy="1280890"/>
          </a:xfrm>
        </p:spPr>
        <p:txBody>
          <a:bodyPr/>
          <a:lstStyle/>
          <a:p>
            <a:pPr algn="ctr"/>
            <a:r>
              <a:rPr lang="en-US" dirty="0">
                <a:solidFill>
                  <a:srgbClr val="FF0000"/>
                </a:solidFill>
                <a:latin typeface="Calibri" panose="020F0502020204030204" pitchFamily="34" charset="0"/>
                <a:cs typeface="Calibri" panose="020F0502020204030204" pitchFamily="34" charset="0"/>
              </a:rPr>
              <a:t>OUTPUT SCREENS</a:t>
            </a:r>
            <a:endParaRPr lang="en-IN" dirty="0">
              <a:solidFill>
                <a:srgbClr val="FF0000"/>
              </a:solidFill>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8D59930C-B990-4610-9616-E52096B05492}"/>
              </a:ext>
            </a:extLst>
          </p:cNvPr>
          <p:cNvSpPr>
            <a:spLocks noGrp="1"/>
          </p:cNvSpPr>
          <p:nvPr>
            <p:ph idx="1"/>
          </p:nvPr>
        </p:nvSpPr>
        <p:spPr>
          <a:xfrm>
            <a:off x="1408481" y="1413769"/>
            <a:ext cx="3509747" cy="574089"/>
          </a:xfrm>
        </p:spPr>
        <p:txBody>
          <a:bodyPr>
            <a:noAutofit/>
          </a:bodyPr>
          <a:lstStyle/>
          <a:p>
            <a:pPr marL="0" indent="0">
              <a:buNone/>
            </a:pPr>
            <a:r>
              <a:rPr lang="en-IN" sz="2000" b="1" dirty="0">
                <a:effectLst/>
                <a:latin typeface="Calibri" panose="020F0502020204030204" pitchFamily="34" charset="0"/>
                <a:ea typeface="Times New Roman" panose="02020603050405020304" pitchFamily="18" charset="0"/>
              </a:rPr>
              <a:t>1. On Execution of the Code</a:t>
            </a:r>
            <a:endParaRPr lang="en-IN" sz="2000" dirty="0"/>
          </a:p>
        </p:txBody>
      </p:sp>
      <p:pic>
        <p:nvPicPr>
          <p:cNvPr id="1026" name="Picture 2">
            <a:extLst>
              <a:ext uri="{FF2B5EF4-FFF2-40B4-BE49-F238E27FC236}">
                <a16:creationId xmlns:a16="http://schemas.microsoft.com/office/drawing/2014/main" id="{2768399A-0C2A-44D3-9714-029A83897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0" b="5348"/>
          <a:stretch>
            <a:fillRect/>
          </a:stretch>
        </p:blipFill>
        <p:spPr bwMode="auto">
          <a:xfrm>
            <a:off x="6196189" y="1413769"/>
            <a:ext cx="5193436" cy="508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EE7D735-5756-45C5-802E-FDF6C25F722C}"/>
              </a:ext>
            </a:extLst>
          </p:cNvPr>
          <p:cNvSpPr txBox="1"/>
          <p:nvPr/>
        </p:nvSpPr>
        <p:spPr>
          <a:xfrm>
            <a:off x="1518082" y="2048328"/>
            <a:ext cx="4563120" cy="1477328"/>
          </a:xfrm>
          <a:prstGeom prst="rect">
            <a:avLst/>
          </a:prstGeom>
          <a:noFill/>
        </p:spPr>
        <p:txBody>
          <a:bodyPr wrap="square">
            <a:spAutoFit/>
          </a:bodyPr>
          <a:lstStyle/>
          <a:p>
            <a:r>
              <a:rPr lang="en-IN" sz="1800" dirty="0">
                <a:effectLst/>
                <a:latin typeface="Calibri" panose="020F0502020204030204" pitchFamily="34" charset="0"/>
                <a:ea typeface="Times New Roman" panose="02020603050405020304" pitchFamily="18" charset="0"/>
              </a:rPr>
              <a:t>Visualization of A* Path Finding Algorithm Window where all the cells are blank i.e. white </a:t>
            </a:r>
            <a:r>
              <a:rPr lang="en-IN" dirty="0">
                <a:latin typeface="Calibri" panose="020F0502020204030204" pitchFamily="34" charset="0"/>
                <a:ea typeface="Times New Roman" panose="02020603050405020304" pitchFamily="18" charset="0"/>
              </a:rPr>
              <a:t>represent</a:t>
            </a:r>
            <a:r>
              <a:rPr lang="en-IN" sz="1800" dirty="0">
                <a:effectLst/>
                <a:latin typeface="Calibri" panose="020F0502020204030204" pitchFamily="34" charset="0"/>
                <a:ea typeface="Times New Roman" panose="02020603050405020304" pitchFamily="18" charset="0"/>
              </a:rPr>
              <a:t>ing walkable path.</a:t>
            </a:r>
          </a:p>
          <a:p>
            <a:endParaRPr lang="en-IN" dirty="0">
              <a:latin typeface="Calibri" panose="020F0502020204030204" pitchFamily="34" charset="0"/>
            </a:endParaRPr>
          </a:p>
          <a:p>
            <a:endParaRPr lang="en-IN" dirty="0"/>
          </a:p>
        </p:txBody>
      </p:sp>
    </p:spTree>
    <p:extLst>
      <p:ext uri="{BB962C8B-B14F-4D97-AF65-F5344CB8AC3E}">
        <p14:creationId xmlns:p14="http://schemas.microsoft.com/office/powerpoint/2010/main" val="2748935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B791-CE90-4486-BE8A-60006CFE9256}"/>
              </a:ext>
            </a:extLst>
          </p:cNvPr>
          <p:cNvSpPr>
            <a:spLocks noGrp="1"/>
          </p:cNvSpPr>
          <p:nvPr>
            <p:ph type="title"/>
          </p:nvPr>
        </p:nvSpPr>
        <p:spPr>
          <a:xfrm>
            <a:off x="2220064" y="783908"/>
            <a:ext cx="2325304" cy="494476"/>
          </a:xfrm>
        </p:spPr>
        <p:txBody>
          <a:bodyPr>
            <a:normAutofit/>
          </a:bodyPr>
          <a:lstStyle/>
          <a:p>
            <a:r>
              <a:rPr lang="en-IN" sz="2000" b="1" dirty="0">
                <a:solidFill>
                  <a:schemeClr val="tx1"/>
                </a:solidFill>
                <a:effectLst/>
                <a:latin typeface="Calibri" panose="020F0502020204030204" pitchFamily="34" charset="0"/>
                <a:ea typeface="Times New Roman" panose="02020603050405020304" pitchFamily="18" charset="0"/>
              </a:rPr>
              <a:t>2. Feed Input</a:t>
            </a:r>
            <a:endParaRPr lang="en-IN" sz="2000" dirty="0">
              <a:solidFill>
                <a:schemeClr val="tx1"/>
              </a:solidFill>
            </a:endParaRPr>
          </a:p>
        </p:txBody>
      </p:sp>
      <p:sp>
        <p:nvSpPr>
          <p:cNvPr id="3" name="Content Placeholder 2">
            <a:extLst>
              <a:ext uri="{FF2B5EF4-FFF2-40B4-BE49-F238E27FC236}">
                <a16:creationId xmlns:a16="http://schemas.microsoft.com/office/drawing/2014/main" id="{5BF81D92-B6DB-492D-ABE5-E2C3FEE809D6}"/>
              </a:ext>
            </a:extLst>
          </p:cNvPr>
          <p:cNvSpPr>
            <a:spLocks noGrp="1"/>
          </p:cNvSpPr>
          <p:nvPr>
            <p:ph idx="1"/>
          </p:nvPr>
        </p:nvSpPr>
        <p:spPr>
          <a:xfrm>
            <a:off x="916844" y="1839686"/>
            <a:ext cx="4931744" cy="3178627"/>
          </a:xfrm>
        </p:spPr>
        <p:txBody>
          <a:bodyPr>
            <a:normAutofit/>
          </a:bodyPr>
          <a:lstStyle/>
          <a:p>
            <a:r>
              <a:rPr lang="en-IN" sz="1800" dirty="0">
                <a:effectLst/>
                <a:latin typeface="Calibri" panose="020F0502020204030204" pitchFamily="34" charset="0"/>
                <a:ea typeface="Times New Roman" panose="02020603050405020304" pitchFamily="18" charset="0"/>
              </a:rPr>
              <a:t>Click the cells to feed the input where orange is the start point, blue is the end point and black cells are the obstacles.</a:t>
            </a:r>
          </a:p>
          <a:p>
            <a:endParaRPr lang="en-IN" sz="1800" dirty="0">
              <a:effectLst/>
              <a:latin typeface="Calibri" panose="020F0502020204030204" pitchFamily="34" charset="0"/>
              <a:ea typeface="Times New Roman" panose="02020603050405020304" pitchFamily="18" charset="0"/>
            </a:endParaRPr>
          </a:p>
          <a:p>
            <a:pPr marL="0" indent="0">
              <a:buNone/>
            </a:pPr>
            <a:r>
              <a:rPr lang="en-IN" sz="1800" dirty="0">
                <a:effectLst/>
                <a:latin typeface="Calibri" panose="020F0502020204030204" pitchFamily="34" charset="0"/>
                <a:ea typeface="Times New Roman" panose="02020603050405020304" pitchFamily="18" charset="0"/>
              </a:rPr>
              <a:t>		1</a:t>
            </a:r>
            <a:r>
              <a:rPr lang="en-IN" sz="1800" baseline="30000" dirty="0">
                <a:effectLst/>
                <a:latin typeface="Calibri" panose="020F0502020204030204" pitchFamily="34" charset="0"/>
                <a:ea typeface="Times New Roman" panose="02020603050405020304" pitchFamily="18" charset="0"/>
              </a:rPr>
              <a:t>st</a:t>
            </a:r>
            <a:r>
              <a:rPr lang="en-IN" sz="1800" dirty="0">
                <a:effectLst/>
                <a:latin typeface="Calibri" panose="020F0502020204030204" pitchFamily="34" charset="0"/>
                <a:ea typeface="Times New Roman" panose="02020603050405020304" pitchFamily="18" charset="0"/>
              </a:rPr>
              <a:t> click : Start Cell</a:t>
            </a:r>
          </a:p>
          <a:p>
            <a:pPr marL="0" indent="0">
              <a:buNone/>
            </a:pPr>
            <a:r>
              <a:rPr lang="en-IN" dirty="0">
                <a:latin typeface="Calibri" panose="020F0502020204030204" pitchFamily="34" charset="0"/>
                <a:ea typeface="Times New Roman" panose="02020603050405020304" pitchFamily="18" charset="0"/>
              </a:rPr>
              <a:t>		2</a:t>
            </a:r>
            <a:r>
              <a:rPr lang="en-IN" baseline="30000" dirty="0">
                <a:latin typeface="Calibri" panose="020F0502020204030204" pitchFamily="34" charset="0"/>
                <a:ea typeface="Times New Roman" panose="02020603050405020304" pitchFamily="18" charset="0"/>
              </a:rPr>
              <a:t>nd</a:t>
            </a:r>
            <a:r>
              <a:rPr lang="en-IN" dirty="0">
                <a:latin typeface="Calibri" panose="020F0502020204030204" pitchFamily="34" charset="0"/>
                <a:ea typeface="Times New Roman" panose="02020603050405020304" pitchFamily="18" charset="0"/>
              </a:rPr>
              <a:t> click :</a:t>
            </a:r>
            <a:r>
              <a:rPr lang="en-IN" sz="1800" dirty="0">
                <a:effectLst/>
                <a:latin typeface="Calibri" panose="020F0502020204030204" pitchFamily="34" charset="0"/>
                <a:ea typeface="Times New Roman" panose="02020603050405020304" pitchFamily="18" charset="0"/>
              </a:rPr>
              <a:t> End Cell</a:t>
            </a:r>
          </a:p>
          <a:p>
            <a:pPr marL="0" indent="0">
              <a:buNone/>
            </a:pPr>
            <a:r>
              <a:rPr lang="en-IN" dirty="0">
                <a:latin typeface="Calibri" panose="020F0502020204030204" pitchFamily="34" charset="0"/>
                <a:ea typeface="Times New Roman" panose="02020603050405020304" pitchFamily="18" charset="0"/>
              </a:rPr>
              <a:t>		Others : Barriers </a:t>
            </a: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2050" name="Picture 2">
            <a:extLst>
              <a:ext uri="{FF2B5EF4-FFF2-40B4-BE49-F238E27FC236}">
                <a16:creationId xmlns:a16="http://schemas.microsoft.com/office/drawing/2014/main" id="{E48C2063-4E87-41C8-8631-86F739683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650" y="490121"/>
            <a:ext cx="5742249" cy="600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485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4F8B-4166-48CC-811F-CBD1E883912E}"/>
              </a:ext>
            </a:extLst>
          </p:cNvPr>
          <p:cNvSpPr>
            <a:spLocks noGrp="1"/>
          </p:cNvSpPr>
          <p:nvPr>
            <p:ph type="title"/>
          </p:nvPr>
        </p:nvSpPr>
        <p:spPr>
          <a:xfrm>
            <a:off x="2291084" y="748366"/>
            <a:ext cx="1925809" cy="467843"/>
          </a:xfrm>
        </p:spPr>
        <p:txBody>
          <a:bodyPr>
            <a:normAutofit/>
          </a:bodyPr>
          <a:lstStyle/>
          <a:p>
            <a:r>
              <a:rPr lang="en-US" sz="2000" b="1" dirty="0">
                <a:solidFill>
                  <a:schemeClr val="tx1"/>
                </a:solidFill>
              </a:rPr>
              <a:t>3. Output</a:t>
            </a:r>
            <a:endParaRPr lang="en-IN" sz="2000" b="1" dirty="0">
              <a:solidFill>
                <a:schemeClr val="tx1"/>
              </a:solidFill>
            </a:endParaRPr>
          </a:p>
        </p:txBody>
      </p:sp>
      <p:sp>
        <p:nvSpPr>
          <p:cNvPr id="3" name="Content Placeholder 2">
            <a:extLst>
              <a:ext uri="{FF2B5EF4-FFF2-40B4-BE49-F238E27FC236}">
                <a16:creationId xmlns:a16="http://schemas.microsoft.com/office/drawing/2014/main" id="{4077536E-BE89-43C1-B74F-8B0508CEACCF}"/>
              </a:ext>
            </a:extLst>
          </p:cNvPr>
          <p:cNvSpPr>
            <a:spLocks noGrp="1"/>
          </p:cNvSpPr>
          <p:nvPr>
            <p:ph idx="1"/>
          </p:nvPr>
        </p:nvSpPr>
        <p:spPr>
          <a:xfrm>
            <a:off x="1355217" y="1574307"/>
            <a:ext cx="4228838" cy="2766874"/>
          </a:xfrm>
        </p:spPr>
        <p:txBody>
          <a:bodyPr/>
          <a:lstStyle/>
          <a:p>
            <a:r>
              <a:rPr lang="en-IN" sz="1800" dirty="0">
                <a:effectLst/>
                <a:latin typeface="Calibri" panose="020F0502020204030204" pitchFamily="34" charset="0"/>
                <a:ea typeface="Times New Roman" panose="02020603050405020304" pitchFamily="18" charset="0"/>
              </a:rPr>
              <a:t>Enter Spacebar on the keyboard to obtain the result where the purple blocks represent the path to be travelled to reach the destination.</a:t>
            </a:r>
          </a:p>
          <a:p>
            <a:r>
              <a:rPr lang="en-IN" sz="1800" dirty="0">
                <a:effectLst/>
                <a:latin typeface="Calibri" panose="020F0502020204030204" pitchFamily="34" charset="0"/>
                <a:ea typeface="Times New Roman" panose="02020603050405020304" pitchFamily="18" charset="0"/>
              </a:rPr>
              <a:t>Here, the RED blocks are closed set values while GREEN blocks holds the open set values of the x, y coordinates of the cells.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3074" name="Picture 2">
            <a:extLst>
              <a:ext uri="{FF2B5EF4-FFF2-40B4-BE49-F238E27FC236}">
                <a16:creationId xmlns:a16="http://schemas.microsoft.com/office/drawing/2014/main" id="{72346B25-316A-4898-B7A5-984FFA46B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2831" y="571346"/>
            <a:ext cx="5883044" cy="6139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696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D775-73CF-4084-A7D9-71FB1EAF74EA}"/>
              </a:ext>
            </a:extLst>
          </p:cNvPr>
          <p:cNvSpPr>
            <a:spLocks noGrp="1"/>
          </p:cNvSpPr>
          <p:nvPr>
            <p:ph type="title"/>
          </p:nvPr>
        </p:nvSpPr>
        <p:spPr>
          <a:xfrm>
            <a:off x="2055042" y="586403"/>
            <a:ext cx="8911687" cy="1280890"/>
          </a:xfrm>
        </p:spPr>
        <p:txBody>
          <a:bodyPr/>
          <a:lstStyle/>
          <a:p>
            <a:pPr algn="ctr"/>
            <a:r>
              <a:rPr lang="en-US" dirty="0">
                <a:solidFill>
                  <a:srgbClr val="FF0000"/>
                </a:solidFill>
              </a:rPr>
              <a:t> </a:t>
            </a:r>
            <a:r>
              <a:rPr lang="en-US" dirty="0">
                <a:solidFill>
                  <a:srgbClr val="FF0000"/>
                </a:solidFill>
                <a:latin typeface="Calibri" panose="020F0502020204030204" pitchFamily="34" charset="0"/>
                <a:cs typeface="Calibri" panose="020F0502020204030204" pitchFamily="34" charset="0"/>
              </a:rPr>
              <a:t>Conclusion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3BEC32F-34EF-4060-AB1A-05C793350C9F}"/>
              </a:ext>
            </a:extLst>
          </p:cNvPr>
          <p:cNvSpPr>
            <a:spLocks noGrp="1"/>
          </p:cNvSpPr>
          <p:nvPr>
            <p:ph idx="1"/>
          </p:nvPr>
        </p:nvSpPr>
        <p:spPr>
          <a:xfrm>
            <a:off x="2055042" y="1489435"/>
            <a:ext cx="9548073" cy="4977353"/>
          </a:xfrm>
        </p:spPr>
        <p:txBody>
          <a:bodyPr>
            <a:normAutofit/>
          </a:bodyPr>
          <a:lstStyle/>
          <a:p>
            <a:pPr marL="0" indent="0" algn="just">
              <a:lnSpc>
                <a:spcPct val="150000"/>
              </a:lnSpc>
              <a:buNone/>
            </a:pPr>
            <a:r>
              <a:rPr lang="en-IN" sz="2200" dirty="0">
                <a:latin typeface="Calibri" panose="020F0502020204030204" pitchFamily="34" charset="0"/>
                <a:ea typeface="Times New Roman" panose="02020603050405020304" pitchFamily="18" charset="0"/>
              </a:rPr>
              <a:t>Hence, t</a:t>
            </a:r>
            <a:r>
              <a:rPr lang="en-IN" sz="2200" dirty="0">
                <a:effectLst/>
                <a:latin typeface="Calibri" panose="020F0502020204030204" pitchFamily="34" charset="0"/>
                <a:ea typeface="Times New Roman" panose="02020603050405020304" pitchFamily="18" charset="0"/>
              </a:rPr>
              <a:t>he application developed allows the user to use the system to figure out the optimal path to reach the destination at minimal cost using A* pathfinding algorithm with a visual display.</a:t>
            </a:r>
          </a:p>
          <a:p>
            <a:pPr marL="0" indent="0" algn="just">
              <a:lnSpc>
                <a:spcPct val="150000"/>
              </a:lnSpc>
              <a:buNone/>
            </a:pPr>
            <a:r>
              <a:rPr lang="en-IN" sz="2200" dirty="0">
                <a:latin typeface="Calibri" panose="020F0502020204030204" pitchFamily="34" charset="0"/>
                <a:ea typeface="Times New Roman" panose="02020603050405020304" pitchFamily="18" charset="0"/>
              </a:rPr>
              <a:t>Through this project, I learn to implement complex problems by eliminating the impossible paths and focusing more towards the possibilities to obtain the most optimal solution for real-world problems.  </a:t>
            </a:r>
            <a:endParaRPr lang="en-IN" sz="2200" dirty="0">
              <a:effectLst/>
              <a:latin typeface="Calibri" panose="020F0502020204030204" pitchFamily="34"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2126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79CAE-BF32-4092-A8C1-BC54A348DAA7}"/>
              </a:ext>
            </a:extLst>
          </p:cNvPr>
          <p:cNvSpPr>
            <a:spLocks noGrp="1"/>
          </p:cNvSpPr>
          <p:nvPr>
            <p:ph idx="1"/>
          </p:nvPr>
        </p:nvSpPr>
        <p:spPr>
          <a:xfrm>
            <a:off x="3861785" y="2721989"/>
            <a:ext cx="5069151" cy="1414022"/>
          </a:xfrm>
          <a:ln>
            <a:solidFill>
              <a:schemeClr val="bg2">
                <a:lumMod val="75000"/>
              </a:schemeClr>
            </a:solidFill>
          </a:ln>
          <a:effectLst/>
          <a:scene3d>
            <a:camera prst="orthographicFront">
              <a:rot lat="0" lon="0" rev="0"/>
            </a:camera>
            <a:lightRig rig="chilly" dir="t">
              <a:rot lat="0" lon="0" rev="18480000"/>
            </a:lightRig>
          </a:scene3d>
          <a:sp3d prstMaterial="clear">
            <a:bevelT h="63500"/>
          </a:sp3d>
        </p:spPr>
        <p:txBody>
          <a:bodyPr>
            <a:normAutofit/>
          </a:bodyPr>
          <a:lstStyle/>
          <a:p>
            <a:pPr marL="0" indent="0">
              <a:buNone/>
            </a:pPr>
            <a:r>
              <a:rPr lang="en-IN" sz="7200" dirty="0">
                <a:solidFill>
                  <a:schemeClr val="bg2">
                    <a:lumMod val="50000"/>
                  </a:schemeClr>
                </a:solidFill>
              </a:rPr>
              <a:t>Thank you!</a:t>
            </a:r>
          </a:p>
        </p:txBody>
      </p:sp>
    </p:spTree>
    <p:extLst>
      <p:ext uri="{BB962C8B-B14F-4D97-AF65-F5344CB8AC3E}">
        <p14:creationId xmlns:p14="http://schemas.microsoft.com/office/powerpoint/2010/main" val="402377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B6C4-B4DC-4556-9D18-E7462FEE8FCE}"/>
              </a:ext>
            </a:extLst>
          </p:cNvPr>
          <p:cNvSpPr>
            <a:spLocks noGrp="1"/>
          </p:cNvSpPr>
          <p:nvPr>
            <p:ph type="title"/>
          </p:nvPr>
        </p:nvSpPr>
        <p:spPr>
          <a:xfrm>
            <a:off x="1882067" y="624110"/>
            <a:ext cx="9622546" cy="1280890"/>
          </a:xfrm>
        </p:spPr>
        <p:txBody>
          <a:bodyPr/>
          <a:lstStyle/>
          <a:p>
            <a:r>
              <a:rPr lang="en-US" dirty="0">
                <a:solidFill>
                  <a:srgbClr val="FF0000"/>
                </a:solidFill>
              </a:rPr>
              <a:t>                         Agenda</a:t>
            </a:r>
            <a:endParaRPr lang="en-IN" dirty="0"/>
          </a:p>
        </p:txBody>
      </p:sp>
      <p:sp>
        <p:nvSpPr>
          <p:cNvPr id="3" name="Content Placeholder 2">
            <a:extLst>
              <a:ext uri="{FF2B5EF4-FFF2-40B4-BE49-F238E27FC236}">
                <a16:creationId xmlns:a16="http://schemas.microsoft.com/office/drawing/2014/main" id="{F402BD66-44A9-4517-B40A-DEEB5583F53A}"/>
              </a:ext>
            </a:extLst>
          </p:cNvPr>
          <p:cNvSpPr>
            <a:spLocks noGrp="1"/>
          </p:cNvSpPr>
          <p:nvPr>
            <p:ph idx="1"/>
          </p:nvPr>
        </p:nvSpPr>
        <p:spPr>
          <a:xfrm>
            <a:off x="2876364" y="2104008"/>
            <a:ext cx="8628247" cy="3807214"/>
          </a:xfrm>
        </p:spPr>
        <p:txBody>
          <a:bodyPr>
            <a:normAutofit/>
          </a:bodyPr>
          <a:lstStyle/>
          <a:p>
            <a:pPr>
              <a:buFont typeface="Wingdings" pitchFamily="2" charset="2"/>
              <a:buChar char="Ø"/>
            </a:pPr>
            <a:r>
              <a:rPr lang="en-US" dirty="0"/>
              <a:t>Objective of course</a:t>
            </a:r>
          </a:p>
          <a:p>
            <a:pPr>
              <a:buFont typeface="Wingdings" pitchFamily="2" charset="2"/>
              <a:buChar char="Ø"/>
            </a:pPr>
            <a:r>
              <a:rPr lang="en-US" dirty="0"/>
              <a:t>Objectives of the project</a:t>
            </a:r>
          </a:p>
          <a:p>
            <a:pPr>
              <a:buFont typeface="Wingdings" pitchFamily="2" charset="2"/>
              <a:buChar char="Ø"/>
            </a:pPr>
            <a:r>
              <a:rPr lang="en-US" dirty="0"/>
              <a:t>Problem Definition</a:t>
            </a:r>
          </a:p>
          <a:p>
            <a:pPr>
              <a:buFont typeface="Wingdings" pitchFamily="2" charset="2"/>
              <a:buChar char="Ø"/>
            </a:pPr>
            <a:r>
              <a:rPr lang="en-US" dirty="0"/>
              <a:t>Design </a:t>
            </a:r>
          </a:p>
          <a:p>
            <a:pPr>
              <a:buFont typeface="Wingdings" pitchFamily="2" charset="2"/>
              <a:buChar char="Ø"/>
            </a:pPr>
            <a:r>
              <a:rPr lang="en-US" dirty="0"/>
              <a:t>Algorithm </a:t>
            </a:r>
          </a:p>
          <a:p>
            <a:pPr>
              <a:buFont typeface="Wingdings" pitchFamily="2" charset="2"/>
              <a:buChar char="Ø"/>
            </a:pPr>
            <a:r>
              <a:rPr lang="en-US" dirty="0"/>
              <a:t>Result (Output Screen)</a:t>
            </a:r>
          </a:p>
          <a:p>
            <a:pPr>
              <a:buFont typeface="Wingdings" pitchFamily="2" charset="2"/>
              <a:buChar char="Ø"/>
            </a:pPr>
            <a:r>
              <a:rPr lang="en-US" dirty="0"/>
              <a:t>Conclusion: Objectives achieved</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90107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3832-CF03-4F38-A53A-F006633B7FE3}"/>
              </a:ext>
            </a:extLst>
          </p:cNvPr>
          <p:cNvSpPr>
            <a:spLocks noGrp="1"/>
          </p:cNvSpPr>
          <p:nvPr>
            <p:ph type="title"/>
          </p:nvPr>
        </p:nvSpPr>
        <p:spPr>
          <a:xfrm>
            <a:off x="2130642" y="609600"/>
            <a:ext cx="9373969" cy="1077157"/>
          </a:xfrm>
        </p:spPr>
        <p:txBody>
          <a:bodyPr>
            <a:normAutofit/>
          </a:bodyPr>
          <a:lstStyle/>
          <a:p>
            <a:pPr algn="ctr"/>
            <a:r>
              <a:rPr lang="en-IN" sz="3600" dirty="0">
                <a:solidFill>
                  <a:srgbClr val="FF0000"/>
                </a:solidFill>
                <a:latin typeface="+mn-lt"/>
                <a:cs typeface="Calibri" panose="020F0502020204030204" pitchFamily="34" charset="0"/>
              </a:rPr>
              <a:t>Objective</a:t>
            </a:r>
            <a:r>
              <a:rPr lang="en-IN" sz="3600" dirty="0">
                <a:solidFill>
                  <a:srgbClr val="FF0000"/>
                </a:solidFill>
                <a:latin typeface="+mn-lt"/>
              </a:rPr>
              <a:t> </a:t>
            </a:r>
            <a:r>
              <a:rPr lang="en-IN" sz="3600" dirty="0">
                <a:solidFill>
                  <a:srgbClr val="FF0000"/>
                </a:solidFill>
                <a:latin typeface="+mn-lt"/>
                <a:cs typeface="Calibri" panose="020F0502020204030204" pitchFamily="34" charset="0"/>
              </a:rPr>
              <a:t>of the course</a:t>
            </a:r>
          </a:p>
        </p:txBody>
      </p:sp>
      <p:sp>
        <p:nvSpPr>
          <p:cNvPr id="3" name="Text Placeholder 2">
            <a:extLst>
              <a:ext uri="{FF2B5EF4-FFF2-40B4-BE49-F238E27FC236}">
                <a16:creationId xmlns:a16="http://schemas.microsoft.com/office/drawing/2014/main" id="{5C0EC817-79C0-48B4-A0DD-3A67FFA6F397}"/>
              </a:ext>
            </a:extLst>
          </p:cNvPr>
          <p:cNvSpPr>
            <a:spLocks noGrp="1"/>
          </p:cNvSpPr>
          <p:nvPr>
            <p:ph type="body" idx="1"/>
          </p:nvPr>
        </p:nvSpPr>
        <p:spPr>
          <a:xfrm>
            <a:off x="2130641" y="1436703"/>
            <a:ext cx="9373969" cy="4811697"/>
          </a:xfrm>
        </p:spPr>
        <p:txBody>
          <a:bodyPr/>
          <a:lstStyle/>
          <a:p>
            <a:pPr>
              <a:lnSpc>
                <a:spcPct val="150000"/>
              </a:lnSpc>
            </a:pPr>
            <a:r>
              <a:rPr lang="en-US" b="1" dirty="0"/>
              <a:t>Mini Project</a:t>
            </a:r>
            <a:r>
              <a:rPr lang="en-US" dirty="0"/>
              <a:t> helps you to explore and strengthen the understanding of fundamentals through practical application of theoretical concepts. </a:t>
            </a:r>
            <a:r>
              <a:rPr lang="en-US" b="1" dirty="0"/>
              <a:t>Mini Project</a:t>
            </a:r>
            <a:r>
              <a:rPr lang="en-US" dirty="0"/>
              <a:t> can help us to boost our skills and widen your horizon of thinking. It acts like a beginners guide to do larger </a:t>
            </a:r>
            <a:r>
              <a:rPr lang="en-US" b="1" dirty="0"/>
              <a:t>projects</a:t>
            </a:r>
            <a:r>
              <a:rPr lang="en-US" dirty="0"/>
              <a:t> later in their career.</a:t>
            </a:r>
          </a:p>
          <a:p>
            <a:pPr>
              <a:lnSpc>
                <a:spcPct val="150000"/>
              </a:lnSpc>
            </a:pPr>
            <a:r>
              <a:rPr lang="en-US" dirty="0"/>
              <a:t>CO1: Understand technological and/or societal needs</a:t>
            </a:r>
          </a:p>
          <a:p>
            <a:pPr>
              <a:lnSpc>
                <a:spcPct val="150000"/>
              </a:lnSpc>
            </a:pPr>
            <a:r>
              <a:rPr lang="en-US" dirty="0"/>
              <a:t>CO2: Design &amp; develop an algorithm by applying PYTHON concepts</a:t>
            </a:r>
          </a:p>
          <a:p>
            <a:pPr>
              <a:lnSpc>
                <a:spcPct val="150000"/>
              </a:lnSpc>
            </a:pPr>
            <a:r>
              <a:rPr lang="en-US" dirty="0"/>
              <a:t>CO3: Analyze &amp; evaluate the algorithm’s performance matrices</a:t>
            </a:r>
          </a:p>
          <a:p>
            <a:pPr>
              <a:lnSpc>
                <a:spcPct val="150000"/>
              </a:lnSpc>
            </a:pPr>
            <a:r>
              <a:rPr lang="en-US" dirty="0"/>
              <a:t>CO4: Test, validate and communicate the identified solutions in a structured way.</a:t>
            </a:r>
            <a:endParaRPr lang="en-IN" dirty="0"/>
          </a:p>
        </p:txBody>
      </p:sp>
    </p:spTree>
    <p:extLst>
      <p:ext uri="{BB962C8B-B14F-4D97-AF65-F5344CB8AC3E}">
        <p14:creationId xmlns:p14="http://schemas.microsoft.com/office/powerpoint/2010/main" val="382849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04F4-91F1-4289-9723-A9C6E65D7D8D}"/>
              </a:ext>
            </a:extLst>
          </p:cNvPr>
          <p:cNvSpPr>
            <a:spLocks noGrp="1"/>
          </p:cNvSpPr>
          <p:nvPr>
            <p:ph type="ctrTitle"/>
          </p:nvPr>
        </p:nvSpPr>
        <p:spPr>
          <a:xfrm>
            <a:off x="2589213" y="514906"/>
            <a:ext cx="8915399" cy="1038686"/>
          </a:xfrm>
        </p:spPr>
        <p:txBody>
          <a:bodyPr>
            <a:normAutofit/>
          </a:bodyPr>
          <a:lstStyle/>
          <a:p>
            <a:pPr algn="ctr"/>
            <a:r>
              <a:rPr lang="en-IN" sz="3600" dirty="0">
                <a:solidFill>
                  <a:srgbClr val="FF0000"/>
                </a:solidFill>
              </a:rPr>
              <a:t>Objective of the project</a:t>
            </a:r>
          </a:p>
        </p:txBody>
      </p:sp>
      <p:sp>
        <p:nvSpPr>
          <p:cNvPr id="3" name="Subtitle 2">
            <a:extLst>
              <a:ext uri="{FF2B5EF4-FFF2-40B4-BE49-F238E27FC236}">
                <a16:creationId xmlns:a16="http://schemas.microsoft.com/office/drawing/2014/main" id="{9797723D-3475-467B-A5D0-AE5A3847AFEA}"/>
              </a:ext>
            </a:extLst>
          </p:cNvPr>
          <p:cNvSpPr>
            <a:spLocks noGrp="1"/>
          </p:cNvSpPr>
          <p:nvPr>
            <p:ph type="subTitle" idx="1"/>
          </p:nvPr>
        </p:nvSpPr>
        <p:spPr>
          <a:xfrm>
            <a:off x="2388094" y="2059619"/>
            <a:ext cx="8915400" cy="3844043"/>
          </a:xfrm>
        </p:spPr>
        <p:txBody>
          <a:bodyPr>
            <a:normAutofit/>
          </a:bodyPr>
          <a:lstStyle/>
          <a:p>
            <a:pPr algn="just">
              <a:lnSpc>
                <a:spcPct val="150000"/>
              </a:lnSpc>
            </a:pPr>
            <a:r>
              <a:rPr lang="en-US" dirty="0"/>
              <a:t>In this project, the objective is to design and implement an application involved in generating an optimal solution to find the shortest distance from the initial/start point to the final/end point, eliminating the obstacles in the path using A* pathfinding algorithm</a:t>
            </a:r>
          </a:p>
          <a:p>
            <a:pPr algn="just">
              <a:lnSpc>
                <a:spcPct val="150000"/>
              </a:lnSpc>
            </a:pPr>
            <a:r>
              <a:rPr lang="en-US" dirty="0"/>
              <a:t>A* (pronounced as "A star") is a computer </a:t>
            </a:r>
            <a:r>
              <a:rPr lang="en-US" b="1" dirty="0"/>
              <a:t>algorithm</a:t>
            </a:r>
            <a:r>
              <a:rPr lang="en-US" dirty="0"/>
              <a:t> that is widely </a:t>
            </a:r>
            <a:r>
              <a:rPr lang="en-US" b="1" dirty="0"/>
              <a:t>used in</a:t>
            </a:r>
            <a:r>
              <a:rPr lang="en-US" dirty="0"/>
              <a:t> pathfinding and graph traversal. The </a:t>
            </a:r>
            <a:r>
              <a:rPr lang="en-US" b="1" dirty="0"/>
              <a:t>algorithm</a:t>
            </a:r>
            <a:r>
              <a:rPr lang="en-US" dirty="0"/>
              <a:t> efficiently plots a walkable path between multiple nodes, or points, on the graph. On a map with many obstacles, pathfinding from points A to B can be difficult.</a:t>
            </a:r>
            <a:endParaRPr lang="en-IN" dirty="0"/>
          </a:p>
        </p:txBody>
      </p:sp>
    </p:spTree>
    <p:extLst>
      <p:ext uri="{BB962C8B-B14F-4D97-AF65-F5344CB8AC3E}">
        <p14:creationId xmlns:p14="http://schemas.microsoft.com/office/powerpoint/2010/main" val="294355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9525-6422-4B9D-BE5A-EFB44BECD477}"/>
              </a:ext>
            </a:extLst>
          </p:cNvPr>
          <p:cNvSpPr>
            <a:spLocks noGrp="1"/>
          </p:cNvSpPr>
          <p:nvPr>
            <p:ph type="title"/>
          </p:nvPr>
        </p:nvSpPr>
        <p:spPr>
          <a:xfrm>
            <a:off x="2592925" y="683580"/>
            <a:ext cx="8911687" cy="1221419"/>
          </a:xfrm>
        </p:spPr>
        <p:txBody>
          <a:bodyPr/>
          <a:lstStyle/>
          <a:p>
            <a:r>
              <a:rPr lang="en-US" dirty="0">
                <a:solidFill>
                  <a:srgbClr val="FF0000"/>
                </a:solidFill>
              </a:rPr>
              <a:t>                   Problem Definition</a:t>
            </a:r>
            <a:endParaRPr lang="en-IN" dirty="0"/>
          </a:p>
        </p:txBody>
      </p:sp>
      <p:sp>
        <p:nvSpPr>
          <p:cNvPr id="3" name="Content Placeholder 2">
            <a:extLst>
              <a:ext uri="{FF2B5EF4-FFF2-40B4-BE49-F238E27FC236}">
                <a16:creationId xmlns:a16="http://schemas.microsoft.com/office/drawing/2014/main" id="{26892BC2-7402-4D7D-B5AD-4AAF030D971B}"/>
              </a:ext>
            </a:extLst>
          </p:cNvPr>
          <p:cNvSpPr>
            <a:spLocks noGrp="1"/>
          </p:cNvSpPr>
          <p:nvPr>
            <p:ph idx="1"/>
          </p:nvPr>
        </p:nvSpPr>
        <p:spPr>
          <a:xfrm>
            <a:off x="2592925" y="1904999"/>
            <a:ext cx="8743860" cy="4006223"/>
          </a:xfrm>
        </p:spPr>
        <p:txBody>
          <a:bodyPr>
            <a:normAutofit/>
          </a:bodyPr>
          <a:lstStyle/>
          <a:p>
            <a:pPr marL="0" indent="0" algn="just">
              <a:lnSpc>
                <a:spcPct val="150000"/>
              </a:lnSpc>
              <a:buNone/>
            </a:pPr>
            <a:r>
              <a:rPr lang="en-IN" sz="1800" dirty="0">
                <a:effectLst/>
                <a:ea typeface="Times New Roman" panose="02020603050405020304" pitchFamily="18" charset="0"/>
              </a:rPr>
              <a:t>To approximate the shortest path in real-life situations, where there can be many hindrances. Consider a 2D grid having several obstacles, apply A* Pathfinding Algorithm to find the shortest path from the starting source cell to reach the destination cell. It is a computer algorithm widely used to efficiently plot a walkable path overcoming the obstacles coming in the path. </a:t>
            </a:r>
          </a:p>
          <a:p>
            <a:pPr marL="0" indent="0">
              <a:buNone/>
            </a:pPr>
            <a:endParaRPr lang="en-IN" dirty="0"/>
          </a:p>
        </p:txBody>
      </p:sp>
    </p:spTree>
    <p:extLst>
      <p:ext uri="{BB962C8B-B14F-4D97-AF65-F5344CB8AC3E}">
        <p14:creationId xmlns:p14="http://schemas.microsoft.com/office/powerpoint/2010/main" val="278650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5A6-1073-420F-8225-7513F79AE7AA}"/>
              </a:ext>
            </a:extLst>
          </p:cNvPr>
          <p:cNvSpPr>
            <a:spLocks noGrp="1"/>
          </p:cNvSpPr>
          <p:nvPr>
            <p:ph type="title"/>
          </p:nvPr>
        </p:nvSpPr>
        <p:spPr>
          <a:xfrm>
            <a:off x="4761608" y="693853"/>
            <a:ext cx="3864437" cy="827618"/>
          </a:xfrm>
        </p:spPr>
        <p:txBody>
          <a:bodyPr/>
          <a:lstStyle/>
          <a:p>
            <a:pPr algn="ctr"/>
            <a:r>
              <a:rPr lang="en-US" dirty="0">
                <a:solidFill>
                  <a:srgbClr val="FF0000"/>
                </a:solidFill>
                <a:latin typeface="Calibri" panose="020F0502020204030204" pitchFamily="34" charset="0"/>
                <a:cs typeface="Calibri" panose="020F0502020204030204" pitchFamily="34" charset="0"/>
              </a:rPr>
              <a:t>Design</a:t>
            </a:r>
            <a:endParaRPr lang="en-IN"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358B8886-EB92-4FBE-BE44-D612B914738D}"/>
              </a:ext>
            </a:extLst>
          </p:cNvPr>
          <p:cNvSpPr>
            <a:spLocks noGrp="1"/>
          </p:cNvSpPr>
          <p:nvPr>
            <p:ph sz="half" idx="2"/>
          </p:nvPr>
        </p:nvSpPr>
        <p:spPr>
          <a:xfrm>
            <a:off x="8052047" y="5769434"/>
            <a:ext cx="3579121" cy="637506"/>
          </a:xfrm>
        </p:spPr>
        <p:txBody>
          <a:bodyPr>
            <a:normAutofit/>
          </a:bodyPr>
          <a:lstStyle/>
          <a:p>
            <a:r>
              <a:rPr lang="en-US" dirty="0"/>
              <a:t>Representation of 2D grid</a:t>
            </a:r>
          </a:p>
          <a:p>
            <a:endParaRPr lang="en-IN" dirty="0"/>
          </a:p>
        </p:txBody>
      </p:sp>
      <p:sp>
        <p:nvSpPr>
          <p:cNvPr id="6" name="Content Placeholder 5">
            <a:extLst>
              <a:ext uri="{FF2B5EF4-FFF2-40B4-BE49-F238E27FC236}">
                <a16:creationId xmlns:a16="http://schemas.microsoft.com/office/drawing/2014/main" id="{68ED90B5-05A4-4FE4-A443-FCC08C808012}"/>
              </a:ext>
            </a:extLst>
          </p:cNvPr>
          <p:cNvSpPr>
            <a:spLocks noGrp="1"/>
          </p:cNvSpPr>
          <p:nvPr>
            <p:ph sz="half" idx="1"/>
          </p:nvPr>
        </p:nvSpPr>
        <p:spPr>
          <a:xfrm>
            <a:off x="2320880" y="1662929"/>
            <a:ext cx="4881456" cy="3532142"/>
          </a:xfrm>
        </p:spPr>
        <p:txBody>
          <a:bodyPr>
            <a:normAutofit/>
          </a:bodyPr>
          <a:lstStyle/>
          <a:p>
            <a:pPr marL="0" indent="0" algn="just">
              <a:lnSpc>
                <a:spcPct val="150000"/>
              </a:lnSpc>
              <a:buNone/>
            </a:pPr>
            <a:r>
              <a:rPr lang="en-IN" sz="1800" dirty="0">
                <a:effectLst/>
                <a:ea typeface="Times New Roman" panose="02020603050405020304" pitchFamily="18" charset="0"/>
              </a:rPr>
              <a:t>To design an application, with an effectively efficient mechanism which takes in the start and end point on a two-dimensional grid where the black blocks represents the obstacles. Then finds the shortest path from start point to the end point and deploys it on the grid.</a:t>
            </a:r>
          </a:p>
          <a:p>
            <a:pPr marL="0" indent="0">
              <a:buNone/>
            </a:pPr>
            <a:endParaRPr lang="en-IN" dirty="0"/>
          </a:p>
        </p:txBody>
      </p:sp>
      <p:pic>
        <p:nvPicPr>
          <p:cNvPr id="1026" name="Picture 2">
            <a:extLst>
              <a:ext uri="{FF2B5EF4-FFF2-40B4-BE49-F238E27FC236}">
                <a16:creationId xmlns:a16="http://schemas.microsoft.com/office/drawing/2014/main" id="{C3E3A6F3-AA2E-49B2-BA6B-A81E21500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234" y="1521471"/>
            <a:ext cx="4063679" cy="405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77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6F20-C87F-4D86-A26E-FB5E6EC0AF50}"/>
              </a:ext>
            </a:extLst>
          </p:cNvPr>
          <p:cNvSpPr>
            <a:spLocks noGrp="1"/>
          </p:cNvSpPr>
          <p:nvPr>
            <p:ph type="title"/>
          </p:nvPr>
        </p:nvSpPr>
        <p:spPr/>
        <p:txBody>
          <a:bodyPr>
            <a:normAutofit/>
          </a:bodyPr>
          <a:lstStyle/>
          <a:p>
            <a:r>
              <a:rPr lang="en-IN" sz="3600" dirty="0">
                <a:solidFill>
                  <a:srgbClr val="FF0000"/>
                </a:solidFill>
                <a:latin typeface="Calibri" panose="020F0502020204030204" pitchFamily="34" charset="0"/>
                <a:cs typeface="Calibri" panose="020F0502020204030204" pitchFamily="34" charset="0"/>
              </a:rPr>
              <a:t>                             Algorithm</a:t>
            </a:r>
          </a:p>
        </p:txBody>
      </p:sp>
      <p:sp>
        <p:nvSpPr>
          <p:cNvPr id="8" name="TextBox 7">
            <a:extLst>
              <a:ext uri="{FF2B5EF4-FFF2-40B4-BE49-F238E27FC236}">
                <a16:creationId xmlns:a16="http://schemas.microsoft.com/office/drawing/2014/main" id="{AF2046BB-38EF-4D88-8CFA-71B19BC053E9}"/>
              </a:ext>
            </a:extLst>
          </p:cNvPr>
          <p:cNvSpPr txBox="1"/>
          <p:nvPr/>
        </p:nvSpPr>
        <p:spPr>
          <a:xfrm>
            <a:off x="2369489" y="1384917"/>
            <a:ext cx="9135122" cy="5450851"/>
          </a:xfrm>
          <a:prstGeom prst="rect">
            <a:avLst/>
          </a:prstGeom>
          <a:noFill/>
        </p:spPr>
        <p:txBody>
          <a:bodyPr wrap="square">
            <a:spAutoFit/>
          </a:bodyPr>
          <a:lstStyle/>
          <a:p>
            <a:pPr indent="0" algn="just">
              <a:lnSpc>
                <a:spcPct val="150000"/>
              </a:lnSpc>
              <a:buNone/>
            </a:pPr>
            <a:r>
              <a:rPr lang="en-IN" sz="1800" dirty="0">
                <a:effectLst/>
                <a:latin typeface="Calibri" panose="020F0502020204030204" pitchFamily="34" charset="0"/>
                <a:ea typeface="Times New Roman" panose="02020603050405020304" pitchFamily="18" charset="0"/>
              </a:rPr>
              <a:t>Consider a square grid having many obstacles and we are given a starting cell and a target cell. We want to reach the target cell (if possible) from the starting cell as quickly as possible. Here A* Search Algorithm comes to the rescue. A* Search Algorithm picks the node according to a value: ‘</a:t>
            </a:r>
            <a:r>
              <a:rPr lang="en-IN" sz="1800" b="1" dirty="0">
                <a:effectLst/>
                <a:latin typeface="Calibri" panose="020F0502020204030204" pitchFamily="34" charset="0"/>
                <a:ea typeface="Times New Roman" panose="02020603050405020304" pitchFamily="18" charset="0"/>
              </a:rPr>
              <a:t>f</a:t>
            </a:r>
            <a:r>
              <a:rPr lang="en-IN" sz="1800" dirty="0">
                <a:effectLst/>
                <a:latin typeface="Calibri" panose="020F0502020204030204" pitchFamily="34" charset="0"/>
                <a:ea typeface="Times New Roman" panose="02020603050405020304" pitchFamily="18" charset="0"/>
              </a:rPr>
              <a:t>’ which is a parameter equal to the sum of two other parameters – ‘</a:t>
            </a:r>
            <a:r>
              <a:rPr lang="en-IN" sz="1800" b="1" dirty="0">
                <a:effectLst/>
                <a:latin typeface="Calibri" panose="020F0502020204030204" pitchFamily="34" charset="0"/>
                <a:ea typeface="Times New Roman" panose="02020603050405020304" pitchFamily="18" charset="0"/>
              </a:rPr>
              <a:t>g</a:t>
            </a:r>
            <a:r>
              <a:rPr lang="en-IN" sz="1800" dirty="0">
                <a:effectLst/>
                <a:latin typeface="Calibri" panose="020F0502020204030204" pitchFamily="34" charset="0"/>
                <a:ea typeface="Times New Roman" panose="02020603050405020304" pitchFamily="18" charset="0"/>
              </a:rPr>
              <a:t>’ and ‘</a:t>
            </a:r>
            <a:r>
              <a:rPr lang="en-IN" sz="1800" b="1" dirty="0">
                <a:effectLst/>
                <a:latin typeface="Calibri" panose="020F0502020204030204" pitchFamily="34" charset="0"/>
                <a:ea typeface="Times New Roman" panose="02020603050405020304" pitchFamily="18" charset="0"/>
              </a:rPr>
              <a:t>h</a:t>
            </a:r>
            <a:r>
              <a:rPr lang="en-IN" sz="1800" dirty="0">
                <a:effectLst/>
                <a:latin typeface="Calibri" panose="020F0502020204030204" pitchFamily="34" charset="0"/>
                <a:ea typeface="Times New Roman" panose="02020603050405020304" pitchFamily="18" charset="0"/>
              </a:rPr>
              <a:t>’. At each step it picks the node/cell having the lowest ‘</a:t>
            </a:r>
            <a:r>
              <a:rPr lang="en-IN" sz="1800" b="1" dirty="0">
                <a:effectLst/>
                <a:latin typeface="Calibri" panose="020F0502020204030204" pitchFamily="34" charset="0"/>
                <a:ea typeface="Times New Roman" panose="02020603050405020304" pitchFamily="18" charset="0"/>
              </a:rPr>
              <a:t>f</a:t>
            </a:r>
            <a:r>
              <a:rPr lang="en-IN" sz="1800" dirty="0">
                <a:effectLst/>
                <a:latin typeface="Calibri" panose="020F0502020204030204" pitchFamily="34" charset="0"/>
                <a:ea typeface="Times New Roman" panose="02020603050405020304" pitchFamily="18" charset="0"/>
              </a:rPr>
              <a:t>’, and process that node/cell.</a:t>
            </a:r>
          </a:p>
          <a:p>
            <a:pPr indent="0" algn="just">
              <a:lnSpc>
                <a:spcPct val="150000"/>
              </a:lnSpc>
              <a:buNone/>
            </a:pPr>
            <a:r>
              <a:rPr lang="en-IN" sz="1800" b="1" dirty="0">
                <a:effectLst/>
                <a:latin typeface="Calibri" panose="020F0502020204030204" pitchFamily="34" charset="0"/>
                <a:ea typeface="Times New Roman" panose="02020603050405020304" pitchFamily="18" charset="0"/>
              </a:rPr>
              <a:t>							FORMULA:	f(n) = g(n) + h(n)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b="1" dirty="0">
                <a:latin typeface="Calibri" panose="020F0502020204030204" pitchFamily="34" charset="0"/>
              </a:rPr>
              <a:t>g </a:t>
            </a:r>
            <a:r>
              <a:rPr lang="en-IN" dirty="0">
                <a:latin typeface="Calibri" panose="020F0502020204030204" pitchFamily="34" charset="0"/>
              </a:rPr>
              <a:t>= the movement cost to move from the starting point to a given square on the grid, following the path generated to get there.</a:t>
            </a:r>
          </a:p>
          <a:p>
            <a:pPr marL="0" indent="0" algn="just">
              <a:lnSpc>
                <a:spcPct val="150000"/>
              </a:lnSpc>
              <a:buNone/>
            </a:pPr>
            <a:r>
              <a:rPr lang="en-IN" sz="1800" b="1" dirty="0">
                <a:effectLst/>
                <a:latin typeface="Calibri" panose="020F0502020204030204" pitchFamily="34" charset="0"/>
                <a:ea typeface="Times New Roman" panose="02020603050405020304" pitchFamily="18" charset="0"/>
              </a:rPr>
              <a:t>h</a:t>
            </a:r>
            <a:r>
              <a:rPr lang="en-IN" sz="1800" dirty="0">
                <a:effectLst/>
                <a:latin typeface="Calibri" panose="020F0502020204030204" pitchFamily="34" charset="0"/>
                <a:ea typeface="Times New Roman" panose="02020603050405020304" pitchFamily="18" charset="0"/>
              </a:rPr>
              <a:t> = the estimated movement cost to move from that given square on the grid to the final destination. This is often referred to as the heuristic, which is nothing but a kind of smart guess. We really don’t know the actual distance until we find the path, because all sorts of things can be in the way (walls, water, etc.). There can be many ways to calculate this ‘h’, here we take the absolute distance between two points.</a:t>
            </a:r>
            <a:endParaRPr lang="en-IN" dirty="0">
              <a:latin typeface="Calibri" panose="020F0502020204030204" pitchFamily="34" charset="0"/>
            </a:endParaRPr>
          </a:p>
        </p:txBody>
      </p:sp>
    </p:spTree>
    <p:extLst>
      <p:ext uri="{BB962C8B-B14F-4D97-AF65-F5344CB8AC3E}">
        <p14:creationId xmlns:p14="http://schemas.microsoft.com/office/powerpoint/2010/main" val="366462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D70A-FB62-4CD9-8449-FE368F07A47A}"/>
              </a:ext>
            </a:extLst>
          </p:cNvPr>
          <p:cNvSpPr>
            <a:spLocks noGrp="1"/>
          </p:cNvSpPr>
          <p:nvPr>
            <p:ph type="title"/>
          </p:nvPr>
        </p:nvSpPr>
        <p:spPr>
          <a:xfrm>
            <a:off x="5355037" y="601886"/>
            <a:ext cx="1481925" cy="689784"/>
          </a:xfrm>
        </p:spPr>
        <p:txBody>
          <a:bodyPr>
            <a:normAutofit/>
          </a:bodyPr>
          <a:lstStyle/>
          <a:p>
            <a:r>
              <a:rPr lang="en-US" dirty="0">
                <a:solidFill>
                  <a:srgbClr val="FF0000"/>
                </a:solidFill>
                <a:latin typeface="Calibri" panose="020F0502020204030204" pitchFamily="34" charset="0"/>
                <a:cs typeface="Calibri" panose="020F0502020204030204" pitchFamily="34" charset="0"/>
              </a:rPr>
              <a:t>STEPS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3A2D735-D073-44EA-9209-18BB2F463AAC}"/>
              </a:ext>
            </a:extLst>
          </p:cNvPr>
          <p:cNvSpPr>
            <a:spLocks noGrp="1"/>
          </p:cNvSpPr>
          <p:nvPr>
            <p:ph idx="1"/>
          </p:nvPr>
        </p:nvSpPr>
        <p:spPr>
          <a:xfrm>
            <a:off x="1597981" y="1291670"/>
            <a:ext cx="9906631" cy="5215662"/>
          </a:xfrm>
        </p:spPr>
        <p:txBody>
          <a:bodyPr>
            <a:normAutofit fontScale="92500" lnSpcReduction="20000"/>
          </a:bodyPr>
          <a:lstStyle/>
          <a:p>
            <a:pPr marL="0" indent="0" algn="just">
              <a:lnSpc>
                <a:spcPct val="150000"/>
              </a:lnSpc>
              <a:buSzPts val="1200"/>
              <a:buNone/>
            </a:pPr>
            <a:r>
              <a:rPr lang="en-IN" sz="1800" dirty="0">
                <a:effectLst/>
                <a:latin typeface="Calibri" panose="020F0502020204030204" pitchFamily="34" charset="0"/>
                <a:ea typeface="Times New Roman" panose="02020603050405020304" pitchFamily="18" charset="0"/>
              </a:rPr>
              <a:t>1. Initialize the open list [start node(leave its </a:t>
            </a:r>
            <a:r>
              <a:rPr lang="en-IN" sz="1800" b="1" dirty="0">
                <a:effectLst/>
                <a:latin typeface="Calibri" panose="020F0502020204030204" pitchFamily="34" charset="0"/>
                <a:ea typeface="Times New Roman" panose="02020603050405020304" pitchFamily="18" charset="0"/>
              </a:rPr>
              <a:t>f</a:t>
            </a:r>
            <a:r>
              <a:rPr lang="en-IN" sz="1800" dirty="0">
                <a:effectLst/>
                <a:latin typeface="Calibri" panose="020F0502020204030204" pitchFamily="34" charset="0"/>
                <a:ea typeface="Times New Roman" panose="02020603050405020304" pitchFamily="18" charset="0"/>
              </a:rPr>
              <a:t> at zero)]: list of nodes to be visited in queue fashion (BFS)</a:t>
            </a:r>
          </a:p>
          <a:p>
            <a:pPr marL="0" indent="0" algn="just">
              <a:lnSpc>
                <a:spcPct val="150000"/>
              </a:lnSpc>
              <a:buSzPts val="1200"/>
              <a:buNone/>
            </a:pPr>
            <a:r>
              <a:rPr lang="en-IN" sz="1800" dirty="0">
                <a:effectLst/>
                <a:latin typeface="Calibri" panose="020F0502020204030204" pitchFamily="34" charset="0"/>
                <a:ea typeface="Times New Roman" panose="02020603050405020304" pitchFamily="18" charset="0"/>
              </a:rPr>
              <a:t>2. Initialize the closed list []: list of visited nodes</a:t>
            </a:r>
          </a:p>
          <a:p>
            <a:pPr marL="0" lvl="0" indent="0" algn="just">
              <a:lnSpc>
                <a:spcPct val="150000"/>
              </a:lnSpc>
              <a:buSzPts val="120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alibri" panose="020F0502020204030204" pitchFamily="34" charset="0"/>
                <a:ea typeface="Times New Roman" panose="02020603050405020304" pitchFamily="18" charset="0"/>
              </a:rPr>
              <a:t>3. While the open list is not empty:</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alibri" panose="020F0502020204030204" pitchFamily="34" charset="0"/>
                <a:ea typeface="Times New Roman" panose="02020603050405020304" pitchFamily="18" charset="0"/>
              </a:rPr>
              <a:t>	a. Find the node with the least </a:t>
            </a:r>
            <a:r>
              <a:rPr lang="en-IN" sz="1800" b="1" dirty="0">
                <a:effectLst/>
                <a:latin typeface="Calibri" panose="020F0502020204030204" pitchFamily="34" charset="0"/>
                <a:ea typeface="Times New Roman" panose="02020603050405020304" pitchFamily="18" charset="0"/>
              </a:rPr>
              <a:t>f</a:t>
            </a:r>
            <a:r>
              <a:rPr lang="en-IN" sz="1800" dirty="0">
                <a:effectLst/>
                <a:latin typeface="Calibri" panose="020F0502020204030204" pitchFamily="34" charset="0"/>
                <a:ea typeface="Times New Roman" panose="02020603050405020304" pitchFamily="18" charset="0"/>
              </a:rPr>
              <a:t> on the open list, call it "q"</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alibri" panose="020F0502020204030204" pitchFamily="34" charset="0"/>
                <a:ea typeface="Times New Roman" panose="02020603050405020304" pitchFamily="18" charset="0"/>
              </a:rPr>
              <a:t>	b. Pop q off the open list</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alibri" panose="020F0502020204030204" pitchFamily="34" charset="0"/>
                <a:ea typeface="Times New Roman" panose="02020603050405020304" pitchFamily="18" charset="0"/>
              </a:rPr>
              <a:t>	c. Generate q's 8 successors and set their parents to q</a:t>
            </a:r>
          </a:p>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Calibri" panose="020F0502020204030204" pitchFamily="34" charset="0"/>
                <a:ea typeface="Times New Roman" panose="02020603050405020304" pitchFamily="18" charset="0"/>
              </a:rPr>
              <a:t>	d. </a:t>
            </a:r>
            <a:r>
              <a:rPr lang="en-IN" sz="1800" dirty="0">
                <a:effectLst/>
                <a:latin typeface="Calibri" panose="020F0502020204030204" pitchFamily="34" charset="0"/>
                <a:ea typeface="Times New Roman" panose="02020603050405020304" pitchFamily="18" charset="0"/>
              </a:rPr>
              <a:t>For each successor:</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Calibri" panose="020F0502020204030204" pitchFamily="34" charset="0"/>
                <a:ea typeface="Times New Roman" panose="02020603050405020304" pitchFamily="18" charset="0"/>
              </a:rPr>
              <a:t>		</a:t>
            </a:r>
            <a:r>
              <a:rPr lang="en-IN" dirty="0" err="1">
                <a:latin typeface="Calibri" panose="020F0502020204030204" pitchFamily="34" charset="0"/>
                <a:ea typeface="Times New Roman" panose="02020603050405020304" pitchFamily="18" charset="0"/>
              </a:rPr>
              <a:t>i</a:t>
            </a:r>
            <a:r>
              <a:rPr lang="en-IN" dirty="0">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rPr>
              <a:t>If successor is the goal, stop search</a:t>
            </a:r>
          </a:p>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alibri" panose="020F0502020204030204" pitchFamily="34" charset="0"/>
                <a:ea typeface="Times New Roman" panose="02020603050405020304" pitchFamily="18" charset="0"/>
              </a:rPr>
              <a:t>			</a:t>
            </a:r>
            <a:r>
              <a:rPr lang="en-IN" sz="1800" dirty="0" err="1">
                <a:effectLst/>
                <a:latin typeface="Calibri" panose="020F0502020204030204" pitchFamily="34" charset="0"/>
                <a:ea typeface="Times New Roman" panose="02020603050405020304" pitchFamily="18" charset="0"/>
              </a:rPr>
              <a:t>successor.</a:t>
            </a:r>
            <a:r>
              <a:rPr lang="en-IN" sz="1800" b="1" dirty="0" err="1">
                <a:effectLst/>
                <a:latin typeface="Calibri" panose="020F0502020204030204" pitchFamily="34" charset="0"/>
                <a:ea typeface="Times New Roman" panose="02020603050405020304" pitchFamily="18" charset="0"/>
              </a:rPr>
              <a:t>g</a:t>
            </a:r>
            <a:r>
              <a:rPr lang="en-IN" sz="1800" dirty="0">
                <a:effectLst/>
                <a:latin typeface="Calibri" panose="020F0502020204030204" pitchFamily="34" charset="0"/>
                <a:ea typeface="Times New Roman" panose="02020603050405020304" pitchFamily="18" charset="0"/>
              </a:rPr>
              <a:t> = </a:t>
            </a:r>
            <a:r>
              <a:rPr lang="en-IN" sz="1800" dirty="0" err="1">
                <a:effectLst/>
                <a:latin typeface="Calibri" panose="020F0502020204030204" pitchFamily="34" charset="0"/>
                <a:ea typeface="Times New Roman" panose="02020603050405020304" pitchFamily="18" charset="0"/>
              </a:rPr>
              <a:t>q.</a:t>
            </a:r>
            <a:r>
              <a:rPr lang="en-IN" sz="1800" b="1" dirty="0" err="1">
                <a:effectLst/>
                <a:latin typeface="Calibri" panose="020F0502020204030204" pitchFamily="34" charset="0"/>
                <a:ea typeface="Times New Roman" panose="02020603050405020304" pitchFamily="18" charset="0"/>
              </a:rPr>
              <a:t>g</a:t>
            </a:r>
            <a:r>
              <a:rPr lang="en-IN" sz="1800" dirty="0">
                <a:effectLst/>
                <a:latin typeface="Calibri" panose="020F0502020204030204" pitchFamily="34" charset="0"/>
                <a:ea typeface="Times New Roman" panose="02020603050405020304" pitchFamily="18" charset="0"/>
              </a:rPr>
              <a:t> + distance between successor and q</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alibri" panose="020F0502020204030204" pitchFamily="34" charset="0"/>
                <a:ea typeface="Times New Roman" panose="02020603050405020304" pitchFamily="18" charset="0"/>
              </a:rPr>
              <a:t>	          		</a:t>
            </a:r>
            <a:r>
              <a:rPr lang="en-IN" sz="1800" dirty="0" err="1">
                <a:effectLst/>
                <a:latin typeface="Calibri" panose="020F0502020204030204" pitchFamily="34" charset="0"/>
                <a:ea typeface="Times New Roman" panose="02020603050405020304" pitchFamily="18" charset="0"/>
              </a:rPr>
              <a:t>successor.</a:t>
            </a:r>
            <a:r>
              <a:rPr lang="en-IN" sz="1800" b="1" dirty="0" err="1">
                <a:effectLst/>
                <a:latin typeface="Calibri" panose="020F0502020204030204" pitchFamily="34" charset="0"/>
                <a:ea typeface="Times New Roman" panose="02020603050405020304" pitchFamily="18" charset="0"/>
              </a:rPr>
              <a:t>h</a:t>
            </a:r>
            <a:r>
              <a:rPr lang="en-IN" sz="1800" dirty="0">
                <a:effectLst/>
                <a:latin typeface="Calibri" panose="020F0502020204030204" pitchFamily="34" charset="0"/>
                <a:ea typeface="Times New Roman" panose="02020603050405020304" pitchFamily="18" charset="0"/>
              </a:rPr>
              <a:t> = distance from goal to successor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Calibri" panose="020F0502020204030204" pitchFamily="34" charset="0"/>
                <a:ea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rPr>
              <a:t>     		 </a:t>
            </a:r>
            <a:r>
              <a:rPr lang="en-IN" sz="1800" dirty="0" err="1">
                <a:effectLst/>
                <a:latin typeface="Calibri" panose="020F0502020204030204" pitchFamily="34" charset="0"/>
                <a:ea typeface="Times New Roman" panose="02020603050405020304" pitchFamily="18" charset="0"/>
              </a:rPr>
              <a:t>successor.</a:t>
            </a:r>
            <a:r>
              <a:rPr lang="en-IN" sz="1800" b="1" dirty="0" err="1">
                <a:effectLst/>
                <a:latin typeface="Calibri" panose="020F0502020204030204" pitchFamily="34" charset="0"/>
                <a:ea typeface="Times New Roman" panose="02020603050405020304" pitchFamily="18" charset="0"/>
              </a:rPr>
              <a:t>f</a:t>
            </a:r>
            <a:r>
              <a:rPr lang="en-IN" sz="1800" dirty="0">
                <a:effectLst/>
                <a:latin typeface="Calibri" panose="020F0502020204030204" pitchFamily="34" charset="0"/>
                <a:ea typeface="Times New Roman" panose="02020603050405020304" pitchFamily="18" charset="0"/>
              </a:rPr>
              <a:t> = </a:t>
            </a:r>
            <a:r>
              <a:rPr lang="en-IN" sz="1800" dirty="0" err="1">
                <a:effectLst/>
                <a:latin typeface="Calibri" panose="020F0502020204030204" pitchFamily="34" charset="0"/>
                <a:ea typeface="Times New Roman" panose="02020603050405020304" pitchFamily="18" charset="0"/>
              </a:rPr>
              <a:t>successor.</a:t>
            </a:r>
            <a:r>
              <a:rPr lang="en-IN" sz="1800" b="1" dirty="0" err="1">
                <a:effectLst/>
                <a:latin typeface="Calibri" panose="020F0502020204030204" pitchFamily="34" charset="0"/>
                <a:ea typeface="Times New Roman" panose="02020603050405020304" pitchFamily="18" charset="0"/>
              </a:rPr>
              <a:t>g</a:t>
            </a:r>
            <a:r>
              <a:rPr lang="en-IN" sz="1800" dirty="0">
                <a:effectLst/>
                <a:latin typeface="Calibri" panose="020F0502020204030204" pitchFamily="34" charset="0"/>
                <a:ea typeface="Times New Roman" panose="02020603050405020304" pitchFamily="18" charset="0"/>
              </a:rPr>
              <a:t> + </a:t>
            </a:r>
            <a:r>
              <a:rPr lang="en-IN" sz="1800" dirty="0" err="1">
                <a:effectLst/>
                <a:latin typeface="Calibri" panose="020F0502020204030204" pitchFamily="34" charset="0"/>
                <a:ea typeface="Times New Roman" panose="02020603050405020304" pitchFamily="18" charset="0"/>
              </a:rPr>
              <a:t>successor.</a:t>
            </a:r>
            <a:r>
              <a:rPr lang="en-IN" sz="1800" b="1" dirty="0" err="1">
                <a:effectLst/>
                <a:latin typeface="Calibri" panose="020F0502020204030204" pitchFamily="34" charset="0"/>
                <a:ea typeface="Times New Roman" panose="02020603050405020304" pitchFamily="18" charset="0"/>
              </a:rPr>
              <a:t>h</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b="1"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4508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D1586-E2EB-44FF-AE90-4B37B1BA6B64}"/>
              </a:ext>
            </a:extLst>
          </p:cNvPr>
          <p:cNvSpPr>
            <a:spLocks noGrp="1"/>
          </p:cNvSpPr>
          <p:nvPr>
            <p:ph idx="1"/>
          </p:nvPr>
        </p:nvSpPr>
        <p:spPr>
          <a:xfrm>
            <a:off x="2299316" y="1225119"/>
            <a:ext cx="9552373" cy="5557421"/>
          </a:xfrm>
        </p:spPr>
        <p:txBody>
          <a:bodyPr>
            <a:normAutofit/>
          </a:bodyPr>
          <a:lstStyle/>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alibri" panose="020F0502020204030204" pitchFamily="34" charset="0"/>
                <a:ea typeface="Times New Roman" panose="02020603050405020304" pitchFamily="18" charset="0"/>
              </a:rPr>
              <a:t>	</a:t>
            </a:r>
            <a:r>
              <a:rPr lang="en-IN" dirty="0">
                <a:effectLst/>
                <a:latin typeface="Calibri" panose="020F0502020204030204" pitchFamily="34" charset="0"/>
                <a:ea typeface="Times New Roman" panose="02020603050405020304" pitchFamily="18" charset="0"/>
              </a:rPr>
              <a:t>ii.   If a node with the same position as successor is in the OPEN list which has a lower ‘</a:t>
            </a:r>
            <a:r>
              <a:rPr lang="en-IN" b="1" dirty="0">
                <a:effectLst/>
                <a:latin typeface="Calibri" panose="020F0502020204030204" pitchFamily="34" charset="0"/>
                <a:ea typeface="Times New Roman" panose="02020603050405020304" pitchFamily="18" charset="0"/>
              </a:rPr>
              <a:t>f’</a:t>
            </a:r>
            <a:r>
              <a:rPr lang="en-IN" dirty="0">
                <a:effectLst/>
                <a:latin typeface="Calibri" panose="020F0502020204030204" pitchFamily="34" charset="0"/>
                <a:ea typeface="Times New Roman" panose="02020603050405020304" pitchFamily="18" charset="0"/>
              </a:rPr>
              <a:t> 		than successor, skip this successor</a:t>
            </a:r>
            <a:endParaRPr lang="en-IN"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Calibri" panose="020F0502020204030204" pitchFamily="34" charset="0"/>
                <a:ea typeface="Times New Roman" panose="02020603050405020304" pitchFamily="18" charset="0"/>
              </a:rPr>
              <a:t>	</a:t>
            </a:r>
            <a:r>
              <a:rPr lang="en-IN" dirty="0">
                <a:effectLst/>
                <a:latin typeface="Calibri" panose="020F0502020204030204" pitchFamily="34" charset="0"/>
                <a:ea typeface="Times New Roman" panose="02020603050405020304" pitchFamily="18" charset="0"/>
              </a:rPr>
              <a:t>iii.   If a node with the same position as successor is in the CLOSED list which has a lower 		‘</a:t>
            </a:r>
            <a:r>
              <a:rPr lang="en-IN" b="1" dirty="0">
                <a:effectLst/>
                <a:latin typeface="Calibri" panose="020F0502020204030204" pitchFamily="34" charset="0"/>
                <a:ea typeface="Times New Roman" panose="02020603050405020304" pitchFamily="18" charset="0"/>
              </a:rPr>
              <a:t>f’</a:t>
            </a:r>
            <a:r>
              <a:rPr lang="en-IN" dirty="0">
                <a:effectLst/>
                <a:latin typeface="Calibri" panose="020F0502020204030204" pitchFamily="34" charset="0"/>
                <a:ea typeface="Times New Roman" panose="02020603050405020304" pitchFamily="18" charset="0"/>
              </a:rPr>
              <a:t> than successor, skip this successor otherwise, add the node to the open list end (for loop)</a:t>
            </a:r>
          </a:p>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alibri" panose="020F0502020204030204" pitchFamily="34" charset="0"/>
                <a:ea typeface="Times New Roman" panose="02020603050405020304" pitchFamily="18" charset="0"/>
              </a:rPr>
              <a:t>e. Push q on the closed list end (while loop) </a:t>
            </a:r>
          </a:p>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Calibri" panose="020F0502020204030204" pitchFamily="34" charset="0"/>
                <a:ea typeface="Times New Roman" panose="02020603050405020304" pitchFamily="18" charset="0"/>
                <a:cs typeface="Calibri" panose="020F0502020204030204" pitchFamily="34" charset="0"/>
              </a:rPr>
              <a:t>Hence, the </a:t>
            </a:r>
            <a:r>
              <a:rPr lang="en-IN" dirty="0" err="1">
                <a:latin typeface="Calibri" panose="020F0502020204030204" pitchFamily="34" charset="0"/>
                <a:ea typeface="Times New Roman" panose="02020603050405020304" pitchFamily="18" charset="0"/>
                <a:cs typeface="Calibri" panose="020F0502020204030204" pitchFamily="34" charset="0"/>
              </a:rPr>
              <a:t>openList</a:t>
            </a:r>
            <a:r>
              <a:rPr lang="en-IN" dirty="0">
                <a:latin typeface="Calibri" panose="020F0502020204030204" pitchFamily="34" charset="0"/>
                <a:ea typeface="Times New Roman" panose="02020603050405020304" pitchFamily="18" charset="0"/>
                <a:cs typeface="Calibri" panose="020F0502020204030204" pitchFamily="34" charset="0"/>
              </a:rPr>
              <a:t> can be empty in two conditions:</a:t>
            </a:r>
          </a:p>
          <a:p>
            <a:pPr marL="400050" indent="-400050" algn="just">
              <a:lnSpc>
                <a:spcPct val="150000"/>
              </a:lnSpc>
              <a:buAutoNum type="roman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Calibri" panose="020F0502020204030204" pitchFamily="34" charset="0"/>
                <a:ea typeface="Times New Roman" panose="02020603050405020304" pitchFamily="18" charset="0"/>
                <a:cs typeface="Calibri" panose="020F0502020204030204" pitchFamily="34" charset="0"/>
              </a:rPr>
              <a:t>Either the destination is achieved</a:t>
            </a:r>
          </a:p>
          <a:p>
            <a:pPr marL="400050" indent="-400050" algn="just">
              <a:lnSpc>
                <a:spcPct val="150000"/>
              </a:lnSpc>
              <a:buAutoNum type="roman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There is no possible solution</a:t>
            </a:r>
          </a:p>
          <a:p>
            <a:endParaRPr lang="en-IN" dirty="0"/>
          </a:p>
        </p:txBody>
      </p:sp>
    </p:spTree>
    <p:extLst>
      <p:ext uri="{BB962C8B-B14F-4D97-AF65-F5344CB8AC3E}">
        <p14:creationId xmlns:p14="http://schemas.microsoft.com/office/powerpoint/2010/main" val="20696261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604</TotalTime>
  <Words>1131</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Wisp</vt:lpstr>
      <vt:lpstr>                 DEPARTMENT OF COMPUTER SCIENCE &amp; ENGINEERING</vt:lpstr>
      <vt:lpstr>                         Agenda</vt:lpstr>
      <vt:lpstr>Objective of the course</vt:lpstr>
      <vt:lpstr>Objective of the project</vt:lpstr>
      <vt:lpstr>                   Problem Definition</vt:lpstr>
      <vt:lpstr>Design</vt:lpstr>
      <vt:lpstr>                             Algorithm</vt:lpstr>
      <vt:lpstr>STEPS</vt:lpstr>
      <vt:lpstr>PowerPoint Presentation</vt:lpstr>
      <vt:lpstr>OUTPUT SCREENS</vt:lpstr>
      <vt:lpstr>2. Feed Input</vt:lpstr>
      <vt:lpstr>3. Output</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Aaradhya Priyedarshni</dc:creator>
  <cp:lastModifiedBy>ankita tandon</cp:lastModifiedBy>
  <cp:revision>41</cp:revision>
  <dcterms:created xsi:type="dcterms:W3CDTF">2020-08-08T02:27:56Z</dcterms:created>
  <dcterms:modified xsi:type="dcterms:W3CDTF">2020-11-25T19:11:08Z</dcterms:modified>
</cp:coreProperties>
</file>