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5" r:id="rId14"/>
    <p:sldId id="268" r:id="rId15"/>
    <p:sldId id="269" r:id="rId16"/>
    <p:sldId id="270" r:id="rId17"/>
    <p:sldId id="271" r:id="rId18"/>
    <p:sldId id="272" r:id="rId19"/>
    <p:sldId id="274" r:id="rId20"/>
    <p:sldId id="273" r:id="rId21"/>
    <p:sldId id="276"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737405-645C-414F-82E7-9ABAC3C3F074}">
  <a:tblStyle styleId="{7B737405-645C-414F-82E7-9ABAC3C3F07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A3E6689-7694-4E6F-962F-805E37EC8B43}"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0"/>
  </p:normalViewPr>
  <p:slideViewPr>
    <p:cSldViewPr snapToGrid="0">
      <p:cViewPr varScale="1">
        <p:scale>
          <a:sx n="137" d="100"/>
          <a:sy n="137" d="100"/>
        </p:scale>
        <p:origin x="920"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ankitavartak/Downloads/DADM%20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ankitavartak/Downloads/DADM%20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ankitavartak/Downloads/DADM%20Project.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pdays</a:t>
            </a:r>
            <a:r>
              <a:rPr lang="en-US" baseline="0"/>
              <a:t> vs. </a:t>
            </a:r>
            <a:r>
              <a:rPr lang="en-US"/>
              <a:t>Yout</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6.4861067110591766E-2"/>
          <c:y val="0.18144953373560069"/>
          <c:w val="0.86090325598996265"/>
          <c:h val="0.65844624245748762"/>
        </c:manualLayout>
      </c:layout>
      <c:scatterChart>
        <c:scatterStyle val="lineMarker"/>
        <c:varyColors val="0"/>
        <c:ser>
          <c:idx val="0"/>
          <c:order val="0"/>
          <c:tx>
            <c:strRef>
              <c:f>'Logistic 1'!$U$1</c:f>
              <c:strCache>
                <c:ptCount val="1"/>
                <c:pt idx="0">
                  <c:v>Yout</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trendline>
            <c:spPr>
              <a:ln w="25400" cap="rnd">
                <a:solidFill>
                  <a:schemeClr val="bg1">
                    <a:alpha val="64000"/>
                  </a:schemeClr>
                </a:solidFill>
              </a:ln>
              <a:effectLst/>
            </c:spPr>
            <c:trendlineType val="linear"/>
            <c:dispRSqr val="1"/>
            <c:dispEq val="1"/>
            <c:trendlineLbl>
              <c:layout>
                <c:manualLayout>
                  <c:x val="-9.0982720909886267E-2"/>
                  <c:y val="-4.4280037911927674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trendlineLbl>
          </c:trendline>
          <c:xVal>
            <c:numRef>
              <c:f>'Logistic 1'!$R$2:$R$4523</c:f>
              <c:numCache>
                <c:formatCode>General</c:formatCode>
                <c:ptCount val="4522"/>
                <c:pt idx="0">
                  <c:v>-1</c:v>
                </c:pt>
                <c:pt idx="1">
                  <c:v>339</c:v>
                </c:pt>
                <c:pt idx="2">
                  <c:v>330</c:v>
                </c:pt>
                <c:pt idx="3">
                  <c:v>-1</c:v>
                </c:pt>
                <c:pt idx="4">
                  <c:v>-1</c:v>
                </c:pt>
                <c:pt idx="5">
                  <c:v>176</c:v>
                </c:pt>
                <c:pt idx="6">
                  <c:v>330</c:v>
                </c:pt>
                <c:pt idx="7">
                  <c:v>-1</c:v>
                </c:pt>
                <c:pt idx="8">
                  <c:v>-1</c:v>
                </c:pt>
                <c:pt idx="9">
                  <c:v>147</c:v>
                </c:pt>
                <c:pt idx="10">
                  <c:v>-1</c:v>
                </c:pt>
                <c:pt idx="11">
                  <c:v>-1</c:v>
                </c:pt>
                <c:pt idx="12">
                  <c:v>-1</c:v>
                </c:pt>
                <c:pt idx="13">
                  <c:v>-1</c:v>
                </c:pt>
                <c:pt idx="14">
                  <c:v>241</c:v>
                </c:pt>
                <c:pt idx="15">
                  <c:v>-1</c:v>
                </c:pt>
                <c:pt idx="16">
                  <c:v>-1</c:v>
                </c:pt>
                <c:pt idx="17">
                  <c:v>152</c:v>
                </c:pt>
                <c:pt idx="18">
                  <c:v>-1</c:v>
                </c:pt>
                <c:pt idx="19">
                  <c:v>152</c:v>
                </c:pt>
                <c:pt idx="20">
                  <c:v>-1</c:v>
                </c:pt>
                <c:pt idx="21">
                  <c:v>-1</c:v>
                </c:pt>
                <c:pt idx="22">
                  <c:v>-1</c:v>
                </c:pt>
                <c:pt idx="23">
                  <c:v>-1</c:v>
                </c:pt>
                <c:pt idx="24">
                  <c:v>-1</c:v>
                </c:pt>
                <c:pt idx="25">
                  <c:v>-1</c:v>
                </c:pt>
                <c:pt idx="26">
                  <c:v>-1</c:v>
                </c:pt>
                <c:pt idx="27">
                  <c:v>105</c:v>
                </c:pt>
                <c:pt idx="28">
                  <c:v>-1</c:v>
                </c:pt>
                <c:pt idx="29">
                  <c:v>-1</c:v>
                </c:pt>
                <c:pt idx="30">
                  <c:v>-1</c:v>
                </c:pt>
                <c:pt idx="31">
                  <c:v>-1</c:v>
                </c:pt>
                <c:pt idx="32">
                  <c:v>-1</c:v>
                </c:pt>
                <c:pt idx="33">
                  <c:v>-1</c:v>
                </c:pt>
                <c:pt idx="34">
                  <c:v>-1</c:v>
                </c:pt>
                <c:pt idx="35">
                  <c:v>-1</c:v>
                </c:pt>
                <c:pt idx="36">
                  <c:v>-1</c:v>
                </c:pt>
                <c:pt idx="37">
                  <c:v>-1</c:v>
                </c:pt>
                <c:pt idx="38">
                  <c:v>342</c:v>
                </c:pt>
                <c:pt idx="39">
                  <c:v>-1</c:v>
                </c:pt>
                <c:pt idx="40">
                  <c:v>101</c:v>
                </c:pt>
                <c:pt idx="41">
                  <c:v>-1</c:v>
                </c:pt>
                <c:pt idx="42">
                  <c:v>-1</c:v>
                </c:pt>
                <c:pt idx="43">
                  <c:v>-1</c:v>
                </c:pt>
                <c:pt idx="44">
                  <c:v>-1</c:v>
                </c:pt>
                <c:pt idx="45">
                  <c:v>-1</c:v>
                </c:pt>
                <c:pt idx="46">
                  <c:v>5</c:v>
                </c:pt>
                <c:pt idx="47">
                  <c:v>-1</c:v>
                </c:pt>
                <c:pt idx="48">
                  <c:v>-1</c:v>
                </c:pt>
                <c:pt idx="49">
                  <c:v>92</c:v>
                </c:pt>
                <c:pt idx="50">
                  <c:v>-1</c:v>
                </c:pt>
                <c:pt idx="51">
                  <c:v>-1</c:v>
                </c:pt>
                <c:pt idx="52">
                  <c:v>-1</c:v>
                </c:pt>
                <c:pt idx="53">
                  <c:v>56</c:v>
                </c:pt>
                <c:pt idx="54">
                  <c:v>-1</c:v>
                </c:pt>
                <c:pt idx="55">
                  <c:v>-1</c:v>
                </c:pt>
                <c:pt idx="56">
                  <c:v>-1</c:v>
                </c:pt>
                <c:pt idx="57">
                  <c:v>-1</c:v>
                </c:pt>
                <c:pt idx="58">
                  <c:v>-1</c:v>
                </c:pt>
                <c:pt idx="59">
                  <c:v>-1</c:v>
                </c:pt>
                <c:pt idx="60">
                  <c:v>-1</c:v>
                </c:pt>
                <c:pt idx="61">
                  <c:v>-1</c:v>
                </c:pt>
                <c:pt idx="62">
                  <c:v>-1</c:v>
                </c:pt>
                <c:pt idx="63">
                  <c:v>-1</c:v>
                </c:pt>
                <c:pt idx="64">
                  <c:v>-1</c:v>
                </c:pt>
                <c:pt idx="65">
                  <c:v>170</c:v>
                </c:pt>
                <c:pt idx="66">
                  <c:v>-1</c:v>
                </c:pt>
                <c:pt idx="67">
                  <c:v>-1</c:v>
                </c:pt>
                <c:pt idx="68">
                  <c:v>-1</c:v>
                </c:pt>
                <c:pt idx="69">
                  <c:v>-1</c:v>
                </c:pt>
                <c:pt idx="70">
                  <c:v>182</c:v>
                </c:pt>
                <c:pt idx="71">
                  <c:v>-1</c:v>
                </c:pt>
                <c:pt idx="72">
                  <c:v>-1</c:v>
                </c:pt>
                <c:pt idx="73">
                  <c:v>-1</c:v>
                </c:pt>
                <c:pt idx="74">
                  <c:v>-1</c:v>
                </c:pt>
                <c:pt idx="75">
                  <c:v>-1</c:v>
                </c:pt>
                <c:pt idx="76">
                  <c:v>297</c:v>
                </c:pt>
                <c:pt idx="77">
                  <c:v>-1</c:v>
                </c:pt>
                <c:pt idx="78">
                  <c:v>-1</c:v>
                </c:pt>
                <c:pt idx="79">
                  <c:v>196</c:v>
                </c:pt>
                <c:pt idx="80">
                  <c:v>-1</c:v>
                </c:pt>
                <c:pt idx="81">
                  <c:v>-1</c:v>
                </c:pt>
                <c:pt idx="82">
                  <c:v>-1</c:v>
                </c:pt>
                <c:pt idx="83">
                  <c:v>460</c:v>
                </c:pt>
                <c:pt idx="84">
                  <c:v>-1</c:v>
                </c:pt>
                <c:pt idx="85">
                  <c:v>-1</c:v>
                </c:pt>
                <c:pt idx="86">
                  <c:v>-1</c:v>
                </c:pt>
                <c:pt idx="87">
                  <c:v>-1</c:v>
                </c:pt>
                <c:pt idx="88">
                  <c:v>-1</c:v>
                </c:pt>
                <c:pt idx="89">
                  <c:v>-1</c:v>
                </c:pt>
                <c:pt idx="90">
                  <c:v>-1</c:v>
                </c:pt>
                <c:pt idx="91">
                  <c:v>-1</c:v>
                </c:pt>
                <c:pt idx="92">
                  <c:v>-1</c:v>
                </c:pt>
                <c:pt idx="93">
                  <c:v>-1</c:v>
                </c:pt>
                <c:pt idx="94">
                  <c:v>-1</c:v>
                </c:pt>
                <c:pt idx="95">
                  <c:v>-1</c:v>
                </c:pt>
                <c:pt idx="96">
                  <c:v>-1</c:v>
                </c:pt>
                <c:pt idx="97">
                  <c:v>137</c:v>
                </c:pt>
                <c:pt idx="98">
                  <c:v>182</c:v>
                </c:pt>
                <c:pt idx="99">
                  <c:v>-1</c:v>
                </c:pt>
                <c:pt idx="100">
                  <c:v>-1</c:v>
                </c:pt>
                <c:pt idx="101">
                  <c:v>367</c:v>
                </c:pt>
                <c:pt idx="102">
                  <c:v>-1</c:v>
                </c:pt>
                <c:pt idx="103">
                  <c:v>-1</c:v>
                </c:pt>
                <c:pt idx="104">
                  <c:v>-1</c:v>
                </c:pt>
                <c:pt idx="105">
                  <c:v>145</c:v>
                </c:pt>
                <c:pt idx="106">
                  <c:v>-1</c:v>
                </c:pt>
                <c:pt idx="107">
                  <c:v>-1</c:v>
                </c:pt>
                <c:pt idx="108">
                  <c:v>-1</c:v>
                </c:pt>
                <c:pt idx="109">
                  <c:v>-1</c:v>
                </c:pt>
                <c:pt idx="110">
                  <c:v>169</c:v>
                </c:pt>
                <c:pt idx="111">
                  <c:v>-1</c:v>
                </c:pt>
                <c:pt idx="112">
                  <c:v>-1</c:v>
                </c:pt>
                <c:pt idx="113">
                  <c:v>207</c:v>
                </c:pt>
                <c:pt idx="114">
                  <c:v>-1</c:v>
                </c:pt>
                <c:pt idx="115">
                  <c:v>-1</c:v>
                </c:pt>
                <c:pt idx="116">
                  <c:v>-1</c:v>
                </c:pt>
                <c:pt idx="117">
                  <c:v>-1</c:v>
                </c:pt>
                <c:pt idx="118">
                  <c:v>-1</c:v>
                </c:pt>
                <c:pt idx="119">
                  <c:v>-1</c:v>
                </c:pt>
                <c:pt idx="120">
                  <c:v>-1</c:v>
                </c:pt>
                <c:pt idx="121">
                  <c:v>-1</c:v>
                </c:pt>
                <c:pt idx="122">
                  <c:v>-1</c:v>
                </c:pt>
                <c:pt idx="123">
                  <c:v>-1</c:v>
                </c:pt>
                <c:pt idx="124">
                  <c:v>266</c:v>
                </c:pt>
                <c:pt idx="125">
                  <c:v>-1</c:v>
                </c:pt>
                <c:pt idx="126">
                  <c:v>-1</c:v>
                </c:pt>
                <c:pt idx="127">
                  <c:v>-1</c:v>
                </c:pt>
                <c:pt idx="128">
                  <c:v>288</c:v>
                </c:pt>
                <c:pt idx="129">
                  <c:v>-1</c:v>
                </c:pt>
                <c:pt idx="130">
                  <c:v>-1</c:v>
                </c:pt>
                <c:pt idx="131">
                  <c:v>-1</c:v>
                </c:pt>
                <c:pt idx="132">
                  <c:v>-1</c:v>
                </c:pt>
                <c:pt idx="133">
                  <c:v>168</c:v>
                </c:pt>
                <c:pt idx="134">
                  <c:v>-1</c:v>
                </c:pt>
                <c:pt idx="135">
                  <c:v>-1</c:v>
                </c:pt>
                <c:pt idx="136">
                  <c:v>345</c:v>
                </c:pt>
                <c:pt idx="137">
                  <c:v>-1</c:v>
                </c:pt>
                <c:pt idx="138">
                  <c:v>-1</c:v>
                </c:pt>
                <c:pt idx="139">
                  <c:v>-1</c:v>
                </c:pt>
                <c:pt idx="140">
                  <c:v>-1</c:v>
                </c:pt>
                <c:pt idx="141">
                  <c:v>-1</c:v>
                </c:pt>
                <c:pt idx="142">
                  <c:v>-1</c:v>
                </c:pt>
                <c:pt idx="143">
                  <c:v>-1</c:v>
                </c:pt>
                <c:pt idx="144">
                  <c:v>-1</c:v>
                </c:pt>
                <c:pt idx="145">
                  <c:v>-1</c:v>
                </c:pt>
                <c:pt idx="146">
                  <c:v>-1</c:v>
                </c:pt>
                <c:pt idx="147">
                  <c:v>-1</c:v>
                </c:pt>
                <c:pt idx="148">
                  <c:v>436</c:v>
                </c:pt>
                <c:pt idx="149">
                  <c:v>-1</c:v>
                </c:pt>
                <c:pt idx="150">
                  <c:v>-1</c:v>
                </c:pt>
                <c:pt idx="151">
                  <c:v>-1</c:v>
                </c:pt>
                <c:pt idx="152">
                  <c:v>-1</c:v>
                </c:pt>
                <c:pt idx="153">
                  <c:v>-1</c:v>
                </c:pt>
                <c:pt idx="154">
                  <c:v>-1</c:v>
                </c:pt>
                <c:pt idx="155">
                  <c:v>-1</c:v>
                </c:pt>
                <c:pt idx="156">
                  <c:v>90</c:v>
                </c:pt>
                <c:pt idx="157">
                  <c:v>183</c:v>
                </c:pt>
                <c:pt idx="158">
                  <c:v>-1</c:v>
                </c:pt>
                <c:pt idx="159">
                  <c:v>-1</c:v>
                </c:pt>
                <c:pt idx="160">
                  <c:v>-1</c:v>
                </c:pt>
                <c:pt idx="161">
                  <c:v>-1</c:v>
                </c:pt>
                <c:pt idx="162">
                  <c:v>-1</c:v>
                </c:pt>
                <c:pt idx="163">
                  <c:v>-1</c:v>
                </c:pt>
                <c:pt idx="164">
                  <c:v>146</c:v>
                </c:pt>
                <c:pt idx="165">
                  <c:v>-1</c:v>
                </c:pt>
                <c:pt idx="166">
                  <c:v>-1</c:v>
                </c:pt>
                <c:pt idx="167">
                  <c:v>-1</c:v>
                </c:pt>
                <c:pt idx="168">
                  <c:v>-1</c:v>
                </c:pt>
                <c:pt idx="169">
                  <c:v>-1</c:v>
                </c:pt>
                <c:pt idx="170">
                  <c:v>-1</c:v>
                </c:pt>
                <c:pt idx="171">
                  <c:v>-1</c:v>
                </c:pt>
                <c:pt idx="172">
                  <c:v>335</c:v>
                </c:pt>
                <c:pt idx="173">
                  <c:v>-1</c:v>
                </c:pt>
                <c:pt idx="174">
                  <c:v>-1</c:v>
                </c:pt>
                <c:pt idx="175">
                  <c:v>-1</c:v>
                </c:pt>
                <c:pt idx="176">
                  <c:v>-1</c:v>
                </c:pt>
                <c:pt idx="177">
                  <c:v>347</c:v>
                </c:pt>
                <c:pt idx="178">
                  <c:v>-1</c:v>
                </c:pt>
                <c:pt idx="179">
                  <c:v>119</c:v>
                </c:pt>
                <c:pt idx="180">
                  <c:v>-1</c:v>
                </c:pt>
                <c:pt idx="181">
                  <c:v>-1</c:v>
                </c:pt>
                <c:pt idx="182">
                  <c:v>-1</c:v>
                </c:pt>
                <c:pt idx="183">
                  <c:v>-1</c:v>
                </c:pt>
                <c:pt idx="184">
                  <c:v>-1</c:v>
                </c:pt>
                <c:pt idx="185">
                  <c:v>-1</c:v>
                </c:pt>
                <c:pt idx="186">
                  <c:v>7</c:v>
                </c:pt>
                <c:pt idx="187">
                  <c:v>271</c:v>
                </c:pt>
                <c:pt idx="188">
                  <c:v>347</c:v>
                </c:pt>
                <c:pt idx="189">
                  <c:v>-1</c:v>
                </c:pt>
                <c:pt idx="190">
                  <c:v>-1</c:v>
                </c:pt>
                <c:pt idx="191">
                  <c:v>-1</c:v>
                </c:pt>
                <c:pt idx="192">
                  <c:v>-1</c:v>
                </c:pt>
                <c:pt idx="193">
                  <c:v>-1</c:v>
                </c:pt>
                <c:pt idx="194">
                  <c:v>-1</c:v>
                </c:pt>
                <c:pt idx="195">
                  <c:v>-1</c:v>
                </c:pt>
                <c:pt idx="196">
                  <c:v>-1</c:v>
                </c:pt>
                <c:pt idx="197">
                  <c:v>-1</c:v>
                </c:pt>
                <c:pt idx="198">
                  <c:v>-1</c:v>
                </c:pt>
                <c:pt idx="199">
                  <c:v>181</c:v>
                </c:pt>
                <c:pt idx="200">
                  <c:v>88</c:v>
                </c:pt>
                <c:pt idx="201">
                  <c:v>-1</c:v>
                </c:pt>
                <c:pt idx="202">
                  <c:v>141</c:v>
                </c:pt>
                <c:pt idx="203">
                  <c:v>126</c:v>
                </c:pt>
                <c:pt idx="204">
                  <c:v>-1</c:v>
                </c:pt>
                <c:pt idx="205">
                  <c:v>-1</c:v>
                </c:pt>
                <c:pt idx="206">
                  <c:v>-1</c:v>
                </c:pt>
                <c:pt idx="207">
                  <c:v>61</c:v>
                </c:pt>
                <c:pt idx="208">
                  <c:v>271</c:v>
                </c:pt>
                <c:pt idx="209">
                  <c:v>-1</c:v>
                </c:pt>
                <c:pt idx="210">
                  <c:v>-1</c:v>
                </c:pt>
                <c:pt idx="211">
                  <c:v>-1</c:v>
                </c:pt>
                <c:pt idx="212">
                  <c:v>373</c:v>
                </c:pt>
                <c:pt idx="213">
                  <c:v>-1</c:v>
                </c:pt>
                <c:pt idx="214">
                  <c:v>-1</c:v>
                </c:pt>
                <c:pt idx="215">
                  <c:v>-1</c:v>
                </c:pt>
                <c:pt idx="216">
                  <c:v>-1</c:v>
                </c:pt>
                <c:pt idx="217">
                  <c:v>351</c:v>
                </c:pt>
                <c:pt idx="218">
                  <c:v>-1</c:v>
                </c:pt>
                <c:pt idx="219">
                  <c:v>-1</c:v>
                </c:pt>
                <c:pt idx="220">
                  <c:v>-1</c:v>
                </c:pt>
                <c:pt idx="221">
                  <c:v>-1</c:v>
                </c:pt>
                <c:pt idx="222">
                  <c:v>-1</c:v>
                </c:pt>
                <c:pt idx="223">
                  <c:v>-1</c:v>
                </c:pt>
                <c:pt idx="224">
                  <c:v>-1</c:v>
                </c:pt>
                <c:pt idx="225">
                  <c:v>-1</c:v>
                </c:pt>
                <c:pt idx="226">
                  <c:v>-1</c:v>
                </c:pt>
                <c:pt idx="227">
                  <c:v>242</c:v>
                </c:pt>
                <c:pt idx="228">
                  <c:v>-1</c:v>
                </c:pt>
                <c:pt idx="229">
                  <c:v>62</c:v>
                </c:pt>
                <c:pt idx="230">
                  <c:v>-1</c:v>
                </c:pt>
                <c:pt idx="231">
                  <c:v>-1</c:v>
                </c:pt>
                <c:pt idx="232">
                  <c:v>351</c:v>
                </c:pt>
                <c:pt idx="233">
                  <c:v>91</c:v>
                </c:pt>
                <c:pt idx="234">
                  <c:v>-1</c:v>
                </c:pt>
                <c:pt idx="235">
                  <c:v>-1</c:v>
                </c:pt>
                <c:pt idx="236">
                  <c:v>308</c:v>
                </c:pt>
                <c:pt idx="237">
                  <c:v>-1</c:v>
                </c:pt>
                <c:pt idx="238">
                  <c:v>-1</c:v>
                </c:pt>
                <c:pt idx="239">
                  <c:v>-1</c:v>
                </c:pt>
                <c:pt idx="240">
                  <c:v>-1</c:v>
                </c:pt>
                <c:pt idx="241">
                  <c:v>-1</c:v>
                </c:pt>
                <c:pt idx="242">
                  <c:v>-1</c:v>
                </c:pt>
                <c:pt idx="243">
                  <c:v>-1</c:v>
                </c:pt>
                <c:pt idx="244">
                  <c:v>-1</c:v>
                </c:pt>
                <c:pt idx="245">
                  <c:v>250</c:v>
                </c:pt>
                <c:pt idx="246">
                  <c:v>-1</c:v>
                </c:pt>
                <c:pt idx="247">
                  <c:v>-1</c:v>
                </c:pt>
                <c:pt idx="248">
                  <c:v>-1</c:v>
                </c:pt>
                <c:pt idx="249">
                  <c:v>172</c:v>
                </c:pt>
                <c:pt idx="250">
                  <c:v>-1</c:v>
                </c:pt>
                <c:pt idx="251">
                  <c:v>-1</c:v>
                </c:pt>
                <c:pt idx="252">
                  <c:v>-1</c:v>
                </c:pt>
                <c:pt idx="253">
                  <c:v>265</c:v>
                </c:pt>
                <c:pt idx="254">
                  <c:v>-1</c:v>
                </c:pt>
                <c:pt idx="255">
                  <c:v>-1</c:v>
                </c:pt>
                <c:pt idx="256">
                  <c:v>-1</c:v>
                </c:pt>
                <c:pt idx="257">
                  <c:v>-1</c:v>
                </c:pt>
                <c:pt idx="258">
                  <c:v>-1</c:v>
                </c:pt>
                <c:pt idx="259">
                  <c:v>-1</c:v>
                </c:pt>
                <c:pt idx="260">
                  <c:v>-1</c:v>
                </c:pt>
                <c:pt idx="261">
                  <c:v>-1</c:v>
                </c:pt>
                <c:pt idx="262">
                  <c:v>-1</c:v>
                </c:pt>
                <c:pt idx="263">
                  <c:v>-1</c:v>
                </c:pt>
                <c:pt idx="264">
                  <c:v>78</c:v>
                </c:pt>
                <c:pt idx="265">
                  <c:v>-1</c:v>
                </c:pt>
                <c:pt idx="266">
                  <c:v>-1</c:v>
                </c:pt>
                <c:pt idx="267">
                  <c:v>-1</c:v>
                </c:pt>
                <c:pt idx="268">
                  <c:v>-1</c:v>
                </c:pt>
                <c:pt idx="269">
                  <c:v>-1</c:v>
                </c:pt>
                <c:pt idx="270">
                  <c:v>28</c:v>
                </c:pt>
                <c:pt idx="271">
                  <c:v>-1</c:v>
                </c:pt>
                <c:pt idx="272">
                  <c:v>-1</c:v>
                </c:pt>
                <c:pt idx="273">
                  <c:v>-1</c:v>
                </c:pt>
                <c:pt idx="274">
                  <c:v>-1</c:v>
                </c:pt>
                <c:pt idx="275">
                  <c:v>-1</c:v>
                </c:pt>
                <c:pt idx="276">
                  <c:v>79</c:v>
                </c:pt>
                <c:pt idx="277">
                  <c:v>-1</c:v>
                </c:pt>
                <c:pt idx="278">
                  <c:v>-1</c:v>
                </c:pt>
                <c:pt idx="279">
                  <c:v>-1</c:v>
                </c:pt>
                <c:pt idx="280">
                  <c:v>-1</c:v>
                </c:pt>
                <c:pt idx="281">
                  <c:v>-1</c:v>
                </c:pt>
                <c:pt idx="282">
                  <c:v>-1</c:v>
                </c:pt>
                <c:pt idx="283">
                  <c:v>-1</c:v>
                </c:pt>
                <c:pt idx="284">
                  <c:v>-1</c:v>
                </c:pt>
                <c:pt idx="285">
                  <c:v>-1</c:v>
                </c:pt>
                <c:pt idx="286">
                  <c:v>-1</c:v>
                </c:pt>
                <c:pt idx="287">
                  <c:v>-1</c:v>
                </c:pt>
                <c:pt idx="288">
                  <c:v>-1</c:v>
                </c:pt>
                <c:pt idx="289">
                  <c:v>1</c:v>
                </c:pt>
                <c:pt idx="290">
                  <c:v>-1</c:v>
                </c:pt>
                <c:pt idx="291">
                  <c:v>-1</c:v>
                </c:pt>
                <c:pt idx="292">
                  <c:v>-1</c:v>
                </c:pt>
                <c:pt idx="293">
                  <c:v>-1</c:v>
                </c:pt>
                <c:pt idx="294">
                  <c:v>-1</c:v>
                </c:pt>
                <c:pt idx="295">
                  <c:v>-1</c:v>
                </c:pt>
                <c:pt idx="296">
                  <c:v>-1</c:v>
                </c:pt>
                <c:pt idx="297">
                  <c:v>-1</c:v>
                </c:pt>
                <c:pt idx="298">
                  <c:v>-1</c:v>
                </c:pt>
                <c:pt idx="299">
                  <c:v>-1</c:v>
                </c:pt>
                <c:pt idx="300">
                  <c:v>-1</c:v>
                </c:pt>
                <c:pt idx="301">
                  <c:v>188</c:v>
                </c:pt>
                <c:pt idx="302">
                  <c:v>-1</c:v>
                </c:pt>
                <c:pt idx="303">
                  <c:v>-1</c:v>
                </c:pt>
                <c:pt idx="304">
                  <c:v>-1</c:v>
                </c:pt>
                <c:pt idx="305">
                  <c:v>-1</c:v>
                </c:pt>
                <c:pt idx="306">
                  <c:v>-1</c:v>
                </c:pt>
                <c:pt idx="307">
                  <c:v>-1</c:v>
                </c:pt>
                <c:pt idx="308">
                  <c:v>-1</c:v>
                </c:pt>
                <c:pt idx="309">
                  <c:v>-1</c:v>
                </c:pt>
                <c:pt idx="310">
                  <c:v>167</c:v>
                </c:pt>
                <c:pt idx="311">
                  <c:v>-1</c:v>
                </c:pt>
                <c:pt idx="312">
                  <c:v>-1</c:v>
                </c:pt>
                <c:pt idx="313">
                  <c:v>-1</c:v>
                </c:pt>
                <c:pt idx="314">
                  <c:v>89</c:v>
                </c:pt>
                <c:pt idx="315">
                  <c:v>-1</c:v>
                </c:pt>
                <c:pt idx="316">
                  <c:v>-1</c:v>
                </c:pt>
                <c:pt idx="317">
                  <c:v>-1</c:v>
                </c:pt>
                <c:pt idx="318">
                  <c:v>164</c:v>
                </c:pt>
                <c:pt idx="319">
                  <c:v>-1</c:v>
                </c:pt>
                <c:pt idx="320">
                  <c:v>-1</c:v>
                </c:pt>
                <c:pt idx="321">
                  <c:v>-1</c:v>
                </c:pt>
                <c:pt idx="322">
                  <c:v>-1</c:v>
                </c:pt>
                <c:pt idx="323">
                  <c:v>1</c:v>
                </c:pt>
                <c:pt idx="324">
                  <c:v>-1</c:v>
                </c:pt>
                <c:pt idx="325">
                  <c:v>462</c:v>
                </c:pt>
                <c:pt idx="326">
                  <c:v>-1</c:v>
                </c:pt>
                <c:pt idx="327">
                  <c:v>-1</c:v>
                </c:pt>
                <c:pt idx="328">
                  <c:v>209</c:v>
                </c:pt>
                <c:pt idx="329">
                  <c:v>-1</c:v>
                </c:pt>
                <c:pt idx="330">
                  <c:v>-1</c:v>
                </c:pt>
                <c:pt idx="331">
                  <c:v>321</c:v>
                </c:pt>
                <c:pt idx="332">
                  <c:v>-1</c:v>
                </c:pt>
                <c:pt idx="333">
                  <c:v>-1</c:v>
                </c:pt>
                <c:pt idx="334">
                  <c:v>-1</c:v>
                </c:pt>
                <c:pt idx="335">
                  <c:v>-1</c:v>
                </c:pt>
                <c:pt idx="336">
                  <c:v>-1</c:v>
                </c:pt>
                <c:pt idx="337">
                  <c:v>254</c:v>
                </c:pt>
                <c:pt idx="338">
                  <c:v>183</c:v>
                </c:pt>
                <c:pt idx="339">
                  <c:v>-1</c:v>
                </c:pt>
                <c:pt idx="340">
                  <c:v>176</c:v>
                </c:pt>
                <c:pt idx="341">
                  <c:v>-1</c:v>
                </c:pt>
                <c:pt idx="342">
                  <c:v>-1</c:v>
                </c:pt>
                <c:pt idx="343">
                  <c:v>-1</c:v>
                </c:pt>
                <c:pt idx="344">
                  <c:v>-1</c:v>
                </c:pt>
                <c:pt idx="345">
                  <c:v>347</c:v>
                </c:pt>
                <c:pt idx="346">
                  <c:v>-1</c:v>
                </c:pt>
                <c:pt idx="347">
                  <c:v>94</c:v>
                </c:pt>
                <c:pt idx="348">
                  <c:v>-1</c:v>
                </c:pt>
                <c:pt idx="349">
                  <c:v>364</c:v>
                </c:pt>
                <c:pt idx="350">
                  <c:v>-1</c:v>
                </c:pt>
                <c:pt idx="351">
                  <c:v>-1</c:v>
                </c:pt>
                <c:pt idx="352">
                  <c:v>-1</c:v>
                </c:pt>
                <c:pt idx="353">
                  <c:v>96</c:v>
                </c:pt>
                <c:pt idx="354">
                  <c:v>356</c:v>
                </c:pt>
                <c:pt idx="355">
                  <c:v>-1</c:v>
                </c:pt>
                <c:pt idx="356">
                  <c:v>-1</c:v>
                </c:pt>
                <c:pt idx="357">
                  <c:v>-1</c:v>
                </c:pt>
                <c:pt idx="358">
                  <c:v>-1</c:v>
                </c:pt>
                <c:pt idx="359">
                  <c:v>-1</c:v>
                </c:pt>
                <c:pt idx="360">
                  <c:v>-1</c:v>
                </c:pt>
                <c:pt idx="361">
                  <c:v>-1</c:v>
                </c:pt>
                <c:pt idx="362">
                  <c:v>-1</c:v>
                </c:pt>
                <c:pt idx="363">
                  <c:v>-1</c:v>
                </c:pt>
                <c:pt idx="364">
                  <c:v>-1</c:v>
                </c:pt>
                <c:pt idx="365">
                  <c:v>-1</c:v>
                </c:pt>
                <c:pt idx="366">
                  <c:v>-1</c:v>
                </c:pt>
                <c:pt idx="367">
                  <c:v>149</c:v>
                </c:pt>
                <c:pt idx="368">
                  <c:v>-1</c:v>
                </c:pt>
                <c:pt idx="369">
                  <c:v>183</c:v>
                </c:pt>
                <c:pt idx="370">
                  <c:v>-1</c:v>
                </c:pt>
                <c:pt idx="371">
                  <c:v>-1</c:v>
                </c:pt>
                <c:pt idx="372">
                  <c:v>-1</c:v>
                </c:pt>
                <c:pt idx="373">
                  <c:v>-1</c:v>
                </c:pt>
                <c:pt idx="374">
                  <c:v>308</c:v>
                </c:pt>
                <c:pt idx="375">
                  <c:v>363</c:v>
                </c:pt>
                <c:pt idx="376">
                  <c:v>-1</c:v>
                </c:pt>
                <c:pt idx="377">
                  <c:v>275</c:v>
                </c:pt>
                <c:pt idx="378">
                  <c:v>-1</c:v>
                </c:pt>
                <c:pt idx="379">
                  <c:v>-1</c:v>
                </c:pt>
                <c:pt idx="380">
                  <c:v>325</c:v>
                </c:pt>
                <c:pt idx="381">
                  <c:v>-1</c:v>
                </c:pt>
                <c:pt idx="382">
                  <c:v>-1</c:v>
                </c:pt>
                <c:pt idx="383">
                  <c:v>341</c:v>
                </c:pt>
                <c:pt idx="384">
                  <c:v>-1</c:v>
                </c:pt>
                <c:pt idx="385">
                  <c:v>-1</c:v>
                </c:pt>
                <c:pt idx="386">
                  <c:v>-1</c:v>
                </c:pt>
                <c:pt idx="387">
                  <c:v>-1</c:v>
                </c:pt>
                <c:pt idx="388">
                  <c:v>-1</c:v>
                </c:pt>
                <c:pt idx="389">
                  <c:v>-1</c:v>
                </c:pt>
                <c:pt idx="390">
                  <c:v>260</c:v>
                </c:pt>
                <c:pt idx="391">
                  <c:v>-1</c:v>
                </c:pt>
                <c:pt idx="392">
                  <c:v>-1</c:v>
                </c:pt>
                <c:pt idx="393">
                  <c:v>-1</c:v>
                </c:pt>
                <c:pt idx="394">
                  <c:v>358</c:v>
                </c:pt>
                <c:pt idx="395">
                  <c:v>-1</c:v>
                </c:pt>
                <c:pt idx="396">
                  <c:v>-1</c:v>
                </c:pt>
                <c:pt idx="397">
                  <c:v>87</c:v>
                </c:pt>
                <c:pt idx="398">
                  <c:v>-1</c:v>
                </c:pt>
                <c:pt idx="399">
                  <c:v>-1</c:v>
                </c:pt>
                <c:pt idx="400">
                  <c:v>-1</c:v>
                </c:pt>
                <c:pt idx="401">
                  <c:v>-1</c:v>
                </c:pt>
                <c:pt idx="402">
                  <c:v>-1</c:v>
                </c:pt>
                <c:pt idx="403">
                  <c:v>-1</c:v>
                </c:pt>
                <c:pt idx="404">
                  <c:v>-1</c:v>
                </c:pt>
                <c:pt idx="405">
                  <c:v>-1</c:v>
                </c:pt>
                <c:pt idx="406">
                  <c:v>-1</c:v>
                </c:pt>
                <c:pt idx="407">
                  <c:v>-1</c:v>
                </c:pt>
                <c:pt idx="408">
                  <c:v>303</c:v>
                </c:pt>
                <c:pt idx="409">
                  <c:v>98</c:v>
                </c:pt>
                <c:pt idx="410">
                  <c:v>-1</c:v>
                </c:pt>
                <c:pt idx="411">
                  <c:v>-1</c:v>
                </c:pt>
                <c:pt idx="412">
                  <c:v>183</c:v>
                </c:pt>
                <c:pt idx="413">
                  <c:v>-1</c:v>
                </c:pt>
                <c:pt idx="414">
                  <c:v>-1</c:v>
                </c:pt>
                <c:pt idx="415">
                  <c:v>-1</c:v>
                </c:pt>
                <c:pt idx="416">
                  <c:v>-1</c:v>
                </c:pt>
                <c:pt idx="417">
                  <c:v>-1</c:v>
                </c:pt>
                <c:pt idx="418">
                  <c:v>-1</c:v>
                </c:pt>
                <c:pt idx="419">
                  <c:v>-1</c:v>
                </c:pt>
                <c:pt idx="420">
                  <c:v>-1</c:v>
                </c:pt>
                <c:pt idx="421">
                  <c:v>351</c:v>
                </c:pt>
                <c:pt idx="422">
                  <c:v>-1</c:v>
                </c:pt>
                <c:pt idx="423">
                  <c:v>327</c:v>
                </c:pt>
                <c:pt idx="424">
                  <c:v>-1</c:v>
                </c:pt>
                <c:pt idx="425">
                  <c:v>-1</c:v>
                </c:pt>
                <c:pt idx="426">
                  <c:v>-1</c:v>
                </c:pt>
                <c:pt idx="427">
                  <c:v>-1</c:v>
                </c:pt>
                <c:pt idx="428">
                  <c:v>-1</c:v>
                </c:pt>
                <c:pt idx="429">
                  <c:v>-1</c:v>
                </c:pt>
                <c:pt idx="430">
                  <c:v>-1</c:v>
                </c:pt>
                <c:pt idx="431">
                  <c:v>-1</c:v>
                </c:pt>
                <c:pt idx="432">
                  <c:v>-1</c:v>
                </c:pt>
                <c:pt idx="433">
                  <c:v>337</c:v>
                </c:pt>
                <c:pt idx="434">
                  <c:v>-1</c:v>
                </c:pt>
                <c:pt idx="435">
                  <c:v>-1</c:v>
                </c:pt>
                <c:pt idx="436">
                  <c:v>-1</c:v>
                </c:pt>
                <c:pt idx="437">
                  <c:v>322</c:v>
                </c:pt>
                <c:pt idx="438">
                  <c:v>-1</c:v>
                </c:pt>
                <c:pt idx="439">
                  <c:v>-1</c:v>
                </c:pt>
                <c:pt idx="440">
                  <c:v>-1</c:v>
                </c:pt>
                <c:pt idx="441">
                  <c:v>-1</c:v>
                </c:pt>
                <c:pt idx="442">
                  <c:v>-1</c:v>
                </c:pt>
                <c:pt idx="443">
                  <c:v>-1</c:v>
                </c:pt>
                <c:pt idx="444">
                  <c:v>-1</c:v>
                </c:pt>
                <c:pt idx="445">
                  <c:v>-1</c:v>
                </c:pt>
                <c:pt idx="446">
                  <c:v>-1</c:v>
                </c:pt>
                <c:pt idx="447">
                  <c:v>-1</c:v>
                </c:pt>
                <c:pt idx="448">
                  <c:v>-1</c:v>
                </c:pt>
                <c:pt idx="449">
                  <c:v>-1</c:v>
                </c:pt>
                <c:pt idx="450">
                  <c:v>-1</c:v>
                </c:pt>
                <c:pt idx="451">
                  <c:v>-1</c:v>
                </c:pt>
                <c:pt idx="452">
                  <c:v>-1</c:v>
                </c:pt>
                <c:pt idx="453">
                  <c:v>-1</c:v>
                </c:pt>
                <c:pt idx="454">
                  <c:v>-1</c:v>
                </c:pt>
                <c:pt idx="455">
                  <c:v>-1</c:v>
                </c:pt>
                <c:pt idx="456">
                  <c:v>-1</c:v>
                </c:pt>
                <c:pt idx="457">
                  <c:v>-1</c:v>
                </c:pt>
                <c:pt idx="458">
                  <c:v>-1</c:v>
                </c:pt>
                <c:pt idx="459">
                  <c:v>102</c:v>
                </c:pt>
                <c:pt idx="460">
                  <c:v>-1</c:v>
                </c:pt>
                <c:pt idx="461">
                  <c:v>-1</c:v>
                </c:pt>
                <c:pt idx="462">
                  <c:v>-1</c:v>
                </c:pt>
                <c:pt idx="463">
                  <c:v>-1</c:v>
                </c:pt>
                <c:pt idx="464">
                  <c:v>99</c:v>
                </c:pt>
                <c:pt idx="465">
                  <c:v>99</c:v>
                </c:pt>
                <c:pt idx="466">
                  <c:v>-1</c:v>
                </c:pt>
                <c:pt idx="467">
                  <c:v>-1</c:v>
                </c:pt>
                <c:pt idx="468">
                  <c:v>-1</c:v>
                </c:pt>
                <c:pt idx="469">
                  <c:v>-1</c:v>
                </c:pt>
                <c:pt idx="470">
                  <c:v>-1</c:v>
                </c:pt>
                <c:pt idx="471">
                  <c:v>-1</c:v>
                </c:pt>
                <c:pt idx="472">
                  <c:v>-1</c:v>
                </c:pt>
                <c:pt idx="473">
                  <c:v>-1</c:v>
                </c:pt>
                <c:pt idx="474">
                  <c:v>-1</c:v>
                </c:pt>
                <c:pt idx="475">
                  <c:v>-1</c:v>
                </c:pt>
                <c:pt idx="476">
                  <c:v>-1</c:v>
                </c:pt>
                <c:pt idx="477">
                  <c:v>92</c:v>
                </c:pt>
                <c:pt idx="478">
                  <c:v>-1</c:v>
                </c:pt>
                <c:pt idx="479">
                  <c:v>-1</c:v>
                </c:pt>
                <c:pt idx="480">
                  <c:v>-1</c:v>
                </c:pt>
                <c:pt idx="481">
                  <c:v>-1</c:v>
                </c:pt>
                <c:pt idx="482">
                  <c:v>196</c:v>
                </c:pt>
                <c:pt idx="483">
                  <c:v>-1</c:v>
                </c:pt>
                <c:pt idx="484">
                  <c:v>-1</c:v>
                </c:pt>
                <c:pt idx="485">
                  <c:v>-1</c:v>
                </c:pt>
                <c:pt idx="486">
                  <c:v>-1</c:v>
                </c:pt>
                <c:pt idx="487">
                  <c:v>-1</c:v>
                </c:pt>
                <c:pt idx="488">
                  <c:v>-1</c:v>
                </c:pt>
                <c:pt idx="489">
                  <c:v>-1</c:v>
                </c:pt>
                <c:pt idx="490">
                  <c:v>-1</c:v>
                </c:pt>
                <c:pt idx="491">
                  <c:v>-1</c:v>
                </c:pt>
                <c:pt idx="492">
                  <c:v>91</c:v>
                </c:pt>
                <c:pt idx="493">
                  <c:v>-1</c:v>
                </c:pt>
                <c:pt idx="494">
                  <c:v>-1</c:v>
                </c:pt>
                <c:pt idx="495">
                  <c:v>-1</c:v>
                </c:pt>
                <c:pt idx="496">
                  <c:v>370</c:v>
                </c:pt>
                <c:pt idx="497">
                  <c:v>-1</c:v>
                </c:pt>
                <c:pt idx="498">
                  <c:v>-1</c:v>
                </c:pt>
                <c:pt idx="499">
                  <c:v>-1</c:v>
                </c:pt>
                <c:pt idx="500">
                  <c:v>84</c:v>
                </c:pt>
                <c:pt idx="501">
                  <c:v>-1</c:v>
                </c:pt>
                <c:pt idx="502">
                  <c:v>-1</c:v>
                </c:pt>
                <c:pt idx="503">
                  <c:v>-1</c:v>
                </c:pt>
                <c:pt idx="504">
                  <c:v>-1</c:v>
                </c:pt>
                <c:pt idx="505">
                  <c:v>-1</c:v>
                </c:pt>
                <c:pt idx="506">
                  <c:v>-1</c:v>
                </c:pt>
                <c:pt idx="507">
                  <c:v>-1</c:v>
                </c:pt>
                <c:pt idx="508">
                  <c:v>-1</c:v>
                </c:pt>
                <c:pt idx="509">
                  <c:v>-1</c:v>
                </c:pt>
                <c:pt idx="510">
                  <c:v>212</c:v>
                </c:pt>
                <c:pt idx="511">
                  <c:v>-1</c:v>
                </c:pt>
                <c:pt idx="512">
                  <c:v>63</c:v>
                </c:pt>
                <c:pt idx="513">
                  <c:v>-1</c:v>
                </c:pt>
                <c:pt idx="514">
                  <c:v>-1</c:v>
                </c:pt>
                <c:pt idx="515">
                  <c:v>325</c:v>
                </c:pt>
                <c:pt idx="516">
                  <c:v>-1</c:v>
                </c:pt>
                <c:pt idx="517">
                  <c:v>-1</c:v>
                </c:pt>
                <c:pt idx="518">
                  <c:v>367</c:v>
                </c:pt>
                <c:pt idx="519">
                  <c:v>81</c:v>
                </c:pt>
                <c:pt idx="520">
                  <c:v>-1</c:v>
                </c:pt>
                <c:pt idx="521">
                  <c:v>-1</c:v>
                </c:pt>
                <c:pt idx="522">
                  <c:v>191</c:v>
                </c:pt>
                <c:pt idx="523">
                  <c:v>-1</c:v>
                </c:pt>
                <c:pt idx="524">
                  <c:v>-1</c:v>
                </c:pt>
                <c:pt idx="525">
                  <c:v>-1</c:v>
                </c:pt>
                <c:pt idx="526">
                  <c:v>-1</c:v>
                </c:pt>
                <c:pt idx="527">
                  <c:v>-1</c:v>
                </c:pt>
                <c:pt idx="528">
                  <c:v>360</c:v>
                </c:pt>
                <c:pt idx="529">
                  <c:v>-1</c:v>
                </c:pt>
                <c:pt idx="530">
                  <c:v>-1</c:v>
                </c:pt>
                <c:pt idx="531">
                  <c:v>-1</c:v>
                </c:pt>
                <c:pt idx="532">
                  <c:v>-1</c:v>
                </c:pt>
                <c:pt idx="533">
                  <c:v>-1</c:v>
                </c:pt>
                <c:pt idx="534">
                  <c:v>-1</c:v>
                </c:pt>
                <c:pt idx="535">
                  <c:v>-1</c:v>
                </c:pt>
                <c:pt idx="536">
                  <c:v>-1</c:v>
                </c:pt>
                <c:pt idx="537">
                  <c:v>-1</c:v>
                </c:pt>
                <c:pt idx="538">
                  <c:v>-1</c:v>
                </c:pt>
                <c:pt idx="539">
                  <c:v>-1</c:v>
                </c:pt>
                <c:pt idx="540">
                  <c:v>181</c:v>
                </c:pt>
                <c:pt idx="541">
                  <c:v>-1</c:v>
                </c:pt>
                <c:pt idx="542">
                  <c:v>-1</c:v>
                </c:pt>
                <c:pt idx="543">
                  <c:v>-1</c:v>
                </c:pt>
                <c:pt idx="544">
                  <c:v>-1</c:v>
                </c:pt>
                <c:pt idx="545">
                  <c:v>-1</c:v>
                </c:pt>
                <c:pt idx="546">
                  <c:v>-1</c:v>
                </c:pt>
                <c:pt idx="547">
                  <c:v>-1</c:v>
                </c:pt>
                <c:pt idx="548">
                  <c:v>-1</c:v>
                </c:pt>
                <c:pt idx="549">
                  <c:v>-1</c:v>
                </c:pt>
                <c:pt idx="550">
                  <c:v>-1</c:v>
                </c:pt>
                <c:pt idx="551">
                  <c:v>332</c:v>
                </c:pt>
                <c:pt idx="552">
                  <c:v>80</c:v>
                </c:pt>
                <c:pt idx="553">
                  <c:v>-1</c:v>
                </c:pt>
                <c:pt idx="554">
                  <c:v>-1</c:v>
                </c:pt>
                <c:pt idx="555">
                  <c:v>85</c:v>
                </c:pt>
                <c:pt idx="556">
                  <c:v>-1</c:v>
                </c:pt>
                <c:pt idx="557">
                  <c:v>-1</c:v>
                </c:pt>
                <c:pt idx="558">
                  <c:v>-1</c:v>
                </c:pt>
                <c:pt idx="559">
                  <c:v>-1</c:v>
                </c:pt>
                <c:pt idx="560">
                  <c:v>-1</c:v>
                </c:pt>
                <c:pt idx="561">
                  <c:v>-1</c:v>
                </c:pt>
                <c:pt idx="562">
                  <c:v>-1</c:v>
                </c:pt>
                <c:pt idx="563">
                  <c:v>176</c:v>
                </c:pt>
                <c:pt idx="564">
                  <c:v>-1</c:v>
                </c:pt>
                <c:pt idx="565">
                  <c:v>247</c:v>
                </c:pt>
                <c:pt idx="566">
                  <c:v>-1</c:v>
                </c:pt>
                <c:pt idx="567">
                  <c:v>-1</c:v>
                </c:pt>
                <c:pt idx="568">
                  <c:v>-1</c:v>
                </c:pt>
                <c:pt idx="569">
                  <c:v>-1</c:v>
                </c:pt>
                <c:pt idx="570">
                  <c:v>-1</c:v>
                </c:pt>
                <c:pt idx="571">
                  <c:v>-1</c:v>
                </c:pt>
                <c:pt idx="572">
                  <c:v>150</c:v>
                </c:pt>
                <c:pt idx="573">
                  <c:v>-1</c:v>
                </c:pt>
                <c:pt idx="574">
                  <c:v>-1</c:v>
                </c:pt>
                <c:pt idx="575">
                  <c:v>-1</c:v>
                </c:pt>
                <c:pt idx="576">
                  <c:v>-1</c:v>
                </c:pt>
                <c:pt idx="577">
                  <c:v>-1</c:v>
                </c:pt>
                <c:pt idx="578">
                  <c:v>175</c:v>
                </c:pt>
                <c:pt idx="579">
                  <c:v>176</c:v>
                </c:pt>
                <c:pt idx="580">
                  <c:v>-1</c:v>
                </c:pt>
                <c:pt idx="581">
                  <c:v>-1</c:v>
                </c:pt>
                <c:pt idx="582">
                  <c:v>-1</c:v>
                </c:pt>
                <c:pt idx="583">
                  <c:v>-1</c:v>
                </c:pt>
                <c:pt idx="584">
                  <c:v>-1</c:v>
                </c:pt>
                <c:pt idx="585">
                  <c:v>-1</c:v>
                </c:pt>
                <c:pt idx="586">
                  <c:v>-1</c:v>
                </c:pt>
                <c:pt idx="587">
                  <c:v>-1</c:v>
                </c:pt>
                <c:pt idx="588">
                  <c:v>-1</c:v>
                </c:pt>
                <c:pt idx="589">
                  <c:v>-1</c:v>
                </c:pt>
                <c:pt idx="590">
                  <c:v>-1</c:v>
                </c:pt>
                <c:pt idx="591">
                  <c:v>-1</c:v>
                </c:pt>
                <c:pt idx="592">
                  <c:v>-1</c:v>
                </c:pt>
                <c:pt idx="593">
                  <c:v>-1</c:v>
                </c:pt>
                <c:pt idx="594">
                  <c:v>-1</c:v>
                </c:pt>
                <c:pt idx="595">
                  <c:v>-1</c:v>
                </c:pt>
                <c:pt idx="596">
                  <c:v>382</c:v>
                </c:pt>
                <c:pt idx="597">
                  <c:v>-1</c:v>
                </c:pt>
                <c:pt idx="598">
                  <c:v>261</c:v>
                </c:pt>
                <c:pt idx="599">
                  <c:v>-1</c:v>
                </c:pt>
                <c:pt idx="600">
                  <c:v>-1</c:v>
                </c:pt>
                <c:pt idx="601">
                  <c:v>-1</c:v>
                </c:pt>
                <c:pt idx="602">
                  <c:v>147</c:v>
                </c:pt>
                <c:pt idx="603">
                  <c:v>-1</c:v>
                </c:pt>
                <c:pt idx="604">
                  <c:v>-1</c:v>
                </c:pt>
                <c:pt idx="605">
                  <c:v>-1</c:v>
                </c:pt>
                <c:pt idx="606">
                  <c:v>-1</c:v>
                </c:pt>
                <c:pt idx="607">
                  <c:v>-1</c:v>
                </c:pt>
                <c:pt idx="608">
                  <c:v>-1</c:v>
                </c:pt>
                <c:pt idx="609">
                  <c:v>-1</c:v>
                </c:pt>
                <c:pt idx="610">
                  <c:v>-1</c:v>
                </c:pt>
                <c:pt idx="611">
                  <c:v>-1</c:v>
                </c:pt>
                <c:pt idx="612">
                  <c:v>-1</c:v>
                </c:pt>
                <c:pt idx="613">
                  <c:v>-1</c:v>
                </c:pt>
                <c:pt idx="614">
                  <c:v>336</c:v>
                </c:pt>
                <c:pt idx="615">
                  <c:v>-1</c:v>
                </c:pt>
                <c:pt idx="616">
                  <c:v>-1</c:v>
                </c:pt>
                <c:pt idx="617">
                  <c:v>-1</c:v>
                </c:pt>
                <c:pt idx="618">
                  <c:v>-1</c:v>
                </c:pt>
                <c:pt idx="619">
                  <c:v>182</c:v>
                </c:pt>
                <c:pt idx="620">
                  <c:v>-1</c:v>
                </c:pt>
                <c:pt idx="621">
                  <c:v>-1</c:v>
                </c:pt>
                <c:pt idx="622">
                  <c:v>-1</c:v>
                </c:pt>
                <c:pt idx="623">
                  <c:v>58</c:v>
                </c:pt>
                <c:pt idx="624">
                  <c:v>-1</c:v>
                </c:pt>
                <c:pt idx="625">
                  <c:v>-1</c:v>
                </c:pt>
                <c:pt idx="626">
                  <c:v>-1</c:v>
                </c:pt>
                <c:pt idx="627">
                  <c:v>-1</c:v>
                </c:pt>
                <c:pt idx="628">
                  <c:v>-1</c:v>
                </c:pt>
                <c:pt idx="629">
                  <c:v>206</c:v>
                </c:pt>
                <c:pt idx="630">
                  <c:v>-1</c:v>
                </c:pt>
                <c:pt idx="631">
                  <c:v>105</c:v>
                </c:pt>
                <c:pt idx="632">
                  <c:v>-1</c:v>
                </c:pt>
                <c:pt idx="633">
                  <c:v>-1</c:v>
                </c:pt>
                <c:pt idx="634">
                  <c:v>-1</c:v>
                </c:pt>
                <c:pt idx="635">
                  <c:v>-1</c:v>
                </c:pt>
                <c:pt idx="636">
                  <c:v>-1</c:v>
                </c:pt>
                <c:pt idx="637">
                  <c:v>-1</c:v>
                </c:pt>
                <c:pt idx="638">
                  <c:v>-1</c:v>
                </c:pt>
                <c:pt idx="639">
                  <c:v>-1</c:v>
                </c:pt>
                <c:pt idx="640">
                  <c:v>-1</c:v>
                </c:pt>
                <c:pt idx="641">
                  <c:v>-1</c:v>
                </c:pt>
                <c:pt idx="642">
                  <c:v>-1</c:v>
                </c:pt>
                <c:pt idx="643">
                  <c:v>-1</c:v>
                </c:pt>
                <c:pt idx="644">
                  <c:v>-1</c:v>
                </c:pt>
                <c:pt idx="645">
                  <c:v>-1</c:v>
                </c:pt>
                <c:pt idx="646">
                  <c:v>-1</c:v>
                </c:pt>
                <c:pt idx="647">
                  <c:v>112</c:v>
                </c:pt>
                <c:pt idx="648">
                  <c:v>-1</c:v>
                </c:pt>
                <c:pt idx="649">
                  <c:v>147</c:v>
                </c:pt>
                <c:pt idx="650">
                  <c:v>146</c:v>
                </c:pt>
                <c:pt idx="651">
                  <c:v>199</c:v>
                </c:pt>
                <c:pt idx="652">
                  <c:v>-1</c:v>
                </c:pt>
                <c:pt idx="653">
                  <c:v>-1</c:v>
                </c:pt>
                <c:pt idx="654">
                  <c:v>-1</c:v>
                </c:pt>
                <c:pt idx="655">
                  <c:v>-1</c:v>
                </c:pt>
                <c:pt idx="656">
                  <c:v>-1</c:v>
                </c:pt>
                <c:pt idx="657">
                  <c:v>91</c:v>
                </c:pt>
                <c:pt idx="658">
                  <c:v>342</c:v>
                </c:pt>
                <c:pt idx="659">
                  <c:v>-1</c:v>
                </c:pt>
                <c:pt idx="660">
                  <c:v>133</c:v>
                </c:pt>
                <c:pt idx="661">
                  <c:v>-1</c:v>
                </c:pt>
                <c:pt idx="662">
                  <c:v>-1</c:v>
                </c:pt>
                <c:pt idx="663">
                  <c:v>170</c:v>
                </c:pt>
                <c:pt idx="664">
                  <c:v>-1</c:v>
                </c:pt>
                <c:pt idx="665">
                  <c:v>94</c:v>
                </c:pt>
                <c:pt idx="666">
                  <c:v>-1</c:v>
                </c:pt>
                <c:pt idx="667">
                  <c:v>208</c:v>
                </c:pt>
                <c:pt idx="668">
                  <c:v>-1</c:v>
                </c:pt>
                <c:pt idx="669">
                  <c:v>-1</c:v>
                </c:pt>
                <c:pt idx="670">
                  <c:v>-1</c:v>
                </c:pt>
                <c:pt idx="671">
                  <c:v>253</c:v>
                </c:pt>
                <c:pt idx="672">
                  <c:v>135</c:v>
                </c:pt>
                <c:pt idx="673">
                  <c:v>-1</c:v>
                </c:pt>
                <c:pt idx="674">
                  <c:v>-1</c:v>
                </c:pt>
                <c:pt idx="675">
                  <c:v>278</c:v>
                </c:pt>
                <c:pt idx="676">
                  <c:v>-1</c:v>
                </c:pt>
                <c:pt idx="677">
                  <c:v>-1</c:v>
                </c:pt>
                <c:pt idx="678">
                  <c:v>-1</c:v>
                </c:pt>
                <c:pt idx="679">
                  <c:v>-1</c:v>
                </c:pt>
                <c:pt idx="680">
                  <c:v>-1</c:v>
                </c:pt>
                <c:pt idx="681">
                  <c:v>-1</c:v>
                </c:pt>
                <c:pt idx="682">
                  <c:v>-1</c:v>
                </c:pt>
                <c:pt idx="683">
                  <c:v>-1</c:v>
                </c:pt>
                <c:pt idx="684">
                  <c:v>140</c:v>
                </c:pt>
                <c:pt idx="685">
                  <c:v>149</c:v>
                </c:pt>
                <c:pt idx="686">
                  <c:v>-1</c:v>
                </c:pt>
                <c:pt idx="687">
                  <c:v>-1</c:v>
                </c:pt>
                <c:pt idx="688">
                  <c:v>-1</c:v>
                </c:pt>
                <c:pt idx="689">
                  <c:v>-1</c:v>
                </c:pt>
                <c:pt idx="690">
                  <c:v>-1</c:v>
                </c:pt>
                <c:pt idx="691">
                  <c:v>-1</c:v>
                </c:pt>
                <c:pt idx="692">
                  <c:v>-1</c:v>
                </c:pt>
                <c:pt idx="693">
                  <c:v>-1</c:v>
                </c:pt>
                <c:pt idx="694">
                  <c:v>-1</c:v>
                </c:pt>
                <c:pt idx="695">
                  <c:v>-1</c:v>
                </c:pt>
                <c:pt idx="696">
                  <c:v>-1</c:v>
                </c:pt>
                <c:pt idx="697">
                  <c:v>-1</c:v>
                </c:pt>
                <c:pt idx="698">
                  <c:v>-1</c:v>
                </c:pt>
                <c:pt idx="699">
                  <c:v>168</c:v>
                </c:pt>
                <c:pt idx="700">
                  <c:v>-1</c:v>
                </c:pt>
                <c:pt idx="701">
                  <c:v>-1</c:v>
                </c:pt>
                <c:pt idx="702">
                  <c:v>-1</c:v>
                </c:pt>
                <c:pt idx="703">
                  <c:v>-1</c:v>
                </c:pt>
                <c:pt idx="704">
                  <c:v>-1</c:v>
                </c:pt>
                <c:pt idx="705">
                  <c:v>-1</c:v>
                </c:pt>
                <c:pt idx="706">
                  <c:v>-1</c:v>
                </c:pt>
                <c:pt idx="707">
                  <c:v>-1</c:v>
                </c:pt>
                <c:pt idx="708">
                  <c:v>-1</c:v>
                </c:pt>
                <c:pt idx="709">
                  <c:v>-1</c:v>
                </c:pt>
                <c:pt idx="710">
                  <c:v>-1</c:v>
                </c:pt>
                <c:pt idx="711">
                  <c:v>-1</c:v>
                </c:pt>
                <c:pt idx="712">
                  <c:v>-1</c:v>
                </c:pt>
                <c:pt idx="713">
                  <c:v>322</c:v>
                </c:pt>
                <c:pt idx="714">
                  <c:v>-1</c:v>
                </c:pt>
                <c:pt idx="715">
                  <c:v>-1</c:v>
                </c:pt>
                <c:pt idx="716">
                  <c:v>-1</c:v>
                </c:pt>
                <c:pt idx="717">
                  <c:v>-1</c:v>
                </c:pt>
                <c:pt idx="718">
                  <c:v>298</c:v>
                </c:pt>
                <c:pt idx="719">
                  <c:v>-1</c:v>
                </c:pt>
                <c:pt idx="720">
                  <c:v>-1</c:v>
                </c:pt>
                <c:pt idx="721">
                  <c:v>-1</c:v>
                </c:pt>
                <c:pt idx="722">
                  <c:v>-1</c:v>
                </c:pt>
                <c:pt idx="723">
                  <c:v>-1</c:v>
                </c:pt>
                <c:pt idx="724">
                  <c:v>182</c:v>
                </c:pt>
                <c:pt idx="725">
                  <c:v>364</c:v>
                </c:pt>
                <c:pt idx="726">
                  <c:v>-1</c:v>
                </c:pt>
                <c:pt idx="727">
                  <c:v>-1</c:v>
                </c:pt>
                <c:pt idx="728">
                  <c:v>-1</c:v>
                </c:pt>
                <c:pt idx="729">
                  <c:v>-1</c:v>
                </c:pt>
                <c:pt idx="730">
                  <c:v>-1</c:v>
                </c:pt>
                <c:pt idx="731">
                  <c:v>172</c:v>
                </c:pt>
                <c:pt idx="732">
                  <c:v>-1</c:v>
                </c:pt>
                <c:pt idx="733">
                  <c:v>-1</c:v>
                </c:pt>
                <c:pt idx="734">
                  <c:v>-1</c:v>
                </c:pt>
                <c:pt idx="735">
                  <c:v>-1</c:v>
                </c:pt>
                <c:pt idx="736">
                  <c:v>-1</c:v>
                </c:pt>
                <c:pt idx="737">
                  <c:v>-1</c:v>
                </c:pt>
                <c:pt idx="738">
                  <c:v>273</c:v>
                </c:pt>
                <c:pt idx="739">
                  <c:v>-1</c:v>
                </c:pt>
                <c:pt idx="740">
                  <c:v>-1</c:v>
                </c:pt>
                <c:pt idx="741">
                  <c:v>-1</c:v>
                </c:pt>
                <c:pt idx="742">
                  <c:v>124</c:v>
                </c:pt>
                <c:pt idx="743">
                  <c:v>-1</c:v>
                </c:pt>
                <c:pt idx="744">
                  <c:v>-1</c:v>
                </c:pt>
                <c:pt idx="745">
                  <c:v>-1</c:v>
                </c:pt>
                <c:pt idx="746">
                  <c:v>-1</c:v>
                </c:pt>
                <c:pt idx="747">
                  <c:v>-1</c:v>
                </c:pt>
                <c:pt idx="748">
                  <c:v>-1</c:v>
                </c:pt>
                <c:pt idx="749">
                  <c:v>-1</c:v>
                </c:pt>
                <c:pt idx="750">
                  <c:v>-1</c:v>
                </c:pt>
                <c:pt idx="751">
                  <c:v>-1</c:v>
                </c:pt>
                <c:pt idx="752">
                  <c:v>-1</c:v>
                </c:pt>
                <c:pt idx="753">
                  <c:v>-1</c:v>
                </c:pt>
                <c:pt idx="754">
                  <c:v>-1</c:v>
                </c:pt>
                <c:pt idx="755">
                  <c:v>-1</c:v>
                </c:pt>
                <c:pt idx="756">
                  <c:v>-1</c:v>
                </c:pt>
                <c:pt idx="757">
                  <c:v>-1</c:v>
                </c:pt>
                <c:pt idx="758">
                  <c:v>-1</c:v>
                </c:pt>
                <c:pt idx="759">
                  <c:v>-1</c:v>
                </c:pt>
                <c:pt idx="760">
                  <c:v>-1</c:v>
                </c:pt>
                <c:pt idx="761">
                  <c:v>-1</c:v>
                </c:pt>
                <c:pt idx="762">
                  <c:v>-1</c:v>
                </c:pt>
                <c:pt idx="763">
                  <c:v>-1</c:v>
                </c:pt>
                <c:pt idx="764">
                  <c:v>281</c:v>
                </c:pt>
                <c:pt idx="765">
                  <c:v>162</c:v>
                </c:pt>
                <c:pt idx="766">
                  <c:v>-1</c:v>
                </c:pt>
                <c:pt idx="767">
                  <c:v>-1</c:v>
                </c:pt>
                <c:pt idx="768">
                  <c:v>-1</c:v>
                </c:pt>
                <c:pt idx="769">
                  <c:v>323</c:v>
                </c:pt>
                <c:pt idx="770">
                  <c:v>-1</c:v>
                </c:pt>
                <c:pt idx="771">
                  <c:v>-1</c:v>
                </c:pt>
                <c:pt idx="772">
                  <c:v>-1</c:v>
                </c:pt>
                <c:pt idx="773">
                  <c:v>-1</c:v>
                </c:pt>
                <c:pt idx="774">
                  <c:v>-1</c:v>
                </c:pt>
                <c:pt idx="775">
                  <c:v>-1</c:v>
                </c:pt>
                <c:pt idx="776">
                  <c:v>349</c:v>
                </c:pt>
                <c:pt idx="777">
                  <c:v>-1</c:v>
                </c:pt>
                <c:pt idx="778">
                  <c:v>-1</c:v>
                </c:pt>
                <c:pt idx="779">
                  <c:v>-1</c:v>
                </c:pt>
                <c:pt idx="780">
                  <c:v>-1</c:v>
                </c:pt>
                <c:pt idx="781">
                  <c:v>-1</c:v>
                </c:pt>
                <c:pt idx="782">
                  <c:v>-1</c:v>
                </c:pt>
                <c:pt idx="783">
                  <c:v>-1</c:v>
                </c:pt>
                <c:pt idx="784">
                  <c:v>-1</c:v>
                </c:pt>
                <c:pt idx="785">
                  <c:v>-1</c:v>
                </c:pt>
                <c:pt idx="786">
                  <c:v>-1</c:v>
                </c:pt>
                <c:pt idx="787">
                  <c:v>-1</c:v>
                </c:pt>
                <c:pt idx="788">
                  <c:v>-1</c:v>
                </c:pt>
                <c:pt idx="789">
                  <c:v>-1</c:v>
                </c:pt>
                <c:pt idx="790">
                  <c:v>-1</c:v>
                </c:pt>
                <c:pt idx="791">
                  <c:v>-1</c:v>
                </c:pt>
                <c:pt idx="792">
                  <c:v>-1</c:v>
                </c:pt>
                <c:pt idx="793">
                  <c:v>-1</c:v>
                </c:pt>
                <c:pt idx="794">
                  <c:v>-1</c:v>
                </c:pt>
                <c:pt idx="795">
                  <c:v>-1</c:v>
                </c:pt>
                <c:pt idx="796">
                  <c:v>-1</c:v>
                </c:pt>
                <c:pt idx="797">
                  <c:v>-1</c:v>
                </c:pt>
                <c:pt idx="798">
                  <c:v>117</c:v>
                </c:pt>
                <c:pt idx="799">
                  <c:v>-1</c:v>
                </c:pt>
                <c:pt idx="800">
                  <c:v>2</c:v>
                </c:pt>
                <c:pt idx="801">
                  <c:v>330</c:v>
                </c:pt>
                <c:pt idx="802">
                  <c:v>256</c:v>
                </c:pt>
                <c:pt idx="803">
                  <c:v>-1</c:v>
                </c:pt>
                <c:pt idx="804">
                  <c:v>333</c:v>
                </c:pt>
                <c:pt idx="805">
                  <c:v>116</c:v>
                </c:pt>
                <c:pt idx="806">
                  <c:v>-1</c:v>
                </c:pt>
                <c:pt idx="807">
                  <c:v>-1</c:v>
                </c:pt>
                <c:pt idx="808">
                  <c:v>268</c:v>
                </c:pt>
                <c:pt idx="809">
                  <c:v>-1</c:v>
                </c:pt>
                <c:pt idx="810">
                  <c:v>-1</c:v>
                </c:pt>
                <c:pt idx="811">
                  <c:v>-1</c:v>
                </c:pt>
                <c:pt idx="812">
                  <c:v>-1</c:v>
                </c:pt>
                <c:pt idx="813">
                  <c:v>-1</c:v>
                </c:pt>
                <c:pt idx="814">
                  <c:v>247</c:v>
                </c:pt>
                <c:pt idx="815">
                  <c:v>-1</c:v>
                </c:pt>
                <c:pt idx="816">
                  <c:v>-1</c:v>
                </c:pt>
                <c:pt idx="817">
                  <c:v>-1</c:v>
                </c:pt>
                <c:pt idx="818">
                  <c:v>-1</c:v>
                </c:pt>
                <c:pt idx="819">
                  <c:v>337</c:v>
                </c:pt>
                <c:pt idx="820">
                  <c:v>-1</c:v>
                </c:pt>
                <c:pt idx="821">
                  <c:v>271</c:v>
                </c:pt>
                <c:pt idx="822">
                  <c:v>136</c:v>
                </c:pt>
                <c:pt idx="823">
                  <c:v>198</c:v>
                </c:pt>
                <c:pt idx="824">
                  <c:v>-1</c:v>
                </c:pt>
                <c:pt idx="825">
                  <c:v>-1</c:v>
                </c:pt>
                <c:pt idx="826">
                  <c:v>-1</c:v>
                </c:pt>
                <c:pt idx="827">
                  <c:v>-1</c:v>
                </c:pt>
                <c:pt idx="828">
                  <c:v>241</c:v>
                </c:pt>
                <c:pt idx="829">
                  <c:v>-1</c:v>
                </c:pt>
                <c:pt idx="830">
                  <c:v>-1</c:v>
                </c:pt>
                <c:pt idx="831">
                  <c:v>-1</c:v>
                </c:pt>
                <c:pt idx="832">
                  <c:v>-1</c:v>
                </c:pt>
                <c:pt idx="833">
                  <c:v>-1</c:v>
                </c:pt>
                <c:pt idx="834">
                  <c:v>-1</c:v>
                </c:pt>
                <c:pt idx="835">
                  <c:v>-1</c:v>
                </c:pt>
                <c:pt idx="836">
                  <c:v>-1</c:v>
                </c:pt>
                <c:pt idx="837">
                  <c:v>357</c:v>
                </c:pt>
                <c:pt idx="838">
                  <c:v>-1</c:v>
                </c:pt>
                <c:pt idx="839">
                  <c:v>-1</c:v>
                </c:pt>
                <c:pt idx="840">
                  <c:v>-1</c:v>
                </c:pt>
                <c:pt idx="841">
                  <c:v>-1</c:v>
                </c:pt>
                <c:pt idx="842">
                  <c:v>-1</c:v>
                </c:pt>
                <c:pt idx="843">
                  <c:v>259</c:v>
                </c:pt>
                <c:pt idx="844">
                  <c:v>-1</c:v>
                </c:pt>
                <c:pt idx="845">
                  <c:v>-1</c:v>
                </c:pt>
                <c:pt idx="846">
                  <c:v>-1</c:v>
                </c:pt>
                <c:pt idx="847">
                  <c:v>-1</c:v>
                </c:pt>
                <c:pt idx="848">
                  <c:v>-1</c:v>
                </c:pt>
                <c:pt idx="849">
                  <c:v>94</c:v>
                </c:pt>
                <c:pt idx="850">
                  <c:v>-1</c:v>
                </c:pt>
                <c:pt idx="851">
                  <c:v>-1</c:v>
                </c:pt>
                <c:pt idx="852">
                  <c:v>-1</c:v>
                </c:pt>
                <c:pt idx="853">
                  <c:v>-1</c:v>
                </c:pt>
                <c:pt idx="854">
                  <c:v>-1</c:v>
                </c:pt>
                <c:pt idx="855">
                  <c:v>183</c:v>
                </c:pt>
                <c:pt idx="856">
                  <c:v>-1</c:v>
                </c:pt>
                <c:pt idx="857">
                  <c:v>353</c:v>
                </c:pt>
                <c:pt idx="858">
                  <c:v>85</c:v>
                </c:pt>
                <c:pt idx="859">
                  <c:v>-1</c:v>
                </c:pt>
                <c:pt idx="860">
                  <c:v>-1</c:v>
                </c:pt>
                <c:pt idx="861">
                  <c:v>-1</c:v>
                </c:pt>
                <c:pt idx="862">
                  <c:v>-1</c:v>
                </c:pt>
                <c:pt idx="863">
                  <c:v>-1</c:v>
                </c:pt>
                <c:pt idx="864">
                  <c:v>-1</c:v>
                </c:pt>
                <c:pt idx="865">
                  <c:v>-1</c:v>
                </c:pt>
                <c:pt idx="866">
                  <c:v>-1</c:v>
                </c:pt>
                <c:pt idx="867">
                  <c:v>-1</c:v>
                </c:pt>
                <c:pt idx="868">
                  <c:v>-1</c:v>
                </c:pt>
                <c:pt idx="869">
                  <c:v>349</c:v>
                </c:pt>
                <c:pt idx="870">
                  <c:v>-1</c:v>
                </c:pt>
                <c:pt idx="871">
                  <c:v>-1</c:v>
                </c:pt>
                <c:pt idx="872">
                  <c:v>-1</c:v>
                </c:pt>
                <c:pt idx="873">
                  <c:v>-1</c:v>
                </c:pt>
                <c:pt idx="874">
                  <c:v>174</c:v>
                </c:pt>
                <c:pt idx="875">
                  <c:v>-1</c:v>
                </c:pt>
                <c:pt idx="876">
                  <c:v>-1</c:v>
                </c:pt>
                <c:pt idx="877">
                  <c:v>-1</c:v>
                </c:pt>
                <c:pt idx="878">
                  <c:v>-1</c:v>
                </c:pt>
                <c:pt idx="879">
                  <c:v>-1</c:v>
                </c:pt>
                <c:pt idx="880">
                  <c:v>80</c:v>
                </c:pt>
                <c:pt idx="881">
                  <c:v>345</c:v>
                </c:pt>
                <c:pt idx="882">
                  <c:v>-1</c:v>
                </c:pt>
                <c:pt idx="883">
                  <c:v>371</c:v>
                </c:pt>
                <c:pt idx="884">
                  <c:v>-1</c:v>
                </c:pt>
                <c:pt idx="885">
                  <c:v>-1</c:v>
                </c:pt>
                <c:pt idx="886">
                  <c:v>-1</c:v>
                </c:pt>
                <c:pt idx="887">
                  <c:v>-1</c:v>
                </c:pt>
                <c:pt idx="888">
                  <c:v>-1</c:v>
                </c:pt>
                <c:pt idx="889">
                  <c:v>-1</c:v>
                </c:pt>
                <c:pt idx="890">
                  <c:v>-1</c:v>
                </c:pt>
                <c:pt idx="891">
                  <c:v>205</c:v>
                </c:pt>
                <c:pt idx="892">
                  <c:v>92</c:v>
                </c:pt>
                <c:pt idx="893">
                  <c:v>246</c:v>
                </c:pt>
                <c:pt idx="894">
                  <c:v>-1</c:v>
                </c:pt>
                <c:pt idx="895">
                  <c:v>-1</c:v>
                </c:pt>
                <c:pt idx="896">
                  <c:v>-1</c:v>
                </c:pt>
                <c:pt idx="897">
                  <c:v>-1</c:v>
                </c:pt>
                <c:pt idx="898">
                  <c:v>-1</c:v>
                </c:pt>
                <c:pt idx="899">
                  <c:v>-1</c:v>
                </c:pt>
                <c:pt idx="900">
                  <c:v>-1</c:v>
                </c:pt>
                <c:pt idx="901">
                  <c:v>169</c:v>
                </c:pt>
                <c:pt idx="902">
                  <c:v>-1</c:v>
                </c:pt>
                <c:pt idx="903">
                  <c:v>69</c:v>
                </c:pt>
                <c:pt idx="904">
                  <c:v>-1</c:v>
                </c:pt>
                <c:pt idx="905">
                  <c:v>-1</c:v>
                </c:pt>
                <c:pt idx="906">
                  <c:v>322</c:v>
                </c:pt>
                <c:pt idx="907">
                  <c:v>-1</c:v>
                </c:pt>
                <c:pt idx="908">
                  <c:v>-1</c:v>
                </c:pt>
                <c:pt idx="909">
                  <c:v>-1</c:v>
                </c:pt>
                <c:pt idx="910">
                  <c:v>-1</c:v>
                </c:pt>
                <c:pt idx="911">
                  <c:v>-1</c:v>
                </c:pt>
                <c:pt idx="912">
                  <c:v>-1</c:v>
                </c:pt>
                <c:pt idx="913">
                  <c:v>266</c:v>
                </c:pt>
                <c:pt idx="914">
                  <c:v>-1</c:v>
                </c:pt>
                <c:pt idx="915">
                  <c:v>-1</c:v>
                </c:pt>
                <c:pt idx="916">
                  <c:v>-1</c:v>
                </c:pt>
                <c:pt idx="917">
                  <c:v>-1</c:v>
                </c:pt>
                <c:pt idx="918">
                  <c:v>-1</c:v>
                </c:pt>
                <c:pt idx="919">
                  <c:v>-1</c:v>
                </c:pt>
                <c:pt idx="920">
                  <c:v>-1</c:v>
                </c:pt>
                <c:pt idx="921">
                  <c:v>-1</c:v>
                </c:pt>
                <c:pt idx="922">
                  <c:v>-1</c:v>
                </c:pt>
                <c:pt idx="923">
                  <c:v>-1</c:v>
                </c:pt>
                <c:pt idx="924">
                  <c:v>-1</c:v>
                </c:pt>
                <c:pt idx="925">
                  <c:v>-1</c:v>
                </c:pt>
                <c:pt idx="926">
                  <c:v>315</c:v>
                </c:pt>
                <c:pt idx="927">
                  <c:v>-1</c:v>
                </c:pt>
                <c:pt idx="928">
                  <c:v>-1</c:v>
                </c:pt>
                <c:pt idx="929">
                  <c:v>-1</c:v>
                </c:pt>
                <c:pt idx="930">
                  <c:v>-1</c:v>
                </c:pt>
                <c:pt idx="931">
                  <c:v>-1</c:v>
                </c:pt>
                <c:pt idx="932">
                  <c:v>-1</c:v>
                </c:pt>
                <c:pt idx="933">
                  <c:v>-1</c:v>
                </c:pt>
                <c:pt idx="934">
                  <c:v>-1</c:v>
                </c:pt>
                <c:pt idx="935">
                  <c:v>-1</c:v>
                </c:pt>
                <c:pt idx="936">
                  <c:v>-1</c:v>
                </c:pt>
                <c:pt idx="937">
                  <c:v>-1</c:v>
                </c:pt>
                <c:pt idx="938">
                  <c:v>-1</c:v>
                </c:pt>
                <c:pt idx="939">
                  <c:v>-1</c:v>
                </c:pt>
                <c:pt idx="940">
                  <c:v>-1</c:v>
                </c:pt>
                <c:pt idx="941">
                  <c:v>99</c:v>
                </c:pt>
                <c:pt idx="942">
                  <c:v>169</c:v>
                </c:pt>
                <c:pt idx="943">
                  <c:v>-1</c:v>
                </c:pt>
                <c:pt idx="944">
                  <c:v>-1</c:v>
                </c:pt>
                <c:pt idx="945">
                  <c:v>-1</c:v>
                </c:pt>
                <c:pt idx="946">
                  <c:v>-1</c:v>
                </c:pt>
                <c:pt idx="947">
                  <c:v>-1</c:v>
                </c:pt>
                <c:pt idx="948">
                  <c:v>-1</c:v>
                </c:pt>
                <c:pt idx="949">
                  <c:v>-1</c:v>
                </c:pt>
                <c:pt idx="950">
                  <c:v>-1</c:v>
                </c:pt>
                <c:pt idx="951">
                  <c:v>-1</c:v>
                </c:pt>
                <c:pt idx="952">
                  <c:v>-1</c:v>
                </c:pt>
                <c:pt idx="953">
                  <c:v>-1</c:v>
                </c:pt>
                <c:pt idx="954">
                  <c:v>-1</c:v>
                </c:pt>
                <c:pt idx="955">
                  <c:v>-1</c:v>
                </c:pt>
                <c:pt idx="956">
                  <c:v>110</c:v>
                </c:pt>
                <c:pt idx="957">
                  <c:v>-1</c:v>
                </c:pt>
                <c:pt idx="958">
                  <c:v>-1</c:v>
                </c:pt>
                <c:pt idx="959">
                  <c:v>-1</c:v>
                </c:pt>
                <c:pt idx="960">
                  <c:v>273</c:v>
                </c:pt>
                <c:pt idx="961">
                  <c:v>-1</c:v>
                </c:pt>
                <c:pt idx="962">
                  <c:v>-1</c:v>
                </c:pt>
                <c:pt idx="963">
                  <c:v>-1</c:v>
                </c:pt>
                <c:pt idx="964">
                  <c:v>-1</c:v>
                </c:pt>
                <c:pt idx="965">
                  <c:v>-1</c:v>
                </c:pt>
                <c:pt idx="966">
                  <c:v>-1</c:v>
                </c:pt>
                <c:pt idx="967">
                  <c:v>266</c:v>
                </c:pt>
                <c:pt idx="968">
                  <c:v>-1</c:v>
                </c:pt>
                <c:pt idx="969">
                  <c:v>-1</c:v>
                </c:pt>
                <c:pt idx="970">
                  <c:v>461</c:v>
                </c:pt>
                <c:pt idx="971">
                  <c:v>-1</c:v>
                </c:pt>
                <c:pt idx="972">
                  <c:v>-1</c:v>
                </c:pt>
                <c:pt idx="973">
                  <c:v>351</c:v>
                </c:pt>
                <c:pt idx="974">
                  <c:v>-1</c:v>
                </c:pt>
                <c:pt idx="975">
                  <c:v>-1</c:v>
                </c:pt>
                <c:pt idx="976">
                  <c:v>-1</c:v>
                </c:pt>
                <c:pt idx="977">
                  <c:v>-1</c:v>
                </c:pt>
                <c:pt idx="978">
                  <c:v>-1</c:v>
                </c:pt>
                <c:pt idx="979">
                  <c:v>-1</c:v>
                </c:pt>
                <c:pt idx="980">
                  <c:v>-1</c:v>
                </c:pt>
                <c:pt idx="981">
                  <c:v>-1</c:v>
                </c:pt>
                <c:pt idx="982">
                  <c:v>-1</c:v>
                </c:pt>
                <c:pt idx="983">
                  <c:v>-1</c:v>
                </c:pt>
                <c:pt idx="984">
                  <c:v>94</c:v>
                </c:pt>
                <c:pt idx="985">
                  <c:v>-1</c:v>
                </c:pt>
                <c:pt idx="986">
                  <c:v>-1</c:v>
                </c:pt>
                <c:pt idx="987">
                  <c:v>-1</c:v>
                </c:pt>
                <c:pt idx="988">
                  <c:v>-1</c:v>
                </c:pt>
                <c:pt idx="989">
                  <c:v>-1</c:v>
                </c:pt>
                <c:pt idx="990">
                  <c:v>-1</c:v>
                </c:pt>
                <c:pt idx="991">
                  <c:v>-1</c:v>
                </c:pt>
                <c:pt idx="992">
                  <c:v>-1</c:v>
                </c:pt>
                <c:pt idx="993">
                  <c:v>-1</c:v>
                </c:pt>
                <c:pt idx="994">
                  <c:v>-1</c:v>
                </c:pt>
                <c:pt idx="995">
                  <c:v>-1</c:v>
                </c:pt>
                <c:pt idx="996">
                  <c:v>-1</c:v>
                </c:pt>
                <c:pt idx="997">
                  <c:v>184</c:v>
                </c:pt>
                <c:pt idx="998">
                  <c:v>-1</c:v>
                </c:pt>
                <c:pt idx="999">
                  <c:v>371</c:v>
                </c:pt>
                <c:pt idx="1000">
                  <c:v>-1</c:v>
                </c:pt>
                <c:pt idx="1001">
                  <c:v>-1</c:v>
                </c:pt>
                <c:pt idx="1002">
                  <c:v>-1</c:v>
                </c:pt>
                <c:pt idx="1003">
                  <c:v>-1</c:v>
                </c:pt>
                <c:pt idx="1004">
                  <c:v>-1</c:v>
                </c:pt>
                <c:pt idx="1005">
                  <c:v>-1</c:v>
                </c:pt>
                <c:pt idx="1006">
                  <c:v>-1</c:v>
                </c:pt>
                <c:pt idx="1007">
                  <c:v>-1</c:v>
                </c:pt>
                <c:pt idx="1008">
                  <c:v>-1</c:v>
                </c:pt>
                <c:pt idx="1009">
                  <c:v>-1</c:v>
                </c:pt>
                <c:pt idx="1010">
                  <c:v>-1</c:v>
                </c:pt>
                <c:pt idx="1011">
                  <c:v>-1</c:v>
                </c:pt>
                <c:pt idx="1012">
                  <c:v>-1</c:v>
                </c:pt>
                <c:pt idx="1013">
                  <c:v>-1</c:v>
                </c:pt>
                <c:pt idx="1014">
                  <c:v>-1</c:v>
                </c:pt>
                <c:pt idx="1015">
                  <c:v>-1</c:v>
                </c:pt>
                <c:pt idx="1016">
                  <c:v>-1</c:v>
                </c:pt>
                <c:pt idx="1017">
                  <c:v>-1</c:v>
                </c:pt>
                <c:pt idx="1018">
                  <c:v>-1</c:v>
                </c:pt>
                <c:pt idx="1019">
                  <c:v>-1</c:v>
                </c:pt>
                <c:pt idx="1020">
                  <c:v>78</c:v>
                </c:pt>
                <c:pt idx="1021">
                  <c:v>-1</c:v>
                </c:pt>
                <c:pt idx="1022">
                  <c:v>-1</c:v>
                </c:pt>
                <c:pt idx="1023">
                  <c:v>-1</c:v>
                </c:pt>
                <c:pt idx="1024">
                  <c:v>-1</c:v>
                </c:pt>
                <c:pt idx="1025">
                  <c:v>-1</c:v>
                </c:pt>
                <c:pt idx="1026">
                  <c:v>-1</c:v>
                </c:pt>
                <c:pt idx="1027">
                  <c:v>-1</c:v>
                </c:pt>
                <c:pt idx="1028">
                  <c:v>-1</c:v>
                </c:pt>
                <c:pt idx="1029">
                  <c:v>-1</c:v>
                </c:pt>
                <c:pt idx="1030">
                  <c:v>2</c:v>
                </c:pt>
                <c:pt idx="1031">
                  <c:v>-1</c:v>
                </c:pt>
                <c:pt idx="1032">
                  <c:v>-1</c:v>
                </c:pt>
                <c:pt idx="1033">
                  <c:v>-1</c:v>
                </c:pt>
                <c:pt idx="1034">
                  <c:v>-1</c:v>
                </c:pt>
                <c:pt idx="1035">
                  <c:v>-1</c:v>
                </c:pt>
                <c:pt idx="1036">
                  <c:v>-1</c:v>
                </c:pt>
                <c:pt idx="1037">
                  <c:v>-1</c:v>
                </c:pt>
                <c:pt idx="1038">
                  <c:v>-1</c:v>
                </c:pt>
                <c:pt idx="1039">
                  <c:v>-1</c:v>
                </c:pt>
                <c:pt idx="1040">
                  <c:v>270</c:v>
                </c:pt>
                <c:pt idx="1041">
                  <c:v>-1</c:v>
                </c:pt>
                <c:pt idx="1042">
                  <c:v>112</c:v>
                </c:pt>
                <c:pt idx="1043">
                  <c:v>-1</c:v>
                </c:pt>
                <c:pt idx="1044">
                  <c:v>-1</c:v>
                </c:pt>
                <c:pt idx="1045">
                  <c:v>-1</c:v>
                </c:pt>
                <c:pt idx="1046">
                  <c:v>-1</c:v>
                </c:pt>
                <c:pt idx="1047">
                  <c:v>-1</c:v>
                </c:pt>
                <c:pt idx="1048">
                  <c:v>127</c:v>
                </c:pt>
                <c:pt idx="1049">
                  <c:v>-1</c:v>
                </c:pt>
                <c:pt idx="1050">
                  <c:v>-1</c:v>
                </c:pt>
                <c:pt idx="1051">
                  <c:v>-1</c:v>
                </c:pt>
                <c:pt idx="1052">
                  <c:v>-1</c:v>
                </c:pt>
                <c:pt idx="1053">
                  <c:v>-1</c:v>
                </c:pt>
                <c:pt idx="1054">
                  <c:v>-1</c:v>
                </c:pt>
                <c:pt idx="1055">
                  <c:v>-1</c:v>
                </c:pt>
                <c:pt idx="1056">
                  <c:v>187</c:v>
                </c:pt>
                <c:pt idx="1057">
                  <c:v>-1</c:v>
                </c:pt>
                <c:pt idx="1058">
                  <c:v>-1</c:v>
                </c:pt>
                <c:pt idx="1059">
                  <c:v>-1</c:v>
                </c:pt>
                <c:pt idx="1060">
                  <c:v>64</c:v>
                </c:pt>
                <c:pt idx="1061">
                  <c:v>-1</c:v>
                </c:pt>
                <c:pt idx="1062">
                  <c:v>-1</c:v>
                </c:pt>
                <c:pt idx="1063">
                  <c:v>-1</c:v>
                </c:pt>
                <c:pt idx="1064">
                  <c:v>-1</c:v>
                </c:pt>
                <c:pt idx="1065">
                  <c:v>-1</c:v>
                </c:pt>
                <c:pt idx="1066">
                  <c:v>-1</c:v>
                </c:pt>
                <c:pt idx="1067">
                  <c:v>-1</c:v>
                </c:pt>
                <c:pt idx="1068">
                  <c:v>-1</c:v>
                </c:pt>
                <c:pt idx="1069">
                  <c:v>172</c:v>
                </c:pt>
                <c:pt idx="1070">
                  <c:v>-1</c:v>
                </c:pt>
                <c:pt idx="1071">
                  <c:v>349</c:v>
                </c:pt>
                <c:pt idx="1072">
                  <c:v>-1</c:v>
                </c:pt>
                <c:pt idx="1073">
                  <c:v>342</c:v>
                </c:pt>
                <c:pt idx="1074">
                  <c:v>-1</c:v>
                </c:pt>
                <c:pt idx="1075">
                  <c:v>-1</c:v>
                </c:pt>
                <c:pt idx="1076">
                  <c:v>99</c:v>
                </c:pt>
                <c:pt idx="1077">
                  <c:v>130</c:v>
                </c:pt>
                <c:pt idx="1078">
                  <c:v>-1</c:v>
                </c:pt>
                <c:pt idx="1079">
                  <c:v>-1</c:v>
                </c:pt>
                <c:pt idx="1080">
                  <c:v>-1</c:v>
                </c:pt>
                <c:pt idx="1081">
                  <c:v>-1</c:v>
                </c:pt>
                <c:pt idx="1082">
                  <c:v>-1</c:v>
                </c:pt>
                <c:pt idx="1083">
                  <c:v>182</c:v>
                </c:pt>
                <c:pt idx="1084">
                  <c:v>-1</c:v>
                </c:pt>
                <c:pt idx="1085">
                  <c:v>-1</c:v>
                </c:pt>
                <c:pt idx="1086">
                  <c:v>-1</c:v>
                </c:pt>
                <c:pt idx="1087">
                  <c:v>-1</c:v>
                </c:pt>
                <c:pt idx="1088">
                  <c:v>-1</c:v>
                </c:pt>
                <c:pt idx="1089">
                  <c:v>-1</c:v>
                </c:pt>
                <c:pt idx="1090">
                  <c:v>-1</c:v>
                </c:pt>
                <c:pt idx="1091">
                  <c:v>-1</c:v>
                </c:pt>
                <c:pt idx="1092">
                  <c:v>-1</c:v>
                </c:pt>
                <c:pt idx="1093">
                  <c:v>-1</c:v>
                </c:pt>
                <c:pt idx="1094">
                  <c:v>-1</c:v>
                </c:pt>
                <c:pt idx="1095">
                  <c:v>-1</c:v>
                </c:pt>
                <c:pt idx="1096">
                  <c:v>346</c:v>
                </c:pt>
                <c:pt idx="1097">
                  <c:v>100</c:v>
                </c:pt>
                <c:pt idx="1098">
                  <c:v>-1</c:v>
                </c:pt>
                <c:pt idx="1099">
                  <c:v>-1</c:v>
                </c:pt>
                <c:pt idx="1100">
                  <c:v>92</c:v>
                </c:pt>
                <c:pt idx="1101">
                  <c:v>-1</c:v>
                </c:pt>
                <c:pt idx="1102">
                  <c:v>-1</c:v>
                </c:pt>
                <c:pt idx="1103">
                  <c:v>-1</c:v>
                </c:pt>
                <c:pt idx="1104">
                  <c:v>352</c:v>
                </c:pt>
                <c:pt idx="1105">
                  <c:v>-1</c:v>
                </c:pt>
                <c:pt idx="1106">
                  <c:v>808</c:v>
                </c:pt>
                <c:pt idx="1107">
                  <c:v>-1</c:v>
                </c:pt>
                <c:pt idx="1108">
                  <c:v>113</c:v>
                </c:pt>
                <c:pt idx="1109">
                  <c:v>378</c:v>
                </c:pt>
                <c:pt idx="1110">
                  <c:v>-1</c:v>
                </c:pt>
                <c:pt idx="1111">
                  <c:v>182</c:v>
                </c:pt>
                <c:pt idx="1112">
                  <c:v>94</c:v>
                </c:pt>
                <c:pt idx="1113">
                  <c:v>-1</c:v>
                </c:pt>
                <c:pt idx="1114">
                  <c:v>-1</c:v>
                </c:pt>
                <c:pt idx="1115">
                  <c:v>-1</c:v>
                </c:pt>
                <c:pt idx="1116">
                  <c:v>-1</c:v>
                </c:pt>
                <c:pt idx="1117">
                  <c:v>292</c:v>
                </c:pt>
                <c:pt idx="1118">
                  <c:v>-1</c:v>
                </c:pt>
                <c:pt idx="1119">
                  <c:v>-1</c:v>
                </c:pt>
                <c:pt idx="1120">
                  <c:v>-1</c:v>
                </c:pt>
                <c:pt idx="1121">
                  <c:v>-1</c:v>
                </c:pt>
                <c:pt idx="1122">
                  <c:v>287</c:v>
                </c:pt>
                <c:pt idx="1123">
                  <c:v>-1</c:v>
                </c:pt>
                <c:pt idx="1124">
                  <c:v>107</c:v>
                </c:pt>
                <c:pt idx="1125">
                  <c:v>-1</c:v>
                </c:pt>
                <c:pt idx="1126">
                  <c:v>-1</c:v>
                </c:pt>
                <c:pt idx="1127">
                  <c:v>-1</c:v>
                </c:pt>
                <c:pt idx="1128">
                  <c:v>-1</c:v>
                </c:pt>
                <c:pt idx="1129">
                  <c:v>360</c:v>
                </c:pt>
                <c:pt idx="1130">
                  <c:v>-1</c:v>
                </c:pt>
                <c:pt idx="1131">
                  <c:v>-1</c:v>
                </c:pt>
                <c:pt idx="1132">
                  <c:v>-1</c:v>
                </c:pt>
                <c:pt idx="1133">
                  <c:v>-1</c:v>
                </c:pt>
                <c:pt idx="1134">
                  <c:v>-1</c:v>
                </c:pt>
                <c:pt idx="1135">
                  <c:v>-1</c:v>
                </c:pt>
                <c:pt idx="1136">
                  <c:v>174</c:v>
                </c:pt>
                <c:pt idx="1137">
                  <c:v>-1</c:v>
                </c:pt>
                <c:pt idx="1138">
                  <c:v>-1</c:v>
                </c:pt>
                <c:pt idx="1139">
                  <c:v>-1</c:v>
                </c:pt>
                <c:pt idx="1140">
                  <c:v>-1</c:v>
                </c:pt>
                <c:pt idx="1141">
                  <c:v>-1</c:v>
                </c:pt>
                <c:pt idx="1142">
                  <c:v>-1</c:v>
                </c:pt>
                <c:pt idx="1143">
                  <c:v>-1</c:v>
                </c:pt>
                <c:pt idx="1144">
                  <c:v>-1</c:v>
                </c:pt>
                <c:pt idx="1145">
                  <c:v>-1</c:v>
                </c:pt>
                <c:pt idx="1146">
                  <c:v>-1</c:v>
                </c:pt>
                <c:pt idx="1147">
                  <c:v>-1</c:v>
                </c:pt>
                <c:pt idx="1148">
                  <c:v>-1</c:v>
                </c:pt>
                <c:pt idx="1149">
                  <c:v>-1</c:v>
                </c:pt>
                <c:pt idx="1150">
                  <c:v>-1</c:v>
                </c:pt>
                <c:pt idx="1151">
                  <c:v>-1</c:v>
                </c:pt>
                <c:pt idx="1152">
                  <c:v>-1</c:v>
                </c:pt>
                <c:pt idx="1153">
                  <c:v>-1</c:v>
                </c:pt>
                <c:pt idx="1154">
                  <c:v>364</c:v>
                </c:pt>
                <c:pt idx="1155">
                  <c:v>-1</c:v>
                </c:pt>
                <c:pt idx="1156">
                  <c:v>-1</c:v>
                </c:pt>
                <c:pt idx="1157">
                  <c:v>-1</c:v>
                </c:pt>
                <c:pt idx="1158">
                  <c:v>-1</c:v>
                </c:pt>
                <c:pt idx="1159">
                  <c:v>293</c:v>
                </c:pt>
                <c:pt idx="1160">
                  <c:v>-1</c:v>
                </c:pt>
                <c:pt idx="1161">
                  <c:v>-1</c:v>
                </c:pt>
                <c:pt idx="1162">
                  <c:v>-1</c:v>
                </c:pt>
                <c:pt idx="1163">
                  <c:v>91</c:v>
                </c:pt>
                <c:pt idx="1164">
                  <c:v>-1</c:v>
                </c:pt>
                <c:pt idx="1165">
                  <c:v>-1</c:v>
                </c:pt>
                <c:pt idx="1166">
                  <c:v>182</c:v>
                </c:pt>
                <c:pt idx="1167">
                  <c:v>373</c:v>
                </c:pt>
                <c:pt idx="1168">
                  <c:v>-1</c:v>
                </c:pt>
                <c:pt idx="1169">
                  <c:v>-1</c:v>
                </c:pt>
                <c:pt idx="1170">
                  <c:v>-1</c:v>
                </c:pt>
                <c:pt idx="1171">
                  <c:v>-1</c:v>
                </c:pt>
                <c:pt idx="1172">
                  <c:v>-1</c:v>
                </c:pt>
                <c:pt idx="1173">
                  <c:v>139</c:v>
                </c:pt>
                <c:pt idx="1174">
                  <c:v>-1</c:v>
                </c:pt>
                <c:pt idx="1175">
                  <c:v>-1</c:v>
                </c:pt>
                <c:pt idx="1176">
                  <c:v>170</c:v>
                </c:pt>
                <c:pt idx="1177">
                  <c:v>-1</c:v>
                </c:pt>
                <c:pt idx="1178">
                  <c:v>-1</c:v>
                </c:pt>
                <c:pt idx="1179">
                  <c:v>-1</c:v>
                </c:pt>
                <c:pt idx="1180">
                  <c:v>-1</c:v>
                </c:pt>
                <c:pt idx="1181">
                  <c:v>182</c:v>
                </c:pt>
                <c:pt idx="1182">
                  <c:v>-1</c:v>
                </c:pt>
                <c:pt idx="1183">
                  <c:v>-1</c:v>
                </c:pt>
                <c:pt idx="1184">
                  <c:v>-1</c:v>
                </c:pt>
                <c:pt idx="1185">
                  <c:v>-1</c:v>
                </c:pt>
                <c:pt idx="1186">
                  <c:v>183</c:v>
                </c:pt>
                <c:pt idx="1187">
                  <c:v>-1</c:v>
                </c:pt>
                <c:pt idx="1188">
                  <c:v>-1</c:v>
                </c:pt>
                <c:pt idx="1189">
                  <c:v>-1</c:v>
                </c:pt>
                <c:pt idx="1190">
                  <c:v>-1</c:v>
                </c:pt>
                <c:pt idx="1191">
                  <c:v>-1</c:v>
                </c:pt>
                <c:pt idx="1192">
                  <c:v>-1</c:v>
                </c:pt>
                <c:pt idx="1193">
                  <c:v>322</c:v>
                </c:pt>
                <c:pt idx="1194">
                  <c:v>346</c:v>
                </c:pt>
                <c:pt idx="1195">
                  <c:v>138</c:v>
                </c:pt>
                <c:pt idx="1196">
                  <c:v>-1</c:v>
                </c:pt>
                <c:pt idx="1197">
                  <c:v>-1</c:v>
                </c:pt>
                <c:pt idx="1198">
                  <c:v>-1</c:v>
                </c:pt>
                <c:pt idx="1199">
                  <c:v>-1</c:v>
                </c:pt>
                <c:pt idx="1200">
                  <c:v>-1</c:v>
                </c:pt>
                <c:pt idx="1201">
                  <c:v>-1</c:v>
                </c:pt>
                <c:pt idx="1202">
                  <c:v>-1</c:v>
                </c:pt>
                <c:pt idx="1203">
                  <c:v>-1</c:v>
                </c:pt>
                <c:pt idx="1204">
                  <c:v>-1</c:v>
                </c:pt>
                <c:pt idx="1205">
                  <c:v>193</c:v>
                </c:pt>
                <c:pt idx="1206">
                  <c:v>-1</c:v>
                </c:pt>
                <c:pt idx="1207">
                  <c:v>-1</c:v>
                </c:pt>
                <c:pt idx="1208">
                  <c:v>-1</c:v>
                </c:pt>
                <c:pt idx="1209">
                  <c:v>274</c:v>
                </c:pt>
                <c:pt idx="1210">
                  <c:v>364</c:v>
                </c:pt>
                <c:pt idx="1211">
                  <c:v>-1</c:v>
                </c:pt>
                <c:pt idx="1212">
                  <c:v>98</c:v>
                </c:pt>
                <c:pt idx="1213">
                  <c:v>-1</c:v>
                </c:pt>
                <c:pt idx="1214">
                  <c:v>-1</c:v>
                </c:pt>
                <c:pt idx="1215">
                  <c:v>-1</c:v>
                </c:pt>
                <c:pt idx="1216">
                  <c:v>97</c:v>
                </c:pt>
                <c:pt idx="1217">
                  <c:v>-1</c:v>
                </c:pt>
                <c:pt idx="1218">
                  <c:v>-1</c:v>
                </c:pt>
                <c:pt idx="1219">
                  <c:v>-1</c:v>
                </c:pt>
                <c:pt idx="1220">
                  <c:v>-1</c:v>
                </c:pt>
                <c:pt idx="1221">
                  <c:v>-1</c:v>
                </c:pt>
                <c:pt idx="1222">
                  <c:v>-1</c:v>
                </c:pt>
                <c:pt idx="1223">
                  <c:v>103</c:v>
                </c:pt>
                <c:pt idx="1224">
                  <c:v>-1</c:v>
                </c:pt>
                <c:pt idx="1225">
                  <c:v>359</c:v>
                </c:pt>
                <c:pt idx="1226">
                  <c:v>363</c:v>
                </c:pt>
                <c:pt idx="1227">
                  <c:v>-1</c:v>
                </c:pt>
                <c:pt idx="1228">
                  <c:v>-1</c:v>
                </c:pt>
                <c:pt idx="1229">
                  <c:v>-1</c:v>
                </c:pt>
                <c:pt idx="1230">
                  <c:v>-1</c:v>
                </c:pt>
                <c:pt idx="1231">
                  <c:v>-1</c:v>
                </c:pt>
                <c:pt idx="1232">
                  <c:v>-1</c:v>
                </c:pt>
                <c:pt idx="1233">
                  <c:v>-1</c:v>
                </c:pt>
                <c:pt idx="1234">
                  <c:v>-1</c:v>
                </c:pt>
                <c:pt idx="1235">
                  <c:v>-1</c:v>
                </c:pt>
                <c:pt idx="1236">
                  <c:v>-1</c:v>
                </c:pt>
                <c:pt idx="1237">
                  <c:v>-1</c:v>
                </c:pt>
                <c:pt idx="1238">
                  <c:v>-1</c:v>
                </c:pt>
                <c:pt idx="1239">
                  <c:v>-1</c:v>
                </c:pt>
                <c:pt idx="1240">
                  <c:v>370</c:v>
                </c:pt>
                <c:pt idx="1241">
                  <c:v>-1</c:v>
                </c:pt>
                <c:pt idx="1242">
                  <c:v>370</c:v>
                </c:pt>
                <c:pt idx="1243">
                  <c:v>-1</c:v>
                </c:pt>
                <c:pt idx="1244">
                  <c:v>-1</c:v>
                </c:pt>
                <c:pt idx="1245">
                  <c:v>-1</c:v>
                </c:pt>
                <c:pt idx="1246">
                  <c:v>-1</c:v>
                </c:pt>
                <c:pt idx="1247">
                  <c:v>-1</c:v>
                </c:pt>
                <c:pt idx="1248">
                  <c:v>-1</c:v>
                </c:pt>
                <c:pt idx="1249">
                  <c:v>-1</c:v>
                </c:pt>
                <c:pt idx="1250">
                  <c:v>-1</c:v>
                </c:pt>
                <c:pt idx="1251">
                  <c:v>-1</c:v>
                </c:pt>
                <c:pt idx="1252">
                  <c:v>-1</c:v>
                </c:pt>
                <c:pt idx="1253">
                  <c:v>-1</c:v>
                </c:pt>
                <c:pt idx="1254">
                  <c:v>-1</c:v>
                </c:pt>
                <c:pt idx="1255">
                  <c:v>-1</c:v>
                </c:pt>
                <c:pt idx="1256">
                  <c:v>-1</c:v>
                </c:pt>
                <c:pt idx="1257">
                  <c:v>-1</c:v>
                </c:pt>
                <c:pt idx="1258">
                  <c:v>-1</c:v>
                </c:pt>
                <c:pt idx="1259">
                  <c:v>-1</c:v>
                </c:pt>
                <c:pt idx="1260">
                  <c:v>-1</c:v>
                </c:pt>
                <c:pt idx="1261">
                  <c:v>-1</c:v>
                </c:pt>
                <c:pt idx="1262">
                  <c:v>330</c:v>
                </c:pt>
                <c:pt idx="1263">
                  <c:v>-1</c:v>
                </c:pt>
                <c:pt idx="1264">
                  <c:v>-1</c:v>
                </c:pt>
                <c:pt idx="1265">
                  <c:v>-1</c:v>
                </c:pt>
                <c:pt idx="1266">
                  <c:v>-1</c:v>
                </c:pt>
                <c:pt idx="1267">
                  <c:v>-1</c:v>
                </c:pt>
                <c:pt idx="1268">
                  <c:v>-1</c:v>
                </c:pt>
                <c:pt idx="1269">
                  <c:v>-1</c:v>
                </c:pt>
                <c:pt idx="1270">
                  <c:v>-1</c:v>
                </c:pt>
                <c:pt idx="1271">
                  <c:v>-1</c:v>
                </c:pt>
                <c:pt idx="1272">
                  <c:v>-1</c:v>
                </c:pt>
                <c:pt idx="1273">
                  <c:v>-1</c:v>
                </c:pt>
                <c:pt idx="1274">
                  <c:v>-1</c:v>
                </c:pt>
                <c:pt idx="1275">
                  <c:v>349</c:v>
                </c:pt>
                <c:pt idx="1276">
                  <c:v>185</c:v>
                </c:pt>
                <c:pt idx="1277">
                  <c:v>-1</c:v>
                </c:pt>
                <c:pt idx="1278">
                  <c:v>-1</c:v>
                </c:pt>
                <c:pt idx="1279">
                  <c:v>674</c:v>
                </c:pt>
                <c:pt idx="1280">
                  <c:v>-1</c:v>
                </c:pt>
                <c:pt idx="1281">
                  <c:v>-1</c:v>
                </c:pt>
                <c:pt idx="1282">
                  <c:v>-1</c:v>
                </c:pt>
                <c:pt idx="1283">
                  <c:v>-1</c:v>
                </c:pt>
                <c:pt idx="1284">
                  <c:v>-1</c:v>
                </c:pt>
                <c:pt idx="1285">
                  <c:v>-1</c:v>
                </c:pt>
                <c:pt idx="1286">
                  <c:v>-1</c:v>
                </c:pt>
                <c:pt idx="1287">
                  <c:v>-1</c:v>
                </c:pt>
                <c:pt idx="1288">
                  <c:v>-1</c:v>
                </c:pt>
                <c:pt idx="1289">
                  <c:v>-1</c:v>
                </c:pt>
                <c:pt idx="1290">
                  <c:v>-1</c:v>
                </c:pt>
                <c:pt idx="1291">
                  <c:v>-1</c:v>
                </c:pt>
                <c:pt idx="1292">
                  <c:v>-1</c:v>
                </c:pt>
                <c:pt idx="1293">
                  <c:v>-1</c:v>
                </c:pt>
                <c:pt idx="1294">
                  <c:v>-1</c:v>
                </c:pt>
                <c:pt idx="1295">
                  <c:v>-1</c:v>
                </c:pt>
                <c:pt idx="1296">
                  <c:v>-1</c:v>
                </c:pt>
                <c:pt idx="1297">
                  <c:v>-1</c:v>
                </c:pt>
                <c:pt idx="1298">
                  <c:v>-1</c:v>
                </c:pt>
                <c:pt idx="1299">
                  <c:v>-1</c:v>
                </c:pt>
                <c:pt idx="1300">
                  <c:v>-1</c:v>
                </c:pt>
                <c:pt idx="1301">
                  <c:v>-1</c:v>
                </c:pt>
                <c:pt idx="1302">
                  <c:v>-1</c:v>
                </c:pt>
                <c:pt idx="1303">
                  <c:v>92</c:v>
                </c:pt>
                <c:pt idx="1304">
                  <c:v>-1</c:v>
                </c:pt>
                <c:pt idx="1305">
                  <c:v>-1</c:v>
                </c:pt>
                <c:pt idx="1306">
                  <c:v>-1</c:v>
                </c:pt>
                <c:pt idx="1307">
                  <c:v>-1</c:v>
                </c:pt>
                <c:pt idx="1308">
                  <c:v>-1</c:v>
                </c:pt>
                <c:pt idx="1309">
                  <c:v>138</c:v>
                </c:pt>
                <c:pt idx="1310">
                  <c:v>-1</c:v>
                </c:pt>
                <c:pt idx="1311">
                  <c:v>211</c:v>
                </c:pt>
                <c:pt idx="1312">
                  <c:v>64</c:v>
                </c:pt>
                <c:pt idx="1313">
                  <c:v>-1</c:v>
                </c:pt>
                <c:pt idx="1314">
                  <c:v>-1</c:v>
                </c:pt>
                <c:pt idx="1315">
                  <c:v>-1</c:v>
                </c:pt>
                <c:pt idx="1316">
                  <c:v>-1</c:v>
                </c:pt>
                <c:pt idx="1317">
                  <c:v>-1</c:v>
                </c:pt>
                <c:pt idx="1318">
                  <c:v>-1</c:v>
                </c:pt>
                <c:pt idx="1319">
                  <c:v>-1</c:v>
                </c:pt>
                <c:pt idx="1320">
                  <c:v>339</c:v>
                </c:pt>
                <c:pt idx="1321">
                  <c:v>-1</c:v>
                </c:pt>
                <c:pt idx="1322">
                  <c:v>-1</c:v>
                </c:pt>
                <c:pt idx="1323">
                  <c:v>356</c:v>
                </c:pt>
                <c:pt idx="1324">
                  <c:v>191</c:v>
                </c:pt>
                <c:pt idx="1325">
                  <c:v>-1</c:v>
                </c:pt>
                <c:pt idx="1326">
                  <c:v>-1</c:v>
                </c:pt>
                <c:pt idx="1327">
                  <c:v>300</c:v>
                </c:pt>
                <c:pt idx="1328">
                  <c:v>-1</c:v>
                </c:pt>
                <c:pt idx="1329">
                  <c:v>-1</c:v>
                </c:pt>
                <c:pt idx="1330">
                  <c:v>-1</c:v>
                </c:pt>
                <c:pt idx="1331">
                  <c:v>-1</c:v>
                </c:pt>
                <c:pt idx="1332">
                  <c:v>-1</c:v>
                </c:pt>
                <c:pt idx="1333">
                  <c:v>-1</c:v>
                </c:pt>
                <c:pt idx="1334">
                  <c:v>-1</c:v>
                </c:pt>
                <c:pt idx="1335">
                  <c:v>-1</c:v>
                </c:pt>
                <c:pt idx="1336">
                  <c:v>-1</c:v>
                </c:pt>
                <c:pt idx="1337">
                  <c:v>124</c:v>
                </c:pt>
                <c:pt idx="1338">
                  <c:v>-1</c:v>
                </c:pt>
                <c:pt idx="1339">
                  <c:v>-1</c:v>
                </c:pt>
                <c:pt idx="1340">
                  <c:v>-1</c:v>
                </c:pt>
                <c:pt idx="1341">
                  <c:v>-1</c:v>
                </c:pt>
                <c:pt idx="1342">
                  <c:v>334</c:v>
                </c:pt>
                <c:pt idx="1343">
                  <c:v>100</c:v>
                </c:pt>
                <c:pt idx="1344">
                  <c:v>-1</c:v>
                </c:pt>
                <c:pt idx="1345">
                  <c:v>280</c:v>
                </c:pt>
                <c:pt idx="1346">
                  <c:v>327</c:v>
                </c:pt>
                <c:pt idx="1347">
                  <c:v>-1</c:v>
                </c:pt>
                <c:pt idx="1348">
                  <c:v>-1</c:v>
                </c:pt>
                <c:pt idx="1349">
                  <c:v>140</c:v>
                </c:pt>
                <c:pt idx="1350">
                  <c:v>-1</c:v>
                </c:pt>
                <c:pt idx="1351">
                  <c:v>-1</c:v>
                </c:pt>
                <c:pt idx="1352">
                  <c:v>-1</c:v>
                </c:pt>
                <c:pt idx="1353">
                  <c:v>-1</c:v>
                </c:pt>
                <c:pt idx="1354">
                  <c:v>-1</c:v>
                </c:pt>
                <c:pt idx="1355">
                  <c:v>184</c:v>
                </c:pt>
                <c:pt idx="1356">
                  <c:v>-1</c:v>
                </c:pt>
                <c:pt idx="1357">
                  <c:v>-1</c:v>
                </c:pt>
                <c:pt idx="1358">
                  <c:v>-1</c:v>
                </c:pt>
                <c:pt idx="1359">
                  <c:v>-1</c:v>
                </c:pt>
                <c:pt idx="1360">
                  <c:v>-1</c:v>
                </c:pt>
                <c:pt idx="1361">
                  <c:v>-1</c:v>
                </c:pt>
                <c:pt idx="1362">
                  <c:v>-1</c:v>
                </c:pt>
                <c:pt idx="1363">
                  <c:v>-1</c:v>
                </c:pt>
                <c:pt idx="1364">
                  <c:v>-1</c:v>
                </c:pt>
                <c:pt idx="1365">
                  <c:v>-1</c:v>
                </c:pt>
                <c:pt idx="1366">
                  <c:v>-1</c:v>
                </c:pt>
                <c:pt idx="1367">
                  <c:v>-1</c:v>
                </c:pt>
                <c:pt idx="1368">
                  <c:v>-1</c:v>
                </c:pt>
                <c:pt idx="1369">
                  <c:v>-1</c:v>
                </c:pt>
                <c:pt idx="1370">
                  <c:v>-1</c:v>
                </c:pt>
                <c:pt idx="1371">
                  <c:v>-1</c:v>
                </c:pt>
                <c:pt idx="1372">
                  <c:v>-1</c:v>
                </c:pt>
                <c:pt idx="1373">
                  <c:v>-1</c:v>
                </c:pt>
                <c:pt idx="1374">
                  <c:v>176</c:v>
                </c:pt>
                <c:pt idx="1375">
                  <c:v>-1</c:v>
                </c:pt>
                <c:pt idx="1376">
                  <c:v>-1</c:v>
                </c:pt>
                <c:pt idx="1377">
                  <c:v>-1</c:v>
                </c:pt>
                <c:pt idx="1378">
                  <c:v>-1</c:v>
                </c:pt>
                <c:pt idx="1379">
                  <c:v>90</c:v>
                </c:pt>
                <c:pt idx="1380">
                  <c:v>176</c:v>
                </c:pt>
                <c:pt idx="1381">
                  <c:v>-1</c:v>
                </c:pt>
                <c:pt idx="1382">
                  <c:v>321</c:v>
                </c:pt>
                <c:pt idx="1383">
                  <c:v>-1</c:v>
                </c:pt>
                <c:pt idx="1384">
                  <c:v>-1</c:v>
                </c:pt>
                <c:pt idx="1385">
                  <c:v>-1</c:v>
                </c:pt>
                <c:pt idx="1386">
                  <c:v>337</c:v>
                </c:pt>
                <c:pt idx="1387">
                  <c:v>479</c:v>
                </c:pt>
                <c:pt idx="1388">
                  <c:v>-1</c:v>
                </c:pt>
                <c:pt idx="1389">
                  <c:v>-1</c:v>
                </c:pt>
                <c:pt idx="1390">
                  <c:v>-1</c:v>
                </c:pt>
                <c:pt idx="1391">
                  <c:v>95</c:v>
                </c:pt>
                <c:pt idx="1392">
                  <c:v>-1</c:v>
                </c:pt>
                <c:pt idx="1393">
                  <c:v>-1</c:v>
                </c:pt>
                <c:pt idx="1394">
                  <c:v>-1</c:v>
                </c:pt>
                <c:pt idx="1395">
                  <c:v>-1</c:v>
                </c:pt>
                <c:pt idx="1396">
                  <c:v>-1</c:v>
                </c:pt>
                <c:pt idx="1397">
                  <c:v>-1</c:v>
                </c:pt>
                <c:pt idx="1398">
                  <c:v>262</c:v>
                </c:pt>
                <c:pt idx="1399">
                  <c:v>-1</c:v>
                </c:pt>
                <c:pt idx="1400">
                  <c:v>-1</c:v>
                </c:pt>
                <c:pt idx="1401">
                  <c:v>-1</c:v>
                </c:pt>
                <c:pt idx="1402">
                  <c:v>-1</c:v>
                </c:pt>
                <c:pt idx="1403">
                  <c:v>-1</c:v>
                </c:pt>
                <c:pt idx="1404">
                  <c:v>-1</c:v>
                </c:pt>
                <c:pt idx="1405">
                  <c:v>362</c:v>
                </c:pt>
                <c:pt idx="1406">
                  <c:v>-1</c:v>
                </c:pt>
                <c:pt idx="1407">
                  <c:v>-1</c:v>
                </c:pt>
                <c:pt idx="1408">
                  <c:v>-1</c:v>
                </c:pt>
                <c:pt idx="1409">
                  <c:v>-1</c:v>
                </c:pt>
                <c:pt idx="1410">
                  <c:v>-1</c:v>
                </c:pt>
                <c:pt idx="1411">
                  <c:v>345</c:v>
                </c:pt>
                <c:pt idx="1412">
                  <c:v>-1</c:v>
                </c:pt>
                <c:pt idx="1413">
                  <c:v>-1</c:v>
                </c:pt>
                <c:pt idx="1414">
                  <c:v>-1</c:v>
                </c:pt>
                <c:pt idx="1415">
                  <c:v>-1</c:v>
                </c:pt>
                <c:pt idx="1416">
                  <c:v>-1</c:v>
                </c:pt>
                <c:pt idx="1417">
                  <c:v>-1</c:v>
                </c:pt>
                <c:pt idx="1418">
                  <c:v>-1</c:v>
                </c:pt>
                <c:pt idx="1419">
                  <c:v>-1</c:v>
                </c:pt>
                <c:pt idx="1420">
                  <c:v>-1</c:v>
                </c:pt>
                <c:pt idx="1421">
                  <c:v>225</c:v>
                </c:pt>
                <c:pt idx="1422">
                  <c:v>-1</c:v>
                </c:pt>
                <c:pt idx="1423">
                  <c:v>-1</c:v>
                </c:pt>
                <c:pt idx="1424">
                  <c:v>3</c:v>
                </c:pt>
                <c:pt idx="1425">
                  <c:v>97</c:v>
                </c:pt>
                <c:pt idx="1426">
                  <c:v>366</c:v>
                </c:pt>
                <c:pt idx="1427">
                  <c:v>-1</c:v>
                </c:pt>
                <c:pt idx="1428">
                  <c:v>-1</c:v>
                </c:pt>
                <c:pt idx="1429">
                  <c:v>-1</c:v>
                </c:pt>
                <c:pt idx="1430">
                  <c:v>-1</c:v>
                </c:pt>
                <c:pt idx="1431">
                  <c:v>-1</c:v>
                </c:pt>
                <c:pt idx="1432">
                  <c:v>-1</c:v>
                </c:pt>
                <c:pt idx="1433">
                  <c:v>-1</c:v>
                </c:pt>
                <c:pt idx="1434">
                  <c:v>-1</c:v>
                </c:pt>
                <c:pt idx="1435">
                  <c:v>-1</c:v>
                </c:pt>
                <c:pt idx="1436">
                  <c:v>-1</c:v>
                </c:pt>
                <c:pt idx="1437">
                  <c:v>60</c:v>
                </c:pt>
                <c:pt idx="1438">
                  <c:v>-1</c:v>
                </c:pt>
                <c:pt idx="1439">
                  <c:v>-1</c:v>
                </c:pt>
                <c:pt idx="1440">
                  <c:v>-1</c:v>
                </c:pt>
                <c:pt idx="1441">
                  <c:v>-1</c:v>
                </c:pt>
                <c:pt idx="1442">
                  <c:v>190</c:v>
                </c:pt>
                <c:pt idx="1443">
                  <c:v>-1</c:v>
                </c:pt>
                <c:pt idx="1444">
                  <c:v>368</c:v>
                </c:pt>
                <c:pt idx="1445">
                  <c:v>-1</c:v>
                </c:pt>
                <c:pt idx="1446">
                  <c:v>-1</c:v>
                </c:pt>
                <c:pt idx="1447">
                  <c:v>-1</c:v>
                </c:pt>
                <c:pt idx="1448">
                  <c:v>-1</c:v>
                </c:pt>
                <c:pt idx="1449">
                  <c:v>-1</c:v>
                </c:pt>
                <c:pt idx="1450">
                  <c:v>-1</c:v>
                </c:pt>
                <c:pt idx="1451">
                  <c:v>-1</c:v>
                </c:pt>
                <c:pt idx="1452">
                  <c:v>-1</c:v>
                </c:pt>
                <c:pt idx="1453">
                  <c:v>-1</c:v>
                </c:pt>
                <c:pt idx="1454">
                  <c:v>-1</c:v>
                </c:pt>
                <c:pt idx="1455">
                  <c:v>-1</c:v>
                </c:pt>
                <c:pt idx="1456">
                  <c:v>-1</c:v>
                </c:pt>
                <c:pt idx="1457">
                  <c:v>182</c:v>
                </c:pt>
                <c:pt idx="1458">
                  <c:v>-1</c:v>
                </c:pt>
                <c:pt idx="1459">
                  <c:v>-1</c:v>
                </c:pt>
                <c:pt idx="1460">
                  <c:v>-1</c:v>
                </c:pt>
                <c:pt idx="1461">
                  <c:v>-1</c:v>
                </c:pt>
                <c:pt idx="1462">
                  <c:v>-1</c:v>
                </c:pt>
                <c:pt idx="1463">
                  <c:v>-1</c:v>
                </c:pt>
                <c:pt idx="1464">
                  <c:v>-1</c:v>
                </c:pt>
                <c:pt idx="1465">
                  <c:v>-1</c:v>
                </c:pt>
                <c:pt idx="1466">
                  <c:v>-1</c:v>
                </c:pt>
                <c:pt idx="1467">
                  <c:v>-1</c:v>
                </c:pt>
                <c:pt idx="1468">
                  <c:v>303</c:v>
                </c:pt>
                <c:pt idx="1469">
                  <c:v>89</c:v>
                </c:pt>
                <c:pt idx="1470">
                  <c:v>-1</c:v>
                </c:pt>
                <c:pt idx="1471">
                  <c:v>288</c:v>
                </c:pt>
                <c:pt idx="1472">
                  <c:v>-1</c:v>
                </c:pt>
                <c:pt idx="1473">
                  <c:v>-1</c:v>
                </c:pt>
                <c:pt idx="1474">
                  <c:v>-1</c:v>
                </c:pt>
                <c:pt idx="1475">
                  <c:v>-1</c:v>
                </c:pt>
                <c:pt idx="1476">
                  <c:v>-1</c:v>
                </c:pt>
                <c:pt idx="1477">
                  <c:v>-1</c:v>
                </c:pt>
                <c:pt idx="1478">
                  <c:v>122</c:v>
                </c:pt>
                <c:pt idx="1479">
                  <c:v>-1</c:v>
                </c:pt>
                <c:pt idx="1480">
                  <c:v>-1</c:v>
                </c:pt>
                <c:pt idx="1481">
                  <c:v>-1</c:v>
                </c:pt>
                <c:pt idx="1482">
                  <c:v>7</c:v>
                </c:pt>
                <c:pt idx="1483">
                  <c:v>-1</c:v>
                </c:pt>
                <c:pt idx="1484">
                  <c:v>-1</c:v>
                </c:pt>
                <c:pt idx="1485">
                  <c:v>183</c:v>
                </c:pt>
                <c:pt idx="1486">
                  <c:v>-1</c:v>
                </c:pt>
                <c:pt idx="1487">
                  <c:v>-1</c:v>
                </c:pt>
                <c:pt idx="1488">
                  <c:v>-1</c:v>
                </c:pt>
                <c:pt idx="1489">
                  <c:v>-1</c:v>
                </c:pt>
                <c:pt idx="1490">
                  <c:v>-1</c:v>
                </c:pt>
                <c:pt idx="1491">
                  <c:v>-1</c:v>
                </c:pt>
                <c:pt idx="1492">
                  <c:v>-1</c:v>
                </c:pt>
                <c:pt idx="1493">
                  <c:v>-1</c:v>
                </c:pt>
                <c:pt idx="1494">
                  <c:v>-1</c:v>
                </c:pt>
                <c:pt idx="1495">
                  <c:v>-1</c:v>
                </c:pt>
                <c:pt idx="1496">
                  <c:v>-1</c:v>
                </c:pt>
                <c:pt idx="1497">
                  <c:v>-1</c:v>
                </c:pt>
                <c:pt idx="1498">
                  <c:v>-1</c:v>
                </c:pt>
                <c:pt idx="1499">
                  <c:v>-1</c:v>
                </c:pt>
                <c:pt idx="1500">
                  <c:v>-1</c:v>
                </c:pt>
                <c:pt idx="1501">
                  <c:v>-1</c:v>
                </c:pt>
                <c:pt idx="1502">
                  <c:v>-1</c:v>
                </c:pt>
                <c:pt idx="1503">
                  <c:v>-1</c:v>
                </c:pt>
                <c:pt idx="1504">
                  <c:v>-1</c:v>
                </c:pt>
                <c:pt idx="1505">
                  <c:v>-1</c:v>
                </c:pt>
                <c:pt idx="1506">
                  <c:v>-1</c:v>
                </c:pt>
                <c:pt idx="1507">
                  <c:v>-1</c:v>
                </c:pt>
                <c:pt idx="1508">
                  <c:v>-1</c:v>
                </c:pt>
                <c:pt idx="1509">
                  <c:v>-1</c:v>
                </c:pt>
                <c:pt idx="1510">
                  <c:v>116</c:v>
                </c:pt>
                <c:pt idx="1511">
                  <c:v>-1</c:v>
                </c:pt>
                <c:pt idx="1512">
                  <c:v>-1</c:v>
                </c:pt>
                <c:pt idx="1513">
                  <c:v>-1</c:v>
                </c:pt>
                <c:pt idx="1514">
                  <c:v>-1</c:v>
                </c:pt>
                <c:pt idx="1515">
                  <c:v>-1</c:v>
                </c:pt>
                <c:pt idx="1516">
                  <c:v>-1</c:v>
                </c:pt>
                <c:pt idx="1517">
                  <c:v>-1</c:v>
                </c:pt>
                <c:pt idx="1518">
                  <c:v>343</c:v>
                </c:pt>
                <c:pt idx="1519">
                  <c:v>-1</c:v>
                </c:pt>
                <c:pt idx="1520">
                  <c:v>88</c:v>
                </c:pt>
                <c:pt idx="1521">
                  <c:v>327</c:v>
                </c:pt>
                <c:pt idx="1522">
                  <c:v>-1</c:v>
                </c:pt>
                <c:pt idx="1523">
                  <c:v>-1</c:v>
                </c:pt>
                <c:pt idx="1524">
                  <c:v>175</c:v>
                </c:pt>
                <c:pt idx="1525">
                  <c:v>-1</c:v>
                </c:pt>
                <c:pt idx="1526">
                  <c:v>-1</c:v>
                </c:pt>
                <c:pt idx="1527">
                  <c:v>-1</c:v>
                </c:pt>
                <c:pt idx="1528">
                  <c:v>-1</c:v>
                </c:pt>
                <c:pt idx="1529">
                  <c:v>-1</c:v>
                </c:pt>
                <c:pt idx="1530">
                  <c:v>-1</c:v>
                </c:pt>
                <c:pt idx="1531">
                  <c:v>-1</c:v>
                </c:pt>
                <c:pt idx="1532">
                  <c:v>-1</c:v>
                </c:pt>
                <c:pt idx="1533">
                  <c:v>-1</c:v>
                </c:pt>
                <c:pt idx="1534">
                  <c:v>-1</c:v>
                </c:pt>
                <c:pt idx="1535">
                  <c:v>169</c:v>
                </c:pt>
                <c:pt idx="1536">
                  <c:v>-1</c:v>
                </c:pt>
                <c:pt idx="1537">
                  <c:v>-1</c:v>
                </c:pt>
                <c:pt idx="1538">
                  <c:v>127</c:v>
                </c:pt>
                <c:pt idx="1539">
                  <c:v>-1</c:v>
                </c:pt>
                <c:pt idx="1540">
                  <c:v>-1</c:v>
                </c:pt>
                <c:pt idx="1541">
                  <c:v>131</c:v>
                </c:pt>
                <c:pt idx="1542">
                  <c:v>-1</c:v>
                </c:pt>
                <c:pt idx="1543">
                  <c:v>-1</c:v>
                </c:pt>
                <c:pt idx="1544">
                  <c:v>-1</c:v>
                </c:pt>
                <c:pt idx="1545">
                  <c:v>-1</c:v>
                </c:pt>
                <c:pt idx="1546">
                  <c:v>-1</c:v>
                </c:pt>
                <c:pt idx="1547">
                  <c:v>196</c:v>
                </c:pt>
                <c:pt idx="1548">
                  <c:v>287</c:v>
                </c:pt>
                <c:pt idx="1549">
                  <c:v>-1</c:v>
                </c:pt>
                <c:pt idx="1550">
                  <c:v>-1</c:v>
                </c:pt>
                <c:pt idx="1551">
                  <c:v>-1</c:v>
                </c:pt>
                <c:pt idx="1552">
                  <c:v>-1</c:v>
                </c:pt>
                <c:pt idx="1553">
                  <c:v>-1</c:v>
                </c:pt>
                <c:pt idx="1554">
                  <c:v>-1</c:v>
                </c:pt>
                <c:pt idx="1555">
                  <c:v>-1</c:v>
                </c:pt>
                <c:pt idx="1556">
                  <c:v>-1</c:v>
                </c:pt>
                <c:pt idx="1557">
                  <c:v>-1</c:v>
                </c:pt>
                <c:pt idx="1558">
                  <c:v>-1</c:v>
                </c:pt>
                <c:pt idx="1559">
                  <c:v>-1</c:v>
                </c:pt>
                <c:pt idx="1560">
                  <c:v>-1</c:v>
                </c:pt>
                <c:pt idx="1561">
                  <c:v>152</c:v>
                </c:pt>
                <c:pt idx="1562">
                  <c:v>-1</c:v>
                </c:pt>
                <c:pt idx="1563">
                  <c:v>-1</c:v>
                </c:pt>
                <c:pt idx="1564">
                  <c:v>-1</c:v>
                </c:pt>
                <c:pt idx="1565">
                  <c:v>-1</c:v>
                </c:pt>
                <c:pt idx="1566">
                  <c:v>-1</c:v>
                </c:pt>
                <c:pt idx="1567">
                  <c:v>-1</c:v>
                </c:pt>
                <c:pt idx="1568">
                  <c:v>-1</c:v>
                </c:pt>
                <c:pt idx="1569">
                  <c:v>-1</c:v>
                </c:pt>
                <c:pt idx="1570">
                  <c:v>-1</c:v>
                </c:pt>
                <c:pt idx="1571">
                  <c:v>365</c:v>
                </c:pt>
                <c:pt idx="1572">
                  <c:v>-1</c:v>
                </c:pt>
                <c:pt idx="1573">
                  <c:v>-1</c:v>
                </c:pt>
                <c:pt idx="1574">
                  <c:v>-1</c:v>
                </c:pt>
                <c:pt idx="1575">
                  <c:v>299</c:v>
                </c:pt>
                <c:pt idx="1576">
                  <c:v>-1</c:v>
                </c:pt>
                <c:pt idx="1577">
                  <c:v>-1</c:v>
                </c:pt>
                <c:pt idx="1578">
                  <c:v>-1</c:v>
                </c:pt>
                <c:pt idx="1579">
                  <c:v>115</c:v>
                </c:pt>
                <c:pt idx="1580">
                  <c:v>-1</c:v>
                </c:pt>
                <c:pt idx="1581">
                  <c:v>-1</c:v>
                </c:pt>
                <c:pt idx="1582">
                  <c:v>167</c:v>
                </c:pt>
                <c:pt idx="1583">
                  <c:v>-1</c:v>
                </c:pt>
                <c:pt idx="1584">
                  <c:v>-1</c:v>
                </c:pt>
                <c:pt idx="1585">
                  <c:v>-1</c:v>
                </c:pt>
                <c:pt idx="1586">
                  <c:v>-1</c:v>
                </c:pt>
                <c:pt idx="1587">
                  <c:v>-1</c:v>
                </c:pt>
                <c:pt idx="1588">
                  <c:v>-1</c:v>
                </c:pt>
                <c:pt idx="1589">
                  <c:v>-1</c:v>
                </c:pt>
                <c:pt idx="1590">
                  <c:v>-1</c:v>
                </c:pt>
                <c:pt idx="1591">
                  <c:v>182</c:v>
                </c:pt>
                <c:pt idx="1592">
                  <c:v>-1</c:v>
                </c:pt>
                <c:pt idx="1593">
                  <c:v>-1</c:v>
                </c:pt>
                <c:pt idx="1594">
                  <c:v>-1</c:v>
                </c:pt>
                <c:pt idx="1595">
                  <c:v>-1</c:v>
                </c:pt>
                <c:pt idx="1596">
                  <c:v>-1</c:v>
                </c:pt>
                <c:pt idx="1597">
                  <c:v>-1</c:v>
                </c:pt>
                <c:pt idx="1598">
                  <c:v>-1</c:v>
                </c:pt>
                <c:pt idx="1599">
                  <c:v>-1</c:v>
                </c:pt>
                <c:pt idx="1600">
                  <c:v>181</c:v>
                </c:pt>
                <c:pt idx="1601">
                  <c:v>-1</c:v>
                </c:pt>
                <c:pt idx="1602">
                  <c:v>-1</c:v>
                </c:pt>
                <c:pt idx="1603">
                  <c:v>198</c:v>
                </c:pt>
                <c:pt idx="1604">
                  <c:v>-1</c:v>
                </c:pt>
                <c:pt idx="1605">
                  <c:v>-1</c:v>
                </c:pt>
                <c:pt idx="1606">
                  <c:v>-1</c:v>
                </c:pt>
                <c:pt idx="1607">
                  <c:v>-1</c:v>
                </c:pt>
                <c:pt idx="1608">
                  <c:v>-1</c:v>
                </c:pt>
                <c:pt idx="1609">
                  <c:v>-1</c:v>
                </c:pt>
                <c:pt idx="1610">
                  <c:v>-1</c:v>
                </c:pt>
                <c:pt idx="1611">
                  <c:v>-1</c:v>
                </c:pt>
                <c:pt idx="1612">
                  <c:v>-1</c:v>
                </c:pt>
                <c:pt idx="1613">
                  <c:v>-1</c:v>
                </c:pt>
                <c:pt idx="1614">
                  <c:v>-1</c:v>
                </c:pt>
                <c:pt idx="1615">
                  <c:v>-1</c:v>
                </c:pt>
                <c:pt idx="1616">
                  <c:v>-1</c:v>
                </c:pt>
                <c:pt idx="1617">
                  <c:v>-1</c:v>
                </c:pt>
                <c:pt idx="1618">
                  <c:v>-1</c:v>
                </c:pt>
                <c:pt idx="1619">
                  <c:v>-1</c:v>
                </c:pt>
                <c:pt idx="1620">
                  <c:v>-1</c:v>
                </c:pt>
                <c:pt idx="1621">
                  <c:v>174</c:v>
                </c:pt>
                <c:pt idx="1622">
                  <c:v>-1</c:v>
                </c:pt>
                <c:pt idx="1623">
                  <c:v>-1</c:v>
                </c:pt>
                <c:pt idx="1624">
                  <c:v>-1</c:v>
                </c:pt>
                <c:pt idx="1625">
                  <c:v>316</c:v>
                </c:pt>
                <c:pt idx="1626">
                  <c:v>-1</c:v>
                </c:pt>
                <c:pt idx="1627">
                  <c:v>-1</c:v>
                </c:pt>
                <c:pt idx="1628">
                  <c:v>180</c:v>
                </c:pt>
                <c:pt idx="1629">
                  <c:v>-1</c:v>
                </c:pt>
                <c:pt idx="1630">
                  <c:v>-1</c:v>
                </c:pt>
                <c:pt idx="1631">
                  <c:v>-1</c:v>
                </c:pt>
                <c:pt idx="1632">
                  <c:v>-1</c:v>
                </c:pt>
                <c:pt idx="1633">
                  <c:v>154</c:v>
                </c:pt>
                <c:pt idx="1634">
                  <c:v>169</c:v>
                </c:pt>
                <c:pt idx="1635">
                  <c:v>370</c:v>
                </c:pt>
                <c:pt idx="1636">
                  <c:v>87</c:v>
                </c:pt>
                <c:pt idx="1637">
                  <c:v>-1</c:v>
                </c:pt>
                <c:pt idx="1638">
                  <c:v>-1</c:v>
                </c:pt>
                <c:pt idx="1639">
                  <c:v>-1</c:v>
                </c:pt>
                <c:pt idx="1640">
                  <c:v>-1</c:v>
                </c:pt>
                <c:pt idx="1641">
                  <c:v>-1</c:v>
                </c:pt>
                <c:pt idx="1642">
                  <c:v>-1</c:v>
                </c:pt>
                <c:pt idx="1643">
                  <c:v>-1</c:v>
                </c:pt>
                <c:pt idx="1644">
                  <c:v>-1</c:v>
                </c:pt>
                <c:pt idx="1645">
                  <c:v>-1</c:v>
                </c:pt>
                <c:pt idx="1646">
                  <c:v>-1</c:v>
                </c:pt>
                <c:pt idx="1647">
                  <c:v>-1</c:v>
                </c:pt>
                <c:pt idx="1648">
                  <c:v>-1</c:v>
                </c:pt>
                <c:pt idx="1649">
                  <c:v>-1</c:v>
                </c:pt>
                <c:pt idx="1650">
                  <c:v>313</c:v>
                </c:pt>
                <c:pt idx="1651">
                  <c:v>-1</c:v>
                </c:pt>
                <c:pt idx="1652">
                  <c:v>-1</c:v>
                </c:pt>
                <c:pt idx="1653">
                  <c:v>181</c:v>
                </c:pt>
                <c:pt idx="1654">
                  <c:v>-1</c:v>
                </c:pt>
                <c:pt idx="1655">
                  <c:v>-1</c:v>
                </c:pt>
                <c:pt idx="1656">
                  <c:v>-1</c:v>
                </c:pt>
                <c:pt idx="1657">
                  <c:v>-1</c:v>
                </c:pt>
                <c:pt idx="1658">
                  <c:v>264</c:v>
                </c:pt>
                <c:pt idx="1659">
                  <c:v>-1</c:v>
                </c:pt>
                <c:pt idx="1660">
                  <c:v>-1</c:v>
                </c:pt>
                <c:pt idx="1661">
                  <c:v>-1</c:v>
                </c:pt>
                <c:pt idx="1662">
                  <c:v>-1</c:v>
                </c:pt>
                <c:pt idx="1663">
                  <c:v>-1</c:v>
                </c:pt>
                <c:pt idx="1664">
                  <c:v>-1</c:v>
                </c:pt>
                <c:pt idx="1665">
                  <c:v>-1</c:v>
                </c:pt>
                <c:pt idx="1666">
                  <c:v>350</c:v>
                </c:pt>
                <c:pt idx="1667">
                  <c:v>-1</c:v>
                </c:pt>
                <c:pt idx="1668">
                  <c:v>-1</c:v>
                </c:pt>
                <c:pt idx="1669">
                  <c:v>-1</c:v>
                </c:pt>
                <c:pt idx="1670">
                  <c:v>-1</c:v>
                </c:pt>
                <c:pt idx="1671">
                  <c:v>-1</c:v>
                </c:pt>
                <c:pt idx="1672">
                  <c:v>-1</c:v>
                </c:pt>
                <c:pt idx="1673">
                  <c:v>-1</c:v>
                </c:pt>
                <c:pt idx="1674">
                  <c:v>-1</c:v>
                </c:pt>
                <c:pt idx="1675">
                  <c:v>-1</c:v>
                </c:pt>
                <c:pt idx="1676">
                  <c:v>169</c:v>
                </c:pt>
                <c:pt idx="1677">
                  <c:v>-1</c:v>
                </c:pt>
                <c:pt idx="1678">
                  <c:v>-1</c:v>
                </c:pt>
                <c:pt idx="1679">
                  <c:v>-1</c:v>
                </c:pt>
                <c:pt idx="1680">
                  <c:v>-1</c:v>
                </c:pt>
                <c:pt idx="1681">
                  <c:v>-1</c:v>
                </c:pt>
                <c:pt idx="1682">
                  <c:v>-1</c:v>
                </c:pt>
                <c:pt idx="1683">
                  <c:v>-1</c:v>
                </c:pt>
                <c:pt idx="1684">
                  <c:v>-1</c:v>
                </c:pt>
                <c:pt idx="1685">
                  <c:v>-1</c:v>
                </c:pt>
                <c:pt idx="1686">
                  <c:v>-1</c:v>
                </c:pt>
                <c:pt idx="1687">
                  <c:v>-1</c:v>
                </c:pt>
                <c:pt idx="1688">
                  <c:v>-1</c:v>
                </c:pt>
                <c:pt idx="1689">
                  <c:v>-1</c:v>
                </c:pt>
                <c:pt idx="1690">
                  <c:v>-1</c:v>
                </c:pt>
                <c:pt idx="1691">
                  <c:v>-1</c:v>
                </c:pt>
                <c:pt idx="1692">
                  <c:v>-1</c:v>
                </c:pt>
                <c:pt idx="1693">
                  <c:v>-1</c:v>
                </c:pt>
                <c:pt idx="1694">
                  <c:v>-1</c:v>
                </c:pt>
                <c:pt idx="1695">
                  <c:v>84</c:v>
                </c:pt>
                <c:pt idx="1696">
                  <c:v>-1</c:v>
                </c:pt>
                <c:pt idx="1697">
                  <c:v>193</c:v>
                </c:pt>
                <c:pt idx="1698">
                  <c:v>73</c:v>
                </c:pt>
                <c:pt idx="1699">
                  <c:v>-1</c:v>
                </c:pt>
                <c:pt idx="1700">
                  <c:v>-1</c:v>
                </c:pt>
                <c:pt idx="1701">
                  <c:v>-1</c:v>
                </c:pt>
                <c:pt idx="1702">
                  <c:v>-1</c:v>
                </c:pt>
                <c:pt idx="1703">
                  <c:v>266</c:v>
                </c:pt>
                <c:pt idx="1704">
                  <c:v>-1</c:v>
                </c:pt>
                <c:pt idx="1705">
                  <c:v>-1</c:v>
                </c:pt>
                <c:pt idx="1706">
                  <c:v>-1</c:v>
                </c:pt>
                <c:pt idx="1707">
                  <c:v>85</c:v>
                </c:pt>
                <c:pt idx="1708">
                  <c:v>-1</c:v>
                </c:pt>
                <c:pt idx="1709">
                  <c:v>-1</c:v>
                </c:pt>
                <c:pt idx="1710">
                  <c:v>-1</c:v>
                </c:pt>
                <c:pt idx="1711">
                  <c:v>-1</c:v>
                </c:pt>
                <c:pt idx="1712">
                  <c:v>-1</c:v>
                </c:pt>
                <c:pt idx="1713">
                  <c:v>232</c:v>
                </c:pt>
                <c:pt idx="1714">
                  <c:v>-1</c:v>
                </c:pt>
                <c:pt idx="1715">
                  <c:v>-1</c:v>
                </c:pt>
                <c:pt idx="1716">
                  <c:v>-1</c:v>
                </c:pt>
                <c:pt idx="1717">
                  <c:v>-1</c:v>
                </c:pt>
                <c:pt idx="1718">
                  <c:v>-1</c:v>
                </c:pt>
                <c:pt idx="1719">
                  <c:v>141</c:v>
                </c:pt>
                <c:pt idx="1720">
                  <c:v>-1</c:v>
                </c:pt>
                <c:pt idx="1721">
                  <c:v>-1</c:v>
                </c:pt>
                <c:pt idx="1722">
                  <c:v>-1</c:v>
                </c:pt>
                <c:pt idx="1723">
                  <c:v>-1</c:v>
                </c:pt>
                <c:pt idx="1724">
                  <c:v>-1</c:v>
                </c:pt>
                <c:pt idx="1725">
                  <c:v>-1</c:v>
                </c:pt>
                <c:pt idx="1726">
                  <c:v>-1</c:v>
                </c:pt>
                <c:pt idx="1727">
                  <c:v>-1</c:v>
                </c:pt>
                <c:pt idx="1728">
                  <c:v>-1</c:v>
                </c:pt>
                <c:pt idx="1729">
                  <c:v>180</c:v>
                </c:pt>
                <c:pt idx="1730">
                  <c:v>-1</c:v>
                </c:pt>
                <c:pt idx="1731">
                  <c:v>-1</c:v>
                </c:pt>
                <c:pt idx="1732">
                  <c:v>-1</c:v>
                </c:pt>
                <c:pt idx="1733">
                  <c:v>-1</c:v>
                </c:pt>
                <c:pt idx="1734">
                  <c:v>-1</c:v>
                </c:pt>
                <c:pt idx="1735">
                  <c:v>-1</c:v>
                </c:pt>
                <c:pt idx="1736">
                  <c:v>461</c:v>
                </c:pt>
                <c:pt idx="1737">
                  <c:v>-1</c:v>
                </c:pt>
                <c:pt idx="1738">
                  <c:v>-1</c:v>
                </c:pt>
                <c:pt idx="1739">
                  <c:v>-1</c:v>
                </c:pt>
                <c:pt idx="1740">
                  <c:v>-1</c:v>
                </c:pt>
                <c:pt idx="1741">
                  <c:v>-1</c:v>
                </c:pt>
                <c:pt idx="1742">
                  <c:v>-1</c:v>
                </c:pt>
                <c:pt idx="1743">
                  <c:v>-1</c:v>
                </c:pt>
                <c:pt idx="1744">
                  <c:v>-1</c:v>
                </c:pt>
                <c:pt idx="1745">
                  <c:v>-1</c:v>
                </c:pt>
                <c:pt idx="1746">
                  <c:v>-1</c:v>
                </c:pt>
                <c:pt idx="1747">
                  <c:v>-1</c:v>
                </c:pt>
                <c:pt idx="1748">
                  <c:v>182</c:v>
                </c:pt>
                <c:pt idx="1749">
                  <c:v>335</c:v>
                </c:pt>
                <c:pt idx="1750">
                  <c:v>204</c:v>
                </c:pt>
                <c:pt idx="1751">
                  <c:v>-1</c:v>
                </c:pt>
                <c:pt idx="1752">
                  <c:v>-1</c:v>
                </c:pt>
                <c:pt idx="1753">
                  <c:v>-1</c:v>
                </c:pt>
                <c:pt idx="1754">
                  <c:v>143</c:v>
                </c:pt>
                <c:pt idx="1755">
                  <c:v>-1</c:v>
                </c:pt>
                <c:pt idx="1756">
                  <c:v>-1</c:v>
                </c:pt>
                <c:pt idx="1757">
                  <c:v>-1</c:v>
                </c:pt>
                <c:pt idx="1758">
                  <c:v>-1</c:v>
                </c:pt>
                <c:pt idx="1759">
                  <c:v>-1</c:v>
                </c:pt>
                <c:pt idx="1760">
                  <c:v>96</c:v>
                </c:pt>
                <c:pt idx="1761">
                  <c:v>-1</c:v>
                </c:pt>
                <c:pt idx="1762">
                  <c:v>96</c:v>
                </c:pt>
                <c:pt idx="1763">
                  <c:v>-1</c:v>
                </c:pt>
                <c:pt idx="1764">
                  <c:v>87</c:v>
                </c:pt>
                <c:pt idx="1765">
                  <c:v>-1</c:v>
                </c:pt>
                <c:pt idx="1766">
                  <c:v>-1</c:v>
                </c:pt>
                <c:pt idx="1767">
                  <c:v>375</c:v>
                </c:pt>
                <c:pt idx="1768">
                  <c:v>-1</c:v>
                </c:pt>
                <c:pt idx="1769">
                  <c:v>-1</c:v>
                </c:pt>
                <c:pt idx="1770">
                  <c:v>-1</c:v>
                </c:pt>
                <c:pt idx="1771">
                  <c:v>-1</c:v>
                </c:pt>
                <c:pt idx="1772">
                  <c:v>-1</c:v>
                </c:pt>
                <c:pt idx="1773">
                  <c:v>-1</c:v>
                </c:pt>
                <c:pt idx="1774">
                  <c:v>-1</c:v>
                </c:pt>
                <c:pt idx="1775">
                  <c:v>-1</c:v>
                </c:pt>
                <c:pt idx="1776">
                  <c:v>-1</c:v>
                </c:pt>
                <c:pt idx="1777">
                  <c:v>-1</c:v>
                </c:pt>
                <c:pt idx="1778">
                  <c:v>-1</c:v>
                </c:pt>
                <c:pt idx="1779">
                  <c:v>175</c:v>
                </c:pt>
                <c:pt idx="1780">
                  <c:v>-1</c:v>
                </c:pt>
                <c:pt idx="1781">
                  <c:v>-1</c:v>
                </c:pt>
                <c:pt idx="1782">
                  <c:v>-1</c:v>
                </c:pt>
                <c:pt idx="1783">
                  <c:v>-1</c:v>
                </c:pt>
                <c:pt idx="1784">
                  <c:v>-1</c:v>
                </c:pt>
                <c:pt idx="1785">
                  <c:v>-1</c:v>
                </c:pt>
                <c:pt idx="1786">
                  <c:v>333</c:v>
                </c:pt>
                <c:pt idx="1787">
                  <c:v>-1</c:v>
                </c:pt>
                <c:pt idx="1788">
                  <c:v>-1</c:v>
                </c:pt>
                <c:pt idx="1789">
                  <c:v>-1</c:v>
                </c:pt>
                <c:pt idx="1790">
                  <c:v>-1</c:v>
                </c:pt>
                <c:pt idx="1791">
                  <c:v>-1</c:v>
                </c:pt>
                <c:pt idx="1792">
                  <c:v>-1</c:v>
                </c:pt>
                <c:pt idx="1793">
                  <c:v>-1</c:v>
                </c:pt>
                <c:pt idx="1794">
                  <c:v>-1</c:v>
                </c:pt>
                <c:pt idx="1795">
                  <c:v>-1</c:v>
                </c:pt>
                <c:pt idx="1796">
                  <c:v>-1</c:v>
                </c:pt>
                <c:pt idx="1797">
                  <c:v>-1</c:v>
                </c:pt>
                <c:pt idx="1798">
                  <c:v>-1</c:v>
                </c:pt>
                <c:pt idx="1799">
                  <c:v>-1</c:v>
                </c:pt>
                <c:pt idx="1800">
                  <c:v>-1</c:v>
                </c:pt>
                <c:pt idx="1801">
                  <c:v>-1</c:v>
                </c:pt>
                <c:pt idx="1802">
                  <c:v>-1</c:v>
                </c:pt>
                <c:pt idx="1803">
                  <c:v>-1</c:v>
                </c:pt>
                <c:pt idx="1804">
                  <c:v>-1</c:v>
                </c:pt>
                <c:pt idx="1805">
                  <c:v>186</c:v>
                </c:pt>
                <c:pt idx="1806">
                  <c:v>-1</c:v>
                </c:pt>
                <c:pt idx="1807">
                  <c:v>-1</c:v>
                </c:pt>
                <c:pt idx="1808">
                  <c:v>-1</c:v>
                </c:pt>
                <c:pt idx="1809">
                  <c:v>-1</c:v>
                </c:pt>
                <c:pt idx="1810">
                  <c:v>344</c:v>
                </c:pt>
                <c:pt idx="1811">
                  <c:v>-1</c:v>
                </c:pt>
                <c:pt idx="1812">
                  <c:v>-1</c:v>
                </c:pt>
                <c:pt idx="1813">
                  <c:v>-1</c:v>
                </c:pt>
                <c:pt idx="1814">
                  <c:v>-1</c:v>
                </c:pt>
                <c:pt idx="1815">
                  <c:v>-1</c:v>
                </c:pt>
                <c:pt idx="1816">
                  <c:v>-1</c:v>
                </c:pt>
                <c:pt idx="1817">
                  <c:v>323</c:v>
                </c:pt>
                <c:pt idx="1818">
                  <c:v>-1</c:v>
                </c:pt>
                <c:pt idx="1819">
                  <c:v>-1</c:v>
                </c:pt>
                <c:pt idx="1820">
                  <c:v>150</c:v>
                </c:pt>
                <c:pt idx="1821">
                  <c:v>-1</c:v>
                </c:pt>
                <c:pt idx="1822">
                  <c:v>-1</c:v>
                </c:pt>
                <c:pt idx="1823">
                  <c:v>-1</c:v>
                </c:pt>
                <c:pt idx="1824">
                  <c:v>-1</c:v>
                </c:pt>
                <c:pt idx="1825">
                  <c:v>-1</c:v>
                </c:pt>
                <c:pt idx="1826">
                  <c:v>-1</c:v>
                </c:pt>
                <c:pt idx="1827">
                  <c:v>113</c:v>
                </c:pt>
                <c:pt idx="1828">
                  <c:v>-1</c:v>
                </c:pt>
                <c:pt idx="1829">
                  <c:v>-1</c:v>
                </c:pt>
                <c:pt idx="1830">
                  <c:v>259</c:v>
                </c:pt>
                <c:pt idx="1831">
                  <c:v>-1</c:v>
                </c:pt>
                <c:pt idx="1832">
                  <c:v>-1</c:v>
                </c:pt>
                <c:pt idx="1833">
                  <c:v>363</c:v>
                </c:pt>
                <c:pt idx="1834">
                  <c:v>-1</c:v>
                </c:pt>
                <c:pt idx="1835">
                  <c:v>-1</c:v>
                </c:pt>
                <c:pt idx="1836">
                  <c:v>-1</c:v>
                </c:pt>
                <c:pt idx="1837">
                  <c:v>-1</c:v>
                </c:pt>
                <c:pt idx="1838">
                  <c:v>-1</c:v>
                </c:pt>
                <c:pt idx="1839">
                  <c:v>-1</c:v>
                </c:pt>
                <c:pt idx="1840">
                  <c:v>-1</c:v>
                </c:pt>
                <c:pt idx="1841">
                  <c:v>-1</c:v>
                </c:pt>
                <c:pt idx="1842">
                  <c:v>-1</c:v>
                </c:pt>
                <c:pt idx="1843">
                  <c:v>-1</c:v>
                </c:pt>
                <c:pt idx="1844">
                  <c:v>-1</c:v>
                </c:pt>
                <c:pt idx="1845">
                  <c:v>-1</c:v>
                </c:pt>
                <c:pt idx="1846">
                  <c:v>-1</c:v>
                </c:pt>
                <c:pt idx="1847">
                  <c:v>-1</c:v>
                </c:pt>
                <c:pt idx="1848">
                  <c:v>183</c:v>
                </c:pt>
                <c:pt idx="1849">
                  <c:v>-1</c:v>
                </c:pt>
                <c:pt idx="1850">
                  <c:v>-1</c:v>
                </c:pt>
                <c:pt idx="1851">
                  <c:v>-1</c:v>
                </c:pt>
                <c:pt idx="1852">
                  <c:v>-1</c:v>
                </c:pt>
                <c:pt idx="1853">
                  <c:v>-1</c:v>
                </c:pt>
                <c:pt idx="1854">
                  <c:v>-1</c:v>
                </c:pt>
                <c:pt idx="1855">
                  <c:v>-1</c:v>
                </c:pt>
                <c:pt idx="1856">
                  <c:v>363</c:v>
                </c:pt>
                <c:pt idx="1857">
                  <c:v>-1</c:v>
                </c:pt>
                <c:pt idx="1858">
                  <c:v>-1</c:v>
                </c:pt>
                <c:pt idx="1859">
                  <c:v>-1</c:v>
                </c:pt>
                <c:pt idx="1860">
                  <c:v>-1</c:v>
                </c:pt>
                <c:pt idx="1861">
                  <c:v>-1</c:v>
                </c:pt>
                <c:pt idx="1862">
                  <c:v>169</c:v>
                </c:pt>
                <c:pt idx="1863">
                  <c:v>344</c:v>
                </c:pt>
                <c:pt idx="1864">
                  <c:v>-1</c:v>
                </c:pt>
                <c:pt idx="1865">
                  <c:v>-1</c:v>
                </c:pt>
                <c:pt idx="1866">
                  <c:v>101</c:v>
                </c:pt>
                <c:pt idx="1867">
                  <c:v>-1</c:v>
                </c:pt>
                <c:pt idx="1868">
                  <c:v>343</c:v>
                </c:pt>
                <c:pt idx="1869">
                  <c:v>-1</c:v>
                </c:pt>
                <c:pt idx="1870">
                  <c:v>210</c:v>
                </c:pt>
                <c:pt idx="1871">
                  <c:v>344</c:v>
                </c:pt>
                <c:pt idx="1872">
                  <c:v>-1</c:v>
                </c:pt>
                <c:pt idx="1873">
                  <c:v>-1</c:v>
                </c:pt>
                <c:pt idx="1874">
                  <c:v>-1</c:v>
                </c:pt>
                <c:pt idx="1875">
                  <c:v>183</c:v>
                </c:pt>
                <c:pt idx="1876">
                  <c:v>-1</c:v>
                </c:pt>
                <c:pt idx="1877">
                  <c:v>-1</c:v>
                </c:pt>
                <c:pt idx="1878">
                  <c:v>-1</c:v>
                </c:pt>
                <c:pt idx="1879">
                  <c:v>-1</c:v>
                </c:pt>
                <c:pt idx="1880">
                  <c:v>-1</c:v>
                </c:pt>
                <c:pt idx="1881">
                  <c:v>-1</c:v>
                </c:pt>
                <c:pt idx="1882">
                  <c:v>345</c:v>
                </c:pt>
                <c:pt idx="1883">
                  <c:v>-1</c:v>
                </c:pt>
                <c:pt idx="1884">
                  <c:v>248</c:v>
                </c:pt>
                <c:pt idx="1885">
                  <c:v>-1</c:v>
                </c:pt>
                <c:pt idx="1886">
                  <c:v>180</c:v>
                </c:pt>
                <c:pt idx="1887">
                  <c:v>-1</c:v>
                </c:pt>
                <c:pt idx="1888">
                  <c:v>-1</c:v>
                </c:pt>
                <c:pt idx="1889">
                  <c:v>-1</c:v>
                </c:pt>
                <c:pt idx="1890">
                  <c:v>-1</c:v>
                </c:pt>
                <c:pt idx="1891">
                  <c:v>-1</c:v>
                </c:pt>
                <c:pt idx="1892">
                  <c:v>-1</c:v>
                </c:pt>
                <c:pt idx="1893">
                  <c:v>-1</c:v>
                </c:pt>
                <c:pt idx="1894">
                  <c:v>-1</c:v>
                </c:pt>
                <c:pt idx="1895">
                  <c:v>-1</c:v>
                </c:pt>
                <c:pt idx="1896">
                  <c:v>-1</c:v>
                </c:pt>
                <c:pt idx="1897">
                  <c:v>-1</c:v>
                </c:pt>
                <c:pt idx="1898">
                  <c:v>-1</c:v>
                </c:pt>
                <c:pt idx="1899">
                  <c:v>-1</c:v>
                </c:pt>
                <c:pt idx="1900">
                  <c:v>-1</c:v>
                </c:pt>
                <c:pt idx="1901">
                  <c:v>-1</c:v>
                </c:pt>
                <c:pt idx="1902">
                  <c:v>-1</c:v>
                </c:pt>
                <c:pt idx="1903">
                  <c:v>-1</c:v>
                </c:pt>
                <c:pt idx="1904">
                  <c:v>105</c:v>
                </c:pt>
                <c:pt idx="1905">
                  <c:v>184</c:v>
                </c:pt>
                <c:pt idx="1906">
                  <c:v>-1</c:v>
                </c:pt>
                <c:pt idx="1907">
                  <c:v>-1</c:v>
                </c:pt>
                <c:pt idx="1908">
                  <c:v>-1</c:v>
                </c:pt>
                <c:pt idx="1909">
                  <c:v>-1</c:v>
                </c:pt>
                <c:pt idx="1910">
                  <c:v>177</c:v>
                </c:pt>
                <c:pt idx="1911">
                  <c:v>-1</c:v>
                </c:pt>
                <c:pt idx="1912">
                  <c:v>150</c:v>
                </c:pt>
                <c:pt idx="1913">
                  <c:v>-1</c:v>
                </c:pt>
                <c:pt idx="1914">
                  <c:v>-1</c:v>
                </c:pt>
                <c:pt idx="1915">
                  <c:v>92</c:v>
                </c:pt>
                <c:pt idx="1916">
                  <c:v>-1</c:v>
                </c:pt>
                <c:pt idx="1917">
                  <c:v>-1</c:v>
                </c:pt>
                <c:pt idx="1918">
                  <c:v>-1</c:v>
                </c:pt>
                <c:pt idx="1919">
                  <c:v>-1</c:v>
                </c:pt>
                <c:pt idx="1920">
                  <c:v>-1</c:v>
                </c:pt>
                <c:pt idx="1921">
                  <c:v>-1</c:v>
                </c:pt>
                <c:pt idx="1922">
                  <c:v>-1</c:v>
                </c:pt>
                <c:pt idx="1923">
                  <c:v>-1</c:v>
                </c:pt>
                <c:pt idx="1924">
                  <c:v>-1</c:v>
                </c:pt>
                <c:pt idx="1925">
                  <c:v>-1</c:v>
                </c:pt>
                <c:pt idx="1926">
                  <c:v>-1</c:v>
                </c:pt>
                <c:pt idx="1927">
                  <c:v>-1</c:v>
                </c:pt>
                <c:pt idx="1928">
                  <c:v>183</c:v>
                </c:pt>
                <c:pt idx="1929">
                  <c:v>-1</c:v>
                </c:pt>
                <c:pt idx="1930">
                  <c:v>-1</c:v>
                </c:pt>
                <c:pt idx="1931">
                  <c:v>-1</c:v>
                </c:pt>
                <c:pt idx="1932">
                  <c:v>-1</c:v>
                </c:pt>
                <c:pt idx="1933">
                  <c:v>221</c:v>
                </c:pt>
                <c:pt idx="1934">
                  <c:v>-1</c:v>
                </c:pt>
                <c:pt idx="1935">
                  <c:v>-1</c:v>
                </c:pt>
                <c:pt idx="1936">
                  <c:v>-1</c:v>
                </c:pt>
                <c:pt idx="1937">
                  <c:v>-1</c:v>
                </c:pt>
                <c:pt idx="1938">
                  <c:v>-1</c:v>
                </c:pt>
                <c:pt idx="1939">
                  <c:v>-1</c:v>
                </c:pt>
                <c:pt idx="1940">
                  <c:v>-1</c:v>
                </c:pt>
                <c:pt idx="1941">
                  <c:v>-1</c:v>
                </c:pt>
                <c:pt idx="1942">
                  <c:v>-1</c:v>
                </c:pt>
                <c:pt idx="1943">
                  <c:v>-1</c:v>
                </c:pt>
                <c:pt idx="1944">
                  <c:v>-1</c:v>
                </c:pt>
                <c:pt idx="1945">
                  <c:v>-1</c:v>
                </c:pt>
                <c:pt idx="1946">
                  <c:v>-1</c:v>
                </c:pt>
                <c:pt idx="1947">
                  <c:v>-1</c:v>
                </c:pt>
                <c:pt idx="1948">
                  <c:v>-1</c:v>
                </c:pt>
                <c:pt idx="1949">
                  <c:v>-1</c:v>
                </c:pt>
                <c:pt idx="1950">
                  <c:v>-1</c:v>
                </c:pt>
                <c:pt idx="1951">
                  <c:v>189</c:v>
                </c:pt>
                <c:pt idx="1952">
                  <c:v>182</c:v>
                </c:pt>
                <c:pt idx="1953">
                  <c:v>104</c:v>
                </c:pt>
                <c:pt idx="1954">
                  <c:v>-1</c:v>
                </c:pt>
                <c:pt idx="1955">
                  <c:v>-1</c:v>
                </c:pt>
                <c:pt idx="1956">
                  <c:v>89</c:v>
                </c:pt>
                <c:pt idx="1957">
                  <c:v>-1</c:v>
                </c:pt>
                <c:pt idx="1958">
                  <c:v>-1</c:v>
                </c:pt>
                <c:pt idx="1959">
                  <c:v>-1</c:v>
                </c:pt>
                <c:pt idx="1960">
                  <c:v>-1</c:v>
                </c:pt>
                <c:pt idx="1961">
                  <c:v>-1</c:v>
                </c:pt>
                <c:pt idx="1962">
                  <c:v>-1</c:v>
                </c:pt>
                <c:pt idx="1963">
                  <c:v>-1</c:v>
                </c:pt>
                <c:pt idx="1964">
                  <c:v>-1</c:v>
                </c:pt>
                <c:pt idx="1965">
                  <c:v>-1</c:v>
                </c:pt>
                <c:pt idx="1966">
                  <c:v>-1</c:v>
                </c:pt>
                <c:pt idx="1967">
                  <c:v>-1</c:v>
                </c:pt>
                <c:pt idx="1968">
                  <c:v>-1</c:v>
                </c:pt>
                <c:pt idx="1969">
                  <c:v>-1</c:v>
                </c:pt>
                <c:pt idx="1970">
                  <c:v>247</c:v>
                </c:pt>
                <c:pt idx="1971">
                  <c:v>-1</c:v>
                </c:pt>
                <c:pt idx="1972">
                  <c:v>-1</c:v>
                </c:pt>
                <c:pt idx="1973">
                  <c:v>-1</c:v>
                </c:pt>
                <c:pt idx="1974">
                  <c:v>-1</c:v>
                </c:pt>
                <c:pt idx="1975">
                  <c:v>-1</c:v>
                </c:pt>
                <c:pt idx="1976">
                  <c:v>-1</c:v>
                </c:pt>
                <c:pt idx="1977">
                  <c:v>-1</c:v>
                </c:pt>
                <c:pt idx="1978">
                  <c:v>258</c:v>
                </c:pt>
                <c:pt idx="1979">
                  <c:v>-1</c:v>
                </c:pt>
                <c:pt idx="1980">
                  <c:v>305</c:v>
                </c:pt>
                <c:pt idx="1981">
                  <c:v>-1</c:v>
                </c:pt>
                <c:pt idx="1982">
                  <c:v>-1</c:v>
                </c:pt>
                <c:pt idx="1983">
                  <c:v>171</c:v>
                </c:pt>
                <c:pt idx="1984">
                  <c:v>-1</c:v>
                </c:pt>
                <c:pt idx="1985">
                  <c:v>-1</c:v>
                </c:pt>
                <c:pt idx="1986">
                  <c:v>-1</c:v>
                </c:pt>
                <c:pt idx="1987">
                  <c:v>-1</c:v>
                </c:pt>
                <c:pt idx="1988">
                  <c:v>-1</c:v>
                </c:pt>
                <c:pt idx="1989">
                  <c:v>120</c:v>
                </c:pt>
                <c:pt idx="1990">
                  <c:v>-1</c:v>
                </c:pt>
                <c:pt idx="1991">
                  <c:v>-1</c:v>
                </c:pt>
                <c:pt idx="1992">
                  <c:v>-1</c:v>
                </c:pt>
                <c:pt idx="1993">
                  <c:v>-1</c:v>
                </c:pt>
                <c:pt idx="1994">
                  <c:v>-1</c:v>
                </c:pt>
                <c:pt idx="1995">
                  <c:v>-1</c:v>
                </c:pt>
                <c:pt idx="1996">
                  <c:v>-1</c:v>
                </c:pt>
                <c:pt idx="1997">
                  <c:v>-1</c:v>
                </c:pt>
                <c:pt idx="1998">
                  <c:v>-1</c:v>
                </c:pt>
                <c:pt idx="1999">
                  <c:v>-1</c:v>
                </c:pt>
                <c:pt idx="2000">
                  <c:v>337</c:v>
                </c:pt>
                <c:pt idx="2001">
                  <c:v>-1</c:v>
                </c:pt>
                <c:pt idx="2002">
                  <c:v>182</c:v>
                </c:pt>
                <c:pt idx="2003">
                  <c:v>-1</c:v>
                </c:pt>
                <c:pt idx="2004">
                  <c:v>317</c:v>
                </c:pt>
                <c:pt idx="2005">
                  <c:v>364</c:v>
                </c:pt>
                <c:pt idx="2006">
                  <c:v>-1</c:v>
                </c:pt>
                <c:pt idx="2007">
                  <c:v>-1</c:v>
                </c:pt>
                <c:pt idx="2008">
                  <c:v>-1</c:v>
                </c:pt>
                <c:pt idx="2009">
                  <c:v>-1</c:v>
                </c:pt>
                <c:pt idx="2010">
                  <c:v>-1</c:v>
                </c:pt>
                <c:pt idx="2011">
                  <c:v>-1</c:v>
                </c:pt>
                <c:pt idx="2012">
                  <c:v>-1</c:v>
                </c:pt>
                <c:pt idx="2013">
                  <c:v>335</c:v>
                </c:pt>
                <c:pt idx="2014">
                  <c:v>-1</c:v>
                </c:pt>
                <c:pt idx="2015">
                  <c:v>182</c:v>
                </c:pt>
                <c:pt idx="2016">
                  <c:v>-1</c:v>
                </c:pt>
                <c:pt idx="2017">
                  <c:v>-1</c:v>
                </c:pt>
                <c:pt idx="2018">
                  <c:v>-1</c:v>
                </c:pt>
                <c:pt idx="2019">
                  <c:v>342</c:v>
                </c:pt>
                <c:pt idx="2020">
                  <c:v>-1</c:v>
                </c:pt>
                <c:pt idx="2021">
                  <c:v>-1</c:v>
                </c:pt>
                <c:pt idx="2022">
                  <c:v>-1</c:v>
                </c:pt>
                <c:pt idx="2023">
                  <c:v>-1</c:v>
                </c:pt>
                <c:pt idx="2024">
                  <c:v>-1</c:v>
                </c:pt>
                <c:pt idx="2025">
                  <c:v>-1</c:v>
                </c:pt>
                <c:pt idx="2026">
                  <c:v>-1</c:v>
                </c:pt>
                <c:pt idx="2027">
                  <c:v>-1</c:v>
                </c:pt>
                <c:pt idx="2028">
                  <c:v>-1</c:v>
                </c:pt>
                <c:pt idx="2029">
                  <c:v>-1</c:v>
                </c:pt>
                <c:pt idx="2030">
                  <c:v>-1</c:v>
                </c:pt>
                <c:pt idx="2031">
                  <c:v>-1</c:v>
                </c:pt>
                <c:pt idx="2032">
                  <c:v>358</c:v>
                </c:pt>
                <c:pt idx="2033">
                  <c:v>-1</c:v>
                </c:pt>
                <c:pt idx="2034">
                  <c:v>-1</c:v>
                </c:pt>
                <c:pt idx="2035">
                  <c:v>-1</c:v>
                </c:pt>
                <c:pt idx="2036">
                  <c:v>-1</c:v>
                </c:pt>
                <c:pt idx="2037">
                  <c:v>178</c:v>
                </c:pt>
                <c:pt idx="2038">
                  <c:v>-1</c:v>
                </c:pt>
                <c:pt idx="2039">
                  <c:v>-1</c:v>
                </c:pt>
                <c:pt idx="2040">
                  <c:v>-1</c:v>
                </c:pt>
                <c:pt idx="2041">
                  <c:v>-1</c:v>
                </c:pt>
                <c:pt idx="2042">
                  <c:v>-1</c:v>
                </c:pt>
                <c:pt idx="2043">
                  <c:v>-1</c:v>
                </c:pt>
                <c:pt idx="2044">
                  <c:v>-1</c:v>
                </c:pt>
                <c:pt idx="2045">
                  <c:v>-1</c:v>
                </c:pt>
                <c:pt idx="2046">
                  <c:v>-1</c:v>
                </c:pt>
                <c:pt idx="2047">
                  <c:v>-1</c:v>
                </c:pt>
                <c:pt idx="2048">
                  <c:v>-1</c:v>
                </c:pt>
                <c:pt idx="2049">
                  <c:v>91</c:v>
                </c:pt>
                <c:pt idx="2050">
                  <c:v>170</c:v>
                </c:pt>
                <c:pt idx="2051">
                  <c:v>-1</c:v>
                </c:pt>
                <c:pt idx="2052">
                  <c:v>-1</c:v>
                </c:pt>
                <c:pt idx="2053">
                  <c:v>-1</c:v>
                </c:pt>
                <c:pt idx="2054">
                  <c:v>-1</c:v>
                </c:pt>
                <c:pt idx="2055">
                  <c:v>386</c:v>
                </c:pt>
                <c:pt idx="2056">
                  <c:v>-1</c:v>
                </c:pt>
                <c:pt idx="2057">
                  <c:v>-1</c:v>
                </c:pt>
                <c:pt idx="2058">
                  <c:v>-1</c:v>
                </c:pt>
                <c:pt idx="2059">
                  <c:v>-1</c:v>
                </c:pt>
                <c:pt idx="2060">
                  <c:v>-1</c:v>
                </c:pt>
                <c:pt idx="2061">
                  <c:v>-1</c:v>
                </c:pt>
                <c:pt idx="2062">
                  <c:v>363</c:v>
                </c:pt>
                <c:pt idx="2063">
                  <c:v>-1</c:v>
                </c:pt>
                <c:pt idx="2064">
                  <c:v>-1</c:v>
                </c:pt>
                <c:pt idx="2065">
                  <c:v>-1</c:v>
                </c:pt>
                <c:pt idx="2066">
                  <c:v>-1</c:v>
                </c:pt>
                <c:pt idx="2067">
                  <c:v>126</c:v>
                </c:pt>
                <c:pt idx="2068">
                  <c:v>87</c:v>
                </c:pt>
                <c:pt idx="2069">
                  <c:v>273</c:v>
                </c:pt>
                <c:pt idx="2070">
                  <c:v>118</c:v>
                </c:pt>
                <c:pt idx="2071">
                  <c:v>-1</c:v>
                </c:pt>
                <c:pt idx="2072">
                  <c:v>-1</c:v>
                </c:pt>
                <c:pt idx="2073">
                  <c:v>-1</c:v>
                </c:pt>
                <c:pt idx="2074">
                  <c:v>-1</c:v>
                </c:pt>
                <c:pt idx="2075">
                  <c:v>78</c:v>
                </c:pt>
                <c:pt idx="2076">
                  <c:v>-1</c:v>
                </c:pt>
                <c:pt idx="2077">
                  <c:v>-1</c:v>
                </c:pt>
                <c:pt idx="2078">
                  <c:v>-1</c:v>
                </c:pt>
                <c:pt idx="2079">
                  <c:v>-1</c:v>
                </c:pt>
                <c:pt idx="2080">
                  <c:v>-1</c:v>
                </c:pt>
                <c:pt idx="2081">
                  <c:v>-1</c:v>
                </c:pt>
                <c:pt idx="2082">
                  <c:v>-1</c:v>
                </c:pt>
                <c:pt idx="2083">
                  <c:v>-1</c:v>
                </c:pt>
                <c:pt idx="2084">
                  <c:v>-1</c:v>
                </c:pt>
                <c:pt idx="2085">
                  <c:v>-1</c:v>
                </c:pt>
                <c:pt idx="2086">
                  <c:v>-1</c:v>
                </c:pt>
                <c:pt idx="2087">
                  <c:v>-1</c:v>
                </c:pt>
                <c:pt idx="2088">
                  <c:v>164</c:v>
                </c:pt>
                <c:pt idx="2089">
                  <c:v>-1</c:v>
                </c:pt>
                <c:pt idx="2090">
                  <c:v>-1</c:v>
                </c:pt>
                <c:pt idx="2091">
                  <c:v>-1</c:v>
                </c:pt>
                <c:pt idx="2092">
                  <c:v>-1</c:v>
                </c:pt>
                <c:pt idx="2093">
                  <c:v>-1</c:v>
                </c:pt>
                <c:pt idx="2094">
                  <c:v>-1</c:v>
                </c:pt>
                <c:pt idx="2095">
                  <c:v>-1</c:v>
                </c:pt>
                <c:pt idx="2096">
                  <c:v>172</c:v>
                </c:pt>
                <c:pt idx="2097">
                  <c:v>-1</c:v>
                </c:pt>
                <c:pt idx="2098">
                  <c:v>-1</c:v>
                </c:pt>
                <c:pt idx="2099">
                  <c:v>-1</c:v>
                </c:pt>
                <c:pt idx="2100">
                  <c:v>-1</c:v>
                </c:pt>
                <c:pt idx="2101">
                  <c:v>-1</c:v>
                </c:pt>
                <c:pt idx="2102">
                  <c:v>-1</c:v>
                </c:pt>
                <c:pt idx="2103">
                  <c:v>404</c:v>
                </c:pt>
                <c:pt idx="2104">
                  <c:v>342</c:v>
                </c:pt>
                <c:pt idx="2105">
                  <c:v>-1</c:v>
                </c:pt>
                <c:pt idx="2106">
                  <c:v>-1</c:v>
                </c:pt>
                <c:pt idx="2107">
                  <c:v>-1</c:v>
                </c:pt>
                <c:pt idx="2108">
                  <c:v>-1</c:v>
                </c:pt>
                <c:pt idx="2109">
                  <c:v>-1</c:v>
                </c:pt>
                <c:pt idx="2110">
                  <c:v>-1</c:v>
                </c:pt>
                <c:pt idx="2111">
                  <c:v>-1</c:v>
                </c:pt>
                <c:pt idx="2112">
                  <c:v>-1</c:v>
                </c:pt>
                <c:pt idx="2113">
                  <c:v>-1</c:v>
                </c:pt>
                <c:pt idx="2114">
                  <c:v>-1</c:v>
                </c:pt>
                <c:pt idx="2115">
                  <c:v>-1</c:v>
                </c:pt>
                <c:pt idx="2116">
                  <c:v>-1</c:v>
                </c:pt>
                <c:pt idx="2117">
                  <c:v>-1</c:v>
                </c:pt>
                <c:pt idx="2118">
                  <c:v>-1</c:v>
                </c:pt>
                <c:pt idx="2119">
                  <c:v>-1</c:v>
                </c:pt>
                <c:pt idx="2120">
                  <c:v>-1</c:v>
                </c:pt>
                <c:pt idx="2121">
                  <c:v>374</c:v>
                </c:pt>
                <c:pt idx="2122">
                  <c:v>282</c:v>
                </c:pt>
                <c:pt idx="2123">
                  <c:v>275</c:v>
                </c:pt>
                <c:pt idx="2124">
                  <c:v>-1</c:v>
                </c:pt>
                <c:pt idx="2125">
                  <c:v>-1</c:v>
                </c:pt>
                <c:pt idx="2126">
                  <c:v>-1</c:v>
                </c:pt>
                <c:pt idx="2127">
                  <c:v>-1</c:v>
                </c:pt>
                <c:pt idx="2128">
                  <c:v>-1</c:v>
                </c:pt>
                <c:pt idx="2129">
                  <c:v>-1</c:v>
                </c:pt>
                <c:pt idx="2130">
                  <c:v>-1</c:v>
                </c:pt>
                <c:pt idx="2131">
                  <c:v>179</c:v>
                </c:pt>
                <c:pt idx="2132">
                  <c:v>-1</c:v>
                </c:pt>
                <c:pt idx="2133">
                  <c:v>-1</c:v>
                </c:pt>
                <c:pt idx="2134">
                  <c:v>-1</c:v>
                </c:pt>
                <c:pt idx="2135">
                  <c:v>-1</c:v>
                </c:pt>
                <c:pt idx="2136">
                  <c:v>-1</c:v>
                </c:pt>
                <c:pt idx="2137">
                  <c:v>-1</c:v>
                </c:pt>
                <c:pt idx="2138">
                  <c:v>-1</c:v>
                </c:pt>
                <c:pt idx="2139">
                  <c:v>-1</c:v>
                </c:pt>
                <c:pt idx="2140">
                  <c:v>-1</c:v>
                </c:pt>
                <c:pt idx="2141">
                  <c:v>-1</c:v>
                </c:pt>
                <c:pt idx="2142">
                  <c:v>-1</c:v>
                </c:pt>
                <c:pt idx="2143">
                  <c:v>174</c:v>
                </c:pt>
                <c:pt idx="2144">
                  <c:v>-1</c:v>
                </c:pt>
                <c:pt idx="2145">
                  <c:v>-1</c:v>
                </c:pt>
                <c:pt idx="2146">
                  <c:v>-1</c:v>
                </c:pt>
                <c:pt idx="2147">
                  <c:v>-1</c:v>
                </c:pt>
                <c:pt idx="2148">
                  <c:v>-1</c:v>
                </c:pt>
                <c:pt idx="2149">
                  <c:v>-1</c:v>
                </c:pt>
                <c:pt idx="2150">
                  <c:v>-1</c:v>
                </c:pt>
                <c:pt idx="2151">
                  <c:v>284</c:v>
                </c:pt>
                <c:pt idx="2152">
                  <c:v>-1</c:v>
                </c:pt>
                <c:pt idx="2153">
                  <c:v>-1</c:v>
                </c:pt>
                <c:pt idx="2154">
                  <c:v>-1</c:v>
                </c:pt>
                <c:pt idx="2155">
                  <c:v>-1</c:v>
                </c:pt>
                <c:pt idx="2156">
                  <c:v>-1</c:v>
                </c:pt>
                <c:pt idx="2157">
                  <c:v>-1</c:v>
                </c:pt>
                <c:pt idx="2158">
                  <c:v>-1</c:v>
                </c:pt>
                <c:pt idx="2159">
                  <c:v>92</c:v>
                </c:pt>
                <c:pt idx="2160">
                  <c:v>-1</c:v>
                </c:pt>
                <c:pt idx="2161">
                  <c:v>-1</c:v>
                </c:pt>
                <c:pt idx="2162">
                  <c:v>-1</c:v>
                </c:pt>
                <c:pt idx="2163">
                  <c:v>-1</c:v>
                </c:pt>
                <c:pt idx="2164">
                  <c:v>-1</c:v>
                </c:pt>
                <c:pt idx="2165">
                  <c:v>-1</c:v>
                </c:pt>
                <c:pt idx="2166">
                  <c:v>112</c:v>
                </c:pt>
                <c:pt idx="2167">
                  <c:v>-1</c:v>
                </c:pt>
                <c:pt idx="2168">
                  <c:v>-1</c:v>
                </c:pt>
                <c:pt idx="2169">
                  <c:v>-1</c:v>
                </c:pt>
                <c:pt idx="2170">
                  <c:v>-1</c:v>
                </c:pt>
                <c:pt idx="2171">
                  <c:v>-1</c:v>
                </c:pt>
                <c:pt idx="2172">
                  <c:v>-1</c:v>
                </c:pt>
                <c:pt idx="2173">
                  <c:v>-1</c:v>
                </c:pt>
                <c:pt idx="2174">
                  <c:v>-1</c:v>
                </c:pt>
                <c:pt idx="2175">
                  <c:v>-1</c:v>
                </c:pt>
                <c:pt idx="2176">
                  <c:v>92</c:v>
                </c:pt>
                <c:pt idx="2177">
                  <c:v>-1</c:v>
                </c:pt>
                <c:pt idx="2178">
                  <c:v>-1</c:v>
                </c:pt>
                <c:pt idx="2179">
                  <c:v>-1</c:v>
                </c:pt>
                <c:pt idx="2180">
                  <c:v>-1</c:v>
                </c:pt>
                <c:pt idx="2181">
                  <c:v>368</c:v>
                </c:pt>
                <c:pt idx="2182">
                  <c:v>-1</c:v>
                </c:pt>
                <c:pt idx="2183">
                  <c:v>-1</c:v>
                </c:pt>
                <c:pt idx="2184">
                  <c:v>-1</c:v>
                </c:pt>
                <c:pt idx="2185">
                  <c:v>351</c:v>
                </c:pt>
                <c:pt idx="2186">
                  <c:v>-1</c:v>
                </c:pt>
                <c:pt idx="2187">
                  <c:v>-1</c:v>
                </c:pt>
                <c:pt idx="2188">
                  <c:v>97</c:v>
                </c:pt>
                <c:pt idx="2189">
                  <c:v>-1</c:v>
                </c:pt>
                <c:pt idx="2190">
                  <c:v>-1</c:v>
                </c:pt>
                <c:pt idx="2191">
                  <c:v>-1</c:v>
                </c:pt>
                <c:pt idx="2192">
                  <c:v>-1</c:v>
                </c:pt>
                <c:pt idx="2193">
                  <c:v>-1</c:v>
                </c:pt>
                <c:pt idx="2194">
                  <c:v>-1</c:v>
                </c:pt>
                <c:pt idx="2195">
                  <c:v>-1</c:v>
                </c:pt>
                <c:pt idx="2196">
                  <c:v>84</c:v>
                </c:pt>
                <c:pt idx="2197">
                  <c:v>-1</c:v>
                </c:pt>
                <c:pt idx="2198">
                  <c:v>-1</c:v>
                </c:pt>
                <c:pt idx="2199">
                  <c:v>-1</c:v>
                </c:pt>
                <c:pt idx="2200">
                  <c:v>-1</c:v>
                </c:pt>
                <c:pt idx="2201">
                  <c:v>-1</c:v>
                </c:pt>
                <c:pt idx="2202">
                  <c:v>-1</c:v>
                </c:pt>
                <c:pt idx="2203">
                  <c:v>-1</c:v>
                </c:pt>
                <c:pt idx="2204">
                  <c:v>-1</c:v>
                </c:pt>
                <c:pt idx="2205">
                  <c:v>-1</c:v>
                </c:pt>
                <c:pt idx="2206">
                  <c:v>-1</c:v>
                </c:pt>
                <c:pt idx="2207">
                  <c:v>-1</c:v>
                </c:pt>
                <c:pt idx="2208">
                  <c:v>-1</c:v>
                </c:pt>
                <c:pt idx="2209">
                  <c:v>-1</c:v>
                </c:pt>
                <c:pt idx="2210">
                  <c:v>-1</c:v>
                </c:pt>
                <c:pt idx="2211">
                  <c:v>-1</c:v>
                </c:pt>
                <c:pt idx="2212">
                  <c:v>227</c:v>
                </c:pt>
                <c:pt idx="2213">
                  <c:v>91</c:v>
                </c:pt>
                <c:pt idx="2214">
                  <c:v>-1</c:v>
                </c:pt>
                <c:pt idx="2215">
                  <c:v>147</c:v>
                </c:pt>
                <c:pt idx="2216">
                  <c:v>-1</c:v>
                </c:pt>
                <c:pt idx="2217">
                  <c:v>-1</c:v>
                </c:pt>
                <c:pt idx="2218">
                  <c:v>-1</c:v>
                </c:pt>
                <c:pt idx="2219">
                  <c:v>-1</c:v>
                </c:pt>
                <c:pt idx="2220">
                  <c:v>291</c:v>
                </c:pt>
                <c:pt idx="2221">
                  <c:v>-1</c:v>
                </c:pt>
                <c:pt idx="2222">
                  <c:v>-1</c:v>
                </c:pt>
                <c:pt idx="2223">
                  <c:v>-1</c:v>
                </c:pt>
                <c:pt idx="2224">
                  <c:v>-1</c:v>
                </c:pt>
                <c:pt idx="2225">
                  <c:v>-1</c:v>
                </c:pt>
                <c:pt idx="2226">
                  <c:v>-1</c:v>
                </c:pt>
                <c:pt idx="2227">
                  <c:v>-1</c:v>
                </c:pt>
                <c:pt idx="2228">
                  <c:v>-1</c:v>
                </c:pt>
                <c:pt idx="2229">
                  <c:v>-1</c:v>
                </c:pt>
                <c:pt idx="2230">
                  <c:v>-1</c:v>
                </c:pt>
                <c:pt idx="2231">
                  <c:v>-1</c:v>
                </c:pt>
                <c:pt idx="2232">
                  <c:v>-1</c:v>
                </c:pt>
                <c:pt idx="2233">
                  <c:v>-1</c:v>
                </c:pt>
                <c:pt idx="2234">
                  <c:v>-1</c:v>
                </c:pt>
                <c:pt idx="2235">
                  <c:v>152</c:v>
                </c:pt>
                <c:pt idx="2236">
                  <c:v>-1</c:v>
                </c:pt>
                <c:pt idx="2237">
                  <c:v>-1</c:v>
                </c:pt>
                <c:pt idx="2238">
                  <c:v>-1</c:v>
                </c:pt>
                <c:pt idx="2239">
                  <c:v>-1</c:v>
                </c:pt>
                <c:pt idx="2240">
                  <c:v>-1</c:v>
                </c:pt>
                <c:pt idx="2241">
                  <c:v>-1</c:v>
                </c:pt>
                <c:pt idx="2242">
                  <c:v>173</c:v>
                </c:pt>
                <c:pt idx="2243">
                  <c:v>-1</c:v>
                </c:pt>
                <c:pt idx="2244">
                  <c:v>-1</c:v>
                </c:pt>
                <c:pt idx="2245">
                  <c:v>-1</c:v>
                </c:pt>
                <c:pt idx="2246">
                  <c:v>-1</c:v>
                </c:pt>
                <c:pt idx="2247">
                  <c:v>-1</c:v>
                </c:pt>
                <c:pt idx="2248">
                  <c:v>-1</c:v>
                </c:pt>
                <c:pt idx="2249">
                  <c:v>871</c:v>
                </c:pt>
                <c:pt idx="2250">
                  <c:v>-1</c:v>
                </c:pt>
                <c:pt idx="2251">
                  <c:v>92</c:v>
                </c:pt>
                <c:pt idx="2252">
                  <c:v>-1</c:v>
                </c:pt>
                <c:pt idx="2253">
                  <c:v>-1</c:v>
                </c:pt>
                <c:pt idx="2254">
                  <c:v>-1</c:v>
                </c:pt>
                <c:pt idx="2255">
                  <c:v>170</c:v>
                </c:pt>
                <c:pt idx="2256">
                  <c:v>-1</c:v>
                </c:pt>
                <c:pt idx="2257">
                  <c:v>-1</c:v>
                </c:pt>
                <c:pt idx="2258">
                  <c:v>-1</c:v>
                </c:pt>
                <c:pt idx="2259">
                  <c:v>-1</c:v>
                </c:pt>
                <c:pt idx="2260">
                  <c:v>-1</c:v>
                </c:pt>
                <c:pt idx="2261">
                  <c:v>-1</c:v>
                </c:pt>
                <c:pt idx="2262">
                  <c:v>-1</c:v>
                </c:pt>
                <c:pt idx="2263">
                  <c:v>370</c:v>
                </c:pt>
                <c:pt idx="2264">
                  <c:v>-1</c:v>
                </c:pt>
                <c:pt idx="2265">
                  <c:v>-1</c:v>
                </c:pt>
                <c:pt idx="2266">
                  <c:v>238</c:v>
                </c:pt>
                <c:pt idx="2267">
                  <c:v>-1</c:v>
                </c:pt>
                <c:pt idx="2268">
                  <c:v>-1</c:v>
                </c:pt>
                <c:pt idx="2269">
                  <c:v>-1</c:v>
                </c:pt>
                <c:pt idx="2270">
                  <c:v>-1</c:v>
                </c:pt>
                <c:pt idx="2271">
                  <c:v>294</c:v>
                </c:pt>
                <c:pt idx="2272">
                  <c:v>-1</c:v>
                </c:pt>
                <c:pt idx="2273">
                  <c:v>-1</c:v>
                </c:pt>
                <c:pt idx="2274">
                  <c:v>-1</c:v>
                </c:pt>
                <c:pt idx="2275">
                  <c:v>-1</c:v>
                </c:pt>
                <c:pt idx="2276">
                  <c:v>-1</c:v>
                </c:pt>
                <c:pt idx="2277">
                  <c:v>298</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167</c:v>
                </c:pt>
                <c:pt idx="2294">
                  <c:v>222</c:v>
                </c:pt>
                <c:pt idx="2295">
                  <c:v>-1</c:v>
                </c:pt>
                <c:pt idx="2296">
                  <c:v>-1</c:v>
                </c:pt>
                <c:pt idx="2297">
                  <c:v>-1</c:v>
                </c:pt>
                <c:pt idx="2298">
                  <c:v>-1</c:v>
                </c:pt>
                <c:pt idx="2299">
                  <c:v>-1</c:v>
                </c:pt>
                <c:pt idx="2300">
                  <c:v>-1</c:v>
                </c:pt>
                <c:pt idx="2301">
                  <c:v>-1</c:v>
                </c:pt>
                <c:pt idx="2302">
                  <c:v>371</c:v>
                </c:pt>
                <c:pt idx="2303">
                  <c:v>-1</c:v>
                </c:pt>
                <c:pt idx="2304">
                  <c:v>-1</c:v>
                </c:pt>
                <c:pt idx="2305">
                  <c:v>-1</c:v>
                </c:pt>
                <c:pt idx="2306">
                  <c:v>435</c:v>
                </c:pt>
                <c:pt idx="2307">
                  <c:v>-1</c:v>
                </c:pt>
                <c:pt idx="2308">
                  <c:v>-1</c:v>
                </c:pt>
                <c:pt idx="2309">
                  <c:v>-1</c:v>
                </c:pt>
                <c:pt idx="2310">
                  <c:v>-1</c:v>
                </c:pt>
                <c:pt idx="2311">
                  <c:v>-1</c:v>
                </c:pt>
                <c:pt idx="2312">
                  <c:v>-1</c:v>
                </c:pt>
                <c:pt idx="2313">
                  <c:v>-1</c:v>
                </c:pt>
                <c:pt idx="2314">
                  <c:v>-1</c:v>
                </c:pt>
                <c:pt idx="2315">
                  <c:v>-1</c:v>
                </c:pt>
                <c:pt idx="2316">
                  <c:v>-1</c:v>
                </c:pt>
                <c:pt idx="2317">
                  <c:v>-1</c:v>
                </c:pt>
                <c:pt idx="2318">
                  <c:v>340</c:v>
                </c:pt>
                <c:pt idx="2319">
                  <c:v>-1</c:v>
                </c:pt>
                <c:pt idx="2320">
                  <c:v>-1</c:v>
                </c:pt>
                <c:pt idx="2321">
                  <c:v>-1</c:v>
                </c:pt>
                <c:pt idx="2322">
                  <c:v>-1</c:v>
                </c:pt>
                <c:pt idx="2323">
                  <c:v>-1</c:v>
                </c:pt>
                <c:pt idx="2324">
                  <c:v>-1</c:v>
                </c:pt>
                <c:pt idx="2325">
                  <c:v>327</c:v>
                </c:pt>
                <c:pt idx="2326">
                  <c:v>-1</c:v>
                </c:pt>
                <c:pt idx="2327">
                  <c:v>-1</c:v>
                </c:pt>
                <c:pt idx="2328">
                  <c:v>-1</c:v>
                </c:pt>
                <c:pt idx="2329">
                  <c:v>-1</c:v>
                </c:pt>
                <c:pt idx="2330">
                  <c:v>-1</c:v>
                </c:pt>
                <c:pt idx="2331">
                  <c:v>-1</c:v>
                </c:pt>
                <c:pt idx="2332">
                  <c:v>426</c:v>
                </c:pt>
                <c:pt idx="2333">
                  <c:v>-1</c:v>
                </c:pt>
                <c:pt idx="2334">
                  <c:v>-1</c:v>
                </c:pt>
                <c:pt idx="2335">
                  <c:v>363</c:v>
                </c:pt>
                <c:pt idx="2336">
                  <c:v>-1</c:v>
                </c:pt>
                <c:pt idx="2337">
                  <c:v>-1</c:v>
                </c:pt>
                <c:pt idx="2338">
                  <c:v>-1</c:v>
                </c:pt>
                <c:pt idx="2339">
                  <c:v>-1</c:v>
                </c:pt>
                <c:pt idx="2340">
                  <c:v>-1</c:v>
                </c:pt>
                <c:pt idx="2341">
                  <c:v>-1</c:v>
                </c:pt>
                <c:pt idx="2342">
                  <c:v>-1</c:v>
                </c:pt>
                <c:pt idx="2343">
                  <c:v>-1</c:v>
                </c:pt>
                <c:pt idx="2344">
                  <c:v>-1</c:v>
                </c:pt>
                <c:pt idx="2345">
                  <c:v>239</c:v>
                </c:pt>
                <c:pt idx="2346">
                  <c:v>-1</c:v>
                </c:pt>
                <c:pt idx="2347">
                  <c:v>-1</c:v>
                </c:pt>
                <c:pt idx="2348">
                  <c:v>-1</c:v>
                </c:pt>
                <c:pt idx="2349">
                  <c:v>-1</c:v>
                </c:pt>
                <c:pt idx="2350">
                  <c:v>-1</c:v>
                </c:pt>
                <c:pt idx="2351">
                  <c:v>-1</c:v>
                </c:pt>
                <c:pt idx="2352">
                  <c:v>-1</c:v>
                </c:pt>
                <c:pt idx="2353">
                  <c:v>-1</c:v>
                </c:pt>
                <c:pt idx="2354">
                  <c:v>-1</c:v>
                </c:pt>
                <c:pt idx="2355">
                  <c:v>-1</c:v>
                </c:pt>
                <c:pt idx="2356">
                  <c:v>-1</c:v>
                </c:pt>
                <c:pt idx="2357">
                  <c:v>-1</c:v>
                </c:pt>
                <c:pt idx="2358">
                  <c:v>-1</c:v>
                </c:pt>
                <c:pt idx="2359">
                  <c:v>207</c:v>
                </c:pt>
                <c:pt idx="2360">
                  <c:v>-1</c:v>
                </c:pt>
                <c:pt idx="2361">
                  <c:v>-1</c:v>
                </c:pt>
                <c:pt idx="2362">
                  <c:v>-1</c:v>
                </c:pt>
                <c:pt idx="2363">
                  <c:v>-1</c:v>
                </c:pt>
                <c:pt idx="2364">
                  <c:v>-1</c:v>
                </c:pt>
                <c:pt idx="2365">
                  <c:v>173</c:v>
                </c:pt>
                <c:pt idx="2366">
                  <c:v>-1</c:v>
                </c:pt>
                <c:pt idx="2367">
                  <c:v>-1</c:v>
                </c:pt>
                <c:pt idx="2368">
                  <c:v>-1</c:v>
                </c:pt>
                <c:pt idx="2369">
                  <c:v>-1</c:v>
                </c:pt>
                <c:pt idx="2370">
                  <c:v>-1</c:v>
                </c:pt>
                <c:pt idx="2371">
                  <c:v>-1</c:v>
                </c:pt>
                <c:pt idx="2372">
                  <c:v>97</c:v>
                </c:pt>
                <c:pt idx="2373">
                  <c:v>-1</c:v>
                </c:pt>
                <c:pt idx="2374">
                  <c:v>-1</c:v>
                </c:pt>
                <c:pt idx="2375">
                  <c:v>-1</c:v>
                </c:pt>
                <c:pt idx="2376">
                  <c:v>-1</c:v>
                </c:pt>
                <c:pt idx="2377">
                  <c:v>-1</c:v>
                </c:pt>
                <c:pt idx="2378">
                  <c:v>-1</c:v>
                </c:pt>
                <c:pt idx="2379">
                  <c:v>334</c:v>
                </c:pt>
                <c:pt idx="2380">
                  <c:v>167</c:v>
                </c:pt>
                <c:pt idx="2381">
                  <c:v>-1</c:v>
                </c:pt>
                <c:pt idx="2382">
                  <c:v>-1</c:v>
                </c:pt>
                <c:pt idx="2383">
                  <c:v>-1</c:v>
                </c:pt>
                <c:pt idx="2384">
                  <c:v>-1</c:v>
                </c:pt>
                <c:pt idx="2385">
                  <c:v>-1</c:v>
                </c:pt>
                <c:pt idx="2386">
                  <c:v>-1</c:v>
                </c:pt>
                <c:pt idx="2387">
                  <c:v>-1</c:v>
                </c:pt>
                <c:pt idx="2388">
                  <c:v>-1</c:v>
                </c:pt>
                <c:pt idx="2389">
                  <c:v>-1</c:v>
                </c:pt>
                <c:pt idx="2390">
                  <c:v>-1</c:v>
                </c:pt>
                <c:pt idx="2391">
                  <c:v>-1</c:v>
                </c:pt>
                <c:pt idx="2392">
                  <c:v>-1</c:v>
                </c:pt>
                <c:pt idx="2393">
                  <c:v>-1</c:v>
                </c:pt>
                <c:pt idx="2394">
                  <c:v>-1</c:v>
                </c:pt>
                <c:pt idx="2395">
                  <c:v>-1</c:v>
                </c:pt>
                <c:pt idx="2396">
                  <c:v>83</c:v>
                </c:pt>
                <c:pt idx="2397">
                  <c:v>-1</c:v>
                </c:pt>
                <c:pt idx="2398">
                  <c:v>-1</c:v>
                </c:pt>
                <c:pt idx="2399">
                  <c:v>-1</c:v>
                </c:pt>
                <c:pt idx="2400">
                  <c:v>-1</c:v>
                </c:pt>
                <c:pt idx="2401">
                  <c:v>-1</c:v>
                </c:pt>
                <c:pt idx="2402">
                  <c:v>-1</c:v>
                </c:pt>
                <c:pt idx="2403">
                  <c:v>-1</c:v>
                </c:pt>
                <c:pt idx="2404">
                  <c:v>-1</c:v>
                </c:pt>
                <c:pt idx="2405">
                  <c:v>172</c:v>
                </c:pt>
                <c:pt idx="2406">
                  <c:v>-1</c:v>
                </c:pt>
                <c:pt idx="2407">
                  <c:v>-1</c:v>
                </c:pt>
                <c:pt idx="2408">
                  <c:v>-1</c:v>
                </c:pt>
                <c:pt idx="2409">
                  <c:v>-1</c:v>
                </c:pt>
                <c:pt idx="2410">
                  <c:v>-1</c:v>
                </c:pt>
                <c:pt idx="2411">
                  <c:v>-1</c:v>
                </c:pt>
                <c:pt idx="2412">
                  <c:v>-1</c:v>
                </c:pt>
                <c:pt idx="2413">
                  <c:v>-1</c:v>
                </c:pt>
                <c:pt idx="2414">
                  <c:v>-1</c:v>
                </c:pt>
                <c:pt idx="2415">
                  <c:v>-1</c:v>
                </c:pt>
                <c:pt idx="2416">
                  <c:v>-1</c:v>
                </c:pt>
                <c:pt idx="2417">
                  <c:v>-1</c:v>
                </c:pt>
                <c:pt idx="2418">
                  <c:v>-1</c:v>
                </c:pt>
                <c:pt idx="2419">
                  <c:v>-1</c:v>
                </c:pt>
                <c:pt idx="2420">
                  <c:v>-1</c:v>
                </c:pt>
                <c:pt idx="2421">
                  <c:v>-1</c:v>
                </c:pt>
                <c:pt idx="2422">
                  <c:v>-1</c:v>
                </c:pt>
                <c:pt idx="2423">
                  <c:v>-1</c:v>
                </c:pt>
                <c:pt idx="2424">
                  <c:v>-1</c:v>
                </c:pt>
                <c:pt idx="2425">
                  <c:v>-1</c:v>
                </c:pt>
                <c:pt idx="2426">
                  <c:v>-1</c:v>
                </c:pt>
                <c:pt idx="2427">
                  <c:v>-1</c:v>
                </c:pt>
                <c:pt idx="2428">
                  <c:v>-1</c:v>
                </c:pt>
                <c:pt idx="2429">
                  <c:v>196</c:v>
                </c:pt>
                <c:pt idx="2430">
                  <c:v>111</c:v>
                </c:pt>
                <c:pt idx="2431">
                  <c:v>415</c:v>
                </c:pt>
                <c:pt idx="2432">
                  <c:v>-1</c:v>
                </c:pt>
                <c:pt idx="2433">
                  <c:v>182</c:v>
                </c:pt>
                <c:pt idx="2434">
                  <c:v>-1</c:v>
                </c:pt>
                <c:pt idx="2435">
                  <c:v>-1</c:v>
                </c:pt>
                <c:pt idx="2436">
                  <c:v>88</c:v>
                </c:pt>
                <c:pt idx="2437">
                  <c:v>-1</c:v>
                </c:pt>
                <c:pt idx="2438">
                  <c:v>255</c:v>
                </c:pt>
                <c:pt idx="2439">
                  <c:v>-1</c:v>
                </c:pt>
                <c:pt idx="2440">
                  <c:v>-1</c:v>
                </c:pt>
                <c:pt idx="2441">
                  <c:v>-1</c:v>
                </c:pt>
                <c:pt idx="2442">
                  <c:v>-1</c:v>
                </c:pt>
                <c:pt idx="2443">
                  <c:v>-1</c:v>
                </c:pt>
                <c:pt idx="2444">
                  <c:v>415</c:v>
                </c:pt>
                <c:pt idx="2445">
                  <c:v>-1</c:v>
                </c:pt>
                <c:pt idx="2446">
                  <c:v>371</c:v>
                </c:pt>
                <c:pt idx="2447">
                  <c:v>235</c:v>
                </c:pt>
                <c:pt idx="2448">
                  <c:v>-1</c:v>
                </c:pt>
                <c:pt idx="2449">
                  <c:v>189</c:v>
                </c:pt>
                <c:pt idx="2450">
                  <c:v>-1</c:v>
                </c:pt>
                <c:pt idx="2451">
                  <c:v>-1</c:v>
                </c:pt>
                <c:pt idx="2452">
                  <c:v>-1</c:v>
                </c:pt>
                <c:pt idx="2453">
                  <c:v>-1</c:v>
                </c:pt>
                <c:pt idx="2454">
                  <c:v>-1</c:v>
                </c:pt>
                <c:pt idx="2455">
                  <c:v>-1</c:v>
                </c:pt>
                <c:pt idx="2456">
                  <c:v>-1</c:v>
                </c:pt>
                <c:pt idx="2457">
                  <c:v>-1</c:v>
                </c:pt>
                <c:pt idx="2458">
                  <c:v>-1</c:v>
                </c:pt>
                <c:pt idx="2459">
                  <c:v>-1</c:v>
                </c:pt>
                <c:pt idx="2460">
                  <c:v>244</c:v>
                </c:pt>
                <c:pt idx="2461">
                  <c:v>-1</c:v>
                </c:pt>
                <c:pt idx="2462">
                  <c:v>-1</c:v>
                </c:pt>
                <c:pt idx="2463">
                  <c:v>-1</c:v>
                </c:pt>
                <c:pt idx="2464">
                  <c:v>-1</c:v>
                </c:pt>
                <c:pt idx="2465">
                  <c:v>-1</c:v>
                </c:pt>
                <c:pt idx="2466">
                  <c:v>-1</c:v>
                </c:pt>
                <c:pt idx="2467">
                  <c:v>-1</c:v>
                </c:pt>
                <c:pt idx="2468">
                  <c:v>-1</c:v>
                </c:pt>
                <c:pt idx="2469">
                  <c:v>-1</c:v>
                </c:pt>
                <c:pt idx="2470">
                  <c:v>-1</c:v>
                </c:pt>
                <c:pt idx="2471">
                  <c:v>38</c:v>
                </c:pt>
                <c:pt idx="2472">
                  <c:v>-1</c:v>
                </c:pt>
                <c:pt idx="2473">
                  <c:v>-1</c:v>
                </c:pt>
                <c:pt idx="2474">
                  <c:v>179</c:v>
                </c:pt>
                <c:pt idx="2475">
                  <c:v>-1</c:v>
                </c:pt>
                <c:pt idx="2476">
                  <c:v>-1</c:v>
                </c:pt>
                <c:pt idx="2477">
                  <c:v>-1</c:v>
                </c:pt>
                <c:pt idx="2478">
                  <c:v>363</c:v>
                </c:pt>
                <c:pt idx="2479">
                  <c:v>-1</c:v>
                </c:pt>
                <c:pt idx="2480">
                  <c:v>-1</c:v>
                </c:pt>
                <c:pt idx="2481">
                  <c:v>-1</c:v>
                </c:pt>
                <c:pt idx="2482">
                  <c:v>-1</c:v>
                </c:pt>
                <c:pt idx="2483">
                  <c:v>-1</c:v>
                </c:pt>
                <c:pt idx="2484">
                  <c:v>-1</c:v>
                </c:pt>
                <c:pt idx="2485">
                  <c:v>-1</c:v>
                </c:pt>
                <c:pt idx="2486">
                  <c:v>683</c:v>
                </c:pt>
                <c:pt idx="2487">
                  <c:v>-1</c:v>
                </c:pt>
                <c:pt idx="2488">
                  <c:v>-1</c:v>
                </c:pt>
                <c:pt idx="2489">
                  <c:v>-1</c:v>
                </c:pt>
                <c:pt idx="2490">
                  <c:v>-1</c:v>
                </c:pt>
                <c:pt idx="2491">
                  <c:v>-1</c:v>
                </c:pt>
                <c:pt idx="2492">
                  <c:v>-1</c:v>
                </c:pt>
                <c:pt idx="2493">
                  <c:v>-1</c:v>
                </c:pt>
                <c:pt idx="2494">
                  <c:v>-1</c:v>
                </c:pt>
                <c:pt idx="2495">
                  <c:v>-1</c:v>
                </c:pt>
                <c:pt idx="2496">
                  <c:v>-1</c:v>
                </c:pt>
                <c:pt idx="2497">
                  <c:v>-1</c:v>
                </c:pt>
                <c:pt idx="2498">
                  <c:v>-1</c:v>
                </c:pt>
                <c:pt idx="2499">
                  <c:v>-1</c:v>
                </c:pt>
                <c:pt idx="2500">
                  <c:v>-1</c:v>
                </c:pt>
                <c:pt idx="2501">
                  <c:v>-1</c:v>
                </c:pt>
                <c:pt idx="2502">
                  <c:v>-1</c:v>
                </c:pt>
                <c:pt idx="2503">
                  <c:v>-1</c:v>
                </c:pt>
                <c:pt idx="2504">
                  <c:v>-1</c:v>
                </c:pt>
                <c:pt idx="2505">
                  <c:v>-1</c:v>
                </c:pt>
                <c:pt idx="2506">
                  <c:v>-1</c:v>
                </c:pt>
                <c:pt idx="2507">
                  <c:v>-1</c:v>
                </c:pt>
                <c:pt idx="2508">
                  <c:v>-1</c:v>
                </c:pt>
                <c:pt idx="2509">
                  <c:v>-1</c:v>
                </c:pt>
                <c:pt idx="2510">
                  <c:v>-1</c:v>
                </c:pt>
                <c:pt idx="2511">
                  <c:v>-1</c:v>
                </c:pt>
                <c:pt idx="2512">
                  <c:v>-1</c:v>
                </c:pt>
                <c:pt idx="2513">
                  <c:v>-1</c:v>
                </c:pt>
                <c:pt idx="2514">
                  <c:v>-1</c:v>
                </c:pt>
                <c:pt idx="2515">
                  <c:v>-1</c:v>
                </c:pt>
                <c:pt idx="2516">
                  <c:v>-1</c:v>
                </c:pt>
                <c:pt idx="2517">
                  <c:v>-1</c:v>
                </c:pt>
                <c:pt idx="2518">
                  <c:v>-1</c:v>
                </c:pt>
                <c:pt idx="2519">
                  <c:v>-1</c:v>
                </c:pt>
                <c:pt idx="2520">
                  <c:v>-1</c:v>
                </c:pt>
                <c:pt idx="2521">
                  <c:v>-1</c:v>
                </c:pt>
                <c:pt idx="2522">
                  <c:v>-1</c:v>
                </c:pt>
                <c:pt idx="2523">
                  <c:v>-1</c:v>
                </c:pt>
                <c:pt idx="2524">
                  <c:v>329</c:v>
                </c:pt>
                <c:pt idx="2525">
                  <c:v>2</c:v>
                </c:pt>
                <c:pt idx="2526">
                  <c:v>-1</c:v>
                </c:pt>
                <c:pt idx="2527">
                  <c:v>-1</c:v>
                </c:pt>
                <c:pt idx="2528">
                  <c:v>-1</c:v>
                </c:pt>
                <c:pt idx="2529">
                  <c:v>111</c:v>
                </c:pt>
                <c:pt idx="2530">
                  <c:v>-1</c:v>
                </c:pt>
                <c:pt idx="2531">
                  <c:v>-1</c:v>
                </c:pt>
                <c:pt idx="2532">
                  <c:v>-1</c:v>
                </c:pt>
                <c:pt idx="2533">
                  <c:v>-1</c:v>
                </c:pt>
                <c:pt idx="2534">
                  <c:v>-1</c:v>
                </c:pt>
                <c:pt idx="2535">
                  <c:v>-1</c:v>
                </c:pt>
                <c:pt idx="2536">
                  <c:v>227</c:v>
                </c:pt>
                <c:pt idx="2537">
                  <c:v>-1</c:v>
                </c:pt>
                <c:pt idx="2538">
                  <c:v>-1</c:v>
                </c:pt>
                <c:pt idx="2539">
                  <c:v>92</c:v>
                </c:pt>
                <c:pt idx="2540">
                  <c:v>99</c:v>
                </c:pt>
                <c:pt idx="2541">
                  <c:v>-1</c:v>
                </c:pt>
                <c:pt idx="2542">
                  <c:v>-1</c:v>
                </c:pt>
                <c:pt idx="2543">
                  <c:v>-1</c:v>
                </c:pt>
                <c:pt idx="2544">
                  <c:v>-1</c:v>
                </c:pt>
                <c:pt idx="2545">
                  <c:v>-1</c:v>
                </c:pt>
                <c:pt idx="2546">
                  <c:v>-1</c:v>
                </c:pt>
                <c:pt idx="2547">
                  <c:v>-1</c:v>
                </c:pt>
                <c:pt idx="2548">
                  <c:v>-1</c:v>
                </c:pt>
                <c:pt idx="2549">
                  <c:v>-1</c:v>
                </c:pt>
                <c:pt idx="2550">
                  <c:v>-1</c:v>
                </c:pt>
                <c:pt idx="2551">
                  <c:v>-1</c:v>
                </c:pt>
                <c:pt idx="2552">
                  <c:v>-1</c:v>
                </c:pt>
                <c:pt idx="2553">
                  <c:v>-1</c:v>
                </c:pt>
                <c:pt idx="2554">
                  <c:v>-1</c:v>
                </c:pt>
                <c:pt idx="2555">
                  <c:v>59</c:v>
                </c:pt>
                <c:pt idx="2556">
                  <c:v>350</c:v>
                </c:pt>
                <c:pt idx="2557">
                  <c:v>-1</c:v>
                </c:pt>
                <c:pt idx="2558">
                  <c:v>-1</c:v>
                </c:pt>
                <c:pt idx="2559">
                  <c:v>-1</c:v>
                </c:pt>
                <c:pt idx="2560">
                  <c:v>357</c:v>
                </c:pt>
                <c:pt idx="2561">
                  <c:v>-1</c:v>
                </c:pt>
                <c:pt idx="2562">
                  <c:v>-1</c:v>
                </c:pt>
                <c:pt idx="2563">
                  <c:v>151</c:v>
                </c:pt>
                <c:pt idx="2564">
                  <c:v>-1</c:v>
                </c:pt>
                <c:pt idx="2565">
                  <c:v>-1</c:v>
                </c:pt>
                <c:pt idx="2566">
                  <c:v>-1</c:v>
                </c:pt>
                <c:pt idx="2567">
                  <c:v>-1</c:v>
                </c:pt>
                <c:pt idx="2568">
                  <c:v>-1</c:v>
                </c:pt>
                <c:pt idx="2569">
                  <c:v>-1</c:v>
                </c:pt>
                <c:pt idx="2570">
                  <c:v>-1</c:v>
                </c:pt>
                <c:pt idx="2571">
                  <c:v>-1</c:v>
                </c:pt>
                <c:pt idx="2572">
                  <c:v>-1</c:v>
                </c:pt>
                <c:pt idx="2573">
                  <c:v>-1</c:v>
                </c:pt>
                <c:pt idx="2574">
                  <c:v>-1</c:v>
                </c:pt>
                <c:pt idx="2575">
                  <c:v>-1</c:v>
                </c:pt>
                <c:pt idx="2576">
                  <c:v>-1</c:v>
                </c:pt>
                <c:pt idx="2577">
                  <c:v>-1</c:v>
                </c:pt>
                <c:pt idx="2578">
                  <c:v>-1</c:v>
                </c:pt>
                <c:pt idx="2579">
                  <c:v>-1</c:v>
                </c:pt>
                <c:pt idx="2580">
                  <c:v>-1</c:v>
                </c:pt>
                <c:pt idx="2581">
                  <c:v>-1</c:v>
                </c:pt>
                <c:pt idx="2582">
                  <c:v>-1</c:v>
                </c:pt>
                <c:pt idx="2583">
                  <c:v>204</c:v>
                </c:pt>
                <c:pt idx="2584">
                  <c:v>-1</c:v>
                </c:pt>
                <c:pt idx="2585">
                  <c:v>-1</c:v>
                </c:pt>
                <c:pt idx="2586">
                  <c:v>-1</c:v>
                </c:pt>
                <c:pt idx="2587">
                  <c:v>-1</c:v>
                </c:pt>
                <c:pt idx="2588">
                  <c:v>-1</c:v>
                </c:pt>
                <c:pt idx="2589">
                  <c:v>-1</c:v>
                </c:pt>
                <c:pt idx="2590">
                  <c:v>-1</c:v>
                </c:pt>
                <c:pt idx="2591">
                  <c:v>-1</c:v>
                </c:pt>
                <c:pt idx="2592">
                  <c:v>-1</c:v>
                </c:pt>
                <c:pt idx="2593">
                  <c:v>-1</c:v>
                </c:pt>
                <c:pt idx="2594">
                  <c:v>-1</c:v>
                </c:pt>
                <c:pt idx="2595">
                  <c:v>-1</c:v>
                </c:pt>
                <c:pt idx="2596">
                  <c:v>260</c:v>
                </c:pt>
                <c:pt idx="2597">
                  <c:v>-1</c:v>
                </c:pt>
                <c:pt idx="2598">
                  <c:v>221</c:v>
                </c:pt>
                <c:pt idx="2599">
                  <c:v>-1</c:v>
                </c:pt>
                <c:pt idx="2600">
                  <c:v>-1</c:v>
                </c:pt>
                <c:pt idx="2601">
                  <c:v>-1</c:v>
                </c:pt>
                <c:pt idx="2602">
                  <c:v>-1</c:v>
                </c:pt>
                <c:pt idx="2603">
                  <c:v>-1</c:v>
                </c:pt>
                <c:pt idx="2604">
                  <c:v>-1</c:v>
                </c:pt>
                <c:pt idx="2605">
                  <c:v>-1</c:v>
                </c:pt>
                <c:pt idx="2606">
                  <c:v>-1</c:v>
                </c:pt>
                <c:pt idx="2607">
                  <c:v>-1</c:v>
                </c:pt>
                <c:pt idx="2608">
                  <c:v>-1</c:v>
                </c:pt>
                <c:pt idx="2609">
                  <c:v>-1</c:v>
                </c:pt>
                <c:pt idx="2610">
                  <c:v>-1</c:v>
                </c:pt>
                <c:pt idx="2611">
                  <c:v>-1</c:v>
                </c:pt>
                <c:pt idx="2612">
                  <c:v>-1</c:v>
                </c:pt>
                <c:pt idx="2613">
                  <c:v>99</c:v>
                </c:pt>
                <c:pt idx="2614">
                  <c:v>-1</c:v>
                </c:pt>
                <c:pt idx="2615">
                  <c:v>253</c:v>
                </c:pt>
                <c:pt idx="2616">
                  <c:v>-1</c:v>
                </c:pt>
                <c:pt idx="2617">
                  <c:v>-1</c:v>
                </c:pt>
                <c:pt idx="2618">
                  <c:v>-1</c:v>
                </c:pt>
                <c:pt idx="2619">
                  <c:v>-1</c:v>
                </c:pt>
                <c:pt idx="2620">
                  <c:v>343</c:v>
                </c:pt>
                <c:pt idx="2621">
                  <c:v>-1</c:v>
                </c:pt>
                <c:pt idx="2622">
                  <c:v>-1</c:v>
                </c:pt>
                <c:pt idx="2623">
                  <c:v>-1</c:v>
                </c:pt>
                <c:pt idx="2624">
                  <c:v>-1</c:v>
                </c:pt>
                <c:pt idx="2625">
                  <c:v>-1</c:v>
                </c:pt>
                <c:pt idx="2626">
                  <c:v>-1</c:v>
                </c:pt>
                <c:pt idx="2627">
                  <c:v>-1</c:v>
                </c:pt>
                <c:pt idx="2628">
                  <c:v>-1</c:v>
                </c:pt>
                <c:pt idx="2629">
                  <c:v>-1</c:v>
                </c:pt>
                <c:pt idx="2630">
                  <c:v>-1</c:v>
                </c:pt>
                <c:pt idx="2631">
                  <c:v>-1</c:v>
                </c:pt>
                <c:pt idx="2632">
                  <c:v>-1</c:v>
                </c:pt>
                <c:pt idx="2633">
                  <c:v>-1</c:v>
                </c:pt>
                <c:pt idx="2634">
                  <c:v>-1</c:v>
                </c:pt>
                <c:pt idx="2635">
                  <c:v>-1</c:v>
                </c:pt>
                <c:pt idx="2636">
                  <c:v>-1</c:v>
                </c:pt>
                <c:pt idx="2637">
                  <c:v>-1</c:v>
                </c:pt>
                <c:pt idx="2638">
                  <c:v>-1</c:v>
                </c:pt>
                <c:pt idx="2639">
                  <c:v>-1</c:v>
                </c:pt>
                <c:pt idx="2640">
                  <c:v>351</c:v>
                </c:pt>
                <c:pt idx="2641">
                  <c:v>-1</c:v>
                </c:pt>
                <c:pt idx="2642">
                  <c:v>-1</c:v>
                </c:pt>
                <c:pt idx="2643">
                  <c:v>-1</c:v>
                </c:pt>
                <c:pt idx="2644">
                  <c:v>-1</c:v>
                </c:pt>
                <c:pt idx="2645">
                  <c:v>-1</c:v>
                </c:pt>
                <c:pt idx="2646">
                  <c:v>-1</c:v>
                </c:pt>
                <c:pt idx="2647">
                  <c:v>-1</c:v>
                </c:pt>
                <c:pt idx="2648">
                  <c:v>-1</c:v>
                </c:pt>
                <c:pt idx="2649">
                  <c:v>-1</c:v>
                </c:pt>
                <c:pt idx="2650">
                  <c:v>-1</c:v>
                </c:pt>
                <c:pt idx="2651">
                  <c:v>-1</c:v>
                </c:pt>
                <c:pt idx="2652">
                  <c:v>-1</c:v>
                </c:pt>
                <c:pt idx="2653">
                  <c:v>192</c:v>
                </c:pt>
                <c:pt idx="2654">
                  <c:v>181</c:v>
                </c:pt>
                <c:pt idx="2655">
                  <c:v>-1</c:v>
                </c:pt>
                <c:pt idx="2656">
                  <c:v>-1</c:v>
                </c:pt>
                <c:pt idx="2657">
                  <c:v>-1</c:v>
                </c:pt>
                <c:pt idx="2658">
                  <c:v>-1</c:v>
                </c:pt>
                <c:pt idx="2659">
                  <c:v>350</c:v>
                </c:pt>
                <c:pt idx="2660">
                  <c:v>-1</c:v>
                </c:pt>
                <c:pt idx="2661">
                  <c:v>-1</c:v>
                </c:pt>
                <c:pt idx="2662">
                  <c:v>-1</c:v>
                </c:pt>
                <c:pt idx="2663">
                  <c:v>-1</c:v>
                </c:pt>
                <c:pt idx="2664">
                  <c:v>-1</c:v>
                </c:pt>
                <c:pt idx="2665">
                  <c:v>98</c:v>
                </c:pt>
                <c:pt idx="2666">
                  <c:v>-1</c:v>
                </c:pt>
                <c:pt idx="2667">
                  <c:v>-1</c:v>
                </c:pt>
                <c:pt idx="2668">
                  <c:v>-1</c:v>
                </c:pt>
                <c:pt idx="2669">
                  <c:v>-1</c:v>
                </c:pt>
                <c:pt idx="2670">
                  <c:v>259</c:v>
                </c:pt>
                <c:pt idx="2671">
                  <c:v>-1</c:v>
                </c:pt>
                <c:pt idx="2672">
                  <c:v>-1</c:v>
                </c:pt>
                <c:pt idx="2673">
                  <c:v>136</c:v>
                </c:pt>
                <c:pt idx="2674">
                  <c:v>-1</c:v>
                </c:pt>
                <c:pt idx="2675">
                  <c:v>92</c:v>
                </c:pt>
                <c:pt idx="2676">
                  <c:v>-1</c:v>
                </c:pt>
                <c:pt idx="2677">
                  <c:v>-1</c:v>
                </c:pt>
                <c:pt idx="2678">
                  <c:v>104</c:v>
                </c:pt>
                <c:pt idx="2679">
                  <c:v>-1</c:v>
                </c:pt>
                <c:pt idx="2680">
                  <c:v>-1</c:v>
                </c:pt>
                <c:pt idx="2681">
                  <c:v>-1</c:v>
                </c:pt>
                <c:pt idx="2682">
                  <c:v>-1</c:v>
                </c:pt>
                <c:pt idx="2683">
                  <c:v>-1</c:v>
                </c:pt>
                <c:pt idx="2684">
                  <c:v>-1</c:v>
                </c:pt>
                <c:pt idx="2685">
                  <c:v>-1</c:v>
                </c:pt>
                <c:pt idx="2686">
                  <c:v>-1</c:v>
                </c:pt>
                <c:pt idx="2687">
                  <c:v>-1</c:v>
                </c:pt>
                <c:pt idx="2688">
                  <c:v>-1</c:v>
                </c:pt>
                <c:pt idx="2689">
                  <c:v>-1</c:v>
                </c:pt>
                <c:pt idx="2690">
                  <c:v>-1</c:v>
                </c:pt>
                <c:pt idx="2691">
                  <c:v>178</c:v>
                </c:pt>
                <c:pt idx="2692">
                  <c:v>158</c:v>
                </c:pt>
                <c:pt idx="2693">
                  <c:v>-1</c:v>
                </c:pt>
                <c:pt idx="2694">
                  <c:v>-1</c:v>
                </c:pt>
                <c:pt idx="2695">
                  <c:v>-1</c:v>
                </c:pt>
                <c:pt idx="2696">
                  <c:v>95</c:v>
                </c:pt>
                <c:pt idx="2697">
                  <c:v>-1</c:v>
                </c:pt>
                <c:pt idx="2698">
                  <c:v>-1</c:v>
                </c:pt>
                <c:pt idx="2699">
                  <c:v>338</c:v>
                </c:pt>
                <c:pt idx="2700">
                  <c:v>-1</c:v>
                </c:pt>
                <c:pt idx="2701">
                  <c:v>363</c:v>
                </c:pt>
                <c:pt idx="2702">
                  <c:v>-1</c:v>
                </c:pt>
                <c:pt idx="2703">
                  <c:v>-1</c:v>
                </c:pt>
                <c:pt idx="2704">
                  <c:v>-1</c:v>
                </c:pt>
                <c:pt idx="2705">
                  <c:v>-1</c:v>
                </c:pt>
                <c:pt idx="2706">
                  <c:v>-1</c:v>
                </c:pt>
                <c:pt idx="2707">
                  <c:v>-1</c:v>
                </c:pt>
                <c:pt idx="2708">
                  <c:v>274</c:v>
                </c:pt>
                <c:pt idx="2709">
                  <c:v>-1</c:v>
                </c:pt>
                <c:pt idx="2710">
                  <c:v>-1</c:v>
                </c:pt>
                <c:pt idx="2711">
                  <c:v>99</c:v>
                </c:pt>
                <c:pt idx="2712">
                  <c:v>-1</c:v>
                </c:pt>
                <c:pt idx="2713">
                  <c:v>-1</c:v>
                </c:pt>
                <c:pt idx="2714">
                  <c:v>366</c:v>
                </c:pt>
                <c:pt idx="2715">
                  <c:v>-1</c:v>
                </c:pt>
                <c:pt idx="2716">
                  <c:v>-1</c:v>
                </c:pt>
                <c:pt idx="2717">
                  <c:v>-1</c:v>
                </c:pt>
                <c:pt idx="2718">
                  <c:v>-1</c:v>
                </c:pt>
                <c:pt idx="2719">
                  <c:v>266</c:v>
                </c:pt>
                <c:pt idx="2720">
                  <c:v>-1</c:v>
                </c:pt>
                <c:pt idx="2721">
                  <c:v>-1</c:v>
                </c:pt>
                <c:pt idx="2722">
                  <c:v>-1</c:v>
                </c:pt>
                <c:pt idx="2723">
                  <c:v>-1</c:v>
                </c:pt>
                <c:pt idx="2724">
                  <c:v>-1</c:v>
                </c:pt>
                <c:pt idx="2725">
                  <c:v>-1</c:v>
                </c:pt>
                <c:pt idx="2726">
                  <c:v>-1</c:v>
                </c:pt>
                <c:pt idx="2727">
                  <c:v>-1</c:v>
                </c:pt>
                <c:pt idx="2728">
                  <c:v>350</c:v>
                </c:pt>
                <c:pt idx="2729">
                  <c:v>-1</c:v>
                </c:pt>
                <c:pt idx="2730">
                  <c:v>-1</c:v>
                </c:pt>
                <c:pt idx="2731">
                  <c:v>-1</c:v>
                </c:pt>
                <c:pt idx="2732">
                  <c:v>-1</c:v>
                </c:pt>
                <c:pt idx="2733">
                  <c:v>-1</c:v>
                </c:pt>
                <c:pt idx="2734">
                  <c:v>-1</c:v>
                </c:pt>
                <c:pt idx="2735">
                  <c:v>-1</c:v>
                </c:pt>
                <c:pt idx="2736">
                  <c:v>-1</c:v>
                </c:pt>
                <c:pt idx="2737">
                  <c:v>-1</c:v>
                </c:pt>
                <c:pt idx="2738">
                  <c:v>-1</c:v>
                </c:pt>
                <c:pt idx="2739">
                  <c:v>-1</c:v>
                </c:pt>
                <c:pt idx="2740">
                  <c:v>-1</c:v>
                </c:pt>
                <c:pt idx="2741">
                  <c:v>-1</c:v>
                </c:pt>
                <c:pt idx="2742">
                  <c:v>-1</c:v>
                </c:pt>
                <c:pt idx="2743">
                  <c:v>-1</c:v>
                </c:pt>
                <c:pt idx="2744">
                  <c:v>-1</c:v>
                </c:pt>
                <c:pt idx="2745">
                  <c:v>356</c:v>
                </c:pt>
                <c:pt idx="2746">
                  <c:v>-1</c:v>
                </c:pt>
                <c:pt idx="2747">
                  <c:v>-1</c:v>
                </c:pt>
                <c:pt idx="2748">
                  <c:v>-1</c:v>
                </c:pt>
                <c:pt idx="2749">
                  <c:v>241</c:v>
                </c:pt>
                <c:pt idx="2750">
                  <c:v>-1</c:v>
                </c:pt>
                <c:pt idx="2751">
                  <c:v>-1</c:v>
                </c:pt>
                <c:pt idx="2752">
                  <c:v>-1</c:v>
                </c:pt>
                <c:pt idx="2753">
                  <c:v>-1</c:v>
                </c:pt>
                <c:pt idx="2754">
                  <c:v>-1</c:v>
                </c:pt>
                <c:pt idx="2755">
                  <c:v>-1</c:v>
                </c:pt>
                <c:pt idx="2756">
                  <c:v>-1</c:v>
                </c:pt>
                <c:pt idx="2757">
                  <c:v>-1</c:v>
                </c:pt>
                <c:pt idx="2758">
                  <c:v>-1</c:v>
                </c:pt>
                <c:pt idx="2759">
                  <c:v>90</c:v>
                </c:pt>
                <c:pt idx="2760">
                  <c:v>-1</c:v>
                </c:pt>
                <c:pt idx="2761">
                  <c:v>-1</c:v>
                </c:pt>
                <c:pt idx="2762">
                  <c:v>-1</c:v>
                </c:pt>
                <c:pt idx="2763">
                  <c:v>-1</c:v>
                </c:pt>
                <c:pt idx="2764">
                  <c:v>364</c:v>
                </c:pt>
                <c:pt idx="2765">
                  <c:v>-1</c:v>
                </c:pt>
                <c:pt idx="2766">
                  <c:v>-1</c:v>
                </c:pt>
                <c:pt idx="2767">
                  <c:v>-1</c:v>
                </c:pt>
                <c:pt idx="2768">
                  <c:v>-1</c:v>
                </c:pt>
                <c:pt idx="2769">
                  <c:v>-1</c:v>
                </c:pt>
                <c:pt idx="2770">
                  <c:v>-1</c:v>
                </c:pt>
                <c:pt idx="2771">
                  <c:v>-1</c:v>
                </c:pt>
                <c:pt idx="2772">
                  <c:v>-1</c:v>
                </c:pt>
                <c:pt idx="2773">
                  <c:v>-1</c:v>
                </c:pt>
                <c:pt idx="2774">
                  <c:v>-1</c:v>
                </c:pt>
                <c:pt idx="2775">
                  <c:v>-1</c:v>
                </c:pt>
                <c:pt idx="2776">
                  <c:v>388</c:v>
                </c:pt>
                <c:pt idx="2777">
                  <c:v>-1</c:v>
                </c:pt>
                <c:pt idx="2778">
                  <c:v>-1</c:v>
                </c:pt>
                <c:pt idx="2779">
                  <c:v>-1</c:v>
                </c:pt>
                <c:pt idx="2780">
                  <c:v>-1</c:v>
                </c:pt>
                <c:pt idx="2781">
                  <c:v>-1</c:v>
                </c:pt>
                <c:pt idx="2782">
                  <c:v>-1</c:v>
                </c:pt>
                <c:pt idx="2783">
                  <c:v>-1</c:v>
                </c:pt>
                <c:pt idx="2784">
                  <c:v>167</c:v>
                </c:pt>
                <c:pt idx="2785">
                  <c:v>-1</c:v>
                </c:pt>
                <c:pt idx="2786">
                  <c:v>-1</c:v>
                </c:pt>
                <c:pt idx="2787">
                  <c:v>-1</c:v>
                </c:pt>
                <c:pt idx="2788">
                  <c:v>-1</c:v>
                </c:pt>
                <c:pt idx="2789">
                  <c:v>-1</c:v>
                </c:pt>
                <c:pt idx="2790">
                  <c:v>-1</c:v>
                </c:pt>
                <c:pt idx="2791">
                  <c:v>-1</c:v>
                </c:pt>
                <c:pt idx="2792">
                  <c:v>-1</c:v>
                </c:pt>
                <c:pt idx="2793">
                  <c:v>-1</c:v>
                </c:pt>
                <c:pt idx="2794">
                  <c:v>-1</c:v>
                </c:pt>
                <c:pt idx="2795">
                  <c:v>-1</c:v>
                </c:pt>
                <c:pt idx="2796">
                  <c:v>165</c:v>
                </c:pt>
                <c:pt idx="2797">
                  <c:v>-1</c:v>
                </c:pt>
                <c:pt idx="2798">
                  <c:v>-1</c:v>
                </c:pt>
                <c:pt idx="2799">
                  <c:v>-1</c:v>
                </c:pt>
                <c:pt idx="2800">
                  <c:v>-1</c:v>
                </c:pt>
                <c:pt idx="2801">
                  <c:v>-1</c:v>
                </c:pt>
                <c:pt idx="2802">
                  <c:v>-1</c:v>
                </c:pt>
                <c:pt idx="2803">
                  <c:v>-1</c:v>
                </c:pt>
                <c:pt idx="2804">
                  <c:v>-1</c:v>
                </c:pt>
                <c:pt idx="2805">
                  <c:v>-1</c:v>
                </c:pt>
                <c:pt idx="2806">
                  <c:v>-1</c:v>
                </c:pt>
                <c:pt idx="2807">
                  <c:v>-1</c:v>
                </c:pt>
                <c:pt idx="2808">
                  <c:v>-1</c:v>
                </c:pt>
                <c:pt idx="2809">
                  <c:v>-1</c:v>
                </c:pt>
                <c:pt idx="2810">
                  <c:v>-1</c:v>
                </c:pt>
                <c:pt idx="2811">
                  <c:v>-1</c:v>
                </c:pt>
                <c:pt idx="2812">
                  <c:v>130</c:v>
                </c:pt>
                <c:pt idx="2813">
                  <c:v>-1</c:v>
                </c:pt>
                <c:pt idx="2814">
                  <c:v>-1</c:v>
                </c:pt>
                <c:pt idx="2815">
                  <c:v>-1</c:v>
                </c:pt>
                <c:pt idx="2816">
                  <c:v>-1</c:v>
                </c:pt>
                <c:pt idx="2817">
                  <c:v>-1</c:v>
                </c:pt>
                <c:pt idx="2818">
                  <c:v>370</c:v>
                </c:pt>
                <c:pt idx="2819">
                  <c:v>348</c:v>
                </c:pt>
                <c:pt idx="2820">
                  <c:v>-1</c:v>
                </c:pt>
                <c:pt idx="2821">
                  <c:v>-1</c:v>
                </c:pt>
                <c:pt idx="2822">
                  <c:v>-1</c:v>
                </c:pt>
                <c:pt idx="2823">
                  <c:v>-1</c:v>
                </c:pt>
                <c:pt idx="2824">
                  <c:v>-1</c:v>
                </c:pt>
                <c:pt idx="2825">
                  <c:v>-1</c:v>
                </c:pt>
                <c:pt idx="2826">
                  <c:v>300</c:v>
                </c:pt>
                <c:pt idx="2827">
                  <c:v>-1</c:v>
                </c:pt>
                <c:pt idx="2828">
                  <c:v>-1</c:v>
                </c:pt>
                <c:pt idx="2829">
                  <c:v>-1</c:v>
                </c:pt>
                <c:pt idx="2830">
                  <c:v>-1</c:v>
                </c:pt>
                <c:pt idx="2831">
                  <c:v>-1</c:v>
                </c:pt>
                <c:pt idx="2832">
                  <c:v>197</c:v>
                </c:pt>
                <c:pt idx="2833">
                  <c:v>-1</c:v>
                </c:pt>
                <c:pt idx="2834">
                  <c:v>-1</c:v>
                </c:pt>
                <c:pt idx="2835">
                  <c:v>-1</c:v>
                </c:pt>
                <c:pt idx="2836">
                  <c:v>-1</c:v>
                </c:pt>
                <c:pt idx="2837">
                  <c:v>122</c:v>
                </c:pt>
                <c:pt idx="2838">
                  <c:v>-1</c:v>
                </c:pt>
                <c:pt idx="2839">
                  <c:v>-1</c:v>
                </c:pt>
                <c:pt idx="2840">
                  <c:v>-1</c:v>
                </c:pt>
                <c:pt idx="2841">
                  <c:v>-1</c:v>
                </c:pt>
                <c:pt idx="2842">
                  <c:v>-1</c:v>
                </c:pt>
                <c:pt idx="2843">
                  <c:v>-1</c:v>
                </c:pt>
                <c:pt idx="2844">
                  <c:v>-1</c:v>
                </c:pt>
                <c:pt idx="2845">
                  <c:v>-1</c:v>
                </c:pt>
                <c:pt idx="2846">
                  <c:v>370</c:v>
                </c:pt>
                <c:pt idx="2847">
                  <c:v>96</c:v>
                </c:pt>
                <c:pt idx="2848">
                  <c:v>-1</c:v>
                </c:pt>
                <c:pt idx="2849">
                  <c:v>295</c:v>
                </c:pt>
                <c:pt idx="2850">
                  <c:v>-1</c:v>
                </c:pt>
                <c:pt idx="2851">
                  <c:v>109</c:v>
                </c:pt>
                <c:pt idx="2852">
                  <c:v>-1</c:v>
                </c:pt>
                <c:pt idx="2853">
                  <c:v>-1</c:v>
                </c:pt>
                <c:pt idx="2854">
                  <c:v>-1</c:v>
                </c:pt>
                <c:pt idx="2855">
                  <c:v>-1</c:v>
                </c:pt>
                <c:pt idx="2856">
                  <c:v>-1</c:v>
                </c:pt>
                <c:pt idx="2857">
                  <c:v>-1</c:v>
                </c:pt>
                <c:pt idx="2858">
                  <c:v>-1</c:v>
                </c:pt>
                <c:pt idx="2859">
                  <c:v>346</c:v>
                </c:pt>
                <c:pt idx="2860">
                  <c:v>484</c:v>
                </c:pt>
                <c:pt idx="2861">
                  <c:v>-1</c:v>
                </c:pt>
                <c:pt idx="2862">
                  <c:v>-1</c:v>
                </c:pt>
                <c:pt idx="2863">
                  <c:v>-1</c:v>
                </c:pt>
                <c:pt idx="2864">
                  <c:v>-1</c:v>
                </c:pt>
                <c:pt idx="2865">
                  <c:v>-1</c:v>
                </c:pt>
                <c:pt idx="2866">
                  <c:v>-1</c:v>
                </c:pt>
                <c:pt idx="2867">
                  <c:v>-1</c:v>
                </c:pt>
                <c:pt idx="2868">
                  <c:v>-1</c:v>
                </c:pt>
                <c:pt idx="2869">
                  <c:v>-1</c:v>
                </c:pt>
                <c:pt idx="2870">
                  <c:v>-1</c:v>
                </c:pt>
                <c:pt idx="2871">
                  <c:v>-1</c:v>
                </c:pt>
                <c:pt idx="2872">
                  <c:v>-1</c:v>
                </c:pt>
                <c:pt idx="2873">
                  <c:v>-1</c:v>
                </c:pt>
                <c:pt idx="2874">
                  <c:v>-1</c:v>
                </c:pt>
                <c:pt idx="2875">
                  <c:v>-1</c:v>
                </c:pt>
                <c:pt idx="2876">
                  <c:v>-1</c:v>
                </c:pt>
                <c:pt idx="2877">
                  <c:v>-1</c:v>
                </c:pt>
                <c:pt idx="2878">
                  <c:v>-1</c:v>
                </c:pt>
                <c:pt idx="2879">
                  <c:v>187</c:v>
                </c:pt>
                <c:pt idx="2880">
                  <c:v>110</c:v>
                </c:pt>
                <c:pt idx="2881">
                  <c:v>-1</c:v>
                </c:pt>
                <c:pt idx="2882">
                  <c:v>-1</c:v>
                </c:pt>
                <c:pt idx="2883">
                  <c:v>-1</c:v>
                </c:pt>
                <c:pt idx="2884">
                  <c:v>-1</c:v>
                </c:pt>
                <c:pt idx="2885">
                  <c:v>-1</c:v>
                </c:pt>
                <c:pt idx="2886">
                  <c:v>-1</c:v>
                </c:pt>
                <c:pt idx="2887">
                  <c:v>-1</c:v>
                </c:pt>
                <c:pt idx="2888">
                  <c:v>-1</c:v>
                </c:pt>
                <c:pt idx="2889">
                  <c:v>-1</c:v>
                </c:pt>
                <c:pt idx="2890">
                  <c:v>-1</c:v>
                </c:pt>
                <c:pt idx="2891">
                  <c:v>-1</c:v>
                </c:pt>
                <c:pt idx="2892">
                  <c:v>-1</c:v>
                </c:pt>
                <c:pt idx="2893">
                  <c:v>-1</c:v>
                </c:pt>
                <c:pt idx="2894">
                  <c:v>-1</c:v>
                </c:pt>
                <c:pt idx="2895">
                  <c:v>-1</c:v>
                </c:pt>
                <c:pt idx="2896">
                  <c:v>-1</c:v>
                </c:pt>
                <c:pt idx="2897">
                  <c:v>-1</c:v>
                </c:pt>
                <c:pt idx="2898">
                  <c:v>-1</c:v>
                </c:pt>
                <c:pt idx="2899">
                  <c:v>-1</c:v>
                </c:pt>
                <c:pt idx="2900">
                  <c:v>99</c:v>
                </c:pt>
                <c:pt idx="2901">
                  <c:v>-1</c:v>
                </c:pt>
                <c:pt idx="2902">
                  <c:v>-1</c:v>
                </c:pt>
                <c:pt idx="2903">
                  <c:v>-1</c:v>
                </c:pt>
                <c:pt idx="2904">
                  <c:v>326</c:v>
                </c:pt>
                <c:pt idx="2905">
                  <c:v>-1</c:v>
                </c:pt>
                <c:pt idx="2906">
                  <c:v>-1</c:v>
                </c:pt>
                <c:pt idx="2907">
                  <c:v>-1</c:v>
                </c:pt>
                <c:pt idx="2908">
                  <c:v>-1</c:v>
                </c:pt>
                <c:pt idx="2909">
                  <c:v>-1</c:v>
                </c:pt>
                <c:pt idx="2910">
                  <c:v>-1</c:v>
                </c:pt>
                <c:pt idx="2911">
                  <c:v>-1</c:v>
                </c:pt>
                <c:pt idx="2912">
                  <c:v>-1</c:v>
                </c:pt>
                <c:pt idx="2913">
                  <c:v>-1</c:v>
                </c:pt>
                <c:pt idx="2914">
                  <c:v>258</c:v>
                </c:pt>
                <c:pt idx="2915">
                  <c:v>102</c:v>
                </c:pt>
                <c:pt idx="2916">
                  <c:v>-1</c:v>
                </c:pt>
                <c:pt idx="2917">
                  <c:v>184</c:v>
                </c:pt>
                <c:pt idx="2918">
                  <c:v>120</c:v>
                </c:pt>
                <c:pt idx="2919">
                  <c:v>-1</c:v>
                </c:pt>
                <c:pt idx="2920">
                  <c:v>-1</c:v>
                </c:pt>
                <c:pt idx="2921">
                  <c:v>-1</c:v>
                </c:pt>
                <c:pt idx="2922">
                  <c:v>-1</c:v>
                </c:pt>
                <c:pt idx="2923">
                  <c:v>281</c:v>
                </c:pt>
                <c:pt idx="2924">
                  <c:v>169</c:v>
                </c:pt>
                <c:pt idx="2925">
                  <c:v>-1</c:v>
                </c:pt>
                <c:pt idx="2926">
                  <c:v>-1</c:v>
                </c:pt>
                <c:pt idx="2927">
                  <c:v>-1</c:v>
                </c:pt>
                <c:pt idx="2928">
                  <c:v>-1</c:v>
                </c:pt>
                <c:pt idx="2929">
                  <c:v>-1</c:v>
                </c:pt>
                <c:pt idx="2930">
                  <c:v>-1</c:v>
                </c:pt>
                <c:pt idx="2931">
                  <c:v>-1</c:v>
                </c:pt>
                <c:pt idx="2932">
                  <c:v>-1</c:v>
                </c:pt>
                <c:pt idx="2933">
                  <c:v>-1</c:v>
                </c:pt>
                <c:pt idx="2934">
                  <c:v>336</c:v>
                </c:pt>
                <c:pt idx="2935">
                  <c:v>-1</c:v>
                </c:pt>
                <c:pt idx="2936">
                  <c:v>-1</c:v>
                </c:pt>
                <c:pt idx="2937">
                  <c:v>-1</c:v>
                </c:pt>
                <c:pt idx="2938">
                  <c:v>-1</c:v>
                </c:pt>
                <c:pt idx="2939">
                  <c:v>-1</c:v>
                </c:pt>
                <c:pt idx="2940">
                  <c:v>-1</c:v>
                </c:pt>
                <c:pt idx="2941">
                  <c:v>-1</c:v>
                </c:pt>
                <c:pt idx="2942">
                  <c:v>-1</c:v>
                </c:pt>
                <c:pt idx="2943">
                  <c:v>-1</c:v>
                </c:pt>
                <c:pt idx="2944">
                  <c:v>-1</c:v>
                </c:pt>
                <c:pt idx="2945">
                  <c:v>-1</c:v>
                </c:pt>
                <c:pt idx="2946">
                  <c:v>-1</c:v>
                </c:pt>
                <c:pt idx="2947">
                  <c:v>-1</c:v>
                </c:pt>
                <c:pt idx="2948">
                  <c:v>-1</c:v>
                </c:pt>
                <c:pt idx="2949">
                  <c:v>169</c:v>
                </c:pt>
                <c:pt idx="2950">
                  <c:v>-1</c:v>
                </c:pt>
                <c:pt idx="2951">
                  <c:v>369</c:v>
                </c:pt>
                <c:pt idx="2952">
                  <c:v>-1</c:v>
                </c:pt>
                <c:pt idx="2953">
                  <c:v>-1</c:v>
                </c:pt>
                <c:pt idx="2954">
                  <c:v>-1</c:v>
                </c:pt>
                <c:pt idx="2955">
                  <c:v>-1</c:v>
                </c:pt>
                <c:pt idx="2956">
                  <c:v>124</c:v>
                </c:pt>
                <c:pt idx="2957">
                  <c:v>-1</c:v>
                </c:pt>
                <c:pt idx="2958">
                  <c:v>-1</c:v>
                </c:pt>
                <c:pt idx="2959">
                  <c:v>-1</c:v>
                </c:pt>
                <c:pt idx="2960">
                  <c:v>-1</c:v>
                </c:pt>
                <c:pt idx="2961">
                  <c:v>357</c:v>
                </c:pt>
                <c:pt idx="2962">
                  <c:v>-1</c:v>
                </c:pt>
                <c:pt idx="2963">
                  <c:v>295</c:v>
                </c:pt>
                <c:pt idx="2964">
                  <c:v>-1</c:v>
                </c:pt>
                <c:pt idx="2965">
                  <c:v>-1</c:v>
                </c:pt>
                <c:pt idx="2966">
                  <c:v>-1</c:v>
                </c:pt>
                <c:pt idx="2967">
                  <c:v>-1</c:v>
                </c:pt>
                <c:pt idx="2968">
                  <c:v>397</c:v>
                </c:pt>
                <c:pt idx="2969">
                  <c:v>104</c:v>
                </c:pt>
                <c:pt idx="2970">
                  <c:v>-1</c:v>
                </c:pt>
                <c:pt idx="2971">
                  <c:v>316</c:v>
                </c:pt>
                <c:pt idx="2972">
                  <c:v>-1</c:v>
                </c:pt>
                <c:pt idx="2973">
                  <c:v>-1</c:v>
                </c:pt>
                <c:pt idx="2974">
                  <c:v>-1</c:v>
                </c:pt>
                <c:pt idx="2975">
                  <c:v>-1</c:v>
                </c:pt>
                <c:pt idx="2976">
                  <c:v>-1</c:v>
                </c:pt>
                <c:pt idx="2977">
                  <c:v>120</c:v>
                </c:pt>
                <c:pt idx="2978">
                  <c:v>-1</c:v>
                </c:pt>
                <c:pt idx="2979">
                  <c:v>-1</c:v>
                </c:pt>
                <c:pt idx="2980">
                  <c:v>-1</c:v>
                </c:pt>
                <c:pt idx="2981">
                  <c:v>-1</c:v>
                </c:pt>
                <c:pt idx="2982">
                  <c:v>-1</c:v>
                </c:pt>
                <c:pt idx="2983">
                  <c:v>-1</c:v>
                </c:pt>
                <c:pt idx="2984">
                  <c:v>-1</c:v>
                </c:pt>
                <c:pt idx="2985">
                  <c:v>-1</c:v>
                </c:pt>
                <c:pt idx="2986">
                  <c:v>-1</c:v>
                </c:pt>
                <c:pt idx="2987">
                  <c:v>-1</c:v>
                </c:pt>
                <c:pt idx="2988">
                  <c:v>414</c:v>
                </c:pt>
                <c:pt idx="2989">
                  <c:v>-1</c:v>
                </c:pt>
                <c:pt idx="2990">
                  <c:v>349</c:v>
                </c:pt>
                <c:pt idx="2991">
                  <c:v>-1</c:v>
                </c:pt>
                <c:pt idx="2992">
                  <c:v>96</c:v>
                </c:pt>
                <c:pt idx="2993">
                  <c:v>-1</c:v>
                </c:pt>
                <c:pt idx="2994">
                  <c:v>-1</c:v>
                </c:pt>
                <c:pt idx="2995">
                  <c:v>-1</c:v>
                </c:pt>
                <c:pt idx="2996">
                  <c:v>-1</c:v>
                </c:pt>
                <c:pt idx="2997">
                  <c:v>-1</c:v>
                </c:pt>
                <c:pt idx="2998">
                  <c:v>-1</c:v>
                </c:pt>
                <c:pt idx="2999">
                  <c:v>-1</c:v>
                </c:pt>
                <c:pt idx="3000">
                  <c:v>-1</c:v>
                </c:pt>
                <c:pt idx="3001">
                  <c:v>-1</c:v>
                </c:pt>
                <c:pt idx="3002">
                  <c:v>-1</c:v>
                </c:pt>
                <c:pt idx="3003">
                  <c:v>-1</c:v>
                </c:pt>
                <c:pt idx="3004">
                  <c:v>105</c:v>
                </c:pt>
                <c:pt idx="3005">
                  <c:v>188</c:v>
                </c:pt>
                <c:pt idx="3006">
                  <c:v>-1</c:v>
                </c:pt>
                <c:pt idx="3007">
                  <c:v>154</c:v>
                </c:pt>
                <c:pt idx="3008">
                  <c:v>344</c:v>
                </c:pt>
                <c:pt idx="3009">
                  <c:v>-1</c:v>
                </c:pt>
                <c:pt idx="3010">
                  <c:v>-1</c:v>
                </c:pt>
                <c:pt idx="3011">
                  <c:v>-1</c:v>
                </c:pt>
                <c:pt idx="3012">
                  <c:v>-1</c:v>
                </c:pt>
                <c:pt idx="3013">
                  <c:v>-1</c:v>
                </c:pt>
                <c:pt idx="3014">
                  <c:v>-1</c:v>
                </c:pt>
                <c:pt idx="3015">
                  <c:v>-1</c:v>
                </c:pt>
                <c:pt idx="3016">
                  <c:v>-1</c:v>
                </c:pt>
                <c:pt idx="3017">
                  <c:v>-1</c:v>
                </c:pt>
                <c:pt idx="3018">
                  <c:v>-1</c:v>
                </c:pt>
                <c:pt idx="3019">
                  <c:v>-1</c:v>
                </c:pt>
                <c:pt idx="3020">
                  <c:v>-1</c:v>
                </c:pt>
                <c:pt idx="3021">
                  <c:v>367</c:v>
                </c:pt>
                <c:pt idx="3022">
                  <c:v>175</c:v>
                </c:pt>
                <c:pt idx="3023">
                  <c:v>91</c:v>
                </c:pt>
                <c:pt idx="3024">
                  <c:v>-1</c:v>
                </c:pt>
                <c:pt idx="3025">
                  <c:v>247</c:v>
                </c:pt>
                <c:pt idx="3026">
                  <c:v>-1</c:v>
                </c:pt>
                <c:pt idx="3027">
                  <c:v>96</c:v>
                </c:pt>
                <c:pt idx="3028">
                  <c:v>-1</c:v>
                </c:pt>
                <c:pt idx="3029">
                  <c:v>-1</c:v>
                </c:pt>
                <c:pt idx="3030">
                  <c:v>-1</c:v>
                </c:pt>
                <c:pt idx="3031">
                  <c:v>-1</c:v>
                </c:pt>
                <c:pt idx="3032">
                  <c:v>-1</c:v>
                </c:pt>
                <c:pt idx="3033">
                  <c:v>292</c:v>
                </c:pt>
                <c:pt idx="3034">
                  <c:v>-1</c:v>
                </c:pt>
                <c:pt idx="3035">
                  <c:v>186</c:v>
                </c:pt>
                <c:pt idx="3036">
                  <c:v>-1</c:v>
                </c:pt>
                <c:pt idx="3037">
                  <c:v>-1</c:v>
                </c:pt>
                <c:pt idx="3038">
                  <c:v>-1</c:v>
                </c:pt>
                <c:pt idx="3039">
                  <c:v>-1</c:v>
                </c:pt>
                <c:pt idx="3040">
                  <c:v>209</c:v>
                </c:pt>
                <c:pt idx="3041">
                  <c:v>315</c:v>
                </c:pt>
                <c:pt idx="3042">
                  <c:v>-1</c:v>
                </c:pt>
                <c:pt idx="3043">
                  <c:v>334</c:v>
                </c:pt>
                <c:pt idx="3044">
                  <c:v>-1</c:v>
                </c:pt>
                <c:pt idx="3045">
                  <c:v>-1</c:v>
                </c:pt>
                <c:pt idx="3046">
                  <c:v>-1</c:v>
                </c:pt>
                <c:pt idx="3047">
                  <c:v>-1</c:v>
                </c:pt>
                <c:pt idx="3048">
                  <c:v>319</c:v>
                </c:pt>
                <c:pt idx="3049">
                  <c:v>-1</c:v>
                </c:pt>
                <c:pt idx="3050">
                  <c:v>-1</c:v>
                </c:pt>
                <c:pt idx="3051">
                  <c:v>-1</c:v>
                </c:pt>
                <c:pt idx="3052">
                  <c:v>-1</c:v>
                </c:pt>
                <c:pt idx="3053">
                  <c:v>-1</c:v>
                </c:pt>
                <c:pt idx="3054">
                  <c:v>-1</c:v>
                </c:pt>
                <c:pt idx="3055">
                  <c:v>-1</c:v>
                </c:pt>
                <c:pt idx="3056">
                  <c:v>-1</c:v>
                </c:pt>
                <c:pt idx="3057">
                  <c:v>-1</c:v>
                </c:pt>
                <c:pt idx="3058">
                  <c:v>177</c:v>
                </c:pt>
                <c:pt idx="3059">
                  <c:v>-1</c:v>
                </c:pt>
                <c:pt idx="3060">
                  <c:v>275</c:v>
                </c:pt>
                <c:pt idx="3061">
                  <c:v>-1</c:v>
                </c:pt>
                <c:pt idx="3062">
                  <c:v>-1</c:v>
                </c:pt>
                <c:pt idx="3063">
                  <c:v>-1</c:v>
                </c:pt>
                <c:pt idx="3064">
                  <c:v>474</c:v>
                </c:pt>
                <c:pt idx="3065">
                  <c:v>-1</c:v>
                </c:pt>
                <c:pt idx="3066">
                  <c:v>150</c:v>
                </c:pt>
                <c:pt idx="3067">
                  <c:v>-1</c:v>
                </c:pt>
                <c:pt idx="3068">
                  <c:v>-1</c:v>
                </c:pt>
                <c:pt idx="3069">
                  <c:v>-1</c:v>
                </c:pt>
                <c:pt idx="3070">
                  <c:v>-1</c:v>
                </c:pt>
                <c:pt idx="3071">
                  <c:v>197</c:v>
                </c:pt>
                <c:pt idx="3072">
                  <c:v>-1</c:v>
                </c:pt>
                <c:pt idx="3073">
                  <c:v>-1</c:v>
                </c:pt>
                <c:pt idx="3074">
                  <c:v>-1</c:v>
                </c:pt>
                <c:pt idx="3075">
                  <c:v>-1</c:v>
                </c:pt>
                <c:pt idx="3076">
                  <c:v>-1</c:v>
                </c:pt>
                <c:pt idx="3077">
                  <c:v>-1</c:v>
                </c:pt>
                <c:pt idx="3078">
                  <c:v>-1</c:v>
                </c:pt>
                <c:pt idx="3079">
                  <c:v>-1</c:v>
                </c:pt>
                <c:pt idx="3080">
                  <c:v>-1</c:v>
                </c:pt>
                <c:pt idx="3081">
                  <c:v>-1</c:v>
                </c:pt>
                <c:pt idx="3082">
                  <c:v>-1</c:v>
                </c:pt>
                <c:pt idx="3083">
                  <c:v>-1</c:v>
                </c:pt>
                <c:pt idx="3084">
                  <c:v>-1</c:v>
                </c:pt>
                <c:pt idx="3085">
                  <c:v>-1</c:v>
                </c:pt>
                <c:pt idx="3086">
                  <c:v>-1</c:v>
                </c:pt>
                <c:pt idx="3087">
                  <c:v>-1</c:v>
                </c:pt>
                <c:pt idx="3088">
                  <c:v>184</c:v>
                </c:pt>
                <c:pt idx="3089">
                  <c:v>-1</c:v>
                </c:pt>
                <c:pt idx="3090">
                  <c:v>-1</c:v>
                </c:pt>
                <c:pt idx="3091">
                  <c:v>-1</c:v>
                </c:pt>
                <c:pt idx="3092">
                  <c:v>366</c:v>
                </c:pt>
                <c:pt idx="3093">
                  <c:v>-1</c:v>
                </c:pt>
                <c:pt idx="3094">
                  <c:v>135</c:v>
                </c:pt>
                <c:pt idx="3095">
                  <c:v>-1</c:v>
                </c:pt>
                <c:pt idx="3096">
                  <c:v>-1</c:v>
                </c:pt>
                <c:pt idx="3097">
                  <c:v>-1</c:v>
                </c:pt>
                <c:pt idx="3098">
                  <c:v>-1</c:v>
                </c:pt>
                <c:pt idx="3099">
                  <c:v>-1</c:v>
                </c:pt>
                <c:pt idx="3100">
                  <c:v>93</c:v>
                </c:pt>
                <c:pt idx="3101">
                  <c:v>-1</c:v>
                </c:pt>
                <c:pt idx="3102">
                  <c:v>-1</c:v>
                </c:pt>
                <c:pt idx="3103">
                  <c:v>-1</c:v>
                </c:pt>
                <c:pt idx="3104">
                  <c:v>-1</c:v>
                </c:pt>
                <c:pt idx="3105">
                  <c:v>-1</c:v>
                </c:pt>
                <c:pt idx="3106">
                  <c:v>-1</c:v>
                </c:pt>
                <c:pt idx="3107">
                  <c:v>-1</c:v>
                </c:pt>
                <c:pt idx="3108">
                  <c:v>-1</c:v>
                </c:pt>
                <c:pt idx="3109">
                  <c:v>-1</c:v>
                </c:pt>
                <c:pt idx="3110">
                  <c:v>-1</c:v>
                </c:pt>
                <c:pt idx="3111">
                  <c:v>-1</c:v>
                </c:pt>
                <c:pt idx="3112">
                  <c:v>-1</c:v>
                </c:pt>
                <c:pt idx="3113">
                  <c:v>-1</c:v>
                </c:pt>
                <c:pt idx="3114">
                  <c:v>-1</c:v>
                </c:pt>
                <c:pt idx="3115">
                  <c:v>181</c:v>
                </c:pt>
                <c:pt idx="3116">
                  <c:v>-1</c:v>
                </c:pt>
                <c:pt idx="3117">
                  <c:v>-1</c:v>
                </c:pt>
                <c:pt idx="3118">
                  <c:v>-1</c:v>
                </c:pt>
                <c:pt idx="3119">
                  <c:v>261</c:v>
                </c:pt>
                <c:pt idx="3120">
                  <c:v>-1</c:v>
                </c:pt>
                <c:pt idx="3121">
                  <c:v>-1</c:v>
                </c:pt>
                <c:pt idx="3122">
                  <c:v>-1</c:v>
                </c:pt>
                <c:pt idx="3123">
                  <c:v>-1</c:v>
                </c:pt>
                <c:pt idx="3124">
                  <c:v>-1</c:v>
                </c:pt>
                <c:pt idx="3125">
                  <c:v>-1</c:v>
                </c:pt>
                <c:pt idx="3126">
                  <c:v>-1</c:v>
                </c:pt>
                <c:pt idx="3127">
                  <c:v>-1</c:v>
                </c:pt>
                <c:pt idx="3128">
                  <c:v>-1</c:v>
                </c:pt>
                <c:pt idx="3129">
                  <c:v>-1</c:v>
                </c:pt>
                <c:pt idx="3130">
                  <c:v>-1</c:v>
                </c:pt>
                <c:pt idx="3131">
                  <c:v>-1</c:v>
                </c:pt>
                <c:pt idx="3132">
                  <c:v>249</c:v>
                </c:pt>
                <c:pt idx="3133">
                  <c:v>-1</c:v>
                </c:pt>
                <c:pt idx="3134">
                  <c:v>112</c:v>
                </c:pt>
                <c:pt idx="3135">
                  <c:v>-1</c:v>
                </c:pt>
                <c:pt idx="3136">
                  <c:v>-1</c:v>
                </c:pt>
                <c:pt idx="3137">
                  <c:v>-1</c:v>
                </c:pt>
                <c:pt idx="3138">
                  <c:v>-1</c:v>
                </c:pt>
                <c:pt idx="3139">
                  <c:v>-1</c:v>
                </c:pt>
                <c:pt idx="3140">
                  <c:v>-1</c:v>
                </c:pt>
                <c:pt idx="3141">
                  <c:v>246</c:v>
                </c:pt>
                <c:pt idx="3142">
                  <c:v>-1</c:v>
                </c:pt>
                <c:pt idx="3143">
                  <c:v>-1</c:v>
                </c:pt>
                <c:pt idx="3144">
                  <c:v>-1</c:v>
                </c:pt>
                <c:pt idx="3145">
                  <c:v>338</c:v>
                </c:pt>
                <c:pt idx="3146">
                  <c:v>-1</c:v>
                </c:pt>
                <c:pt idx="3147">
                  <c:v>-1</c:v>
                </c:pt>
                <c:pt idx="3148">
                  <c:v>137</c:v>
                </c:pt>
                <c:pt idx="3149">
                  <c:v>-1</c:v>
                </c:pt>
                <c:pt idx="3150">
                  <c:v>-1</c:v>
                </c:pt>
                <c:pt idx="3151">
                  <c:v>-1</c:v>
                </c:pt>
                <c:pt idx="3152">
                  <c:v>-1</c:v>
                </c:pt>
                <c:pt idx="3153">
                  <c:v>-1</c:v>
                </c:pt>
                <c:pt idx="3154">
                  <c:v>-1</c:v>
                </c:pt>
                <c:pt idx="3155">
                  <c:v>-1</c:v>
                </c:pt>
                <c:pt idx="3156">
                  <c:v>-1</c:v>
                </c:pt>
                <c:pt idx="3157">
                  <c:v>190</c:v>
                </c:pt>
                <c:pt idx="3158">
                  <c:v>-1</c:v>
                </c:pt>
                <c:pt idx="3159">
                  <c:v>133</c:v>
                </c:pt>
                <c:pt idx="3160">
                  <c:v>-1</c:v>
                </c:pt>
                <c:pt idx="3161">
                  <c:v>-1</c:v>
                </c:pt>
                <c:pt idx="3162">
                  <c:v>-1</c:v>
                </c:pt>
                <c:pt idx="3163">
                  <c:v>-1</c:v>
                </c:pt>
                <c:pt idx="3164">
                  <c:v>-1</c:v>
                </c:pt>
                <c:pt idx="3165">
                  <c:v>-1</c:v>
                </c:pt>
                <c:pt idx="3166">
                  <c:v>-1</c:v>
                </c:pt>
                <c:pt idx="3167">
                  <c:v>297</c:v>
                </c:pt>
                <c:pt idx="3168">
                  <c:v>-1</c:v>
                </c:pt>
                <c:pt idx="3169">
                  <c:v>-1</c:v>
                </c:pt>
                <c:pt idx="3170">
                  <c:v>-1</c:v>
                </c:pt>
                <c:pt idx="3171">
                  <c:v>-1</c:v>
                </c:pt>
                <c:pt idx="3172">
                  <c:v>298</c:v>
                </c:pt>
                <c:pt idx="3173">
                  <c:v>-1</c:v>
                </c:pt>
                <c:pt idx="3174">
                  <c:v>-1</c:v>
                </c:pt>
                <c:pt idx="3175">
                  <c:v>-1</c:v>
                </c:pt>
                <c:pt idx="3176">
                  <c:v>181</c:v>
                </c:pt>
                <c:pt idx="3177">
                  <c:v>-1</c:v>
                </c:pt>
                <c:pt idx="3178">
                  <c:v>-1</c:v>
                </c:pt>
                <c:pt idx="3179">
                  <c:v>-1</c:v>
                </c:pt>
                <c:pt idx="3180">
                  <c:v>-1</c:v>
                </c:pt>
                <c:pt idx="3181">
                  <c:v>365</c:v>
                </c:pt>
                <c:pt idx="3182">
                  <c:v>-1</c:v>
                </c:pt>
                <c:pt idx="3183">
                  <c:v>-1</c:v>
                </c:pt>
                <c:pt idx="3184">
                  <c:v>-1</c:v>
                </c:pt>
                <c:pt idx="3185">
                  <c:v>-1</c:v>
                </c:pt>
                <c:pt idx="3186">
                  <c:v>-1</c:v>
                </c:pt>
                <c:pt idx="3187">
                  <c:v>-1</c:v>
                </c:pt>
                <c:pt idx="3188">
                  <c:v>-1</c:v>
                </c:pt>
                <c:pt idx="3189">
                  <c:v>-1</c:v>
                </c:pt>
                <c:pt idx="3190">
                  <c:v>-1</c:v>
                </c:pt>
                <c:pt idx="3191">
                  <c:v>-1</c:v>
                </c:pt>
                <c:pt idx="3192">
                  <c:v>-1</c:v>
                </c:pt>
                <c:pt idx="3193">
                  <c:v>-1</c:v>
                </c:pt>
                <c:pt idx="3194">
                  <c:v>-1</c:v>
                </c:pt>
                <c:pt idx="3195">
                  <c:v>-1</c:v>
                </c:pt>
                <c:pt idx="3196">
                  <c:v>-1</c:v>
                </c:pt>
                <c:pt idx="3197">
                  <c:v>-1</c:v>
                </c:pt>
                <c:pt idx="3198">
                  <c:v>-1</c:v>
                </c:pt>
                <c:pt idx="3199">
                  <c:v>-1</c:v>
                </c:pt>
                <c:pt idx="3200">
                  <c:v>-1</c:v>
                </c:pt>
                <c:pt idx="3201">
                  <c:v>-1</c:v>
                </c:pt>
                <c:pt idx="3202">
                  <c:v>272</c:v>
                </c:pt>
                <c:pt idx="3203">
                  <c:v>-1</c:v>
                </c:pt>
                <c:pt idx="3204">
                  <c:v>-1</c:v>
                </c:pt>
                <c:pt idx="3205">
                  <c:v>94</c:v>
                </c:pt>
                <c:pt idx="3206">
                  <c:v>-1</c:v>
                </c:pt>
                <c:pt idx="3207">
                  <c:v>-1</c:v>
                </c:pt>
                <c:pt idx="3208">
                  <c:v>-1</c:v>
                </c:pt>
                <c:pt idx="3209">
                  <c:v>-1</c:v>
                </c:pt>
                <c:pt idx="3210">
                  <c:v>-1</c:v>
                </c:pt>
                <c:pt idx="3211">
                  <c:v>-1</c:v>
                </c:pt>
                <c:pt idx="3212">
                  <c:v>-1</c:v>
                </c:pt>
                <c:pt idx="3213">
                  <c:v>-1</c:v>
                </c:pt>
                <c:pt idx="3214">
                  <c:v>-1</c:v>
                </c:pt>
                <c:pt idx="3215">
                  <c:v>-1</c:v>
                </c:pt>
                <c:pt idx="3216">
                  <c:v>-1</c:v>
                </c:pt>
                <c:pt idx="3217">
                  <c:v>-1</c:v>
                </c:pt>
                <c:pt idx="3218">
                  <c:v>-1</c:v>
                </c:pt>
                <c:pt idx="3219">
                  <c:v>-1</c:v>
                </c:pt>
                <c:pt idx="3220">
                  <c:v>-1</c:v>
                </c:pt>
                <c:pt idx="3221">
                  <c:v>-1</c:v>
                </c:pt>
                <c:pt idx="3222">
                  <c:v>-1</c:v>
                </c:pt>
                <c:pt idx="3223">
                  <c:v>-1</c:v>
                </c:pt>
                <c:pt idx="3224">
                  <c:v>-1</c:v>
                </c:pt>
                <c:pt idx="3225">
                  <c:v>-1</c:v>
                </c:pt>
                <c:pt idx="3226">
                  <c:v>-1</c:v>
                </c:pt>
                <c:pt idx="3227">
                  <c:v>-1</c:v>
                </c:pt>
                <c:pt idx="3228">
                  <c:v>-1</c:v>
                </c:pt>
                <c:pt idx="3229">
                  <c:v>-1</c:v>
                </c:pt>
                <c:pt idx="3230">
                  <c:v>-1</c:v>
                </c:pt>
                <c:pt idx="3231">
                  <c:v>355</c:v>
                </c:pt>
                <c:pt idx="3232">
                  <c:v>7</c:v>
                </c:pt>
                <c:pt idx="3233">
                  <c:v>-1</c:v>
                </c:pt>
                <c:pt idx="3234">
                  <c:v>-1</c:v>
                </c:pt>
                <c:pt idx="3235">
                  <c:v>195</c:v>
                </c:pt>
                <c:pt idx="3236">
                  <c:v>146</c:v>
                </c:pt>
                <c:pt idx="3237">
                  <c:v>-1</c:v>
                </c:pt>
                <c:pt idx="3238">
                  <c:v>-1</c:v>
                </c:pt>
                <c:pt idx="3239">
                  <c:v>474</c:v>
                </c:pt>
                <c:pt idx="3240">
                  <c:v>-1</c:v>
                </c:pt>
                <c:pt idx="3241">
                  <c:v>-1</c:v>
                </c:pt>
                <c:pt idx="3242">
                  <c:v>-1</c:v>
                </c:pt>
                <c:pt idx="3243">
                  <c:v>82</c:v>
                </c:pt>
                <c:pt idx="3244">
                  <c:v>-1</c:v>
                </c:pt>
                <c:pt idx="3245">
                  <c:v>-1</c:v>
                </c:pt>
                <c:pt idx="3246">
                  <c:v>-1</c:v>
                </c:pt>
                <c:pt idx="3247">
                  <c:v>-1</c:v>
                </c:pt>
                <c:pt idx="3248">
                  <c:v>-1</c:v>
                </c:pt>
                <c:pt idx="3249">
                  <c:v>-1</c:v>
                </c:pt>
                <c:pt idx="3250">
                  <c:v>541</c:v>
                </c:pt>
                <c:pt idx="3251">
                  <c:v>-1</c:v>
                </c:pt>
                <c:pt idx="3252">
                  <c:v>-1</c:v>
                </c:pt>
                <c:pt idx="3253">
                  <c:v>-1</c:v>
                </c:pt>
                <c:pt idx="3254">
                  <c:v>-1</c:v>
                </c:pt>
                <c:pt idx="3255">
                  <c:v>-1</c:v>
                </c:pt>
                <c:pt idx="3256">
                  <c:v>182</c:v>
                </c:pt>
                <c:pt idx="3257">
                  <c:v>-1</c:v>
                </c:pt>
                <c:pt idx="3258">
                  <c:v>-1</c:v>
                </c:pt>
                <c:pt idx="3259">
                  <c:v>-1</c:v>
                </c:pt>
                <c:pt idx="3260">
                  <c:v>350</c:v>
                </c:pt>
                <c:pt idx="3261">
                  <c:v>-1</c:v>
                </c:pt>
                <c:pt idx="3262">
                  <c:v>-1</c:v>
                </c:pt>
                <c:pt idx="3263">
                  <c:v>231</c:v>
                </c:pt>
                <c:pt idx="3264">
                  <c:v>-1</c:v>
                </c:pt>
                <c:pt idx="3265">
                  <c:v>-1</c:v>
                </c:pt>
                <c:pt idx="3266">
                  <c:v>176</c:v>
                </c:pt>
                <c:pt idx="3267">
                  <c:v>-1</c:v>
                </c:pt>
                <c:pt idx="3268">
                  <c:v>-1</c:v>
                </c:pt>
                <c:pt idx="3269">
                  <c:v>-1</c:v>
                </c:pt>
                <c:pt idx="3270">
                  <c:v>109</c:v>
                </c:pt>
                <c:pt idx="3271">
                  <c:v>-1</c:v>
                </c:pt>
                <c:pt idx="3272">
                  <c:v>175</c:v>
                </c:pt>
                <c:pt idx="3273">
                  <c:v>-1</c:v>
                </c:pt>
                <c:pt idx="3274">
                  <c:v>-1</c:v>
                </c:pt>
                <c:pt idx="3275">
                  <c:v>-1</c:v>
                </c:pt>
                <c:pt idx="3276">
                  <c:v>-1</c:v>
                </c:pt>
                <c:pt idx="3277">
                  <c:v>-1</c:v>
                </c:pt>
                <c:pt idx="3278">
                  <c:v>153</c:v>
                </c:pt>
                <c:pt idx="3279">
                  <c:v>-1</c:v>
                </c:pt>
                <c:pt idx="3280">
                  <c:v>-1</c:v>
                </c:pt>
                <c:pt idx="3281">
                  <c:v>349</c:v>
                </c:pt>
                <c:pt idx="3282">
                  <c:v>-1</c:v>
                </c:pt>
                <c:pt idx="3283">
                  <c:v>-1</c:v>
                </c:pt>
                <c:pt idx="3284">
                  <c:v>-1</c:v>
                </c:pt>
                <c:pt idx="3285">
                  <c:v>-1</c:v>
                </c:pt>
                <c:pt idx="3286">
                  <c:v>-1</c:v>
                </c:pt>
                <c:pt idx="3287">
                  <c:v>368</c:v>
                </c:pt>
                <c:pt idx="3288">
                  <c:v>-1</c:v>
                </c:pt>
                <c:pt idx="3289">
                  <c:v>-1</c:v>
                </c:pt>
                <c:pt idx="3290">
                  <c:v>-1</c:v>
                </c:pt>
                <c:pt idx="3291">
                  <c:v>-1</c:v>
                </c:pt>
                <c:pt idx="3292">
                  <c:v>-1</c:v>
                </c:pt>
                <c:pt idx="3293">
                  <c:v>-1</c:v>
                </c:pt>
                <c:pt idx="3294">
                  <c:v>-1</c:v>
                </c:pt>
                <c:pt idx="3295">
                  <c:v>201</c:v>
                </c:pt>
                <c:pt idx="3296">
                  <c:v>-1</c:v>
                </c:pt>
                <c:pt idx="3297">
                  <c:v>95</c:v>
                </c:pt>
                <c:pt idx="3298">
                  <c:v>364</c:v>
                </c:pt>
                <c:pt idx="3299">
                  <c:v>169</c:v>
                </c:pt>
                <c:pt idx="3300">
                  <c:v>-1</c:v>
                </c:pt>
                <c:pt idx="3301">
                  <c:v>761</c:v>
                </c:pt>
                <c:pt idx="3302">
                  <c:v>-1</c:v>
                </c:pt>
                <c:pt idx="3303">
                  <c:v>362</c:v>
                </c:pt>
                <c:pt idx="3304">
                  <c:v>181</c:v>
                </c:pt>
                <c:pt idx="3305">
                  <c:v>-1</c:v>
                </c:pt>
                <c:pt idx="3306">
                  <c:v>-1</c:v>
                </c:pt>
                <c:pt idx="3307">
                  <c:v>-1</c:v>
                </c:pt>
                <c:pt idx="3308">
                  <c:v>-1</c:v>
                </c:pt>
                <c:pt idx="3309">
                  <c:v>-1</c:v>
                </c:pt>
                <c:pt idx="3310">
                  <c:v>-1</c:v>
                </c:pt>
                <c:pt idx="3311">
                  <c:v>-1</c:v>
                </c:pt>
                <c:pt idx="3312">
                  <c:v>-1</c:v>
                </c:pt>
                <c:pt idx="3313">
                  <c:v>-1</c:v>
                </c:pt>
                <c:pt idx="3314">
                  <c:v>336</c:v>
                </c:pt>
                <c:pt idx="3315">
                  <c:v>335</c:v>
                </c:pt>
                <c:pt idx="3316">
                  <c:v>-1</c:v>
                </c:pt>
                <c:pt idx="3317">
                  <c:v>114</c:v>
                </c:pt>
                <c:pt idx="3318">
                  <c:v>-1</c:v>
                </c:pt>
                <c:pt idx="3319">
                  <c:v>-1</c:v>
                </c:pt>
                <c:pt idx="3320">
                  <c:v>-1</c:v>
                </c:pt>
                <c:pt idx="3321">
                  <c:v>-1</c:v>
                </c:pt>
                <c:pt idx="3322">
                  <c:v>-1</c:v>
                </c:pt>
                <c:pt idx="3323">
                  <c:v>-1</c:v>
                </c:pt>
                <c:pt idx="3324">
                  <c:v>-1</c:v>
                </c:pt>
                <c:pt idx="3325">
                  <c:v>-1</c:v>
                </c:pt>
                <c:pt idx="3326">
                  <c:v>-1</c:v>
                </c:pt>
                <c:pt idx="3327">
                  <c:v>-1</c:v>
                </c:pt>
                <c:pt idx="3328">
                  <c:v>-1</c:v>
                </c:pt>
                <c:pt idx="3329">
                  <c:v>-1</c:v>
                </c:pt>
                <c:pt idx="3330">
                  <c:v>-1</c:v>
                </c:pt>
                <c:pt idx="3331">
                  <c:v>385</c:v>
                </c:pt>
                <c:pt idx="3332">
                  <c:v>267</c:v>
                </c:pt>
                <c:pt idx="3333">
                  <c:v>-1</c:v>
                </c:pt>
                <c:pt idx="3334">
                  <c:v>-1</c:v>
                </c:pt>
                <c:pt idx="3335">
                  <c:v>342</c:v>
                </c:pt>
                <c:pt idx="3336">
                  <c:v>-1</c:v>
                </c:pt>
                <c:pt idx="3337">
                  <c:v>-1</c:v>
                </c:pt>
                <c:pt idx="3338">
                  <c:v>-1</c:v>
                </c:pt>
                <c:pt idx="3339">
                  <c:v>-1</c:v>
                </c:pt>
                <c:pt idx="3340">
                  <c:v>-1</c:v>
                </c:pt>
                <c:pt idx="3341">
                  <c:v>-1</c:v>
                </c:pt>
                <c:pt idx="3342">
                  <c:v>-1</c:v>
                </c:pt>
                <c:pt idx="3343">
                  <c:v>295</c:v>
                </c:pt>
                <c:pt idx="3344">
                  <c:v>-1</c:v>
                </c:pt>
                <c:pt idx="3345">
                  <c:v>-1</c:v>
                </c:pt>
                <c:pt idx="3346">
                  <c:v>111</c:v>
                </c:pt>
                <c:pt idx="3347">
                  <c:v>-1</c:v>
                </c:pt>
                <c:pt idx="3348">
                  <c:v>-1</c:v>
                </c:pt>
                <c:pt idx="3349">
                  <c:v>-1</c:v>
                </c:pt>
                <c:pt idx="3350">
                  <c:v>185</c:v>
                </c:pt>
                <c:pt idx="3351">
                  <c:v>-1</c:v>
                </c:pt>
                <c:pt idx="3352">
                  <c:v>-1</c:v>
                </c:pt>
                <c:pt idx="3353">
                  <c:v>-1</c:v>
                </c:pt>
                <c:pt idx="3354">
                  <c:v>-1</c:v>
                </c:pt>
                <c:pt idx="3355">
                  <c:v>-1</c:v>
                </c:pt>
                <c:pt idx="3356">
                  <c:v>-1</c:v>
                </c:pt>
                <c:pt idx="3357">
                  <c:v>-1</c:v>
                </c:pt>
                <c:pt idx="3358">
                  <c:v>-1</c:v>
                </c:pt>
                <c:pt idx="3359">
                  <c:v>-1</c:v>
                </c:pt>
                <c:pt idx="3360">
                  <c:v>-1</c:v>
                </c:pt>
                <c:pt idx="3361">
                  <c:v>-1</c:v>
                </c:pt>
                <c:pt idx="3362">
                  <c:v>-1</c:v>
                </c:pt>
                <c:pt idx="3363">
                  <c:v>-1</c:v>
                </c:pt>
                <c:pt idx="3364">
                  <c:v>-1</c:v>
                </c:pt>
                <c:pt idx="3365">
                  <c:v>321</c:v>
                </c:pt>
                <c:pt idx="3366">
                  <c:v>-1</c:v>
                </c:pt>
                <c:pt idx="3367">
                  <c:v>-1</c:v>
                </c:pt>
                <c:pt idx="3368">
                  <c:v>114</c:v>
                </c:pt>
                <c:pt idx="3369">
                  <c:v>-1</c:v>
                </c:pt>
                <c:pt idx="3370">
                  <c:v>105</c:v>
                </c:pt>
                <c:pt idx="3371">
                  <c:v>185</c:v>
                </c:pt>
                <c:pt idx="3372">
                  <c:v>-1</c:v>
                </c:pt>
                <c:pt idx="3373">
                  <c:v>-1</c:v>
                </c:pt>
                <c:pt idx="3374">
                  <c:v>332</c:v>
                </c:pt>
                <c:pt idx="3375">
                  <c:v>-1</c:v>
                </c:pt>
                <c:pt idx="3376">
                  <c:v>-1</c:v>
                </c:pt>
                <c:pt idx="3377">
                  <c:v>186</c:v>
                </c:pt>
                <c:pt idx="3378">
                  <c:v>-1</c:v>
                </c:pt>
                <c:pt idx="3379">
                  <c:v>360</c:v>
                </c:pt>
                <c:pt idx="3380">
                  <c:v>360</c:v>
                </c:pt>
                <c:pt idx="3381">
                  <c:v>-1</c:v>
                </c:pt>
                <c:pt idx="3382">
                  <c:v>280</c:v>
                </c:pt>
                <c:pt idx="3383">
                  <c:v>-1</c:v>
                </c:pt>
                <c:pt idx="3384">
                  <c:v>-1</c:v>
                </c:pt>
                <c:pt idx="3385">
                  <c:v>95</c:v>
                </c:pt>
                <c:pt idx="3386">
                  <c:v>-1</c:v>
                </c:pt>
                <c:pt idx="3387">
                  <c:v>-1</c:v>
                </c:pt>
                <c:pt idx="3388">
                  <c:v>-1</c:v>
                </c:pt>
                <c:pt idx="3389">
                  <c:v>-1</c:v>
                </c:pt>
                <c:pt idx="3390">
                  <c:v>-1</c:v>
                </c:pt>
                <c:pt idx="3391">
                  <c:v>-1</c:v>
                </c:pt>
                <c:pt idx="3392">
                  <c:v>-1</c:v>
                </c:pt>
                <c:pt idx="3393">
                  <c:v>-1</c:v>
                </c:pt>
                <c:pt idx="3394">
                  <c:v>261</c:v>
                </c:pt>
                <c:pt idx="3395">
                  <c:v>-1</c:v>
                </c:pt>
                <c:pt idx="3396">
                  <c:v>-1</c:v>
                </c:pt>
                <c:pt idx="3397">
                  <c:v>-1</c:v>
                </c:pt>
                <c:pt idx="3398">
                  <c:v>-1</c:v>
                </c:pt>
                <c:pt idx="3399">
                  <c:v>-1</c:v>
                </c:pt>
                <c:pt idx="3400">
                  <c:v>-1</c:v>
                </c:pt>
                <c:pt idx="3401">
                  <c:v>-1</c:v>
                </c:pt>
                <c:pt idx="3402">
                  <c:v>-1</c:v>
                </c:pt>
                <c:pt idx="3403">
                  <c:v>-1</c:v>
                </c:pt>
                <c:pt idx="3404">
                  <c:v>-1</c:v>
                </c:pt>
                <c:pt idx="3405">
                  <c:v>-1</c:v>
                </c:pt>
                <c:pt idx="3406">
                  <c:v>-1</c:v>
                </c:pt>
                <c:pt idx="3407">
                  <c:v>270</c:v>
                </c:pt>
                <c:pt idx="3408">
                  <c:v>150</c:v>
                </c:pt>
                <c:pt idx="3409">
                  <c:v>-1</c:v>
                </c:pt>
                <c:pt idx="3410">
                  <c:v>-1</c:v>
                </c:pt>
                <c:pt idx="3411">
                  <c:v>-1</c:v>
                </c:pt>
                <c:pt idx="3412">
                  <c:v>352</c:v>
                </c:pt>
                <c:pt idx="3413">
                  <c:v>-1</c:v>
                </c:pt>
                <c:pt idx="3414">
                  <c:v>-1</c:v>
                </c:pt>
                <c:pt idx="3415">
                  <c:v>-1</c:v>
                </c:pt>
                <c:pt idx="3416">
                  <c:v>-1</c:v>
                </c:pt>
                <c:pt idx="3417">
                  <c:v>-1</c:v>
                </c:pt>
                <c:pt idx="3418">
                  <c:v>-1</c:v>
                </c:pt>
                <c:pt idx="3419">
                  <c:v>2</c:v>
                </c:pt>
                <c:pt idx="3420">
                  <c:v>-1</c:v>
                </c:pt>
                <c:pt idx="3421">
                  <c:v>-1</c:v>
                </c:pt>
                <c:pt idx="3422">
                  <c:v>-1</c:v>
                </c:pt>
                <c:pt idx="3423">
                  <c:v>-1</c:v>
                </c:pt>
                <c:pt idx="3424">
                  <c:v>-1</c:v>
                </c:pt>
                <c:pt idx="3425">
                  <c:v>-1</c:v>
                </c:pt>
                <c:pt idx="3426">
                  <c:v>173</c:v>
                </c:pt>
                <c:pt idx="3427">
                  <c:v>-1</c:v>
                </c:pt>
                <c:pt idx="3428">
                  <c:v>-1</c:v>
                </c:pt>
                <c:pt idx="3429">
                  <c:v>190</c:v>
                </c:pt>
                <c:pt idx="3430">
                  <c:v>-1</c:v>
                </c:pt>
                <c:pt idx="3431">
                  <c:v>-1</c:v>
                </c:pt>
                <c:pt idx="3432">
                  <c:v>-1</c:v>
                </c:pt>
                <c:pt idx="3433">
                  <c:v>161</c:v>
                </c:pt>
                <c:pt idx="3434">
                  <c:v>371</c:v>
                </c:pt>
                <c:pt idx="3435">
                  <c:v>-1</c:v>
                </c:pt>
                <c:pt idx="3436">
                  <c:v>-1</c:v>
                </c:pt>
                <c:pt idx="3437">
                  <c:v>-1</c:v>
                </c:pt>
                <c:pt idx="3438">
                  <c:v>-1</c:v>
                </c:pt>
                <c:pt idx="3439">
                  <c:v>467</c:v>
                </c:pt>
                <c:pt idx="3440">
                  <c:v>-1</c:v>
                </c:pt>
                <c:pt idx="3441">
                  <c:v>-1</c:v>
                </c:pt>
                <c:pt idx="3442">
                  <c:v>-1</c:v>
                </c:pt>
                <c:pt idx="3443">
                  <c:v>-1</c:v>
                </c:pt>
                <c:pt idx="3444">
                  <c:v>-1</c:v>
                </c:pt>
                <c:pt idx="3445">
                  <c:v>-1</c:v>
                </c:pt>
                <c:pt idx="3446">
                  <c:v>75</c:v>
                </c:pt>
                <c:pt idx="3447">
                  <c:v>-1</c:v>
                </c:pt>
                <c:pt idx="3448">
                  <c:v>-1</c:v>
                </c:pt>
                <c:pt idx="3449">
                  <c:v>-1</c:v>
                </c:pt>
                <c:pt idx="3450">
                  <c:v>-1</c:v>
                </c:pt>
                <c:pt idx="3451">
                  <c:v>-1</c:v>
                </c:pt>
                <c:pt idx="3452">
                  <c:v>-1</c:v>
                </c:pt>
                <c:pt idx="3453">
                  <c:v>-1</c:v>
                </c:pt>
                <c:pt idx="3454">
                  <c:v>-1</c:v>
                </c:pt>
                <c:pt idx="3455">
                  <c:v>-1</c:v>
                </c:pt>
                <c:pt idx="3456">
                  <c:v>-1</c:v>
                </c:pt>
                <c:pt idx="3457">
                  <c:v>-1</c:v>
                </c:pt>
                <c:pt idx="3458">
                  <c:v>-1</c:v>
                </c:pt>
                <c:pt idx="3459">
                  <c:v>-1</c:v>
                </c:pt>
                <c:pt idx="3460">
                  <c:v>-1</c:v>
                </c:pt>
                <c:pt idx="3461">
                  <c:v>-1</c:v>
                </c:pt>
                <c:pt idx="3462">
                  <c:v>182</c:v>
                </c:pt>
                <c:pt idx="3463">
                  <c:v>189</c:v>
                </c:pt>
                <c:pt idx="3464">
                  <c:v>-1</c:v>
                </c:pt>
                <c:pt idx="3465">
                  <c:v>-1</c:v>
                </c:pt>
                <c:pt idx="3466">
                  <c:v>-1</c:v>
                </c:pt>
                <c:pt idx="3467">
                  <c:v>-1</c:v>
                </c:pt>
                <c:pt idx="3468">
                  <c:v>-1</c:v>
                </c:pt>
                <c:pt idx="3469">
                  <c:v>-1</c:v>
                </c:pt>
                <c:pt idx="3470">
                  <c:v>-1</c:v>
                </c:pt>
                <c:pt idx="3471">
                  <c:v>259</c:v>
                </c:pt>
                <c:pt idx="3472">
                  <c:v>-1</c:v>
                </c:pt>
                <c:pt idx="3473">
                  <c:v>-1</c:v>
                </c:pt>
                <c:pt idx="3474">
                  <c:v>-1</c:v>
                </c:pt>
                <c:pt idx="3475">
                  <c:v>-1</c:v>
                </c:pt>
                <c:pt idx="3476">
                  <c:v>-1</c:v>
                </c:pt>
                <c:pt idx="3477">
                  <c:v>-1</c:v>
                </c:pt>
                <c:pt idx="3478">
                  <c:v>-1</c:v>
                </c:pt>
                <c:pt idx="3479">
                  <c:v>-1</c:v>
                </c:pt>
                <c:pt idx="3480">
                  <c:v>-1</c:v>
                </c:pt>
                <c:pt idx="3481">
                  <c:v>183</c:v>
                </c:pt>
                <c:pt idx="3482">
                  <c:v>-1</c:v>
                </c:pt>
                <c:pt idx="3483">
                  <c:v>355</c:v>
                </c:pt>
                <c:pt idx="3484">
                  <c:v>167</c:v>
                </c:pt>
                <c:pt idx="3485">
                  <c:v>-1</c:v>
                </c:pt>
                <c:pt idx="3486">
                  <c:v>-1</c:v>
                </c:pt>
                <c:pt idx="3487">
                  <c:v>367</c:v>
                </c:pt>
                <c:pt idx="3488">
                  <c:v>-1</c:v>
                </c:pt>
                <c:pt idx="3489">
                  <c:v>-1</c:v>
                </c:pt>
                <c:pt idx="3490">
                  <c:v>-1</c:v>
                </c:pt>
                <c:pt idx="3491">
                  <c:v>-1</c:v>
                </c:pt>
                <c:pt idx="3492">
                  <c:v>-1</c:v>
                </c:pt>
                <c:pt idx="3493">
                  <c:v>93</c:v>
                </c:pt>
                <c:pt idx="3494">
                  <c:v>-1</c:v>
                </c:pt>
                <c:pt idx="3495">
                  <c:v>-1</c:v>
                </c:pt>
                <c:pt idx="3496">
                  <c:v>-1</c:v>
                </c:pt>
                <c:pt idx="3497">
                  <c:v>-1</c:v>
                </c:pt>
                <c:pt idx="3498">
                  <c:v>93</c:v>
                </c:pt>
                <c:pt idx="3499">
                  <c:v>-1</c:v>
                </c:pt>
                <c:pt idx="3500">
                  <c:v>-1</c:v>
                </c:pt>
                <c:pt idx="3501">
                  <c:v>-1</c:v>
                </c:pt>
                <c:pt idx="3502">
                  <c:v>185</c:v>
                </c:pt>
                <c:pt idx="3503">
                  <c:v>-1</c:v>
                </c:pt>
                <c:pt idx="3504">
                  <c:v>-1</c:v>
                </c:pt>
                <c:pt idx="3505">
                  <c:v>-1</c:v>
                </c:pt>
                <c:pt idx="3506">
                  <c:v>-1</c:v>
                </c:pt>
                <c:pt idx="3507">
                  <c:v>-1</c:v>
                </c:pt>
                <c:pt idx="3508">
                  <c:v>-1</c:v>
                </c:pt>
                <c:pt idx="3509">
                  <c:v>-1</c:v>
                </c:pt>
                <c:pt idx="3510">
                  <c:v>-1</c:v>
                </c:pt>
                <c:pt idx="3511">
                  <c:v>-1</c:v>
                </c:pt>
                <c:pt idx="3512">
                  <c:v>-1</c:v>
                </c:pt>
                <c:pt idx="3513">
                  <c:v>-1</c:v>
                </c:pt>
                <c:pt idx="3514">
                  <c:v>-1</c:v>
                </c:pt>
                <c:pt idx="3515">
                  <c:v>-1</c:v>
                </c:pt>
                <c:pt idx="3516">
                  <c:v>-1</c:v>
                </c:pt>
                <c:pt idx="3517">
                  <c:v>-1</c:v>
                </c:pt>
                <c:pt idx="3518">
                  <c:v>181</c:v>
                </c:pt>
                <c:pt idx="3519">
                  <c:v>106</c:v>
                </c:pt>
                <c:pt idx="3520">
                  <c:v>264</c:v>
                </c:pt>
                <c:pt idx="3521">
                  <c:v>-1</c:v>
                </c:pt>
                <c:pt idx="3522">
                  <c:v>-1</c:v>
                </c:pt>
                <c:pt idx="3523">
                  <c:v>223</c:v>
                </c:pt>
                <c:pt idx="3524">
                  <c:v>-1</c:v>
                </c:pt>
                <c:pt idx="3525">
                  <c:v>-1</c:v>
                </c:pt>
                <c:pt idx="3526">
                  <c:v>-1</c:v>
                </c:pt>
                <c:pt idx="3527">
                  <c:v>161</c:v>
                </c:pt>
                <c:pt idx="3528">
                  <c:v>345</c:v>
                </c:pt>
                <c:pt idx="3529">
                  <c:v>-1</c:v>
                </c:pt>
                <c:pt idx="3530">
                  <c:v>85</c:v>
                </c:pt>
                <c:pt idx="3531">
                  <c:v>-1</c:v>
                </c:pt>
                <c:pt idx="3532">
                  <c:v>-1</c:v>
                </c:pt>
                <c:pt idx="3533">
                  <c:v>-1</c:v>
                </c:pt>
                <c:pt idx="3534">
                  <c:v>312</c:v>
                </c:pt>
                <c:pt idx="3535">
                  <c:v>-1</c:v>
                </c:pt>
                <c:pt idx="3536">
                  <c:v>-1</c:v>
                </c:pt>
                <c:pt idx="3537">
                  <c:v>-1</c:v>
                </c:pt>
                <c:pt idx="3538">
                  <c:v>-1</c:v>
                </c:pt>
                <c:pt idx="3539">
                  <c:v>-1</c:v>
                </c:pt>
                <c:pt idx="3540">
                  <c:v>-1</c:v>
                </c:pt>
                <c:pt idx="3541">
                  <c:v>-1</c:v>
                </c:pt>
                <c:pt idx="3542">
                  <c:v>-1</c:v>
                </c:pt>
                <c:pt idx="3543">
                  <c:v>357</c:v>
                </c:pt>
                <c:pt idx="3544">
                  <c:v>-1</c:v>
                </c:pt>
                <c:pt idx="3545">
                  <c:v>-1</c:v>
                </c:pt>
                <c:pt idx="3546">
                  <c:v>-1</c:v>
                </c:pt>
                <c:pt idx="3547">
                  <c:v>-1</c:v>
                </c:pt>
                <c:pt idx="3548">
                  <c:v>364</c:v>
                </c:pt>
                <c:pt idx="3549">
                  <c:v>-1</c:v>
                </c:pt>
                <c:pt idx="3550">
                  <c:v>-1</c:v>
                </c:pt>
                <c:pt idx="3551">
                  <c:v>-1</c:v>
                </c:pt>
                <c:pt idx="3552">
                  <c:v>-1</c:v>
                </c:pt>
                <c:pt idx="3553">
                  <c:v>-1</c:v>
                </c:pt>
                <c:pt idx="3554">
                  <c:v>-1</c:v>
                </c:pt>
                <c:pt idx="3555">
                  <c:v>-1</c:v>
                </c:pt>
                <c:pt idx="3556">
                  <c:v>-1</c:v>
                </c:pt>
                <c:pt idx="3557">
                  <c:v>-1</c:v>
                </c:pt>
                <c:pt idx="3558">
                  <c:v>-1</c:v>
                </c:pt>
                <c:pt idx="3559">
                  <c:v>-1</c:v>
                </c:pt>
                <c:pt idx="3560">
                  <c:v>-1</c:v>
                </c:pt>
                <c:pt idx="3561">
                  <c:v>-1</c:v>
                </c:pt>
                <c:pt idx="3562">
                  <c:v>-1</c:v>
                </c:pt>
                <c:pt idx="3563">
                  <c:v>-1</c:v>
                </c:pt>
                <c:pt idx="3564">
                  <c:v>-1</c:v>
                </c:pt>
                <c:pt idx="3565">
                  <c:v>-1</c:v>
                </c:pt>
                <c:pt idx="3566">
                  <c:v>-1</c:v>
                </c:pt>
                <c:pt idx="3567">
                  <c:v>-1</c:v>
                </c:pt>
                <c:pt idx="3568">
                  <c:v>-1</c:v>
                </c:pt>
                <c:pt idx="3569">
                  <c:v>161</c:v>
                </c:pt>
                <c:pt idx="3570">
                  <c:v>-1</c:v>
                </c:pt>
                <c:pt idx="3571">
                  <c:v>-1</c:v>
                </c:pt>
                <c:pt idx="3572">
                  <c:v>-1</c:v>
                </c:pt>
                <c:pt idx="3573">
                  <c:v>-1</c:v>
                </c:pt>
                <c:pt idx="3574">
                  <c:v>188</c:v>
                </c:pt>
                <c:pt idx="3575">
                  <c:v>-1</c:v>
                </c:pt>
                <c:pt idx="3576">
                  <c:v>2</c:v>
                </c:pt>
                <c:pt idx="3577">
                  <c:v>-1</c:v>
                </c:pt>
                <c:pt idx="3578">
                  <c:v>-1</c:v>
                </c:pt>
                <c:pt idx="3579">
                  <c:v>-1</c:v>
                </c:pt>
                <c:pt idx="3580">
                  <c:v>-1</c:v>
                </c:pt>
                <c:pt idx="3581">
                  <c:v>-1</c:v>
                </c:pt>
                <c:pt idx="3582">
                  <c:v>-1</c:v>
                </c:pt>
                <c:pt idx="3583">
                  <c:v>-1</c:v>
                </c:pt>
                <c:pt idx="3584">
                  <c:v>355</c:v>
                </c:pt>
                <c:pt idx="3585">
                  <c:v>-1</c:v>
                </c:pt>
                <c:pt idx="3586">
                  <c:v>98</c:v>
                </c:pt>
                <c:pt idx="3587">
                  <c:v>-1</c:v>
                </c:pt>
                <c:pt idx="3588">
                  <c:v>91</c:v>
                </c:pt>
                <c:pt idx="3589">
                  <c:v>183</c:v>
                </c:pt>
                <c:pt idx="3590">
                  <c:v>-1</c:v>
                </c:pt>
                <c:pt idx="3591">
                  <c:v>-1</c:v>
                </c:pt>
                <c:pt idx="3592">
                  <c:v>-1</c:v>
                </c:pt>
                <c:pt idx="3593">
                  <c:v>195</c:v>
                </c:pt>
                <c:pt idx="3594">
                  <c:v>-1</c:v>
                </c:pt>
                <c:pt idx="3595">
                  <c:v>-1</c:v>
                </c:pt>
                <c:pt idx="3596">
                  <c:v>-1</c:v>
                </c:pt>
                <c:pt idx="3597">
                  <c:v>-1</c:v>
                </c:pt>
                <c:pt idx="3598">
                  <c:v>-1</c:v>
                </c:pt>
                <c:pt idx="3599">
                  <c:v>-1</c:v>
                </c:pt>
                <c:pt idx="3600">
                  <c:v>-1</c:v>
                </c:pt>
                <c:pt idx="3601">
                  <c:v>-1</c:v>
                </c:pt>
                <c:pt idx="3602">
                  <c:v>-1</c:v>
                </c:pt>
                <c:pt idx="3603">
                  <c:v>-1</c:v>
                </c:pt>
                <c:pt idx="3604">
                  <c:v>-1</c:v>
                </c:pt>
                <c:pt idx="3605">
                  <c:v>-1</c:v>
                </c:pt>
                <c:pt idx="3606">
                  <c:v>-1</c:v>
                </c:pt>
                <c:pt idx="3607">
                  <c:v>185</c:v>
                </c:pt>
                <c:pt idx="3608">
                  <c:v>-1</c:v>
                </c:pt>
                <c:pt idx="3609">
                  <c:v>-1</c:v>
                </c:pt>
                <c:pt idx="3610">
                  <c:v>-1</c:v>
                </c:pt>
                <c:pt idx="3611">
                  <c:v>-1</c:v>
                </c:pt>
                <c:pt idx="3612">
                  <c:v>358</c:v>
                </c:pt>
                <c:pt idx="3613">
                  <c:v>-1</c:v>
                </c:pt>
                <c:pt idx="3614">
                  <c:v>-1</c:v>
                </c:pt>
                <c:pt idx="3615">
                  <c:v>-1</c:v>
                </c:pt>
                <c:pt idx="3616">
                  <c:v>-1</c:v>
                </c:pt>
                <c:pt idx="3617">
                  <c:v>-1</c:v>
                </c:pt>
                <c:pt idx="3618">
                  <c:v>-1</c:v>
                </c:pt>
                <c:pt idx="3619">
                  <c:v>-1</c:v>
                </c:pt>
                <c:pt idx="3620">
                  <c:v>-1</c:v>
                </c:pt>
                <c:pt idx="3621">
                  <c:v>-1</c:v>
                </c:pt>
                <c:pt idx="3622">
                  <c:v>-1</c:v>
                </c:pt>
                <c:pt idx="3623">
                  <c:v>-1</c:v>
                </c:pt>
                <c:pt idx="3624">
                  <c:v>148</c:v>
                </c:pt>
                <c:pt idx="3625">
                  <c:v>-1</c:v>
                </c:pt>
                <c:pt idx="3626">
                  <c:v>309</c:v>
                </c:pt>
                <c:pt idx="3627">
                  <c:v>-1</c:v>
                </c:pt>
                <c:pt idx="3628">
                  <c:v>-1</c:v>
                </c:pt>
                <c:pt idx="3629">
                  <c:v>-1</c:v>
                </c:pt>
                <c:pt idx="3630">
                  <c:v>-1</c:v>
                </c:pt>
                <c:pt idx="3631">
                  <c:v>-1</c:v>
                </c:pt>
                <c:pt idx="3632">
                  <c:v>-1</c:v>
                </c:pt>
                <c:pt idx="3633">
                  <c:v>246</c:v>
                </c:pt>
                <c:pt idx="3634">
                  <c:v>-1</c:v>
                </c:pt>
                <c:pt idx="3635">
                  <c:v>-1</c:v>
                </c:pt>
                <c:pt idx="3636">
                  <c:v>-1</c:v>
                </c:pt>
                <c:pt idx="3637">
                  <c:v>-1</c:v>
                </c:pt>
                <c:pt idx="3638">
                  <c:v>-1</c:v>
                </c:pt>
                <c:pt idx="3639">
                  <c:v>-1</c:v>
                </c:pt>
                <c:pt idx="3640">
                  <c:v>-1</c:v>
                </c:pt>
                <c:pt idx="3641">
                  <c:v>358</c:v>
                </c:pt>
                <c:pt idx="3642">
                  <c:v>-1</c:v>
                </c:pt>
                <c:pt idx="3643">
                  <c:v>-1</c:v>
                </c:pt>
                <c:pt idx="3644">
                  <c:v>114</c:v>
                </c:pt>
                <c:pt idx="3645">
                  <c:v>-1</c:v>
                </c:pt>
                <c:pt idx="3646">
                  <c:v>-1</c:v>
                </c:pt>
                <c:pt idx="3647">
                  <c:v>-1</c:v>
                </c:pt>
                <c:pt idx="3648">
                  <c:v>-1</c:v>
                </c:pt>
                <c:pt idx="3649">
                  <c:v>-1</c:v>
                </c:pt>
                <c:pt idx="3650">
                  <c:v>-1</c:v>
                </c:pt>
                <c:pt idx="3651">
                  <c:v>-1</c:v>
                </c:pt>
                <c:pt idx="3652">
                  <c:v>357</c:v>
                </c:pt>
                <c:pt idx="3653">
                  <c:v>-1</c:v>
                </c:pt>
                <c:pt idx="3654">
                  <c:v>85</c:v>
                </c:pt>
                <c:pt idx="3655">
                  <c:v>-1</c:v>
                </c:pt>
                <c:pt idx="3656">
                  <c:v>127</c:v>
                </c:pt>
                <c:pt idx="3657">
                  <c:v>-1</c:v>
                </c:pt>
                <c:pt idx="3658">
                  <c:v>92</c:v>
                </c:pt>
                <c:pt idx="3659">
                  <c:v>-1</c:v>
                </c:pt>
                <c:pt idx="3660">
                  <c:v>-1</c:v>
                </c:pt>
                <c:pt idx="3661">
                  <c:v>-1</c:v>
                </c:pt>
                <c:pt idx="3662">
                  <c:v>-1</c:v>
                </c:pt>
                <c:pt idx="3663">
                  <c:v>-1</c:v>
                </c:pt>
                <c:pt idx="3664">
                  <c:v>-1</c:v>
                </c:pt>
                <c:pt idx="3665">
                  <c:v>283</c:v>
                </c:pt>
                <c:pt idx="3666">
                  <c:v>-1</c:v>
                </c:pt>
                <c:pt idx="3667">
                  <c:v>-1</c:v>
                </c:pt>
                <c:pt idx="3668">
                  <c:v>-1</c:v>
                </c:pt>
                <c:pt idx="3669">
                  <c:v>266</c:v>
                </c:pt>
                <c:pt idx="3670">
                  <c:v>-1</c:v>
                </c:pt>
                <c:pt idx="3671">
                  <c:v>-1</c:v>
                </c:pt>
                <c:pt idx="3672">
                  <c:v>-1</c:v>
                </c:pt>
                <c:pt idx="3673">
                  <c:v>-1</c:v>
                </c:pt>
                <c:pt idx="3674">
                  <c:v>369</c:v>
                </c:pt>
                <c:pt idx="3675">
                  <c:v>-1</c:v>
                </c:pt>
                <c:pt idx="3676">
                  <c:v>-1</c:v>
                </c:pt>
                <c:pt idx="3677">
                  <c:v>-1</c:v>
                </c:pt>
                <c:pt idx="3678">
                  <c:v>-1</c:v>
                </c:pt>
                <c:pt idx="3679">
                  <c:v>-1</c:v>
                </c:pt>
                <c:pt idx="3680">
                  <c:v>-1</c:v>
                </c:pt>
                <c:pt idx="3681">
                  <c:v>-1</c:v>
                </c:pt>
                <c:pt idx="3682">
                  <c:v>363</c:v>
                </c:pt>
                <c:pt idx="3683">
                  <c:v>-1</c:v>
                </c:pt>
                <c:pt idx="3684">
                  <c:v>85</c:v>
                </c:pt>
                <c:pt idx="3685">
                  <c:v>-1</c:v>
                </c:pt>
                <c:pt idx="3686">
                  <c:v>-1</c:v>
                </c:pt>
                <c:pt idx="3687">
                  <c:v>-1</c:v>
                </c:pt>
                <c:pt idx="3688">
                  <c:v>-1</c:v>
                </c:pt>
                <c:pt idx="3689">
                  <c:v>330</c:v>
                </c:pt>
                <c:pt idx="3690">
                  <c:v>189</c:v>
                </c:pt>
                <c:pt idx="3691">
                  <c:v>-1</c:v>
                </c:pt>
                <c:pt idx="3692">
                  <c:v>-1</c:v>
                </c:pt>
                <c:pt idx="3693">
                  <c:v>-1</c:v>
                </c:pt>
                <c:pt idx="3694">
                  <c:v>-1</c:v>
                </c:pt>
                <c:pt idx="3695">
                  <c:v>86</c:v>
                </c:pt>
                <c:pt idx="3696">
                  <c:v>-1</c:v>
                </c:pt>
                <c:pt idx="3697">
                  <c:v>368</c:v>
                </c:pt>
                <c:pt idx="3698">
                  <c:v>-1</c:v>
                </c:pt>
                <c:pt idx="3699">
                  <c:v>-1</c:v>
                </c:pt>
                <c:pt idx="3700">
                  <c:v>-1</c:v>
                </c:pt>
                <c:pt idx="3701">
                  <c:v>102</c:v>
                </c:pt>
                <c:pt idx="3702">
                  <c:v>-1</c:v>
                </c:pt>
                <c:pt idx="3703">
                  <c:v>271</c:v>
                </c:pt>
                <c:pt idx="3704">
                  <c:v>-1</c:v>
                </c:pt>
                <c:pt idx="3705">
                  <c:v>172</c:v>
                </c:pt>
                <c:pt idx="3706">
                  <c:v>-1</c:v>
                </c:pt>
                <c:pt idx="3707">
                  <c:v>-1</c:v>
                </c:pt>
                <c:pt idx="3708">
                  <c:v>-1</c:v>
                </c:pt>
                <c:pt idx="3709">
                  <c:v>-1</c:v>
                </c:pt>
                <c:pt idx="3710">
                  <c:v>78</c:v>
                </c:pt>
                <c:pt idx="3711">
                  <c:v>-1</c:v>
                </c:pt>
                <c:pt idx="3712">
                  <c:v>-1</c:v>
                </c:pt>
                <c:pt idx="3713">
                  <c:v>-1</c:v>
                </c:pt>
                <c:pt idx="3714">
                  <c:v>271</c:v>
                </c:pt>
                <c:pt idx="3715">
                  <c:v>-1</c:v>
                </c:pt>
                <c:pt idx="3716">
                  <c:v>-1</c:v>
                </c:pt>
                <c:pt idx="3717">
                  <c:v>-1</c:v>
                </c:pt>
                <c:pt idx="3718">
                  <c:v>-1</c:v>
                </c:pt>
                <c:pt idx="3719">
                  <c:v>-1</c:v>
                </c:pt>
                <c:pt idx="3720">
                  <c:v>-1</c:v>
                </c:pt>
                <c:pt idx="3721">
                  <c:v>-1</c:v>
                </c:pt>
                <c:pt idx="3722">
                  <c:v>-1</c:v>
                </c:pt>
                <c:pt idx="3723">
                  <c:v>-1</c:v>
                </c:pt>
                <c:pt idx="3724">
                  <c:v>173</c:v>
                </c:pt>
                <c:pt idx="3725">
                  <c:v>-1</c:v>
                </c:pt>
                <c:pt idx="3726">
                  <c:v>-1</c:v>
                </c:pt>
                <c:pt idx="3727">
                  <c:v>-1</c:v>
                </c:pt>
                <c:pt idx="3728">
                  <c:v>-1</c:v>
                </c:pt>
                <c:pt idx="3729">
                  <c:v>-1</c:v>
                </c:pt>
                <c:pt idx="3730">
                  <c:v>-1</c:v>
                </c:pt>
                <c:pt idx="3731">
                  <c:v>154</c:v>
                </c:pt>
                <c:pt idx="3732">
                  <c:v>-1</c:v>
                </c:pt>
                <c:pt idx="3733">
                  <c:v>-1</c:v>
                </c:pt>
                <c:pt idx="3734">
                  <c:v>-1</c:v>
                </c:pt>
                <c:pt idx="3735">
                  <c:v>-1</c:v>
                </c:pt>
                <c:pt idx="3736">
                  <c:v>-1</c:v>
                </c:pt>
                <c:pt idx="3737">
                  <c:v>-1</c:v>
                </c:pt>
                <c:pt idx="3738">
                  <c:v>-1</c:v>
                </c:pt>
                <c:pt idx="3739">
                  <c:v>-1</c:v>
                </c:pt>
                <c:pt idx="3740">
                  <c:v>-1</c:v>
                </c:pt>
                <c:pt idx="3741">
                  <c:v>-1</c:v>
                </c:pt>
                <c:pt idx="3742">
                  <c:v>-1</c:v>
                </c:pt>
                <c:pt idx="3743">
                  <c:v>166</c:v>
                </c:pt>
                <c:pt idx="3744">
                  <c:v>-1</c:v>
                </c:pt>
                <c:pt idx="3745">
                  <c:v>-1</c:v>
                </c:pt>
                <c:pt idx="3746">
                  <c:v>160</c:v>
                </c:pt>
                <c:pt idx="3747">
                  <c:v>-1</c:v>
                </c:pt>
                <c:pt idx="3748">
                  <c:v>-1</c:v>
                </c:pt>
                <c:pt idx="3749">
                  <c:v>-1</c:v>
                </c:pt>
                <c:pt idx="3750">
                  <c:v>450</c:v>
                </c:pt>
                <c:pt idx="3751">
                  <c:v>94</c:v>
                </c:pt>
                <c:pt idx="3752">
                  <c:v>-1</c:v>
                </c:pt>
                <c:pt idx="3753">
                  <c:v>-1</c:v>
                </c:pt>
                <c:pt idx="3754">
                  <c:v>-1</c:v>
                </c:pt>
                <c:pt idx="3755">
                  <c:v>150</c:v>
                </c:pt>
                <c:pt idx="3756">
                  <c:v>340</c:v>
                </c:pt>
                <c:pt idx="3757">
                  <c:v>-1</c:v>
                </c:pt>
                <c:pt idx="3758">
                  <c:v>-1</c:v>
                </c:pt>
                <c:pt idx="3759">
                  <c:v>-1</c:v>
                </c:pt>
                <c:pt idx="3760">
                  <c:v>-1</c:v>
                </c:pt>
                <c:pt idx="3761">
                  <c:v>-1</c:v>
                </c:pt>
                <c:pt idx="3762">
                  <c:v>-1</c:v>
                </c:pt>
                <c:pt idx="3763">
                  <c:v>-1</c:v>
                </c:pt>
                <c:pt idx="3764">
                  <c:v>-1</c:v>
                </c:pt>
                <c:pt idx="3765">
                  <c:v>183</c:v>
                </c:pt>
                <c:pt idx="3766">
                  <c:v>-1</c:v>
                </c:pt>
                <c:pt idx="3767">
                  <c:v>-1</c:v>
                </c:pt>
                <c:pt idx="3768">
                  <c:v>-1</c:v>
                </c:pt>
                <c:pt idx="3769">
                  <c:v>-1</c:v>
                </c:pt>
                <c:pt idx="3770">
                  <c:v>90</c:v>
                </c:pt>
                <c:pt idx="3771">
                  <c:v>-1</c:v>
                </c:pt>
                <c:pt idx="3772">
                  <c:v>-1</c:v>
                </c:pt>
                <c:pt idx="3773">
                  <c:v>-1</c:v>
                </c:pt>
                <c:pt idx="3774">
                  <c:v>-1</c:v>
                </c:pt>
                <c:pt idx="3775">
                  <c:v>500</c:v>
                </c:pt>
                <c:pt idx="3776">
                  <c:v>-1</c:v>
                </c:pt>
                <c:pt idx="3777">
                  <c:v>-1</c:v>
                </c:pt>
                <c:pt idx="3778">
                  <c:v>-1</c:v>
                </c:pt>
                <c:pt idx="3779">
                  <c:v>-1</c:v>
                </c:pt>
                <c:pt idx="3780">
                  <c:v>-1</c:v>
                </c:pt>
                <c:pt idx="3781">
                  <c:v>-1</c:v>
                </c:pt>
                <c:pt idx="3782">
                  <c:v>-1</c:v>
                </c:pt>
                <c:pt idx="3783">
                  <c:v>-1</c:v>
                </c:pt>
                <c:pt idx="3784">
                  <c:v>-1</c:v>
                </c:pt>
                <c:pt idx="3785">
                  <c:v>-1</c:v>
                </c:pt>
                <c:pt idx="3786">
                  <c:v>-1</c:v>
                </c:pt>
                <c:pt idx="3787">
                  <c:v>-1</c:v>
                </c:pt>
                <c:pt idx="3788">
                  <c:v>-1</c:v>
                </c:pt>
                <c:pt idx="3789">
                  <c:v>-1</c:v>
                </c:pt>
                <c:pt idx="3790">
                  <c:v>-1</c:v>
                </c:pt>
                <c:pt idx="3791">
                  <c:v>-1</c:v>
                </c:pt>
                <c:pt idx="3792">
                  <c:v>-1</c:v>
                </c:pt>
                <c:pt idx="3793">
                  <c:v>-1</c:v>
                </c:pt>
                <c:pt idx="3794">
                  <c:v>95</c:v>
                </c:pt>
                <c:pt idx="3795">
                  <c:v>-1</c:v>
                </c:pt>
                <c:pt idx="3796">
                  <c:v>-1</c:v>
                </c:pt>
                <c:pt idx="3797">
                  <c:v>241</c:v>
                </c:pt>
                <c:pt idx="3798">
                  <c:v>-1</c:v>
                </c:pt>
                <c:pt idx="3799">
                  <c:v>182</c:v>
                </c:pt>
                <c:pt idx="3800">
                  <c:v>-1</c:v>
                </c:pt>
                <c:pt idx="3801">
                  <c:v>-1</c:v>
                </c:pt>
                <c:pt idx="3802">
                  <c:v>-1</c:v>
                </c:pt>
                <c:pt idx="3803">
                  <c:v>-1</c:v>
                </c:pt>
                <c:pt idx="3804">
                  <c:v>-1</c:v>
                </c:pt>
                <c:pt idx="3805">
                  <c:v>-1</c:v>
                </c:pt>
                <c:pt idx="3806">
                  <c:v>-1</c:v>
                </c:pt>
                <c:pt idx="3807">
                  <c:v>-1</c:v>
                </c:pt>
                <c:pt idx="3808">
                  <c:v>-1</c:v>
                </c:pt>
                <c:pt idx="3809">
                  <c:v>-1</c:v>
                </c:pt>
                <c:pt idx="3810">
                  <c:v>-1</c:v>
                </c:pt>
                <c:pt idx="3811">
                  <c:v>-1</c:v>
                </c:pt>
                <c:pt idx="3812">
                  <c:v>-1</c:v>
                </c:pt>
                <c:pt idx="3813">
                  <c:v>-1</c:v>
                </c:pt>
                <c:pt idx="3814">
                  <c:v>-1</c:v>
                </c:pt>
                <c:pt idx="3815">
                  <c:v>349</c:v>
                </c:pt>
                <c:pt idx="3816">
                  <c:v>178</c:v>
                </c:pt>
                <c:pt idx="3817">
                  <c:v>-1</c:v>
                </c:pt>
                <c:pt idx="3818">
                  <c:v>174</c:v>
                </c:pt>
                <c:pt idx="3819">
                  <c:v>-1</c:v>
                </c:pt>
                <c:pt idx="3820">
                  <c:v>-1</c:v>
                </c:pt>
                <c:pt idx="3821">
                  <c:v>-1</c:v>
                </c:pt>
                <c:pt idx="3822">
                  <c:v>-1</c:v>
                </c:pt>
                <c:pt idx="3823">
                  <c:v>-1</c:v>
                </c:pt>
                <c:pt idx="3824">
                  <c:v>-1</c:v>
                </c:pt>
                <c:pt idx="3825">
                  <c:v>-1</c:v>
                </c:pt>
                <c:pt idx="3826">
                  <c:v>-1</c:v>
                </c:pt>
                <c:pt idx="3827">
                  <c:v>-1</c:v>
                </c:pt>
                <c:pt idx="3828">
                  <c:v>201</c:v>
                </c:pt>
                <c:pt idx="3829">
                  <c:v>-1</c:v>
                </c:pt>
                <c:pt idx="3830">
                  <c:v>-1</c:v>
                </c:pt>
                <c:pt idx="3831">
                  <c:v>152</c:v>
                </c:pt>
                <c:pt idx="3832">
                  <c:v>-1</c:v>
                </c:pt>
                <c:pt idx="3833">
                  <c:v>-1</c:v>
                </c:pt>
                <c:pt idx="3834">
                  <c:v>120</c:v>
                </c:pt>
                <c:pt idx="3835">
                  <c:v>64</c:v>
                </c:pt>
                <c:pt idx="3836">
                  <c:v>-1</c:v>
                </c:pt>
                <c:pt idx="3837">
                  <c:v>-1</c:v>
                </c:pt>
                <c:pt idx="3838">
                  <c:v>-1</c:v>
                </c:pt>
                <c:pt idx="3839">
                  <c:v>-1</c:v>
                </c:pt>
                <c:pt idx="3840">
                  <c:v>-1</c:v>
                </c:pt>
                <c:pt idx="3841">
                  <c:v>-1</c:v>
                </c:pt>
                <c:pt idx="3842">
                  <c:v>-1</c:v>
                </c:pt>
                <c:pt idx="3843">
                  <c:v>340</c:v>
                </c:pt>
                <c:pt idx="3844">
                  <c:v>364</c:v>
                </c:pt>
                <c:pt idx="3845">
                  <c:v>-1</c:v>
                </c:pt>
                <c:pt idx="3846">
                  <c:v>-1</c:v>
                </c:pt>
                <c:pt idx="3847">
                  <c:v>-1</c:v>
                </c:pt>
                <c:pt idx="3848">
                  <c:v>84</c:v>
                </c:pt>
                <c:pt idx="3849">
                  <c:v>-1</c:v>
                </c:pt>
                <c:pt idx="3850">
                  <c:v>272</c:v>
                </c:pt>
                <c:pt idx="3851">
                  <c:v>2</c:v>
                </c:pt>
                <c:pt idx="3852">
                  <c:v>-1</c:v>
                </c:pt>
                <c:pt idx="3853">
                  <c:v>-1</c:v>
                </c:pt>
                <c:pt idx="3854">
                  <c:v>-1</c:v>
                </c:pt>
                <c:pt idx="3855">
                  <c:v>-1</c:v>
                </c:pt>
                <c:pt idx="3856">
                  <c:v>-1</c:v>
                </c:pt>
                <c:pt idx="3857">
                  <c:v>-1</c:v>
                </c:pt>
                <c:pt idx="3858">
                  <c:v>-1</c:v>
                </c:pt>
                <c:pt idx="3859">
                  <c:v>-1</c:v>
                </c:pt>
                <c:pt idx="3860">
                  <c:v>-1</c:v>
                </c:pt>
                <c:pt idx="3861">
                  <c:v>-1</c:v>
                </c:pt>
                <c:pt idx="3862">
                  <c:v>-1</c:v>
                </c:pt>
                <c:pt idx="3863">
                  <c:v>-1</c:v>
                </c:pt>
                <c:pt idx="3864">
                  <c:v>-1</c:v>
                </c:pt>
                <c:pt idx="3865">
                  <c:v>-1</c:v>
                </c:pt>
                <c:pt idx="3866">
                  <c:v>-1</c:v>
                </c:pt>
                <c:pt idx="3867">
                  <c:v>-1</c:v>
                </c:pt>
                <c:pt idx="3868">
                  <c:v>-1</c:v>
                </c:pt>
                <c:pt idx="3869">
                  <c:v>91</c:v>
                </c:pt>
                <c:pt idx="3870">
                  <c:v>-1</c:v>
                </c:pt>
                <c:pt idx="3871">
                  <c:v>-1</c:v>
                </c:pt>
                <c:pt idx="3872">
                  <c:v>-1</c:v>
                </c:pt>
                <c:pt idx="3873">
                  <c:v>-1</c:v>
                </c:pt>
                <c:pt idx="3874">
                  <c:v>91</c:v>
                </c:pt>
                <c:pt idx="3875">
                  <c:v>-1</c:v>
                </c:pt>
                <c:pt idx="3876">
                  <c:v>-1</c:v>
                </c:pt>
                <c:pt idx="3877">
                  <c:v>-1</c:v>
                </c:pt>
                <c:pt idx="3878">
                  <c:v>-1</c:v>
                </c:pt>
                <c:pt idx="3879">
                  <c:v>-1</c:v>
                </c:pt>
                <c:pt idx="3880">
                  <c:v>-1</c:v>
                </c:pt>
                <c:pt idx="3881">
                  <c:v>-1</c:v>
                </c:pt>
                <c:pt idx="3882">
                  <c:v>-1</c:v>
                </c:pt>
                <c:pt idx="3883">
                  <c:v>106</c:v>
                </c:pt>
                <c:pt idx="3884">
                  <c:v>120</c:v>
                </c:pt>
                <c:pt idx="3885">
                  <c:v>-1</c:v>
                </c:pt>
                <c:pt idx="3886">
                  <c:v>-1</c:v>
                </c:pt>
                <c:pt idx="3887">
                  <c:v>-1</c:v>
                </c:pt>
                <c:pt idx="3888">
                  <c:v>-1</c:v>
                </c:pt>
                <c:pt idx="3889">
                  <c:v>190</c:v>
                </c:pt>
                <c:pt idx="3890">
                  <c:v>293</c:v>
                </c:pt>
                <c:pt idx="3891">
                  <c:v>-1</c:v>
                </c:pt>
                <c:pt idx="3892">
                  <c:v>-1</c:v>
                </c:pt>
                <c:pt idx="3893">
                  <c:v>-1</c:v>
                </c:pt>
                <c:pt idx="3894">
                  <c:v>-1</c:v>
                </c:pt>
                <c:pt idx="3895">
                  <c:v>-1</c:v>
                </c:pt>
                <c:pt idx="3896">
                  <c:v>311</c:v>
                </c:pt>
                <c:pt idx="3897">
                  <c:v>-1</c:v>
                </c:pt>
                <c:pt idx="3898">
                  <c:v>-1</c:v>
                </c:pt>
                <c:pt idx="3899">
                  <c:v>-1</c:v>
                </c:pt>
                <c:pt idx="3900">
                  <c:v>-1</c:v>
                </c:pt>
                <c:pt idx="3901">
                  <c:v>-1</c:v>
                </c:pt>
                <c:pt idx="3902">
                  <c:v>-1</c:v>
                </c:pt>
                <c:pt idx="3903">
                  <c:v>-1</c:v>
                </c:pt>
                <c:pt idx="3904">
                  <c:v>-1</c:v>
                </c:pt>
                <c:pt idx="3905">
                  <c:v>-1</c:v>
                </c:pt>
                <c:pt idx="3906">
                  <c:v>-1</c:v>
                </c:pt>
                <c:pt idx="3907">
                  <c:v>-1</c:v>
                </c:pt>
                <c:pt idx="3908">
                  <c:v>-1</c:v>
                </c:pt>
                <c:pt idx="3909">
                  <c:v>-1</c:v>
                </c:pt>
                <c:pt idx="3910">
                  <c:v>-1</c:v>
                </c:pt>
                <c:pt idx="3911">
                  <c:v>-1</c:v>
                </c:pt>
                <c:pt idx="3912">
                  <c:v>-1</c:v>
                </c:pt>
                <c:pt idx="3913">
                  <c:v>-1</c:v>
                </c:pt>
                <c:pt idx="3914">
                  <c:v>-1</c:v>
                </c:pt>
                <c:pt idx="3915">
                  <c:v>-1</c:v>
                </c:pt>
                <c:pt idx="3916">
                  <c:v>-1</c:v>
                </c:pt>
                <c:pt idx="3917">
                  <c:v>-1</c:v>
                </c:pt>
                <c:pt idx="3918">
                  <c:v>-1</c:v>
                </c:pt>
                <c:pt idx="3919">
                  <c:v>-1</c:v>
                </c:pt>
                <c:pt idx="3920">
                  <c:v>-1</c:v>
                </c:pt>
                <c:pt idx="3921">
                  <c:v>-1</c:v>
                </c:pt>
                <c:pt idx="3922">
                  <c:v>317</c:v>
                </c:pt>
                <c:pt idx="3923">
                  <c:v>190</c:v>
                </c:pt>
                <c:pt idx="3924">
                  <c:v>-1</c:v>
                </c:pt>
                <c:pt idx="3925">
                  <c:v>-1</c:v>
                </c:pt>
                <c:pt idx="3926">
                  <c:v>-1</c:v>
                </c:pt>
                <c:pt idx="3927">
                  <c:v>-1</c:v>
                </c:pt>
                <c:pt idx="3928">
                  <c:v>-1</c:v>
                </c:pt>
                <c:pt idx="3929">
                  <c:v>145</c:v>
                </c:pt>
                <c:pt idx="3930">
                  <c:v>365</c:v>
                </c:pt>
                <c:pt idx="3931">
                  <c:v>95</c:v>
                </c:pt>
                <c:pt idx="3932">
                  <c:v>332</c:v>
                </c:pt>
                <c:pt idx="3933">
                  <c:v>-1</c:v>
                </c:pt>
                <c:pt idx="3934">
                  <c:v>-1</c:v>
                </c:pt>
                <c:pt idx="3935">
                  <c:v>-1</c:v>
                </c:pt>
                <c:pt idx="3936">
                  <c:v>-1</c:v>
                </c:pt>
                <c:pt idx="3937">
                  <c:v>-1</c:v>
                </c:pt>
                <c:pt idx="3938">
                  <c:v>-1</c:v>
                </c:pt>
                <c:pt idx="3939">
                  <c:v>-1</c:v>
                </c:pt>
                <c:pt idx="3940">
                  <c:v>-1</c:v>
                </c:pt>
                <c:pt idx="3941">
                  <c:v>-1</c:v>
                </c:pt>
                <c:pt idx="3942">
                  <c:v>-1</c:v>
                </c:pt>
                <c:pt idx="3943">
                  <c:v>326</c:v>
                </c:pt>
                <c:pt idx="3944">
                  <c:v>-1</c:v>
                </c:pt>
                <c:pt idx="3945">
                  <c:v>-1</c:v>
                </c:pt>
                <c:pt idx="3946">
                  <c:v>-1</c:v>
                </c:pt>
                <c:pt idx="3947">
                  <c:v>-1</c:v>
                </c:pt>
                <c:pt idx="3948">
                  <c:v>-1</c:v>
                </c:pt>
                <c:pt idx="3949">
                  <c:v>-1</c:v>
                </c:pt>
                <c:pt idx="3950">
                  <c:v>-1</c:v>
                </c:pt>
                <c:pt idx="3951">
                  <c:v>123</c:v>
                </c:pt>
                <c:pt idx="3952">
                  <c:v>363</c:v>
                </c:pt>
                <c:pt idx="3953">
                  <c:v>-1</c:v>
                </c:pt>
                <c:pt idx="3954">
                  <c:v>-1</c:v>
                </c:pt>
                <c:pt idx="3955">
                  <c:v>-1</c:v>
                </c:pt>
                <c:pt idx="3956">
                  <c:v>-1</c:v>
                </c:pt>
                <c:pt idx="3957">
                  <c:v>-1</c:v>
                </c:pt>
                <c:pt idx="3958">
                  <c:v>-1</c:v>
                </c:pt>
                <c:pt idx="3959">
                  <c:v>-1</c:v>
                </c:pt>
                <c:pt idx="3960">
                  <c:v>-1</c:v>
                </c:pt>
                <c:pt idx="3961">
                  <c:v>-1</c:v>
                </c:pt>
                <c:pt idx="3962">
                  <c:v>-1</c:v>
                </c:pt>
                <c:pt idx="3963">
                  <c:v>-1</c:v>
                </c:pt>
                <c:pt idx="3964">
                  <c:v>-1</c:v>
                </c:pt>
                <c:pt idx="3965">
                  <c:v>-1</c:v>
                </c:pt>
                <c:pt idx="3966">
                  <c:v>-1</c:v>
                </c:pt>
                <c:pt idx="3967">
                  <c:v>-1</c:v>
                </c:pt>
                <c:pt idx="3968">
                  <c:v>-1</c:v>
                </c:pt>
                <c:pt idx="3969">
                  <c:v>-1</c:v>
                </c:pt>
                <c:pt idx="3970">
                  <c:v>-1</c:v>
                </c:pt>
                <c:pt idx="3971">
                  <c:v>-1</c:v>
                </c:pt>
                <c:pt idx="3972">
                  <c:v>244</c:v>
                </c:pt>
                <c:pt idx="3973">
                  <c:v>-1</c:v>
                </c:pt>
                <c:pt idx="3974">
                  <c:v>-1</c:v>
                </c:pt>
                <c:pt idx="3975">
                  <c:v>-1</c:v>
                </c:pt>
                <c:pt idx="3976">
                  <c:v>291</c:v>
                </c:pt>
                <c:pt idx="3977">
                  <c:v>-1</c:v>
                </c:pt>
                <c:pt idx="3978">
                  <c:v>91</c:v>
                </c:pt>
                <c:pt idx="3979">
                  <c:v>-1</c:v>
                </c:pt>
                <c:pt idx="3980">
                  <c:v>-1</c:v>
                </c:pt>
                <c:pt idx="3981">
                  <c:v>363</c:v>
                </c:pt>
                <c:pt idx="3982">
                  <c:v>-1</c:v>
                </c:pt>
                <c:pt idx="3983">
                  <c:v>-1</c:v>
                </c:pt>
                <c:pt idx="3984">
                  <c:v>-1</c:v>
                </c:pt>
                <c:pt idx="3985">
                  <c:v>347</c:v>
                </c:pt>
                <c:pt idx="3986">
                  <c:v>-1</c:v>
                </c:pt>
                <c:pt idx="3987">
                  <c:v>-1</c:v>
                </c:pt>
                <c:pt idx="3988">
                  <c:v>-1</c:v>
                </c:pt>
                <c:pt idx="3989">
                  <c:v>-1</c:v>
                </c:pt>
                <c:pt idx="3990">
                  <c:v>-1</c:v>
                </c:pt>
                <c:pt idx="3991">
                  <c:v>-1</c:v>
                </c:pt>
                <c:pt idx="3992">
                  <c:v>-1</c:v>
                </c:pt>
                <c:pt idx="3993">
                  <c:v>-1</c:v>
                </c:pt>
                <c:pt idx="3994">
                  <c:v>-1</c:v>
                </c:pt>
                <c:pt idx="3995">
                  <c:v>-1</c:v>
                </c:pt>
                <c:pt idx="3996">
                  <c:v>-1</c:v>
                </c:pt>
                <c:pt idx="3997">
                  <c:v>-1</c:v>
                </c:pt>
                <c:pt idx="3998">
                  <c:v>172</c:v>
                </c:pt>
                <c:pt idx="3999">
                  <c:v>-1</c:v>
                </c:pt>
                <c:pt idx="4000">
                  <c:v>359</c:v>
                </c:pt>
                <c:pt idx="4001">
                  <c:v>-1</c:v>
                </c:pt>
                <c:pt idx="4002">
                  <c:v>-1</c:v>
                </c:pt>
                <c:pt idx="4003">
                  <c:v>-1</c:v>
                </c:pt>
                <c:pt idx="4004">
                  <c:v>-1</c:v>
                </c:pt>
                <c:pt idx="4005">
                  <c:v>272</c:v>
                </c:pt>
                <c:pt idx="4006">
                  <c:v>-1</c:v>
                </c:pt>
                <c:pt idx="4007">
                  <c:v>-1</c:v>
                </c:pt>
                <c:pt idx="4008">
                  <c:v>-1</c:v>
                </c:pt>
                <c:pt idx="4009">
                  <c:v>148</c:v>
                </c:pt>
                <c:pt idx="4010">
                  <c:v>-1</c:v>
                </c:pt>
                <c:pt idx="4011">
                  <c:v>-1</c:v>
                </c:pt>
                <c:pt idx="4012">
                  <c:v>-1</c:v>
                </c:pt>
                <c:pt idx="4013">
                  <c:v>-1</c:v>
                </c:pt>
                <c:pt idx="4014">
                  <c:v>-1</c:v>
                </c:pt>
                <c:pt idx="4015">
                  <c:v>-1</c:v>
                </c:pt>
                <c:pt idx="4016">
                  <c:v>-1</c:v>
                </c:pt>
                <c:pt idx="4017">
                  <c:v>-1</c:v>
                </c:pt>
                <c:pt idx="4018">
                  <c:v>-1</c:v>
                </c:pt>
                <c:pt idx="4019">
                  <c:v>204</c:v>
                </c:pt>
                <c:pt idx="4020">
                  <c:v>-1</c:v>
                </c:pt>
                <c:pt idx="4021">
                  <c:v>-1</c:v>
                </c:pt>
                <c:pt idx="4022">
                  <c:v>-1</c:v>
                </c:pt>
                <c:pt idx="4023">
                  <c:v>-1</c:v>
                </c:pt>
                <c:pt idx="4024">
                  <c:v>-1</c:v>
                </c:pt>
                <c:pt idx="4025">
                  <c:v>-1</c:v>
                </c:pt>
                <c:pt idx="4026">
                  <c:v>-1</c:v>
                </c:pt>
                <c:pt idx="4027">
                  <c:v>-1</c:v>
                </c:pt>
                <c:pt idx="4028">
                  <c:v>-1</c:v>
                </c:pt>
                <c:pt idx="4029">
                  <c:v>-1</c:v>
                </c:pt>
                <c:pt idx="4030">
                  <c:v>173</c:v>
                </c:pt>
                <c:pt idx="4031">
                  <c:v>-1</c:v>
                </c:pt>
                <c:pt idx="4032">
                  <c:v>-1</c:v>
                </c:pt>
                <c:pt idx="4033">
                  <c:v>-1</c:v>
                </c:pt>
                <c:pt idx="4034">
                  <c:v>-1</c:v>
                </c:pt>
                <c:pt idx="4035">
                  <c:v>-1</c:v>
                </c:pt>
                <c:pt idx="4036">
                  <c:v>183</c:v>
                </c:pt>
                <c:pt idx="4037">
                  <c:v>-1</c:v>
                </c:pt>
                <c:pt idx="4038">
                  <c:v>93</c:v>
                </c:pt>
                <c:pt idx="4039">
                  <c:v>-1</c:v>
                </c:pt>
                <c:pt idx="4040">
                  <c:v>-1</c:v>
                </c:pt>
                <c:pt idx="4041">
                  <c:v>-1</c:v>
                </c:pt>
                <c:pt idx="4042">
                  <c:v>339</c:v>
                </c:pt>
                <c:pt idx="4043">
                  <c:v>-1</c:v>
                </c:pt>
                <c:pt idx="4044">
                  <c:v>309</c:v>
                </c:pt>
                <c:pt idx="4045">
                  <c:v>-1</c:v>
                </c:pt>
                <c:pt idx="4046">
                  <c:v>-1</c:v>
                </c:pt>
                <c:pt idx="4047">
                  <c:v>-1</c:v>
                </c:pt>
                <c:pt idx="4048">
                  <c:v>-1</c:v>
                </c:pt>
                <c:pt idx="4049">
                  <c:v>185</c:v>
                </c:pt>
                <c:pt idx="4050">
                  <c:v>-1</c:v>
                </c:pt>
                <c:pt idx="4051">
                  <c:v>-1</c:v>
                </c:pt>
                <c:pt idx="4052">
                  <c:v>-1</c:v>
                </c:pt>
                <c:pt idx="4053">
                  <c:v>297</c:v>
                </c:pt>
                <c:pt idx="4054">
                  <c:v>107</c:v>
                </c:pt>
                <c:pt idx="4055">
                  <c:v>159</c:v>
                </c:pt>
                <c:pt idx="4056">
                  <c:v>-1</c:v>
                </c:pt>
                <c:pt idx="4057">
                  <c:v>-1</c:v>
                </c:pt>
                <c:pt idx="4058">
                  <c:v>-1</c:v>
                </c:pt>
                <c:pt idx="4059">
                  <c:v>-1</c:v>
                </c:pt>
                <c:pt idx="4060">
                  <c:v>-1</c:v>
                </c:pt>
                <c:pt idx="4061">
                  <c:v>-1</c:v>
                </c:pt>
                <c:pt idx="4062">
                  <c:v>-1</c:v>
                </c:pt>
                <c:pt idx="4063">
                  <c:v>-1</c:v>
                </c:pt>
                <c:pt idx="4064">
                  <c:v>-1</c:v>
                </c:pt>
                <c:pt idx="4065">
                  <c:v>182</c:v>
                </c:pt>
                <c:pt idx="4066">
                  <c:v>107</c:v>
                </c:pt>
                <c:pt idx="4067">
                  <c:v>-1</c:v>
                </c:pt>
                <c:pt idx="4068">
                  <c:v>-1</c:v>
                </c:pt>
                <c:pt idx="4069">
                  <c:v>-1</c:v>
                </c:pt>
                <c:pt idx="4070">
                  <c:v>183</c:v>
                </c:pt>
                <c:pt idx="4071">
                  <c:v>256</c:v>
                </c:pt>
                <c:pt idx="4072">
                  <c:v>-1</c:v>
                </c:pt>
                <c:pt idx="4073">
                  <c:v>687</c:v>
                </c:pt>
                <c:pt idx="4074">
                  <c:v>-1</c:v>
                </c:pt>
                <c:pt idx="4075">
                  <c:v>-1</c:v>
                </c:pt>
                <c:pt idx="4076">
                  <c:v>140</c:v>
                </c:pt>
                <c:pt idx="4077">
                  <c:v>-1</c:v>
                </c:pt>
                <c:pt idx="4078">
                  <c:v>-1</c:v>
                </c:pt>
                <c:pt idx="4079">
                  <c:v>-1</c:v>
                </c:pt>
                <c:pt idx="4080">
                  <c:v>353</c:v>
                </c:pt>
                <c:pt idx="4081">
                  <c:v>-1</c:v>
                </c:pt>
                <c:pt idx="4082">
                  <c:v>-1</c:v>
                </c:pt>
                <c:pt idx="4083">
                  <c:v>182</c:v>
                </c:pt>
                <c:pt idx="4084">
                  <c:v>-1</c:v>
                </c:pt>
                <c:pt idx="4085">
                  <c:v>-1</c:v>
                </c:pt>
                <c:pt idx="4086">
                  <c:v>-1</c:v>
                </c:pt>
                <c:pt idx="4087">
                  <c:v>-1</c:v>
                </c:pt>
                <c:pt idx="4088">
                  <c:v>-1</c:v>
                </c:pt>
                <c:pt idx="4089">
                  <c:v>272</c:v>
                </c:pt>
                <c:pt idx="4090">
                  <c:v>-1</c:v>
                </c:pt>
                <c:pt idx="4091">
                  <c:v>-1</c:v>
                </c:pt>
                <c:pt idx="4092">
                  <c:v>-1</c:v>
                </c:pt>
                <c:pt idx="4093">
                  <c:v>184</c:v>
                </c:pt>
                <c:pt idx="4094">
                  <c:v>-1</c:v>
                </c:pt>
                <c:pt idx="4095">
                  <c:v>-1</c:v>
                </c:pt>
                <c:pt idx="4096">
                  <c:v>363</c:v>
                </c:pt>
                <c:pt idx="4097">
                  <c:v>-1</c:v>
                </c:pt>
                <c:pt idx="4098">
                  <c:v>-1</c:v>
                </c:pt>
                <c:pt idx="4099">
                  <c:v>-1</c:v>
                </c:pt>
                <c:pt idx="4100">
                  <c:v>345</c:v>
                </c:pt>
                <c:pt idx="4101">
                  <c:v>-1</c:v>
                </c:pt>
                <c:pt idx="4102">
                  <c:v>-1</c:v>
                </c:pt>
                <c:pt idx="4103">
                  <c:v>-1</c:v>
                </c:pt>
                <c:pt idx="4104">
                  <c:v>-1</c:v>
                </c:pt>
                <c:pt idx="4105">
                  <c:v>-1</c:v>
                </c:pt>
                <c:pt idx="4106">
                  <c:v>273</c:v>
                </c:pt>
                <c:pt idx="4107">
                  <c:v>224</c:v>
                </c:pt>
                <c:pt idx="4108">
                  <c:v>-1</c:v>
                </c:pt>
                <c:pt idx="4109">
                  <c:v>-1</c:v>
                </c:pt>
                <c:pt idx="4110">
                  <c:v>-1</c:v>
                </c:pt>
                <c:pt idx="4111">
                  <c:v>-1</c:v>
                </c:pt>
                <c:pt idx="4112">
                  <c:v>-1</c:v>
                </c:pt>
                <c:pt idx="4113">
                  <c:v>-1</c:v>
                </c:pt>
                <c:pt idx="4114">
                  <c:v>-1</c:v>
                </c:pt>
                <c:pt idx="4115">
                  <c:v>-1</c:v>
                </c:pt>
                <c:pt idx="4116">
                  <c:v>-1</c:v>
                </c:pt>
                <c:pt idx="4117">
                  <c:v>-1</c:v>
                </c:pt>
                <c:pt idx="4118">
                  <c:v>-1</c:v>
                </c:pt>
                <c:pt idx="4119">
                  <c:v>-1</c:v>
                </c:pt>
                <c:pt idx="4120">
                  <c:v>-1</c:v>
                </c:pt>
                <c:pt idx="4121">
                  <c:v>-1</c:v>
                </c:pt>
                <c:pt idx="4122">
                  <c:v>-1</c:v>
                </c:pt>
                <c:pt idx="4123">
                  <c:v>-1</c:v>
                </c:pt>
                <c:pt idx="4124">
                  <c:v>-1</c:v>
                </c:pt>
                <c:pt idx="4125">
                  <c:v>-1</c:v>
                </c:pt>
                <c:pt idx="4126">
                  <c:v>356</c:v>
                </c:pt>
                <c:pt idx="4127">
                  <c:v>-1</c:v>
                </c:pt>
                <c:pt idx="4128">
                  <c:v>-1</c:v>
                </c:pt>
                <c:pt idx="4129">
                  <c:v>-1</c:v>
                </c:pt>
                <c:pt idx="4130">
                  <c:v>361</c:v>
                </c:pt>
                <c:pt idx="4131">
                  <c:v>-1</c:v>
                </c:pt>
                <c:pt idx="4132">
                  <c:v>-1</c:v>
                </c:pt>
                <c:pt idx="4133">
                  <c:v>-1</c:v>
                </c:pt>
                <c:pt idx="4134">
                  <c:v>-1</c:v>
                </c:pt>
                <c:pt idx="4135">
                  <c:v>-1</c:v>
                </c:pt>
                <c:pt idx="4136">
                  <c:v>-1</c:v>
                </c:pt>
                <c:pt idx="4137">
                  <c:v>-1</c:v>
                </c:pt>
                <c:pt idx="4138">
                  <c:v>-1</c:v>
                </c:pt>
                <c:pt idx="4139">
                  <c:v>-1</c:v>
                </c:pt>
                <c:pt idx="4140">
                  <c:v>-1</c:v>
                </c:pt>
                <c:pt idx="4141">
                  <c:v>107</c:v>
                </c:pt>
                <c:pt idx="4142">
                  <c:v>-1</c:v>
                </c:pt>
                <c:pt idx="4143">
                  <c:v>-1</c:v>
                </c:pt>
                <c:pt idx="4144">
                  <c:v>-1</c:v>
                </c:pt>
                <c:pt idx="4145">
                  <c:v>-1</c:v>
                </c:pt>
                <c:pt idx="4146">
                  <c:v>-1</c:v>
                </c:pt>
                <c:pt idx="4147">
                  <c:v>-1</c:v>
                </c:pt>
                <c:pt idx="4148">
                  <c:v>-1</c:v>
                </c:pt>
                <c:pt idx="4149">
                  <c:v>-1</c:v>
                </c:pt>
                <c:pt idx="4150">
                  <c:v>87</c:v>
                </c:pt>
                <c:pt idx="4151">
                  <c:v>-1</c:v>
                </c:pt>
                <c:pt idx="4152">
                  <c:v>127</c:v>
                </c:pt>
                <c:pt idx="4153">
                  <c:v>-1</c:v>
                </c:pt>
                <c:pt idx="4154">
                  <c:v>-1</c:v>
                </c:pt>
                <c:pt idx="4155">
                  <c:v>-1</c:v>
                </c:pt>
                <c:pt idx="4156">
                  <c:v>-1</c:v>
                </c:pt>
                <c:pt idx="4157">
                  <c:v>-1</c:v>
                </c:pt>
                <c:pt idx="4158">
                  <c:v>-1</c:v>
                </c:pt>
                <c:pt idx="4159">
                  <c:v>181</c:v>
                </c:pt>
                <c:pt idx="4160">
                  <c:v>192</c:v>
                </c:pt>
                <c:pt idx="4161">
                  <c:v>-1</c:v>
                </c:pt>
                <c:pt idx="4162">
                  <c:v>-1</c:v>
                </c:pt>
                <c:pt idx="4163">
                  <c:v>-1</c:v>
                </c:pt>
                <c:pt idx="4164">
                  <c:v>-1</c:v>
                </c:pt>
                <c:pt idx="4165">
                  <c:v>-1</c:v>
                </c:pt>
                <c:pt idx="4166">
                  <c:v>-1</c:v>
                </c:pt>
                <c:pt idx="4167">
                  <c:v>-1</c:v>
                </c:pt>
                <c:pt idx="4168">
                  <c:v>-1</c:v>
                </c:pt>
                <c:pt idx="4169">
                  <c:v>360</c:v>
                </c:pt>
                <c:pt idx="4170">
                  <c:v>-1</c:v>
                </c:pt>
                <c:pt idx="4171">
                  <c:v>-1</c:v>
                </c:pt>
                <c:pt idx="4172">
                  <c:v>-1</c:v>
                </c:pt>
                <c:pt idx="4173">
                  <c:v>-1</c:v>
                </c:pt>
                <c:pt idx="4174">
                  <c:v>-1</c:v>
                </c:pt>
                <c:pt idx="4175">
                  <c:v>224</c:v>
                </c:pt>
                <c:pt idx="4176">
                  <c:v>-1</c:v>
                </c:pt>
                <c:pt idx="4177">
                  <c:v>-1</c:v>
                </c:pt>
                <c:pt idx="4178">
                  <c:v>-1</c:v>
                </c:pt>
                <c:pt idx="4179">
                  <c:v>-1</c:v>
                </c:pt>
                <c:pt idx="4180">
                  <c:v>-1</c:v>
                </c:pt>
                <c:pt idx="4181">
                  <c:v>-1</c:v>
                </c:pt>
                <c:pt idx="4182">
                  <c:v>-1</c:v>
                </c:pt>
                <c:pt idx="4183">
                  <c:v>-1</c:v>
                </c:pt>
                <c:pt idx="4184">
                  <c:v>-1</c:v>
                </c:pt>
                <c:pt idx="4185">
                  <c:v>-1</c:v>
                </c:pt>
                <c:pt idx="4186">
                  <c:v>94</c:v>
                </c:pt>
                <c:pt idx="4187">
                  <c:v>-1</c:v>
                </c:pt>
                <c:pt idx="4188">
                  <c:v>-1</c:v>
                </c:pt>
                <c:pt idx="4189">
                  <c:v>-1</c:v>
                </c:pt>
                <c:pt idx="4190">
                  <c:v>-1</c:v>
                </c:pt>
                <c:pt idx="4191">
                  <c:v>74</c:v>
                </c:pt>
                <c:pt idx="4192">
                  <c:v>-1</c:v>
                </c:pt>
                <c:pt idx="4193">
                  <c:v>-1</c:v>
                </c:pt>
                <c:pt idx="4194">
                  <c:v>-1</c:v>
                </c:pt>
                <c:pt idx="4195">
                  <c:v>-1</c:v>
                </c:pt>
                <c:pt idx="4196">
                  <c:v>352</c:v>
                </c:pt>
                <c:pt idx="4197">
                  <c:v>-1</c:v>
                </c:pt>
                <c:pt idx="4198">
                  <c:v>-1</c:v>
                </c:pt>
                <c:pt idx="4199">
                  <c:v>-1</c:v>
                </c:pt>
                <c:pt idx="4200">
                  <c:v>-1</c:v>
                </c:pt>
                <c:pt idx="4201">
                  <c:v>183</c:v>
                </c:pt>
                <c:pt idx="4202">
                  <c:v>167</c:v>
                </c:pt>
                <c:pt idx="4203">
                  <c:v>-1</c:v>
                </c:pt>
                <c:pt idx="4204">
                  <c:v>-1</c:v>
                </c:pt>
                <c:pt idx="4205">
                  <c:v>-1</c:v>
                </c:pt>
                <c:pt idx="4206">
                  <c:v>152</c:v>
                </c:pt>
                <c:pt idx="4207">
                  <c:v>76</c:v>
                </c:pt>
                <c:pt idx="4208">
                  <c:v>-1</c:v>
                </c:pt>
                <c:pt idx="4209">
                  <c:v>-1</c:v>
                </c:pt>
                <c:pt idx="4210">
                  <c:v>-1</c:v>
                </c:pt>
                <c:pt idx="4211">
                  <c:v>-1</c:v>
                </c:pt>
                <c:pt idx="4212">
                  <c:v>-1</c:v>
                </c:pt>
                <c:pt idx="4213">
                  <c:v>286</c:v>
                </c:pt>
                <c:pt idx="4214">
                  <c:v>-1</c:v>
                </c:pt>
                <c:pt idx="4215">
                  <c:v>182</c:v>
                </c:pt>
                <c:pt idx="4216">
                  <c:v>192</c:v>
                </c:pt>
                <c:pt idx="4217">
                  <c:v>-1</c:v>
                </c:pt>
                <c:pt idx="4218">
                  <c:v>-1</c:v>
                </c:pt>
                <c:pt idx="4219">
                  <c:v>-1</c:v>
                </c:pt>
                <c:pt idx="4220">
                  <c:v>-1</c:v>
                </c:pt>
                <c:pt idx="4221">
                  <c:v>-1</c:v>
                </c:pt>
                <c:pt idx="4222">
                  <c:v>-1</c:v>
                </c:pt>
                <c:pt idx="4223">
                  <c:v>-1</c:v>
                </c:pt>
                <c:pt idx="4224">
                  <c:v>90</c:v>
                </c:pt>
                <c:pt idx="4225">
                  <c:v>-1</c:v>
                </c:pt>
                <c:pt idx="4226">
                  <c:v>-1</c:v>
                </c:pt>
                <c:pt idx="4227">
                  <c:v>-1</c:v>
                </c:pt>
                <c:pt idx="4228">
                  <c:v>-1</c:v>
                </c:pt>
                <c:pt idx="4229">
                  <c:v>183</c:v>
                </c:pt>
                <c:pt idx="4230">
                  <c:v>-1</c:v>
                </c:pt>
                <c:pt idx="4231">
                  <c:v>-1</c:v>
                </c:pt>
                <c:pt idx="4232">
                  <c:v>278</c:v>
                </c:pt>
                <c:pt idx="4233">
                  <c:v>-1</c:v>
                </c:pt>
                <c:pt idx="4234">
                  <c:v>-1</c:v>
                </c:pt>
                <c:pt idx="4235">
                  <c:v>-1</c:v>
                </c:pt>
                <c:pt idx="4236">
                  <c:v>-1</c:v>
                </c:pt>
                <c:pt idx="4237">
                  <c:v>-1</c:v>
                </c:pt>
                <c:pt idx="4238">
                  <c:v>-1</c:v>
                </c:pt>
                <c:pt idx="4239">
                  <c:v>-1</c:v>
                </c:pt>
                <c:pt idx="4240">
                  <c:v>-1</c:v>
                </c:pt>
                <c:pt idx="4241">
                  <c:v>-1</c:v>
                </c:pt>
                <c:pt idx="4242">
                  <c:v>-1</c:v>
                </c:pt>
                <c:pt idx="4243">
                  <c:v>-1</c:v>
                </c:pt>
                <c:pt idx="4244">
                  <c:v>-1</c:v>
                </c:pt>
                <c:pt idx="4245">
                  <c:v>-1</c:v>
                </c:pt>
                <c:pt idx="4246">
                  <c:v>-1</c:v>
                </c:pt>
                <c:pt idx="4247">
                  <c:v>-1</c:v>
                </c:pt>
                <c:pt idx="4248">
                  <c:v>-1</c:v>
                </c:pt>
                <c:pt idx="4249">
                  <c:v>-1</c:v>
                </c:pt>
                <c:pt idx="4250">
                  <c:v>-1</c:v>
                </c:pt>
                <c:pt idx="4251">
                  <c:v>183</c:v>
                </c:pt>
                <c:pt idx="4252">
                  <c:v>-1</c:v>
                </c:pt>
                <c:pt idx="4253">
                  <c:v>-1</c:v>
                </c:pt>
                <c:pt idx="4254">
                  <c:v>-1</c:v>
                </c:pt>
                <c:pt idx="4255">
                  <c:v>-1</c:v>
                </c:pt>
                <c:pt idx="4256">
                  <c:v>-1</c:v>
                </c:pt>
                <c:pt idx="4257">
                  <c:v>-1</c:v>
                </c:pt>
                <c:pt idx="4258">
                  <c:v>-1</c:v>
                </c:pt>
                <c:pt idx="4259">
                  <c:v>-1</c:v>
                </c:pt>
                <c:pt idx="4260">
                  <c:v>-1</c:v>
                </c:pt>
                <c:pt idx="4261">
                  <c:v>309</c:v>
                </c:pt>
                <c:pt idx="4262">
                  <c:v>87</c:v>
                </c:pt>
                <c:pt idx="4263">
                  <c:v>-1</c:v>
                </c:pt>
                <c:pt idx="4264">
                  <c:v>-1</c:v>
                </c:pt>
                <c:pt idx="4265">
                  <c:v>-1</c:v>
                </c:pt>
                <c:pt idx="4266">
                  <c:v>-1</c:v>
                </c:pt>
                <c:pt idx="4267">
                  <c:v>-1</c:v>
                </c:pt>
                <c:pt idx="4268">
                  <c:v>-1</c:v>
                </c:pt>
                <c:pt idx="4269">
                  <c:v>-1</c:v>
                </c:pt>
                <c:pt idx="4270">
                  <c:v>-1</c:v>
                </c:pt>
                <c:pt idx="4271">
                  <c:v>-1</c:v>
                </c:pt>
                <c:pt idx="4272">
                  <c:v>253</c:v>
                </c:pt>
                <c:pt idx="4273">
                  <c:v>-1</c:v>
                </c:pt>
                <c:pt idx="4274">
                  <c:v>-1</c:v>
                </c:pt>
                <c:pt idx="4275">
                  <c:v>-1</c:v>
                </c:pt>
                <c:pt idx="4276">
                  <c:v>184</c:v>
                </c:pt>
                <c:pt idx="4277">
                  <c:v>-1</c:v>
                </c:pt>
                <c:pt idx="4278">
                  <c:v>-1</c:v>
                </c:pt>
                <c:pt idx="4279">
                  <c:v>-1</c:v>
                </c:pt>
                <c:pt idx="4280">
                  <c:v>-1</c:v>
                </c:pt>
                <c:pt idx="4281">
                  <c:v>182</c:v>
                </c:pt>
                <c:pt idx="4282">
                  <c:v>-1</c:v>
                </c:pt>
                <c:pt idx="4283">
                  <c:v>-1</c:v>
                </c:pt>
                <c:pt idx="4284">
                  <c:v>148</c:v>
                </c:pt>
                <c:pt idx="4285">
                  <c:v>-1</c:v>
                </c:pt>
                <c:pt idx="4286">
                  <c:v>-1</c:v>
                </c:pt>
                <c:pt idx="4287">
                  <c:v>-1</c:v>
                </c:pt>
                <c:pt idx="4288">
                  <c:v>-1</c:v>
                </c:pt>
                <c:pt idx="4289">
                  <c:v>-1</c:v>
                </c:pt>
                <c:pt idx="4290">
                  <c:v>317</c:v>
                </c:pt>
                <c:pt idx="4291">
                  <c:v>-1</c:v>
                </c:pt>
                <c:pt idx="4292">
                  <c:v>-1</c:v>
                </c:pt>
                <c:pt idx="4293">
                  <c:v>-1</c:v>
                </c:pt>
                <c:pt idx="4294">
                  <c:v>-1</c:v>
                </c:pt>
                <c:pt idx="4295">
                  <c:v>-1</c:v>
                </c:pt>
                <c:pt idx="4296">
                  <c:v>-1</c:v>
                </c:pt>
                <c:pt idx="4297">
                  <c:v>-1</c:v>
                </c:pt>
                <c:pt idx="4298">
                  <c:v>-1</c:v>
                </c:pt>
                <c:pt idx="4299">
                  <c:v>-1</c:v>
                </c:pt>
                <c:pt idx="4300">
                  <c:v>-1</c:v>
                </c:pt>
                <c:pt idx="4301">
                  <c:v>-1</c:v>
                </c:pt>
                <c:pt idx="4302">
                  <c:v>-1</c:v>
                </c:pt>
                <c:pt idx="4303">
                  <c:v>-1</c:v>
                </c:pt>
                <c:pt idx="4304">
                  <c:v>-1</c:v>
                </c:pt>
                <c:pt idx="4305">
                  <c:v>-1</c:v>
                </c:pt>
                <c:pt idx="4306">
                  <c:v>-1</c:v>
                </c:pt>
                <c:pt idx="4307">
                  <c:v>-1</c:v>
                </c:pt>
                <c:pt idx="4308">
                  <c:v>-1</c:v>
                </c:pt>
                <c:pt idx="4309">
                  <c:v>173</c:v>
                </c:pt>
                <c:pt idx="4310">
                  <c:v>-1</c:v>
                </c:pt>
                <c:pt idx="4311">
                  <c:v>-1</c:v>
                </c:pt>
                <c:pt idx="4312">
                  <c:v>340</c:v>
                </c:pt>
                <c:pt idx="4313">
                  <c:v>-1</c:v>
                </c:pt>
                <c:pt idx="4314">
                  <c:v>286</c:v>
                </c:pt>
                <c:pt idx="4315">
                  <c:v>-1</c:v>
                </c:pt>
                <c:pt idx="4316">
                  <c:v>-1</c:v>
                </c:pt>
                <c:pt idx="4317">
                  <c:v>-1</c:v>
                </c:pt>
                <c:pt idx="4318">
                  <c:v>-1</c:v>
                </c:pt>
                <c:pt idx="4319">
                  <c:v>183</c:v>
                </c:pt>
                <c:pt idx="4320">
                  <c:v>-1</c:v>
                </c:pt>
                <c:pt idx="4321">
                  <c:v>-1</c:v>
                </c:pt>
                <c:pt idx="4322">
                  <c:v>-1</c:v>
                </c:pt>
                <c:pt idx="4323">
                  <c:v>77</c:v>
                </c:pt>
                <c:pt idx="4324">
                  <c:v>299</c:v>
                </c:pt>
                <c:pt idx="4325">
                  <c:v>-1</c:v>
                </c:pt>
                <c:pt idx="4326">
                  <c:v>-1</c:v>
                </c:pt>
                <c:pt idx="4327">
                  <c:v>-1</c:v>
                </c:pt>
                <c:pt idx="4328">
                  <c:v>-1</c:v>
                </c:pt>
                <c:pt idx="4329">
                  <c:v>-1</c:v>
                </c:pt>
                <c:pt idx="4330">
                  <c:v>-1</c:v>
                </c:pt>
                <c:pt idx="4331">
                  <c:v>-1</c:v>
                </c:pt>
                <c:pt idx="4332">
                  <c:v>349</c:v>
                </c:pt>
                <c:pt idx="4333">
                  <c:v>-1</c:v>
                </c:pt>
                <c:pt idx="4334">
                  <c:v>-1</c:v>
                </c:pt>
                <c:pt idx="4335">
                  <c:v>-1</c:v>
                </c:pt>
                <c:pt idx="4336">
                  <c:v>-1</c:v>
                </c:pt>
                <c:pt idx="4337">
                  <c:v>57</c:v>
                </c:pt>
                <c:pt idx="4338">
                  <c:v>-1</c:v>
                </c:pt>
                <c:pt idx="4339">
                  <c:v>-1</c:v>
                </c:pt>
                <c:pt idx="4340">
                  <c:v>368</c:v>
                </c:pt>
                <c:pt idx="4341">
                  <c:v>-1</c:v>
                </c:pt>
                <c:pt idx="4342">
                  <c:v>-1</c:v>
                </c:pt>
                <c:pt idx="4343">
                  <c:v>370</c:v>
                </c:pt>
                <c:pt idx="4344">
                  <c:v>-1</c:v>
                </c:pt>
                <c:pt idx="4345">
                  <c:v>-1</c:v>
                </c:pt>
                <c:pt idx="4346">
                  <c:v>-1</c:v>
                </c:pt>
                <c:pt idx="4347">
                  <c:v>195</c:v>
                </c:pt>
                <c:pt idx="4348">
                  <c:v>-1</c:v>
                </c:pt>
                <c:pt idx="4349">
                  <c:v>-1</c:v>
                </c:pt>
                <c:pt idx="4350">
                  <c:v>-1</c:v>
                </c:pt>
                <c:pt idx="4351">
                  <c:v>-1</c:v>
                </c:pt>
                <c:pt idx="4352">
                  <c:v>-1</c:v>
                </c:pt>
                <c:pt idx="4353">
                  <c:v>-1</c:v>
                </c:pt>
                <c:pt idx="4354">
                  <c:v>-1</c:v>
                </c:pt>
                <c:pt idx="4355">
                  <c:v>-1</c:v>
                </c:pt>
                <c:pt idx="4356">
                  <c:v>-1</c:v>
                </c:pt>
                <c:pt idx="4357">
                  <c:v>-1</c:v>
                </c:pt>
                <c:pt idx="4358">
                  <c:v>-1</c:v>
                </c:pt>
                <c:pt idx="4359">
                  <c:v>-1</c:v>
                </c:pt>
                <c:pt idx="4360">
                  <c:v>-1</c:v>
                </c:pt>
                <c:pt idx="4361">
                  <c:v>-1</c:v>
                </c:pt>
                <c:pt idx="4362">
                  <c:v>219</c:v>
                </c:pt>
                <c:pt idx="4363">
                  <c:v>331</c:v>
                </c:pt>
                <c:pt idx="4364">
                  <c:v>-1</c:v>
                </c:pt>
                <c:pt idx="4365">
                  <c:v>-1</c:v>
                </c:pt>
                <c:pt idx="4366">
                  <c:v>-1</c:v>
                </c:pt>
                <c:pt idx="4367">
                  <c:v>-1</c:v>
                </c:pt>
                <c:pt idx="4368">
                  <c:v>175</c:v>
                </c:pt>
                <c:pt idx="4369">
                  <c:v>-1</c:v>
                </c:pt>
                <c:pt idx="4370">
                  <c:v>-1</c:v>
                </c:pt>
                <c:pt idx="4371">
                  <c:v>-1</c:v>
                </c:pt>
                <c:pt idx="4372">
                  <c:v>167</c:v>
                </c:pt>
                <c:pt idx="4373">
                  <c:v>-1</c:v>
                </c:pt>
                <c:pt idx="4374">
                  <c:v>-1</c:v>
                </c:pt>
                <c:pt idx="4375">
                  <c:v>-1</c:v>
                </c:pt>
                <c:pt idx="4376">
                  <c:v>-1</c:v>
                </c:pt>
                <c:pt idx="4377">
                  <c:v>-1</c:v>
                </c:pt>
                <c:pt idx="4378">
                  <c:v>-1</c:v>
                </c:pt>
                <c:pt idx="4379">
                  <c:v>-1</c:v>
                </c:pt>
                <c:pt idx="4380">
                  <c:v>-1</c:v>
                </c:pt>
                <c:pt idx="4381">
                  <c:v>-1</c:v>
                </c:pt>
                <c:pt idx="4382">
                  <c:v>-1</c:v>
                </c:pt>
                <c:pt idx="4383">
                  <c:v>-1</c:v>
                </c:pt>
                <c:pt idx="4384">
                  <c:v>-1</c:v>
                </c:pt>
                <c:pt idx="4385">
                  <c:v>-1</c:v>
                </c:pt>
                <c:pt idx="4386">
                  <c:v>-1</c:v>
                </c:pt>
                <c:pt idx="4387">
                  <c:v>168</c:v>
                </c:pt>
                <c:pt idx="4388">
                  <c:v>-1</c:v>
                </c:pt>
                <c:pt idx="4389">
                  <c:v>-1</c:v>
                </c:pt>
                <c:pt idx="4390">
                  <c:v>-1</c:v>
                </c:pt>
                <c:pt idx="4391">
                  <c:v>-1</c:v>
                </c:pt>
                <c:pt idx="4392">
                  <c:v>-1</c:v>
                </c:pt>
                <c:pt idx="4393">
                  <c:v>-1</c:v>
                </c:pt>
                <c:pt idx="4394">
                  <c:v>-1</c:v>
                </c:pt>
                <c:pt idx="4395">
                  <c:v>-1</c:v>
                </c:pt>
                <c:pt idx="4396">
                  <c:v>368</c:v>
                </c:pt>
                <c:pt idx="4397">
                  <c:v>367</c:v>
                </c:pt>
                <c:pt idx="4398">
                  <c:v>-1</c:v>
                </c:pt>
                <c:pt idx="4399">
                  <c:v>-1</c:v>
                </c:pt>
                <c:pt idx="4400">
                  <c:v>-1</c:v>
                </c:pt>
                <c:pt idx="4401">
                  <c:v>-1</c:v>
                </c:pt>
                <c:pt idx="4402">
                  <c:v>-1</c:v>
                </c:pt>
                <c:pt idx="4403">
                  <c:v>-1</c:v>
                </c:pt>
                <c:pt idx="4404">
                  <c:v>-1</c:v>
                </c:pt>
                <c:pt idx="4405">
                  <c:v>-1</c:v>
                </c:pt>
                <c:pt idx="4406">
                  <c:v>-1</c:v>
                </c:pt>
                <c:pt idx="4407">
                  <c:v>-1</c:v>
                </c:pt>
                <c:pt idx="4408">
                  <c:v>-1</c:v>
                </c:pt>
                <c:pt idx="4409">
                  <c:v>-1</c:v>
                </c:pt>
                <c:pt idx="4410">
                  <c:v>-1</c:v>
                </c:pt>
                <c:pt idx="4411">
                  <c:v>-1</c:v>
                </c:pt>
                <c:pt idx="4412">
                  <c:v>-1</c:v>
                </c:pt>
                <c:pt idx="4413">
                  <c:v>182</c:v>
                </c:pt>
                <c:pt idx="4414">
                  <c:v>-1</c:v>
                </c:pt>
                <c:pt idx="4415">
                  <c:v>-1</c:v>
                </c:pt>
                <c:pt idx="4416">
                  <c:v>-1</c:v>
                </c:pt>
                <c:pt idx="4417">
                  <c:v>-1</c:v>
                </c:pt>
                <c:pt idx="4418">
                  <c:v>-1</c:v>
                </c:pt>
                <c:pt idx="4419">
                  <c:v>-1</c:v>
                </c:pt>
                <c:pt idx="4420">
                  <c:v>188</c:v>
                </c:pt>
                <c:pt idx="4421">
                  <c:v>-1</c:v>
                </c:pt>
                <c:pt idx="4422">
                  <c:v>-1</c:v>
                </c:pt>
                <c:pt idx="4423">
                  <c:v>804</c:v>
                </c:pt>
                <c:pt idx="4424">
                  <c:v>-1</c:v>
                </c:pt>
                <c:pt idx="4425">
                  <c:v>-1</c:v>
                </c:pt>
                <c:pt idx="4426">
                  <c:v>-1</c:v>
                </c:pt>
                <c:pt idx="4427">
                  <c:v>-1</c:v>
                </c:pt>
                <c:pt idx="4428">
                  <c:v>249</c:v>
                </c:pt>
                <c:pt idx="4429">
                  <c:v>-1</c:v>
                </c:pt>
                <c:pt idx="4430">
                  <c:v>-1</c:v>
                </c:pt>
                <c:pt idx="4431">
                  <c:v>-1</c:v>
                </c:pt>
                <c:pt idx="4432">
                  <c:v>-1</c:v>
                </c:pt>
                <c:pt idx="4433">
                  <c:v>256</c:v>
                </c:pt>
                <c:pt idx="4434">
                  <c:v>246</c:v>
                </c:pt>
                <c:pt idx="4435">
                  <c:v>166</c:v>
                </c:pt>
                <c:pt idx="4436">
                  <c:v>-1</c:v>
                </c:pt>
                <c:pt idx="4437">
                  <c:v>-1</c:v>
                </c:pt>
                <c:pt idx="4438">
                  <c:v>-1</c:v>
                </c:pt>
                <c:pt idx="4439">
                  <c:v>-1</c:v>
                </c:pt>
                <c:pt idx="4440">
                  <c:v>-1</c:v>
                </c:pt>
                <c:pt idx="4441">
                  <c:v>-1</c:v>
                </c:pt>
                <c:pt idx="4442">
                  <c:v>-1</c:v>
                </c:pt>
                <c:pt idx="4443">
                  <c:v>-1</c:v>
                </c:pt>
                <c:pt idx="4444">
                  <c:v>-1</c:v>
                </c:pt>
                <c:pt idx="4445">
                  <c:v>-1</c:v>
                </c:pt>
                <c:pt idx="4446">
                  <c:v>-1</c:v>
                </c:pt>
                <c:pt idx="4447">
                  <c:v>353</c:v>
                </c:pt>
                <c:pt idx="4448">
                  <c:v>-1</c:v>
                </c:pt>
                <c:pt idx="4449">
                  <c:v>-1</c:v>
                </c:pt>
                <c:pt idx="4450">
                  <c:v>-1</c:v>
                </c:pt>
                <c:pt idx="4451">
                  <c:v>-1</c:v>
                </c:pt>
                <c:pt idx="4452">
                  <c:v>-1</c:v>
                </c:pt>
                <c:pt idx="4453">
                  <c:v>183</c:v>
                </c:pt>
                <c:pt idx="4454">
                  <c:v>-1</c:v>
                </c:pt>
                <c:pt idx="4455">
                  <c:v>-1</c:v>
                </c:pt>
                <c:pt idx="4456">
                  <c:v>138</c:v>
                </c:pt>
                <c:pt idx="4457">
                  <c:v>-1</c:v>
                </c:pt>
                <c:pt idx="4458">
                  <c:v>195</c:v>
                </c:pt>
                <c:pt idx="4459">
                  <c:v>315</c:v>
                </c:pt>
                <c:pt idx="4460">
                  <c:v>-1</c:v>
                </c:pt>
                <c:pt idx="4461">
                  <c:v>-1</c:v>
                </c:pt>
                <c:pt idx="4462">
                  <c:v>-1</c:v>
                </c:pt>
                <c:pt idx="4463">
                  <c:v>122</c:v>
                </c:pt>
                <c:pt idx="4464">
                  <c:v>-1</c:v>
                </c:pt>
                <c:pt idx="4465">
                  <c:v>144</c:v>
                </c:pt>
                <c:pt idx="4466">
                  <c:v>-1</c:v>
                </c:pt>
                <c:pt idx="4467">
                  <c:v>-1</c:v>
                </c:pt>
                <c:pt idx="4468">
                  <c:v>-1</c:v>
                </c:pt>
                <c:pt idx="4469">
                  <c:v>-1</c:v>
                </c:pt>
                <c:pt idx="4470">
                  <c:v>-1</c:v>
                </c:pt>
                <c:pt idx="4471">
                  <c:v>-1</c:v>
                </c:pt>
                <c:pt idx="4472">
                  <c:v>-1</c:v>
                </c:pt>
                <c:pt idx="4473">
                  <c:v>272</c:v>
                </c:pt>
                <c:pt idx="4474">
                  <c:v>-1</c:v>
                </c:pt>
                <c:pt idx="4475">
                  <c:v>-1</c:v>
                </c:pt>
                <c:pt idx="4476">
                  <c:v>-1</c:v>
                </c:pt>
                <c:pt idx="4477">
                  <c:v>-1</c:v>
                </c:pt>
                <c:pt idx="4478">
                  <c:v>-1</c:v>
                </c:pt>
                <c:pt idx="4479">
                  <c:v>-1</c:v>
                </c:pt>
                <c:pt idx="4480">
                  <c:v>-1</c:v>
                </c:pt>
                <c:pt idx="4481">
                  <c:v>-1</c:v>
                </c:pt>
                <c:pt idx="4482">
                  <c:v>-1</c:v>
                </c:pt>
                <c:pt idx="4483">
                  <c:v>-1</c:v>
                </c:pt>
                <c:pt idx="4484">
                  <c:v>-1</c:v>
                </c:pt>
                <c:pt idx="4485">
                  <c:v>361</c:v>
                </c:pt>
                <c:pt idx="4486">
                  <c:v>-1</c:v>
                </c:pt>
                <c:pt idx="4487">
                  <c:v>-1</c:v>
                </c:pt>
                <c:pt idx="4488">
                  <c:v>2</c:v>
                </c:pt>
                <c:pt idx="4489">
                  <c:v>356</c:v>
                </c:pt>
                <c:pt idx="4490">
                  <c:v>-1</c:v>
                </c:pt>
                <c:pt idx="4491">
                  <c:v>-1</c:v>
                </c:pt>
                <c:pt idx="4492">
                  <c:v>234</c:v>
                </c:pt>
                <c:pt idx="4493">
                  <c:v>-1</c:v>
                </c:pt>
                <c:pt idx="4494">
                  <c:v>-1</c:v>
                </c:pt>
                <c:pt idx="4495">
                  <c:v>-1</c:v>
                </c:pt>
                <c:pt idx="4496">
                  <c:v>-1</c:v>
                </c:pt>
                <c:pt idx="4497">
                  <c:v>-1</c:v>
                </c:pt>
                <c:pt idx="4498">
                  <c:v>-1</c:v>
                </c:pt>
                <c:pt idx="4499">
                  <c:v>-1</c:v>
                </c:pt>
                <c:pt idx="4500">
                  <c:v>-1</c:v>
                </c:pt>
                <c:pt idx="4501">
                  <c:v>-1</c:v>
                </c:pt>
                <c:pt idx="4502">
                  <c:v>-1</c:v>
                </c:pt>
                <c:pt idx="4503">
                  <c:v>-1</c:v>
                </c:pt>
                <c:pt idx="4504">
                  <c:v>370</c:v>
                </c:pt>
                <c:pt idx="4505">
                  <c:v>-1</c:v>
                </c:pt>
                <c:pt idx="4506">
                  <c:v>-1</c:v>
                </c:pt>
                <c:pt idx="4507">
                  <c:v>-1</c:v>
                </c:pt>
                <c:pt idx="4508">
                  <c:v>-1</c:v>
                </c:pt>
                <c:pt idx="4509">
                  <c:v>-1</c:v>
                </c:pt>
                <c:pt idx="4510">
                  <c:v>-1</c:v>
                </c:pt>
                <c:pt idx="4511">
                  <c:v>-1</c:v>
                </c:pt>
                <c:pt idx="4512">
                  <c:v>-1</c:v>
                </c:pt>
                <c:pt idx="4513">
                  <c:v>-1</c:v>
                </c:pt>
                <c:pt idx="4514">
                  <c:v>153</c:v>
                </c:pt>
                <c:pt idx="4515">
                  <c:v>-1</c:v>
                </c:pt>
                <c:pt idx="4516">
                  <c:v>-1</c:v>
                </c:pt>
                <c:pt idx="4517">
                  <c:v>-1</c:v>
                </c:pt>
                <c:pt idx="4518">
                  <c:v>-1</c:v>
                </c:pt>
                <c:pt idx="4519">
                  <c:v>211</c:v>
                </c:pt>
                <c:pt idx="4520">
                  <c:v>249</c:v>
                </c:pt>
              </c:numCache>
            </c:numRef>
          </c:xVal>
          <c:yVal>
            <c:numRef>
              <c:f>'Logistic 1'!$U$2:$U$4523</c:f>
              <c:numCache>
                <c:formatCode>General</c:formatCode>
                <c:ptCount val="4522"/>
                <c:pt idx="0">
                  <c:v>0</c:v>
                </c:pt>
                <c:pt idx="1">
                  <c:v>0</c:v>
                </c:pt>
                <c:pt idx="2">
                  <c:v>0</c:v>
                </c:pt>
                <c:pt idx="3">
                  <c:v>0</c:v>
                </c:pt>
                <c:pt idx="4">
                  <c:v>0</c:v>
                </c:pt>
                <c:pt idx="5">
                  <c:v>0</c:v>
                </c:pt>
                <c:pt idx="6">
                  <c:v>0</c:v>
                </c:pt>
                <c:pt idx="7">
                  <c:v>0</c:v>
                </c:pt>
                <c:pt idx="8">
                  <c:v>0</c:v>
                </c:pt>
                <c:pt idx="9">
                  <c:v>0</c:v>
                </c:pt>
                <c:pt idx="10">
                  <c:v>0</c:v>
                </c:pt>
                <c:pt idx="11">
                  <c:v>0</c:v>
                </c:pt>
                <c:pt idx="12">
                  <c:v>0</c:v>
                </c:pt>
                <c:pt idx="13">
                  <c:v>1</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1</c:v>
                </c:pt>
                <c:pt idx="31">
                  <c:v>0</c:v>
                </c:pt>
                <c:pt idx="32">
                  <c:v>0</c:v>
                </c:pt>
                <c:pt idx="33">
                  <c:v>1</c:v>
                </c:pt>
                <c:pt idx="34">
                  <c:v>1</c:v>
                </c:pt>
                <c:pt idx="35">
                  <c:v>0</c:v>
                </c:pt>
                <c:pt idx="36">
                  <c:v>1</c:v>
                </c:pt>
                <c:pt idx="37">
                  <c:v>1</c:v>
                </c:pt>
                <c:pt idx="38">
                  <c:v>1</c:v>
                </c:pt>
                <c:pt idx="39">
                  <c:v>0</c:v>
                </c:pt>
                <c:pt idx="40">
                  <c:v>0</c:v>
                </c:pt>
                <c:pt idx="41">
                  <c:v>0</c:v>
                </c:pt>
                <c:pt idx="42">
                  <c:v>0</c:v>
                </c:pt>
                <c:pt idx="43">
                  <c:v>0</c:v>
                </c:pt>
                <c:pt idx="44">
                  <c:v>0</c:v>
                </c:pt>
                <c:pt idx="45">
                  <c:v>0</c:v>
                </c:pt>
                <c:pt idx="46">
                  <c:v>0</c:v>
                </c:pt>
                <c:pt idx="47">
                  <c:v>0</c:v>
                </c:pt>
                <c:pt idx="48">
                  <c:v>0</c:v>
                </c:pt>
                <c:pt idx="49">
                  <c:v>1</c:v>
                </c:pt>
                <c:pt idx="50">
                  <c:v>1</c:v>
                </c:pt>
                <c:pt idx="51">
                  <c:v>0</c:v>
                </c:pt>
                <c:pt idx="52">
                  <c:v>0</c:v>
                </c:pt>
                <c:pt idx="53">
                  <c:v>1</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1</c:v>
                </c:pt>
                <c:pt idx="71">
                  <c:v>0</c:v>
                </c:pt>
                <c:pt idx="72">
                  <c:v>0</c:v>
                </c:pt>
                <c:pt idx="73">
                  <c:v>0</c:v>
                </c:pt>
                <c:pt idx="74">
                  <c:v>0</c:v>
                </c:pt>
                <c:pt idx="75">
                  <c:v>0</c:v>
                </c:pt>
                <c:pt idx="76">
                  <c:v>0</c:v>
                </c:pt>
                <c:pt idx="77">
                  <c:v>0</c:v>
                </c:pt>
                <c:pt idx="78">
                  <c:v>0</c:v>
                </c:pt>
                <c:pt idx="79">
                  <c:v>0</c:v>
                </c:pt>
                <c:pt idx="80">
                  <c:v>1</c:v>
                </c:pt>
                <c:pt idx="81">
                  <c:v>0</c:v>
                </c:pt>
                <c:pt idx="82">
                  <c:v>0</c:v>
                </c:pt>
                <c:pt idx="83">
                  <c:v>1</c:v>
                </c:pt>
                <c:pt idx="84">
                  <c:v>1</c:v>
                </c:pt>
                <c:pt idx="85">
                  <c:v>0</c:v>
                </c:pt>
                <c:pt idx="86">
                  <c:v>0</c:v>
                </c:pt>
                <c:pt idx="87">
                  <c:v>0</c:v>
                </c:pt>
                <c:pt idx="88">
                  <c:v>0</c:v>
                </c:pt>
                <c:pt idx="89">
                  <c:v>0</c:v>
                </c:pt>
                <c:pt idx="90">
                  <c:v>0</c:v>
                </c:pt>
                <c:pt idx="91">
                  <c:v>0</c:v>
                </c:pt>
                <c:pt idx="92">
                  <c:v>1</c:v>
                </c:pt>
                <c:pt idx="93">
                  <c:v>0</c:v>
                </c:pt>
                <c:pt idx="94">
                  <c:v>0</c:v>
                </c:pt>
                <c:pt idx="95">
                  <c:v>0</c:v>
                </c:pt>
                <c:pt idx="96">
                  <c:v>0</c:v>
                </c:pt>
                <c:pt idx="97">
                  <c:v>0</c:v>
                </c:pt>
                <c:pt idx="98">
                  <c:v>0</c:v>
                </c:pt>
                <c:pt idx="99">
                  <c:v>1</c:v>
                </c:pt>
                <c:pt idx="100">
                  <c:v>0</c:v>
                </c:pt>
                <c:pt idx="101">
                  <c:v>0</c:v>
                </c:pt>
                <c:pt idx="102">
                  <c:v>0</c:v>
                </c:pt>
                <c:pt idx="103">
                  <c:v>0</c:v>
                </c:pt>
                <c:pt idx="104">
                  <c:v>0</c:v>
                </c:pt>
                <c:pt idx="105">
                  <c:v>0</c:v>
                </c:pt>
                <c:pt idx="106">
                  <c:v>0</c:v>
                </c:pt>
                <c:pt idx="107">
                  <c:v>0</c:v>
                </c:pt>
                <c:pt idx="108">
                  <c:v>1</c:v>
                </c:pt>
                <c:pt idx="109">
                  <c:v>0</c:v>
                </c:pt>
                <c:pt idx="110">
                  <c:v>1</c:v>
                </c:pt>
                <c:pt idx="111">
                  <c:v>0</c:v>
                </c:pt>
                <c:pt idx="112">
                  <c:v>0</c:v>
                </c:pt>
                <c:pt idx="113">
                  <c:v>0</c:v>
                </c:pt>
                <c:pt idx="114">
                  <c:v>1</c:v>
                </c:pt>
                <c:pt idx="115">
                  <c:v>1</c:v>
                </c:pt>
                <c:pt idx="116">
                  <c:v>0</c:v>
                </c:pt>
                <c:pt idx="117">
                  <c:v>0</c:v>
                </c:pt>
                <c:pt idx="118">
                  <c:v>0</c:v>
                </c:pt>
                <c:pt idx="119">
                  <c:v>0</c:v>
                </c:pt>
                <c:pt idx="120">
                  <c:v>0</c:v>
                </c:pt>
                <c:pt idx="121">
                  <c:v>0</c:v>
                </c:pt>
                <c:pt idx="122">
                  <c:v>0</c:v>
                </c:pt>
                <c:pt idx="123">
                  <c:v>0</c:v>
                </c:pt>
                <c:pt idx="124">
                  <c:v>0</c:v>
                </c:pt>
                <c:pt idx="125">
                  <c:v>1</c:v>
                </c:pt>
                <c:pt idx="126">
                  <c:v>0</c:v>
                </c:pt>
                <c:pt idx="127">
                  <c:v>0</c:v>
                </c:pt>
                <c:pt idx="128">
                  <c:v>0</c:v>
                </c:pt>
                <c:pt idx="129">
                  <c:v>1</c:v>
                </c:pt>
                <c:pt idx="130">
                  <c:v>0</c:v>
                </c:pt>
                <c:pt idx="131">
                  <c:v>0</c:v>
                </c:pt>
                <c:pt idx="132">
                  <c:v>0</c:v>
                </c:pt>
                <c:pt idx="133">
                  <c:v>0</c:v>
                </c:pt>
                <c:pt idx="134">
                  <c:v>0</c:v>
                </c:pt>
                <c:pt idx="135">
                  <c:v>0</c:v>
                </c:pt>
                <c:pt idx="136">
                  <c:v>0</c:v>
                </c:pt>
                <c:pt idx="137">
                  <c:v>0</c:v>
                </c:pt>
                <c:pt idx="138">
                  <c:v>1</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1</c:v>
                </c:pt>
                <c:pt idx="157">
                  <c:v>0</c:v>
                </c:pt>
                <c:pt idx="158">
                  <c:v>0</c:v>
                </c:pt>
                <c:pt idx="159">
                  <c:v>0</c:v>
                </c:pt>
                <c:pt idx="160">
                  <c:v>0</c:v>
                </c:pt>
                <c:pt idx="161">
                  <c:v>0</c:v>
                </c:pt>
                <c:pt idx="162">
                  <c:v>0</c:v>
                </c:pt>
                <c:pt idx="163">
                  <c:v>0</c:v>
                </c:pt>
                <c:pt idx="164">
                  <c:v>1</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1</c:v>
                </c:pt>
                <c:pt idx="190">
                  <c:v>0</c:v>
                </c:pt>
                <c:pt idx="191">
                  <c:v>0</c:v>
                </c:pt>
                <c:pt idx="192">
                  <c:v>0</c:v>
                </c:pt>
                <c:pt idx="193">
                  <c:v>0</c:v>
                </c:pt>
                <c:pt idx="194">
                  <c:v>0</c:v>
                </c:pt>
                <c:pt idx="195">
                  <c:v>0</c:v>
                </c:pt>
                <c:pt idx="196">
                  <c:v>0</c:v>
                </c:pt>
                <c:pt idx="197">
                  <c:v>0</c:v>
                </c:pt>
                <c:pt idx="198">
                  <c:v>0</c:v>
                </c:pt>
                <c:pt idx="199">
                  <c:v>1</c:v>
                </c:pt>
                <c:pt idx="200">
                  <c:v>0</c:v>
                </c:pt>
                <c:pt idx="201">
                  <c:v>0</c:v>
                </c:pt>
                <c:pt idx="202">
                  <c:v>1</c:v>
                </c:pt>
                <c:pt idx="203">
                  <c:v>0</c:v>
                </c:pt>
                <c:pt idx="204">
                  <c:v>1</c:v>
                </c:pt>
                <c:pt idx="205">
                  <c:v>0</c:v>
                </c:pt>
                <c:pt idx="206">
                  <c:v>0</c:v>
                </c:pt>
                <c:pt idx="207">
                  <c:v>0</c:v>
                </c:pt>
                <c:pt idx="208">
                  <c:v>0</c:v>
                </c:pt>
                <c:pt idx="209">
                  <c:v>0</c:v>
                </c:pt>
                <c:pt idx="210">
                  <c:v>0</c:v>
                </c:pt>
                <c:pt idx="211">
                  <c:v>0</c:v>
                </c:pt>
                <c:pt idx="212">
                  <c:v>0</c:v>
                </c:pt>
                <c:pt idx="213">
                  <c:v>0</c:v>
                </c:pt>
                <c:pt idx="214">
                  <c:v>0</c:v>
                </c:pt>
                <c:pt idx="215">
                  <c:v>1</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1</c:v>
                </c:pt>
                <c:pt idx="260">
                  <c:v>0</c:v>
                </c:pt>
                <c:pt idx="261">
                  <c:v>0</c:v>
                </c:pt>
                <c:pt idx="262">
                  <c:v>0</c:v>
                </c:pt>
                <c:pt idx="263">
                  <c:v>0</c:v>
                </c:pt>
                <c:pt idx="264">
                  <c:v>0</c:v>
                </c:pt>
                <c:pt idx="265">
                  <c:v>0</c:v>
                </c:pt>
                <c:pt idx="266">
                  <c:v>0</c:v>
                </c:pt>
                <c:pt idx="267">
                  <c:v>0</c:v>
                </c:pt>
                <c:pt idx="268">
                  <c:v>0</c:v>
                </c:pt>
                <c:pt idx="269">
                  <c:v>0</c:v>
                </c:pt>
                <c:pt idx="270">
                  <c:v>0</c:v>
                </c:pt>
                <c:pt idx="271">
                  <c:v>1</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1</c:v>
                </c:pt>
                <c:pt idx="290">
                  <c:v>1</c:v>
                </c:pt>
                <c:pt idx="291">
                  <c:v>0</c:v>
                </c:pt>
                <c:pt idx="292">
                  <c:v>0</c:v>
                </c:pt>
                <c:pt idx="293">
                  <c:v>0</c:v>
                </c:pt>
                <c:pt idx="294">
                  <c:v>0</c:v>
                </c:pt>
                <c:pt idx="295">
                  <c:v>1</c:v>
                </c:pt>
                <c:pt idx="296">
                  <c:v>0</c:v>
                </c:pt>
                <c:pt idx="297">
                  <c:v>1</c:v>
                </c:pt>
                <c:pt idx="298">
                  <c:v>1</c:v>
                </c:pt>
                <c:pt idx="299">
                  <c:v>1</c:v>
                </c:pt>
                <c:pt idx="300">
                  <c:v>0</c:v>
                </c:pt>
                <c:pt idx="301">
                  <c:v>0</c:v>
                </c:pt>
                <c:pt idx="302">
                  <c:v>0</c:v>
                </c:pt>
                <c:pt idx="303">
                  <c:v>0</c:v>
                </c:pt>
                <c:pt idx="304">
                  <c:v>0</c:v>
                </c:pt>
                <c:pt idx="305">
                  <c:v>0</c:v>
                </c:pt>
                <c:pt idx="306">
                  <c:v>1</c:v>
                </c:pt>
                <c:pt idx="307">
                  <c:v>0</c:v>
                </c:pt>
                <c:pt idx="308">
                  <c:v>0</c:v>
                </c:pt>
                <c:pt idx="309">
                  <c:v>0</c:v>
                </c:pt>
                <c:pt idx="310">
                  <c:v>0</c:v>
                </c:pt>
                <c:pt idx="311">
                  <c:v>0</c:v>
                </c:pt>
                <c:pt idx="312">
                  <c:v>0</c:v>
                </c:pt>
                <c:pt idx="313">
                  <c:v>0</c:v>
                </c:pt>
                <c:pt idx="314">
                  <c:v>1</c:v>
                </c:pt>
                <c:pt idx="315">
                  <c:v>0</c:v>
                </c:pt>
                <c:pt idx="316">
                  <c:v>0</c:v>
                </c:pt>
                <c:pt idx="317">
                  <c:v>0</c:v>
                </c:pt>
                <c:pt idx="318">
                  <c:v>1</c:v>
                </c:pt>
                <c:pt idx="319">
                  <c:v>0</c:v>
                </c:pt>
                <c:pt idx="320">
                  <c:v>0</c:v>
                </c:pt>
                <c:pt idx="321">
                  <c:v>0</c:v>
                </c:pt>
                <c:pt idx="322">
                  <c:v>0</c:v>
                </c:pt>
                <c:pt idx="323">
                  <c:v>1</c:v>
                </c:pt>
                <c:pt idx="324">
                  <c:v>0</c:v>
                </c:pt>
                <c:pt idx="325">
                  <c:v>0</c:v>
                </c:pt>
                <c:pt idx="326">
                  <c:v>0</c:v>
                </c:pt>
                <c:pt idx="327">
                  <c:v>1</c:v>
                </c:pt>
                <c:pt idx="328">
                  <c:v>1</c:v>
                </c:pt>
                <c:pt idx="329">
                  <c:v>0</c:v>
                </c:pt>
                <c:pt idx="330">
                  <c:v>0</c:v>
                </c:pt>
                <c:pt idx="331">
                  <c:v>0</c:v>
                </c:pt>
                <c:pt idx="332">
                  <c:v>0</c:v>
                </c:pt>
                <c:pt idx="333">
                  <c:v>1</c:v>
                </c:pt>
                <c:pt idx="334">
                  <c:v>1</c:v>
                </c:pt>
                <c:pt idx="335">
                  <c:v>0</c:v>
                </c:pt>
                <c:pt idx="336">
                  <c:v>0</c:v>
                </c:pt>
                <c:pt idx="337">
                  <c:v>0</c:v>
                </c:pt>
                <c:pt idx="338">
                  <c:v>0</c:v>
                </c:pt>
                <c:pt idx="339">
                  <c:v>0</c:v>
                </c:pt>
                <c:pt idx="340">
                  <c:v>0</c:v>
                </c:pt>
                <c:pt idx="341">
                  <c:v>0</c:v>
                </c:pt>
                <c:pt idx="342">
                  <c:v>0</c:v>
                </c:pt>
                <c:pt idx="343">
                  <c:v>0</c:v>
                </c:pt>
                <c:pt idx="344">
                  <c:v>0</c:v>
                </c:pt>
                <c:pt idx="345">
                  <c:v>0</c:v>
                </c:pt>
                <c:pt idx="346">
                  <c:v>0</c:v>
                </c:pt>
                <c:pt idx="347">
                  <c:v>1</c:v>
                </c:pt>
                <c:pt idx="348">
                  <c:v>0</c:v>
                </c:pt>
                <c:pt idx="349">
                  <c:v>0</c:v>
                </c:pt>
                <c:pt idx="350">
                  <c:v>0</c:v>
                </c:pt>
                <c:pt idx="351">
                  <c:v>0</c:v>
                </c:pt>
                <c:pt idx="352">
                  <c:v>0</c:v>
                </c:pt>
                <c:pt idx="353">
                  <c:v>0</c:v>
                </c:pt>
                <c:pt idx="354">
                  <c:v>0</c:v>
                </c:pt>
                <c:pt idx="355">
                  <c:v>0</c:v>
                </c:pt>
                <c:pt idx="356">
                  <c:v>0</c:v>
                </c:pt>
                <c:pt idx="357">
                  <c:v>0</c:v>
                </c:pt>
                <c:pt idx="358">
                  <c:v>1</c:v>
                </c:pt>
                <c:pt idx="359">
                  <c:v>0</c:v>
                </c:pt>
                <c:pt idx="360">
                  <c:v>0</c:v>
                </c:pt>
                <c:pt idx="361">
                  <c:v>0</c:v>
                </c:pt>
                <c:pt idx="362">
                  <c:v>0</c:v>
                </c:pt>
                <c:pt idx="363">
                  <c:v>0</c:v>
                </c:pt>
                <c:pt idx="364">
                  <c:v>0</c:v>
                </c:pt>
                <c:pt idx="365">
                  <c:v>0</c:v>
                </c:pt>
                <c:pt idx="366">
                  <c:v>0</c:v>
                </c:pt>
                <c:pt idx="367">
                  <c:v>0</c:v>
                </c:pt>
                <c:pt idx="368">
                  <c:v>1</c:v>
                </c:pt>
                <c:pt idx="369">
                  <c:v>0</c:v>
                </c:pt>
                <c:pt idx="370">
                  <c:v>0</c:v>
                </c:pt>
                <c:pt idx="371">
                  <c:v>0</c:v>
                </c:pt>
                <c:pt idx="372">
                  <c:v>0</c:v>
                </c:pt>
                <c:pt idx="373">
                  <c:v>0</c:v>
                </c:pt>
                <c:pt idx="374">
                  <c:v>0</c:v>
                </c:pt>
                <c:pt idx="375">
                  <c:v>0</c:v>
                </c:pt>
                <c:pt idx="376">
                  <c:v>0</c:v>
                </c:pt>
                <c:pt idx="377">
                  <c:v>1</c:v>
                </c:pt>
                <c:pt idx="378">
                  <c:v>0</c:v>
                </c:pt>
                <c:pt idx="379">
                  <c:v>0</c:v>
                </c:pt>
                <c:pt idx="380">
                  <c:v>0</c:v>
                </c:pt>
                <c:pt idx="381">
                  <c:v>0</c:v>
                </c:pt>
                <c:pt idx="382">
                  <c:v>1</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1</c:v>
                </c:pt>
                <c:pt idx="402">
                  <c:v>0</c:v>
                </c:pt>
                <c:pt idx="403">
                  <c:v>0</c:v>
                </c:pt>
                <c:pt idx="404">
                  <c:v>0</c:v>
                </c:pt>
                <c:pt idx="405">
                  <c:v>0</c:v>
                </c:pt>
                <c:pt idx="406">
                  <c:v>0</c:v>
                </c:pt>
                <c:pt idx="407">
                  <c:v>0</c:v>
                </c:pt>
                <c:pt idx="408">
                  <c:v>0</c:v>
                </c:pt>
                <c:pt idx="409">
                  <c:v>1</c:v>
                </c:pt>
                <c:pt idx="410">
                  <c:v>0</c:v>
                </c:pt>
                <c:pt idx="411">
                  <c:v>0</c:v>
                </c:pt>
                <c:pt idx="412">
                  <c:v>1</c:v>
                </c:pt>
                <c:pt idx="413">
                  <c:v>0</c:v>
                </c:pt>
                <c:pt idx="414">
                  <c:v>0</c:v>
                </c:pt>
                <c:pt idx="415">
                  <c:v>1</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1</c:v>
                </c:pt>
                <c:pt idx="444">
                  <c:v>0</c:v>
                </c:pt>
                <c:pt idx="445">
                  <c:v>0</c:v>
                </c:pt>
                <c:pt idx="446">
                  <c:v>0</c:v>
                </c:pt>
                <c:pt idx="447">
                  <c:v>0</c:v>
                </c:pt>
                <c:pt idx="448">
                  <c:v>0</c:v>
                </c:pt>
                <c:pt idx="449">
                  <c:v>0</c:v>
                </c:pt>
                <c:pt idx="450">
                  <c:v>1</c:v>
                </c:pt>
                <c:pt idx="451">
                  <c:v>0</c:v>
                </c:pt>
                <c:pt idx="452">
                  <c:v>0</c:v>
                </c:pt>
                <c:pt idx="453">
                  <c:v>0</c:v>
                </c:pt>
                <c:pt idx="454">
                  <c:v>0</c:v>
                </c:pt>
                <c:pt idx="455">
                  <c:v>0</c:v>
                </c:pt>
                <c:pt idx="456">
                  <c:v>1</c:v>
                </c:pt>
                <c:pt idx="457">
                  <c:v>0</c:v>
                </c:pt>
                <c:pt idx="458">
                  <c:v>0</c:v>
                </c:pt>
                <c:pt idx="459">
                  <c:v>0</c:v>
                </c:pt>
                <c:pt idx="460">
                  <c:v>0</c:v>
                </c:pt>
                <c:pt idx="461">
                  <c:v>0</c:v>
                </c:pt>
                <c:pt idx="462">
                  <c:v>0</c:v>
                </c:pt>
                <c:pt idx="463">
                  <c:v>0</c:v>
                </c:pt>
                <c:pt idx="464">
                  <c:v>1</c:v>
                </c:pt>
                <c:pt idx="465">
                  <c:v>0</c:v>
                </c:pt>
                <c:pt idx="466">
                  <c:v>0</c:v>
                </c:pt>
                <c:pt idx="467">
                  <c:v>0</c:v>
                </c:pt>
                <c:pt idx="468">
                  <c:v>0</c:v>
                </c:pt>
                <c:pt idx="469">
                  <c:v>0</c:v>
                </c:pt>
                <c:pt idx="470">
                  <c:v>0</c:v>
                </c:pt>
                <c:pt idx="471">
                  <c:v>0</c:v>
                </c:pt>
                <c:pt idx="472">
                  <c:v>0</c:v>
                </c:pt>
                <c:pt idx="473">
                  <c:v>1</c:v>
                </c:pt>
                <c:pt idx="474">
                  <c:v>0</c:v>
                </c:pt>
                <c:pt idx="475">
                  <c:v>0</c:v>
                </c:pt>
                <c:pt idx="476">
                  <c:v>0</c:v>
                </c:pt>
                <c:pt idx="477">
                  <c:v>1</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1</c:v>
                </c:pt>
                <c:pt idx="493">
                  <c:v>1</c:v>
                </c:pt>
                <c:pt idx="494">
                  <c:v>1</c:v>
                </c:pt>
                <c:pt idx="495">
                  <c:v>0</c:v>
                </c:pt>
                <c:pt idx="496">
                  <c:v>0</c:v>
                </c:pt>
                <c:pt idx="497">
                  <c:v>0</c:v>
                </c:pt>
                <c:pt idx="498">
                  <c:v>0</c:v>
                </c:pt>
                <c:pt idx="499">
                  <c:v>0</c:v>
                </c:pt>
                <c:pt idx="500">
                  <c:v>0</c:v>
                </c:pt>
                <c:pt idx="501">
                  <c:v>0</c:v>
                </c:pt>
                <c:pt idx="502">
                  <c:v>0</c:v>
                </c:pt>
                <c:pt idx="503">
                  <c:v>1</c:v>
                </c:pt>
                <c:pt idx="504">
                  <c:v>0</c:v>
                </c:pt>
                <c:pt idx="505">
                  <c:v>0</c:v>
                </c:pt>
                <c:pt idx="506">
                  <c:v>0</c:v>
                </c:pt>
                <c:pt idx="507">
                  <c:v>0</c:v>
                </c:pt>
                <c:pt idx="508">
                  <c:v>0</c:v>
                </c:pt>
                <c:pt idx="509">
                  <c:v>1</c:v>
                </c:pt>
                <c:pt idx="510">
                  <c:v>0</c:v>
                </c:pt>
                <c:pt idx="511">
                  <c:v>0</c:v>
                </c:pt>
                <c:pt idx="512">
                  <c:v>1</c:v>
                </c:pt>
                <c:pt idx="513">
                  <c:v>0</c:v>
                </c:pt>
                <c:pt idx="514">
                  <c:v>0</c:v>
                </c:pt>
                <c:pt idx="515">
                  <c:v>0</c:v>
                </c:pt>
                <c:pt idx="516">
                  <c:v>0</c:v>
                </c:pt>
                <c:pt idx="517">
                  <c:v>1</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1</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1</c:v>
                </c:pt>
                <c:pt idx="558">
                  <c:v>1</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1</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1</c:v>
                </c:pt>
                <c:pt idx="604">
                  <c:v>0</c:v>
                </c:pt>
                <c:pt idx="605">
                  <c:v>0</c:v>
                </c:pt>
                <c:pt idx="606">
                  <c:v>0</c:v>
                </c:pt>
                <c:pt idx="607">
                  <c:v>0</c:v>
                </c:pt>
                <c:pt idx="608">
                  <c:v>0</c:v>
                </c:pt>
                <c:pt idx="609">
                  <c:v>0</c:v>
                </c:pt>
                <c:pt idx="610">
                  <c:v>0</c:v>
                </c:pt>
                <c:pt idx="611">
                  <c:v>0</c:v>
                </c:pt>
                <c:pt idx="612">
                  <c:v>0</c:v>
                </c:pt>
                <c:pt idx="613">
                  <c:v>1</c:v>
                </c:pt>
                <c:pt idx="614">
                  <c:v>0</c:v>
                </c:pt>
                <c:pt idx="615">
                  <c:v>0</c:v>
                </c:pt>
                <c:pt idx="616">
                  <c:v>0</c:v>
                </c:pt>
                <c:pt idx="617">
                  <c:v>0</c:v>
                </c:pt>
                <c:pt idx="618">
                  <c:v>0</c:v>
                </c:pt>
                <c:pt idx="619">
                  <c:v>1</c:v>
                </c:pt>
                <c:pt idx="620">
                  <c:v>0</c:v>
                </c:pt>
                <c:pt idx="621">
                  <c:v>0</c:v>
                </c:pt>
                <c:pt idx="622">
                  <c:v>0</c:v>
                </c:pt>
                <c:pt idx="623">
                  <c:v>0</c:v>
                </c:pt>
                <c:pt idx="624">
                  <c:v>0</c:v>
                </c:pt>
                <c:pt idx="625">
                  <c:v>0</c:v>
                </c:pt>
                <c:pt idx="626">
                  <c:v>0</c:v>
                </c:pt>
                <c:pt idx="627">
                  <c:v>0</c:v>
                </c:pt>
                <c:pt idx="628">
                  <c:v>0</c:v>
                </c:pt>
                <c:pt idx="629">
                  <c:v>0</c:v>
                </c:pt>
                <c:pt idx="630">
                  <c:v>1</c:v>
                </c:pt>
                <c:pt idx="631">
                  <c:v>0</c:v>
                </c:pt>
                <c:pt idx="632">
                  <c:v>0</c:v>
                </c:pt>
                <c:pt idx="633">
                  <c:v>0</c:v>
                </c:pt>
                <c:pt idx="634">
                  <c:v>1</c:v>
                </c:pt>
                <c:pt idx="635">
                  <c:v>0</c:v>
                </c:pt>
                <c:pt idx="636">
                  <c:v>0</c:v>
                </c:pt>
                <c:pt idx="637">
                  <c:v>0</c:v>
                </c:pt>
                <c:pt idx="638">
                  <c:v>0</c:v>
                </c:pt>
                <c:pt idx="639">
                  <c:v>1</c:v>
                </c:pt>
                <c:pt idx="640">
                  <c:v>0</c:v>
                </c:pt>
                <c:pt idx="641">
                  <c:v>0</c:v>
                </c:pt>
                <c:pt idx="642">
                  <c:v>0</c:v>
                </c:pt>
                <c:pt idx="643">
                  <c:v>1</c:v>
                </c:pt>
                <c:pt idx="644">
                  <c:v>0</c:v>
                </c:pt>
                <c:pt idx="645">
                  <c:v>1</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1</c:v>
                </c:pt>
                <c:pt idx="662">
                  <c:v>1</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1</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1</c:v>
                </c:pt>
                <c:pt idx="703">
                  <c:v>0</c:v>
                </c:pt>
                <c:pt idx="704">
                  <c:v>1</c:v>
                </c:pt>
                <c:pt idx="705">
                  <c:v>1</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1</c:v>
                </c:pt>
                <c:pt idx="733">
                  <c:v>0</c:v>
                </c:pt>
                <c:pt idx="734">
                  <c:v>0</c:v>
                </c:pt>
                <c:pt idx="735">
                  <c:v>0</c:v>
                </c:pt>
                <c:pt idx="736">
                  <c:v>0</c:v>
                </c:pt>
                <c:pt idx="737">
                  <c:v>1</c:v>
                </c:pt>
                <c:pt idx="738">
                  <c:v>0</c:v>
                </c:pt>
                <c:pt idx="739">
                  <c:v>0</c:v>
                </c:pt>
                <c:pt idx="740">
                  <c:v>0</c:v>
                </c:pt>
                <c:pt idx="741">
                  <c:v>1</c:v>
                </c:pt>
                <c:pt idx="742">
                  <c:v>0</c:v>
                </c:pt>
                <c:pt idx="743">
                  <c:v>1</c:v>
                </c:pt>
                <c:pt idx="744">
                  <c:v>0</c:v>
                </c:pt>
                <c:pt idx="745">
                  <c:v>0</c:v>
                </c:pt>
                <c:pt idx="746">
                  <c:v>0</c:v>
                </c:pt>
                <c:pt idx="747">
                  <c:v>0</c:v>
                </c:pt>
                <c:pt idx="748">
                  <c:v>0</c:v>
                </c:pt>
                <c:pt idx="749">
                  <c:v>0</c:v>
                </c:pt>
                <c:pt idx="750">
                  <c:v>0</c:v>
                </c:pt>
                <c:pt idx="751">
                  <c:v>0</c:v>
                </c:pt>
                <c:pt idx="752">
                  <c:v>0</c:v>
                </c:pt>
                <c:pt idx="753">
                  <c:v>0</c:v>
                </c:pt>
                <c:pt idx="754">
                  <c:v>0</c:v>
                </c:pt>
                <c:pt idx="755">
                  <c:v>0</c:v>
                </c:pt>
                <c:pt idx="756">
                  <c:v>1</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1</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1</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1</c:v>
                </c:pt>
                <c:pt idx="824">
                  <c:v>0</c:v>
                </c:pt>
                <c:pt idx="825">
                  <c:v>0</c:v>
                </c:pt>
                <c:pt idx="826">
                  <c:v>0</c:v>
                </c:pt>
                <c:pt idx="827">
                  <c:v>0</c:v>
                </c:pt>
                <c:pt idx="828">
                  <c:v>0</c:v>
                </c:pt>
                <c:pt idx="829">
                  <c:v>0</c:v>
                </c:pt>
                <c:pt idx="830">
                  <c:v>0</c:v>
                </c:pt>
                <c:pt idx="831">
                  <c:v>1</c:v>
                </c:pt>
                <c:pt idx="832">
                  <c:v>0</c:v>
                </c:pt>
                <c:pt idx="833">
                  <c:v>0</c:v>
                </c:pt>
                <c:pt idx="834">
                  <c:v>0</c:v>
                </c:pt>
                <c:pt idx="835">
                  <c:v>0</c:v>
                </c:pt>
                <c:pt idx="836">
                  <c:v>0</c:v>
                </c:pt>
                <c:pt idx="837">
                  <c:v>1</c:v>
                </c:pt>
                <c:pt idx="838">
                  <c:v>0</c:v>
                </c:pt>
                <c:pt idx="839">
                  <c:v>0</c:v>
                </c:pt>
                <c:pt idx="840">
                  <c:v>0</c:v>
                </c:pt>
                <c:pt idx="841">
                  <c:v>0</c:v>
                </c:pt>
                <c:pt idx="842">
                  <c:v>0</c:v>
                </c:pt>
                <c:pt idx="843">
                  <c:v>0</c:v>
                </c:pt>
                <c:pt idx="844">
                  <c:v>0</c:v>
                </c:pt>
                <c:pt idx="845">
                  <c:v>0</c:v>
                </c:pt>
                <c:pt idx="846">
                  <c:v>0</c:v>
                </c:pt>
                <c:pt idx="847">
                  <c:v>0</c:v>
                </c:pt>
                <c:pt idx="848">
                  <c:v>0</c:v>
                </c:pt>
                <c:pt idx="849">
                  <c:v>1</c:v>
                </c:pt>
                <c:pt idx="850">
                  <c:v>0</c:v>
                </c:pt>
                <c:pt idx="851">
                  <c:v>0</c:v>
                </c:pt>
                <c:pt idx="852">
                  <c:v>0</c:v>
                </c:pt>
                <c:pt idx="853">
                  <c:v>0</c:v>
                </c:pt>
                <c:pt idx="854">
                  <c:v>0</c:v>
                </c:pt>
                <c:pt idx="855">
                  <c:v>1</c:v>
                </c:pt>
                <c:pt idx="856">
                  <c:v>0</c:v>
                </c:pt>
                <c:pt idx="857">
                  <c:v>0</c:v>
                </c:pt>
                <c:pt idx="858">
                  <c:v>0</c:v>
                </c:pt>
                <c:pt idx="859">
                  <c:v>0</c:v>
                </c:pt>
                <c:pt idx="860">
                  <c:v>0</c:v>
                </c:pt>
                <c:pt idx="861">
                  <c:v>0</c:v>
                </c:pt>
                <c:pt idx="862">
                  <c:v>1</c:v>
                </c:pt>
                <c:pt idx="863">
                  <c:v>0</c:v>
                </c:pt>
                <c:pt idx="864">
                  <c:v>0</c:v>
                </c:pt>
                <c:pt idx="865">
                  <c:v>0</c:v>
                </c:pt>
                <c:pt idx="866">
                  <c:v>0</c:v>
                </c:pt>
                <c:pt idx="867">
                  <c:v>0</c:v>
                </c:pt>
                <c:pt idx="868">
                  <c:v>0</c:v>
                </c:pt>
                <c:pt idx="869">
                  <c:v>0</c:v>
                </c:pt>
                <c:pt idx="870">
                  <c:v>0</c:v>
                </c:pt>
                <c:pt idx="871">
                  <c:v>1</c:v>
                </c:pt>
                <c:pt idx="872">
                  <c:v>0</c:v>
                </c:pt>
                <c:pt idx="873">
                  <c:v>0</c:v>
                </c:pt>
                <c:pt idx="874">
                  <c:v>0</c:v>
                </c:pt>
                <c:pt idx="875">
                  <c:v>0</c:v>
                </c:pt>
                <c:pt idx="876">
                  <c:v>0</c:v>
                </c:pt>
                <c:pt idx="877">
                  <c:v>0</c:v>
                </c:pt>
                <c:pt idx="878">
                  <c:v>0</c:v>
                </c:pt>
                <c:pt idx="879">
                  <c:v>0</c:v>
                </c:pt>
                <c:pt idx="880">
                  <c:v>1</c:v>
                </c:pt>
                <c:pt idx="881">
                  <c:v>0</c:v>
                </c:pt>
                <c:pt idx="882">
                  <c:v>0</c:v>
                </c:pt>
                <c:pt idx="883">
                  <c:v>0</c:v>
                </c:pt>
                <c:pt idx="884">
                  <c:v>0</c:v>
                </c:pt>
                <c:pt idx="885">
                  <c:v>0</c:v>
                </c:pt>
                <c:pt idx="886">
                  <c:v>1</c:v>
                </c:pt>
                <c:pt idx="887">
                  <c:v>0</c:v>
                </c:pt>
                <c:pt idx="888">
                  <c:v>0</c:v>
                </c:pt>
                <c:pt idx="889">
                  <c:v>0</c:v>
                </c:pt>
                <c:pt idx="890">
                  <c:v>0</c:v>
                </c:pt>
                <c:pt idx="891">
                  <c:v>0</c:v>
                </c:pt>
                <c:pt idx="892">
                  <c:v>1</c:v>
                </c:pt>
                <c:pt idx="893">
                  <c:v>0</c:v>
                </c:pt>
                <c:pt idx="894">
                  <c:v>0</c:v>
                </c:pt>
                <c:pt idx="895">
                  <c:v>0</c:v>
                </c:pt>
                <c:pt idx="896">
                  <c:v>0</c:v>
                </c:pt>
                <c:pt idx="897">
                  <c:v>0</c:v>
                </c:pt>
                <c:pt idx="898">
                  <c:v>0</c:v>
                </c:pt>
                <c:pt idx="899">
                  <c:v>0</c:v>
                </c:pt>
                <c:pt idx="900">
                  <c:v>0</c:v>
                </c:pt>
                <c:pt idx="901">
                  <c:v>0</c:v>
                </c:pt>
                <c:pt idx="902">
                  <c:v>0</c:v>
                </c:pt>
                <c:pt idx="903">
                  <c:v>0</c:v>
                </c:pt>
                <c:pt idx="904">
                  <c:v>0</c:v>
                </c:pt>
                <c:pt idx="905">
                  <c:v>1</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1</c:v>
                </c:pt>
                <c:pt idx="941">
                  <c:v>1</c:v>
                </c:pt>
                <c:pt idx="942">
                  <c:v>0</c:v>
                </c:pt>
                <c:pt idx="943">
                  <c:v>0</c:v>
                </c:pt>
                <c:pt idx="944">
                  <c:v>1</c:v>
                </c:pt>
                <c:pt idx="945">
                  <c:v>1</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1</c:v>
                </c:pt>
                <c:pt idx="966">
                  <c:v>0</c:v>
                </c:pt>
                <c:pt idx="967">
                  <c:v>0</c:v>
                </c:pt>
                <c:pt idx="968">
                  <c:v>0</c:v>
                </c:pt>
                <c:pt idx="969">
                  <c:v>0</c:v>
                </c:pt>
                <c:pt idx="970">
                  <c:v>1</c:v>
                </c:pt>
                <c:pt idx="971">
                  <c:v>0</c:v>
                </c:pt>
                <c:pt idx="972">
                  <c:v>0</c:v>
                </c:pt>
                <c:pt idx="973">
                  <c:v>0</c:v>
                </c:pt>
                <c:pt idx="974">
                  <c:v>0</c:v>
                </c:pt>
                <c:pt idx="975">
                  <c:v>1</c:v>
                </c:pt>
                <c:pt idx="976">
                  <c:v>0</c:v>
                </c:pt>
                <c:pt idx="977">
                  <c:v>0</c:v>
                </c:pt>
                <c:pt idx="978">
                  <c:v>0</c:v>
                </c:pt>
                <c:pt idx="979">
                  <c:v>0</c:v>
                </c:pt>
                <c:pt idx="980">
                  <c:v>1</c:v>
                </c:pt>
                <c:pt idx="981">
                  <c:v>0</c:v>
                </c:pt>
                <c:pt idx="982">
                  <c:v>0</c:v>
                </c:pt>
                <c:pt idx="983">
                  <c:v>0</c:v>
                </c:pt>
                <c:pt idx="984">
                  <c:v>1</c:v>
                </c:pt>
                <c:pt idx="985">
                  <c:v>0</c:v>
                </c:pt>
                <c:pt idx="986">
                  <c:v>0</c:v>
                </c:pt>
                <c:pt idx="987">
                  <c:v>0</c:v>
                </c:pt>
                <c:pt idx="988">
                  <c:v>0</c:v>
                </c:pt>
                <c:pt idx="989">
                  <c:v>0</c:v>
                </c:pt>
                <c:pt idx="990">
                  <c:v>0</c:v>
                </c:pt>
                <c:pt idx="991">
                  <c:v>1</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1</c:v>
                </c:pt>
                <c:pt idx="1008">
                  <c:v>0</c:v>
                </c:pt>
                <c:pt idx="1009">
                  <c:v>0</c:v>
                </c:pt>
                <c:pt idx="1010">
                  <c:v>0</c:v>
                </c:pt>
                <c:pt idx="1011">
                  <c:v>0</c:v>
                </c:pt>
                <c:pt idx="1012">
                  <c:v>0</c:v>
                </c:pt>
                <c:pt idx="1013">
                  <c:v>0</c:v>
                </c:pt>
                <c:pt idx="1014">
                  <c:v>0</c:v>
                </c:pt>
                <c:pt idx="1015">
                  <c:v>0</c:v>
                </c:pt>
                <c:pt idx="1016">
                  <c:v>0</c:v>
                </c:pt>
                <c:pt idx="1017">
                  <c:v>1</c:v>
                </c:pt>
                <c:pt idx="1018">
                  <c:v>0</c:v>
                </c:pt>
                <c:pt idx="1019">
                  <c:v>1</c:v>
                </c:pt>
                <c:pt idx="1020">
                  <c:v>1</c:v>
                </c:pt>
                <c:pt idx="1021">
                  <c:v>1</c:v>
                </c:pt>
                <c:pt idx="1022">
                  <c:v>0</c:v>
                </c:pt>
                <c:pt idx="1023">
                  <c:v>0</c:v>
                </c:pt>
                <c:pt idx="1024">
                  <c:v>0</c:v>
                </c:pt>
                <c:pt idx="1025">
                  <c:v>1</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1</c:v>
                </c:pt>
                <c:pt idx="1041">
                  <c:v>0</c:v>
                </c:pt>
                <c:pt idx="1042">
                  <c:v>0</c:v>
                </c:pt>
                <c:pt idx="1043">
                  <c:v>0</c:v>
                </c:pt>
                <c:pt idx="1044">
                  <c:v>0</c:v>
                </c:pt>
                <c:pt idx="1045">
                  <c:v>0</c:v>
                </c:pt>
                <c:pt idx="1046">
                  <c:v>0</c:v>
                </c:pt>
                <c:pt idx="1047">
                  <c:v>0</c:v>
                </c:pt>
                <c:pt idx="1048">
                  <c:v>1</c:v>
                </c:pt>
                <c:pt idx="1049">
                  <c:v>0</c:v>
                </c:pt>
                <c:pt idx="1050">
                  <c:v>0</c:v>
                </c:pt>
                <c:pt idx="1051">
                  <c:v>0</c:v>
                </c:pt>
                <c:pt idx="1052">
                  <c:v>0</c:v>
                </c:pt>
                <c:pt idx="1053">
                  <c:v>0</c:v>
                </c:pt>
                <c:pt idx="1054">
                  <c:v>0</c:v>
                </c:pt>
                <c:pt idx="1055">
                  <c:v>0</c:v>
                </c:pt>
                <c:pt idx="1056">
                  <c:v>1</c:v>
                </c:pt>
                <c:pt idx="1057">
                  <c:v>0</c:v>
                </c:pt>
                <c:pt idx="1058">
                  <c:v>0</c:v>
                </c:pt>
                <c:pt idx="1059">
                  <c:v>0</c:v>
                </c:pt>
                <c:pt idx="1060">
                  <c:v>1</c:v>
                </c:pt>
                <c:pt idx="1061">
                  <c:v>0</c:v>
                </c:pt>
                <c:pt idx="1062">
                  <c:v>0</c:v>
                </c:pt>
                <c:pt idx="1063">
                  <c:v>0</c:v>
                </c:pt>
                <c:pt idx="1064">
                  <c:v>0</c:v>
                </c:pt>
                <c:pt idx="1065">
                  <c:v>0</c:v>
                </c:pt>
                <c:pt idx="1066">
                  <c:v>0</c:v>
                </c:pt>
                <c:pt idx="1067">
                  <c:v>0</c:v>
                </c:pt>
                <c:pt idx="1068">
                  <c:v>0</c:v>
                </c:pt>
                <c:pt idx="1069">
                  <c:v>0</c:v>
                </c:pt>
                <c:pt idx="1070">
                  <c:v>1</c:v>
                </c:pt>
                <c:pt idx="1071">
                  <c:v>0</c:v>
                </c:pt>
                <c:pt idx="1072">
                  <c:v>0</c:v>
                </c:pt>
                <c:pt idx="1073">
                  <c:v>0</c:v>
                </c:pt>
                <c:pt idx="1074">
                  <c:v>0</c:v>
                </c:pt>
                <c:pt idx="1075">
                  <c:v>0</c:v>
                </c:pt>
                <c:pt idx="1076">
                  <c:v>1</c:v>
                </c:pt>
                <c:pt idx="1077">
                  <c:v>1</c:v>
                </c:pt>
                <c:pt idx="1078">
                  <c:v>0</c:v>
                </c:pt>
                <c:pt idx="1079">
                  <c:v>0</c:v>
                </c:pt>
                <c:pt idx="1080">
                  <c:v>0</c:v>
                </c:pt>
                <c:pt idx="1081">
                  <c:v>0</c:v>
                </c:pt>
                <c:pt idx="1082">
                  <c:v>0</c:v>
                </c:pt>
                <c:pt idx="1083">
                  <c:v>0</c:v>
                </c:pt>
                <c:pt idx="1084">
                  <c:v>0</c:v>
                </c:pt>
                <c:pt idx="1085">
                  <c:v>1</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1</c:v>
                </c:pt>
                <c:pt idx="1110">
                  <c:v>0</c:v>
                </c:pt>
                <c:pt idx="1111">
                  <c:v>1</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1</c:v>
                </c:pt>
                <c:pt idx="1125">
                  <c:v>0</c:v>
                </c:pt>
                <c:pt idx="1126">
                  <c:v>0</c:v>
                </c:pt>
                <c:pt idx="1127">
                  <c:v>0</c:v>
                </c:pt>
                <c:pt idx="1128">
                  <c:v>0</c:v>
                </c:pt>
                <c:pt idx="1129">
                  <c:v>0</c:v>
                </c:pt>
                <c:pt idx="1130">
                  <c:v>0</c:v>
                </c:pt>
                <c:pt idx="1131">
                  <c:v>0</c:v>
                </c:pt>
                <c:pt idx="1132">
                  <c:v>0</c:v>
                </c:pt>
                <c:pt idx="1133">
                  <c:v>0</c:v>
                </c:pt>
                <c:pt idx="1134">
                  <c:v>0</c:v>
                </c:pt>
                <c:pt idx="1135">
                  <c:v>1</c:v>
                </c:pt>
                <c:pt idx="1136">
                  <c:v>0</c:v>
                </c:pt>
                <c:pt idx="1137">
                  <c:v>0</c:v>
                </c:pt>
                <c:pt idx="1138">
                  <c:v>0</c:v>
                </c:pt>
                <c:pt idx="1139">
                  <c:v>0</c:v>
                </c:pt>
                <c:pt idx="1140">
                  <c:v>0</c:v>
                </c:pt>
                <c:pt idx="1141">
                  <c:v>0</c:v>
                </c:pt>
                <c:pt idx="1142">
                  <c:v>1</c:v>
                </c:pt>
                <c:pt idx="1143">
                  <c:v>0</c:v>
                </c:pt>
                <c:pt idx="1144">
                  <c:v>0</c:v>
                </c:pt>
                <c:pt idx="1145">
                  <c:v>0</c:v>
                </c:pt>
                <c:pt idx="1146">
                  <c:v>0</c:v>
                </c:pt>
                <c:pt idx="1147">
                  <c:v>0</c:v>
                </c:pt>
                <c:pt idx="1148">
                  <c:v>0</c:v>
                </c:pt>
                <c:pt idx="1149">
                  <c:v>0</c:v>
                </c:pt>
                <c:pt idx="1150">
                  <c:v>0</c:v>
                </c:pt>
                <c:pt idx="1151">
                  <c:v>1</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1</c:v>
                </c:pt>
                <c:pt idx="1167">
                  <c:v>0</c:v>
                </c:pt>
                <c:pt idx="1168">
                  <c:v>1</c:v>
                </c:pt>
                <c:pt idx="1169">
                  <c:v>0</c:v>
                </c:pt>
                <c:pt idx="1170">
                  <c:v>0</c:v>
                </c:pt>
                <c:pt idx="1171">
                  <c:v>0</c:v>
                </c:pt>
                <c:pt idx="1172">
                  <c:v>0</c:v>
                </c:pt>
                <c:pt idx="1173">
                  <c:v>0</c:v>
                </c:pt>
                <c:pt idx="1174">
                  <c:v>0</c:v>
                </c:pt>
                <c:pt idx="1175">
                  <c:v>0</c:v>
                </c:pt>
                <c:pt idx="1176">
                  <c:v>0</c:v>
                </c:pt>
                <c:pt idx="1177">
                  <c:v>1</c:v>
                </c:pt>
                <c:pt idx="1178">
                  <c:v>0</c:v>
                </c:pt>
                <c:pt idx="1179">
                  <c:v>1</c:v>
                </c:pt>
                <c:pt idx="1180">
                  <c:v>1</c:v>
                </c:pt>
                <c:pt idx="1181">
                  <c:v>1</c:v>
                </c:pt>
                <c:pt idx="1182">
                  <c:v>0</c:v>
                </c:pt>
                <c:pt idx="1183">
                  <c:v>0</c:v>
                </c:pt>
                <c:pt idx="1184">
                  <c:v>0</c:v>
                </c:pt>
                <c:pt idx="1185">
                  <c:v>0</c:v>
                </c:pt>
                <c:pt idx="1186">
                  <c:v>0</c:v>
                </c:pt>
                <c:pt idx="1187">
                  <c:v>0</c:v>
                </c:pt>
                <c:pt idx="1188">
                  <c:v>0</c:v>
                </c:pt>
                <c:pt idx="1189">
                  <c:v>0</c:v>
                </c:pt>
                <c:pt idx="1190">
                  <c:v>1</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1</c:v>
                </c:pt>
                <c:pt idx="1207">
                  <c:v>0</c:v>
                </c:pt>
                <c:pt idx="1208">
                  <c:v>0</c:v>
                </c:pt>
                <c:pt idx="1209">
                  <c:v>0</c:v>
                </c:pt>
                <c:pt idx="1210">
                  <c:v>0</c:v>
                </c:pt>
                <c:pt idx="1211">
                  <c:v>0</c:v>
                </c:pt>
                <c:pt idx="1212">
                  <c:v>1</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1</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1</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1</c:v>
                </c:pt>
                <c:pt idx="1267">
                  <c:v>0</c:v>
                </c:pt>
                <c:pt idx="1268">
                  <c:v>0</c:v>
                </c:pt>
                <c:pt idx="1269">
                  <c:v>1</c:v>
                </c:pt>
                <c:pt idx="1270">
                  <c:v>0</c:v>
                </c:pt>
                <c:pt idx="1271">
                  <c:v>0</c:v>
                </c:pt>
                <c:pt idx="1272">
                  <c:v>0</c:v>
                </c:pt>
                <c:pt idx="1273">
                  <c:v>0</c:v>
                </c:pt>
                <c:pt idx="1274">
                  <c:v>0</c:v>
                </c:pt>
                <c:pt idx="1275">
                  <c:v>0</c:v>
                </c:pt>
                <c:pt idx="1276">
                  <c:v>1</c:v>
                </c:pt>
                <c:pt idx="1277">
                  <c:v>1</c:v>
                </c:pt>
                <c:pt idx="1278">
                  <c:v>0</c:v>
                </c:pt>
                <c:pt idx="1279">
                  <c:v>0</c:v>
                </c:pt>
                <c:pt idx="1280">
                  <c:v>0</c:v>
                </c:pt>
                <c:pt idx="1281">
                  <c:v>0</c:v>
                </c:pt>
                <c:pt idx="1282">
                  <c:v>0</c:v>
                </c:pt>
                <c:pt idx="1283">
                  <c:v>0</c:v>
                </c:pt>
                <c:pt idx="1284">
                  <c:v>0</c:v>
                </c:pt>
                <c:pt idx="1285">
                  <c:v>0</c:v>
                </c:pt>
                <c:pt idx="1286">
                  <c:v>0</c:v>
                </c:pt>
                <c:pt idx="1287">
                  <c:v>1</c:v>
                </c:pt>
                <c:pt idx="1288">
                  <c:v>0</c:v>
                </c:pt>
                <c:pt idx="1289">
                  <c:v>0</c:v>
                </c:pt>
                <c:pt idx="1290">
                  <c:v>0</c:v>
                </c:pt>
                <c:pt idx="1291">
                  <c:v>0</c:v>
                </c:pt>
                <c:pt idx="1292">
                  <c:v>0</c:v>
                </c:pt>
                <c:pt idx="1293">
                  <c:v>0</c:v>
                </c:pt>
                <c:pt idx="1294">
                  <c:v>0</c:v>
                </c:pt>
                <c:pt idx="1295">
                  <c:v>0</c:v>
                </c:pt>
                <c:pt idx="1296">
                  <c:v>0</c:v>
                </c:pt>
                <c:pt idx="1297">
                  <c:v>1</c:v>
                </c:pt>
                <c:pt idx="1298">
                  <c:v>0</c:v>
                </c:pt>
                <c:pt idx="1299">
                  <c:v>0</c:v>
                </c:pt>
                <c:pt idx="1300">
                  <c:v>1</c:v>
                </c:pt>
                <c:pt idx="1301">
                  <c:v>0</c:v>
                </c:pt>
                <c:pt idx="1302">
                  <c:v>0</c:v>
                </c:pt>
                <c:pt idx="1303">
                  <c:v>1</c:v>
                </c:pt>
                <c:pt idx="1304">
                  <c:v>0</c:v>
                </c:pt>
                <c:pt idx="1305">
                  <c:v>0</c:v>
                </c:pt>
                <c:pt idx="1306">
                  <c:v>0</c:v>
                </c:pt>
                <c:pt idx="1307">
                  <c:v>0</c:v>
                </c:pt>
                <c:pt idx="1308">
                  <c:v>0</c:v>
                </c:pt>
                <c:pt idx="1309">
                  <c:v>0</c:v>
                </c:pt>
                <c:pt idx="1310">
                  <c:v>0</c:v>
                </c:pt>
                <c:pt idx="1311">
                  <c:v>0</c:v>
                </c:pt>
                <c:pt idx="1312">
                  <c:v>1</c:v>
                </c:pt>
                <c:pt idx="1313">
                  <c:v>0</c:v>
                </c:pt>
                <c:pt idx="1314">
                  <c:v>0</c:v>
                </c:pt>
                <c:pt idx="1315">
                  <c:v>0</c:v>
                </c:pt>
                <c:pt idx="1316">
                  <c:v>0</c:v>
                </c:pt>
                <c:pt idx="1317">
                  <c:v>0</c:v>
                </c:pt>
                <c:pt idx="1318">
                  <c:v>0</c:v>
                </c:pt>
                <c:pt idx="1319">
                  <c:v>1</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1</c:v>
                </c:pt>
                <c:pt idx="1333">
                  <c:v>0</c:v>
                </c:pt>
                <c:pt idx="1334">
                  <c:v>1</c:v>
                </c:pt>
                <c:pt idx="1335">
                  <c:v>0</c:v>
                </c:pt>
                <c:pt idx="1336">
                  <c:v>0</c:v>
                </c:pt>
                <c:pt idx="1337">
                  <c:v>0</c:v>
                </c:pt>
                <c:pt idx="1338">
                  <c:v>0</c:v>
                </c:pt>
                <c:pt idx="1339">
                  <c:v>0</c:v>
                </c:pt>
                <c:pt idx="1340">
                  <c:v>0</c:v>
                </c:pt>
                <c:pt idx="1341">
                  <c:v>0</c:v>
                </c:pt>
                <c:pt idx="1342">
                  <c:v>1</c:v>
                </c:pt>
                <c:pt idx="1343">
                  <c:v>1</c:v>
                </c:pt>
                <c:pt idx="1344">
                  <c:v>1</c:v>
                </c:pt>
                <c:pt idx="1345">
                  <c:v>0</c:v>
                </c:pt>
                <c:pt idx="1346">
                  <c:v>0</c:v>
                </c:pt>
                <c:pt idx="1347">
                  <c:v>0</c:v>
                </c:pt>
                <c:pt idx="1348">
                  <c:v>0</c:v>
                </c:pt>
                <c:pt idx="1349">
                  <c:v>1</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1</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1</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1</c:v>
                </c:pt>
                <c:pt idx="1412">
                  <c:v>0</c:v>
                </c:pt>
                <c:pt idx="1413">
                  <c:v>0</c:v>
                </c:pt>
                <c:pt idx="1414">
                  <c:v>0</c:v>
                </c:pt>
                <c:pt idx="1415">
                  <c:v>0</c:v>
                </c:pt>
                <c:pt idx="1416">
                  <c:v>0</c:v>
                </c:pt>
                <c:pt idx="1417">
                  <c:v>0</c:v>
                </c:pt>
                <c:pt idx="1418">
                  <c:v>1</c:v>
                </c:pt>
                <c:pt idx="1419">
                  <c:v>0</c:v>
                </c:pt>
                <c:pt idx="1420">
                  <c:v>0</c:v>
                </c:pt>
                <c:pt idx="1421">
                  <c:v>0</c:v>
                </c:pt>
                <c:pt idx="1422">
                  <c:v>0</c:v>
                </c:pt>
                <c:pt idx="1423">
                  <c:v>0</c:v>
                </c:pt>
                <c:pt idx="1424">
                  <c:v>0</c:v>
                </c:pt>
                <c:pt idx="1425">
                  <c:v>1</c:v>
                </c:pt>
                <c:pt idx="1426">
                  <c:v>0</c:v>
                </c:pt>
                <c:pt idx="1427">
                  <c:v>0</c:v>
                </c:pt>
                <c:pt idx="1428">
                  <c:v>0</c:v>
                </c:pt>
                <c:pt idx="1429">
                  <c:v>0</c:v>
                </c:pt>
                <c:pt idx="1430">
                  <c:v>0</c:v>
                </c:pt>
                <c:pt idx="1431">
                  <c:v>1</c:v>
                </c:pt>
                <c:pt idx="1432">
                  <c:v>0</c:v>
                </c:pt>
                <c:pt idx="1433">
                  <c:v>0</c:v>
                </c:pt>
                <c:pt idx="1434">
                  <c:v>0</c:v>
                </c:pt>
                <c:pt idx="1435">
                  <c:v>1</c:v>
                </c:pt>
                <c:pt idx="1436">
                  <c:v>0</c:v>
                </c:pt>
                <c:pt idx="1437">
                  <c:v>1</c:v>
                </c:pt>
                <c:pt idx="1438">
                  <c:v>0</c:v>
                </c:pt>
                <c:pt idx="1439">
                  <c:v>0</c:v>
                </c:pt>
                <c:pt idx="1440">
                  <c:v>1</c:v>
                </c:pt>
                <c:pt idx="1441">
                  <c:v>0</c:v>
                </c:pt>
                <c:pt idx="1442">
                  <c:v>0</c:v>
                </c:pt>
                <c:pt idx="1443">
                  <c:v>0</c:v>
                </c:pt>
                <c:pt idx="1444">
                  <c:v>0</c:v>
                </c:pt>
                <c:pt idx="1445">
                  <c:v>0</c:v>
                </c:pt>
                <c:pt idx="1446">
                  <c:v>1</c:v>
                </c:pt>
                <c:pt idx="1447">
                  <c:v>0</c:v>
                </c:pt>
                <c:pt idx="1448">
                  <c:v>0</c:v>
                </c:pt>
                <c:pt idx="1449">
                  <c:v>1</c:v>
                </c:pt>
                <c:pt idx="1450">
                  <c:v>0</c:v>
                </c:pt>
                <c:pt idx="1451">
                  <c:v>0</c:v>
                </c:pt>
                <c:pt idx="1452">
                  <c:v>0</c:v>
                </c:pt>
                <c:pt idx="1453">
                  <c:v>0</c:v>
                </c:pt>
                <c:pt idx="1454">
                  <c:v>1</c:v>
                </c:pt>
                <c:pt idx="1455">
                  <c:v>0</c:v>
                </c:pt>
                <c:pt idx="1456">
                  <c:v>0</c:v>
                </c:pt>
                <c:pt idx="1457">
                  <c:v>0</c:v>
                </c:pt>
                <c:pt idx="1458">
                  <c:v>1</c:v>
                </c:pt>
                <c:pt idx="1459">
                  <c:v>0</c:v>
                </c:pt>
                <c:pt idx="1460">
                  <c:v>0</c:v>
                </c:pt>
                <c:pt idx="1461">
                  <c:v>0</c:v>
                </c:pt>
                <c:pt idx="1462">
                  <c:v>0</c:v>
                </c:pt>
                <c:pt idx="1463">
                  <c:v>0</c:v>
                </c:pt>
                <c:pt idx="1464">
                  <c:v>1</c:v>
                </c:pt>
                <c:pt idx="1465">
                  <c:v>0</c:v>
                </c:pt>
                <c:pt idx="1466">
                  <c:v>0</c:v>
                </c:pt>
                <c:pt idx="1467">
                  <c:v>1</c:v>
                </c:pt>
                <c:pt idx="1468">
                  <c:v>0</c:v>
                </c:pt>
                <c:pt idx="1469">
                  <c:v>1</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1</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1</c:v>
                </c:pt>
                <c:pt idx="1502">
                  <c:v>0</c:v>
                </c:pt>
                <c:pt idx="1503">
                  <c:v>0</c:v>
                </c:pt>
                <c:pt idx="1504">
                  <c:v>1</c:v>
                </c:pt>
                <c:pt idx="1505">
                  <c:v>0</c:v>
                </c:pt>
                <c:pt idx="1506">
                  <c:v>0</c:v>
                </c:pt>
                <c:pt idx="1507">
                  <c:v>0</c:v>
                </c:pt>
                <c:pt idx="1508">
                  <c:v>0</c:v>
                </c:pt>
                <c:pt idx="1509">
                  <c:v>1</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1</c:v>
                </c:pt>
                <c:pt idx="1533">
                  <c:v>0</c:v>
                </c:pt>
                <c:pt idx="1534">
                  <c:v>1</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1</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1</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1</c:v>
                </c:pt>
                <c:pt idx="1605">
                  <c:v>0</c:v>
                </c:pt>
                <c:pt idx="1606">
                  <c:v>0</c:v>
                </c:pt>
                <c:pt idx="1607">
                  <c:v>0</c:v>
                </c:pt>
                <c:pt idx="1608">
                  <c:v>0</c:v>
                </c:pt>
                <c:pt idx="1609">
                  <c:v>0</c:v>
                </c:pt>
                <c:pt idx="1610">
                  <c:v>0</c:v>
                </c:pt>
                <c:pt idx="1611">
                  <c:v>1</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1</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1</c:v>
                </c:pt>
                <c:pt idx="1654">
                  <c:v>0</c:v>
                </c:pt>
                <c:pt idx="1655">
                  <c:v>0</c:v>
                </c:pt>
                <c:pt idx="1656">
                  <c:v>0</c:v>
                </c:pt>
                <c:pt idx="1657">
                  <c:v>0</c:v>
                </c:pt>
                <c:pt idx="1658">
                  <c:v>0</c:v>
                </c:pt>
                <c:pt idx="1659">
                  <c:v>0</c:v>
                </c:pt>
                <c:pt idx="1660">
                  <c:v>0</c:v>
                </c:pt>
                <c:pt idx="1661">
                  <c:v>0</c:v>
                </c:pt>
                <c:pt idx="1662">
                  <c:v>0</c:v>
                </c:pt>
                <c:pt idx="1663">
                  <c:v>1</c:v>
                </c:pt>
                <c:pt idx="1664">
                  <c:v>0</c:v>
                </c:pt>
                <c:pt idx="1665">
                  <c:v>0</c:v>
                </c:pt>
                <c:pt idx="1666">
                  <c:v>0</c:v>
                </c:pt>
                <c:pt idx="1667">
                  <c:v>0</c:v>
                </c:pt>
                <c:pt idx="1668">
                  <c:v>0</c:v>
                </c:pt>
                <c:pt idx="1669">
                  <c:v>0</c:v>
                </c:pt>
                <c:pt idx="1670">
                  <c:v>0</c:v>
                </c:pt>
                <c:pt idx="1671">
                  <c:v>0</c:v>
                </c:pt>
                <c:pt idx="1672">
                  <c:v>1</c:v>
                </c:pt>
                <c:pt idx="1673">
                  <c:v>0</c:v>
                </c:pt>
                <c:pt idx="1674">
                  <c:v>0</c:v>
                </c:pt>
                <c:pt idx="1675">
                  <c:v>0</c:v>
                </c:pt>
                <c:pt idx="1676">
                  <c:v>0</c:v>
                </c:pt>
                <c:pt idx="1677">
                  <c:v>0</c:v>
                </c:pt>
                <c:pt idx="1678">
                  <c:v>0</c:v>
                </c:pt>
                <c:pt idx="1679">
                  <c:v>0</c:v>
                </c:pt>
                <c:pt idx="1680">
                  <c:v>1</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1</c:v>
                </c:pt>
                <c:pt idx="1694">
                  <c:v>0</c:v>
                </c:pt>
                <c:pt idx="1695">
                  <c:v>1</c:v>
                </c:pt>
                <c:pt idx="1696">
                  <c:v>0</c:v>
                </c:pt>
                <c:pt idx="1697">
                  <c:v>0</c:v>
                </c:pt>
                <c:pt idx="1698">
                  <c:v>1</c:v>
                </c:pt>
                <c:pt idx="1699">
                  <c:v>0</c:v>
                </c:pt>
                <c:pt idx="1700">
                  <c:v>0</c:v>
                </c:pt>
                <c:pt idx="1701">
                  <c:v>0</c:v>
                </c:pt>
                <c:pt idx="1702">
                  <c:v>0</c:v>
                </c:pt>
                <c:pt idx="1703">
                  <c:v>0</c:v>
                </c:pt>
                <c:pt idx="1704">
                  <c:v>1</c:v>
                </c:pt>
                <c:pt idx="1705">
                  <c:v>1</c:v>
                </c:pt>
                <c:pt idx="1706">
                  <c:v>1</c:v>
                </c:pt>
                <c:pt idx="1707">
                  <c:v>0</c:v>
                </c:pt>
                <c:pt idx="1708">
                  <c:v>0</c:v>
                </c:pt>
                <c:pt idx="1709">
                  <c:v>1</c:v>
                </c:pt>
                <c:pt idx="1710">
                  <c:v>0</c:v>
                </c:pt>
                <c:pt idx="1711">
                  <c:v>0</c:v>
                </c:pt>
                <c:pt idx="1712">
                  <c:v>0</c:v>
                </c:pt>
                <c:pt idx="1713">
                  <c:v>0</c:v>
                </c:pt>
                <c:pt idx="1714">
                  <c:v>0</c:v>
                </c:pt>
                <c:pt idx="1715">
                  <c:v>0</c:v>
                </c:pt>
                <c:pt idx="1716">
                  <c:v>0</c:v>
                </c:pt>
                <c:pt idx="1717">
                  <c:v>0</c:v>
                </c:pt>
                <c:pt idx="1718">
                  <c:v>0</c:v>
                </c:pt>
                <c:pt idx="1719">
                  <c:v>1</c:v>
                </c:pt>
                <c:pt idx="1720">
                  <c:v>0</c:v>
                </c:pt>
                <c:pt idx="1721">
                  <c:v>0</c:v>
                </c:pt>
                <c:pt idx="1722">
                  <c:v>0</c:v>
                </c:pt>
                <c:pt idx="1723">
                  <c:v>0</c:v>
                </c:pt>
                <c:pt idx="1724">
                  <c:v>0</c:v>
                </c:pt>
                <c:pt idx="1725">
                  <c:v>0</c:v>
                </c:pt>
                <c:pt idx="1726">
                  <c:v>0</c:v>
                </c:pt>
                <c:pt idx="1727">
                  <c:v>1</c:v>
                </c:pt>
                <c:pt idx="1728">
                  <c:v>0</c:v>
                </c:pt>
                <c:pt idx="1729">
                  <c:v>1</c:v>
                </c:pt>
                <c:pt idx="1730">
                  <c:v>0</c:v>
                </c:pt>
                <c:pt idx="1731">
                  <c:v>0</c:v>
                </c:pt>
                <c:pt idx="1732">
                  <c:v>0</c:v>
                </c:pt>
                <c:pt idx="1733">
                  <c:v>0</c:v>
                </c:pt>
                <c:pt idx="1734">
                  <c:v>0</c:v>
                </c:pt>
                <c:pt idx="1735">
                  <c:v>0</c:v>
                </c:pt>
                <c:pt idx="1736">
                  <c:v>1</c:v>
                </c:pt>
                <c:pt idx="1737">
                  <c:v>0</c:v>
                </c:pt>
                <c:pt idx="1738">
                  <c:v>0</c:v>
                </c:pt>
                <c:pt idx="1739">
                  <c:v>1</c:v>
                </c:pt>
                <c:pt idx="1740">
                  <c:v>0</c:v>
                </c:pt>
                <c:pt idx="1741">
                  <c:v>0</c:v>
                </c:pt>
                <c:pt idx="1742">
                  <c:v>0</c:v>
                </c:pt>
                <c:pt idx="1743">
                  <c:v>0</c:v>
                </c:pt>
                <c:pt idx="1744">
                  <c:v>0</c:v>
                </c:pt>
                <c:pt idx="1745">
                  <c:v>0</c:v>
                </c:pt>
                <c:pt idx="1746">
                  <c:v>0</c:v>
                </c:pt>
                <c:pt idx="1747">
                  <c:v>0</c:v>
                </c:pt>
                <c:pt idx="1748">
                  <c:v>1</c:v>
                </c:pt>
                <c:pt idx="1749">
                  <c:v>0</c:v>
                </c:pt>
                <c:pt idx="1750">
                  <c:v>0</c:v>
                </c:pt>
                <c:pt idx="1751">
                  <c:v>0</c:v>
                </c:pt>
                <c:pt idx="1752">
                  <c:v>0</c:v>
                </c:pt>
                <c:pt idx="1753">
                  <c:v>0</c:v>
                </c:pt>
                <c:pt idx="1754">
                  <c:v>1</c:v>
                </c:pt>
                <c:pt idx="1755">
                  <c:v>1</c:v>
                </c:pt>
                <c:pt idx="1756">
                  <c:v>0</c:v>
                </c:pt>
                <c:pt idx="1757">
                  <c:v>0</c:v>
                </c:pt>
                <c:pt idx="1758">
                  <c:v>0</c:v>
                </c:pt>
                <c:pt idx="1759">
                  <c:v>0</c:v>
                </c:pt>
                <c:pt idx="1760">
                  <c:v>1</c:v>
                </c:pt>
                <c:pt idx="1761">
                  <c:v>0</c:v>
                </c:pt>
                <c:pt idx="1762">
                  <c:v>0</c:v>
                </c:pt>
                <c:pt idx="1763">
                  <c:v>1</c:v>
                </c:pt>
                <c:pt idx="1764">
                  <c:v>0</c:v>
                </c:pt>
                <c:pt idx="1765">
                  <c:v>0</c:v>
                </c:pt>
                <c:pt idx="1766">
                  <c:v>0</c:v>
                </c:pt>
                <c:pt idx="1767">
                  <c:v>1</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1</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1</c:v>
                </c:pt>
                <c:pt idx="1838">
                  <c:v>0</c:v>
                </c:pt>
                <c:pt idx="1839">
                  <c:v>0</c:v>
                </c:pt>
                <c:pt idx="1840">
                  <c:v>0</c:v>
                </c:pt>
                <c:pt idx="1841">
                  <c:v>0</c:v>
                </c:pt>
                <c:pt idx="1842">
                  <c:v>0</c:v>
                </c:pt>
                <c:pt idx="1843">
                  <c:v>0</c:v>
                </c:pt>
                <c:pt idx="1844">
                  <c:v>1</c:v>
                </c:pt>
                <c:pt idx="1845">
                  <c:v>0</c:v>
                </c:pt>
                <c:pt idx="1846">
                  <c:v>1</c:v>
                </c:pt>
                <c:pt idx="1847">
                  <c:v>0</c:v>
                </c:pt>
                <c:pt idx="1848">
                  <c:v>0</c:v>
                </c:pt>
                <c:pt idx="1849">
                  <c:v>0</c:v>
                </c:pt>
                <c:pt idx="1850">
                  <c:v>0</c:v>
                </c:pt>
                <c:pt idx="1851">
                  <c:v>0</c:v>
                </c:pt>
                <c:pt idx="1852">
                  <c:v>0</c:v>
                </c:pt>
                <c:pt idx="1853">
                  <c:v>0</c:v>
                </c:pt>
                <c:pt idx="1854">
                  <c:v>1</c:v>
                </c:pt>
                <c:pt idx="1855">
                  <c:v>0</c:v>
                </c:pt>
                <c:pt idx="1856">
                  <c:v>0</c:v>
                </c:pt>
                <c:pt idx="1857">
                  <c:v>0</c:v>
                </c:pt>
                <c:pt idx="1858">
                  <c:v>0</c:v>
                </c:pt>
                <c:pt idx="1859">
                  <c:v>0</c:v>
                </c:pt>
                <c:pt idx="1860">
                  <c:v>0</c:v>
                </c:pt>
                <c:pt idx="1861">
                  <c:v>0</c:v>
                </c:pt>
                <c:pt idx="1862">
                  <c:v>1</c:v>
                </c:pt>
                <c:pt idx="1863">
                  <c:v>0</c:v>
                </c:pt>
                <c:pt idx="1864">
                  <c:v>0</c:v>
                </c:pt>
                <c:pt idx="1865">
                  <c:v>0</c:v>
                </c:pt>
                <c:pt idx="1866">
                  <c:v>0</c:v>
                </c:pt>
                <c:pt idx="1867">
                  <c:v>0</c:v>
                </c:pt>
                <c:pt idx="1868">
                  <c:v>0</c:v>
                </c:pt>
                <c:pt idx="1869">
                  <c:v>0</c:v>
                </c:pt>
                <c:pt idx="1870">
                  <c:v>0</c:v>
                </c:pt>
                <c:pt idx="1871">
                  <c:v>0</c:v>
                </c:pt>
                <c:pt idx="1872">
                  <c:v>1</c:v>
                </c:pt>
                <c:pt idx="1873">
                  <c:v>0</c:v>
                </c:pt>
                <c:pt idx="1874">
                  <c:v>0</c:v>
                </c:pt>
                <c:pt idx="1875">
                  <c:v>0</c:v>
                </c:pt>
                <c:pt idx="1876">
                  <c:v>1</c:v>
                </c:pt>
                <c:pt idx="1877">
                  <c:v>0</c:v>
                </c:pt>
                <c:pt idx="1878">
                  <c:v>0</c:v>
                </c:pt>
                <c:pt idx="1879">
                  <c:v>0</c:v>
                </c:pt>
                <c:pt idx="1880">
                  <c:v>0</c:v>
                </c:pt>
                <c:pt idx="1881">
                  <c:v>0</c:v>
                </c:pt>
                <c:pt idx="1882">
                  <c:v>0</c:v>
                </c:pt>
                <c:pt idx="1883">
                  <c:v>0</c:v>
                </c:pt>
                <c:pt idx="1884">
                  <c:v>0</c:v>
                </c:pt>
                <c:pt idx="1885">
                  <c:v>0</c:v>
                </c:pt>
                <c:pt idx="1886">
                  <c:v>1</c:v>
                </c:pt>
                <c:pt idx="1887">
                  <c:v>0</c:v>
                </c:pt>
                <c:pt idx="1888">
                  <c:v>0</c:v>
                </c:pt>
                <c:pt idx="1889">
                  <c:v>1</c:v>
                </c:pt>
                <c:pt idx="1890">
                  <c:v>0</c:v>
                </c:pt>
                <c:pt idx="1891">
                  <c:v>0</c:v>
                </c:pt>
                <c:pt idx="1892">
                  <c:v>0</c:v>
                </c:pt>
                <c:pt idx="1893">
                  <c:v>0</c:v>
                </c:pt>
                <c:pt idx="1894">
                  <c:v>0</c:v>
                </c:pt>
                <c:pt idx="1895">
                  <c:v>0</c:v>
                </c:pt>
                <c:pt idx="1896">
                  <c:v>0</c:v>
                </c:pt>
                <c:pt idx="1897">
                  <c:v>0</c:v>
                </c:pt>
                <c:pt idx="1898">
                  <c:v>0</c:v>
                </c:pt>
                <c:pt idx="1899">
                  <c:v>1</c:v>
                </c:pt>
                <c:pt idx="1900">
                  <c:v>0</c:v>
                </c:pt>
                <c:pt idx="1901">
                  <c:v>0</c:v>
                </c:pt>
                <c:pt idx="1902">
                  <c:v>0</c:v>
                </c:pt>
                <c:pt idx="1903">
                  <c:v>0</c:v>
                </c:pt>
                <c:pt idx="1904">
                  <c:v>1</c:v>
                </c:pt>
                <c:pt idx="1905">
                  <c:v>1</c:v>
                </c:pt>
                <c:pt idx="1906">
                  <c:v>0</c:v>
                </c:pt>
                <c:pt idx="1907">
                  <c:v>0</c:v>
                </c:pt>
                <c:pt idx="1908">
                  <c:v>0</c:v>
                </c:pt>
                <c:pt idx="1909">
                  <c:v>0</c:v>
                </c:pt>
                <c:pt idx="1910">
                  <c:v>0</c:v>
                </c:pt>
                <c:pt idx="1911">
                  <c:v>0</c:v>
                </c:pt>
                <c:pt idx="1912">
                  <c:v>0</c:v>
                </c:pt>
                <c:pt idx="1913">
                  <c:v>1</c:v>
                </c:pt>
                <c:pt idx="1914">
                  <c:v>1</c:v>
                </c:pt>
                <c:pt idx="1915">
                  <c:v>1</c:v>
                </c:pt>
                <c:pt idx="1916">
                  <c:v>0</c:v>
                </c:pt>
                <c:pt idx="1917">
                  <c:v>1</c:v>
                </c:pt>
                <c:pt idx="1918">
                  <c:v>0</c:v>
                </c:pt>
                <c:pt idx="1919">
                  <c:v>0</c:v>
                </c:pt>
                <c:pt idx="1920">
                  <c:v>0</c:v>
                </c:pt>
                <c:pt idx="1921">
                  <c:v>0</c:v>
                </c:pt>
                <c:pt idx="1922">
                  <c:v>0</c:v>
                </c:pt>
                <c:pt idx="1923">
                  <c:v>0</c:v>
                </c:pt>
                <c:pt idx="1924">
                  <c:v>0</c:v>
                </c:pt>
                <c:pt idx="1925">
                  <c:v>0</c:v>
                </c:pt>
                <c:pt idx="1926">
                  <c:v>0</c:v>
                </c:pt>
                <c:pt idx="1927">
                  <c:v>1</c:v>
                </c:pt>
                <c:pt idx="1928">
                  <c:v>1</c:v>
                </c:pt>
                <c:pt idx="1929">
                  <c:v>0</c:v>
                </c:pt>
                <c:pt idx="1930">
                  <c:v>0</c:v>
                </c:pt>
                <c:pt idx="1931">
                  <c:v>0</c:v>
                </c:pt>
                <c:pt idx="1932">
                  <c:v>0</c:v>
                </c:pt>
                <c:pt idx="1933">
                  <c:v>0</c:v>
                </c:pt>
                <c:pt idx="1934">
                  <c:v>1</c:v>
                </c:pt>
                <c:pt idx="1935">
                  <c:v>0</c:v>
                </c:pt>
                <c:pt idx="1936">
                  <c:v>0</c:v>
                </c:pt>
                <c:pt idx="1937">
                  <c:v>0</c:v>
                </c:pt>
                <c:pt idx="1938">
                  <c:v>0</c:v>
                </c:pt>
                <c:pt idx="1939">
                  <c:v>0</c:v>
                </c:pt>
                <c:pt idx="1940">
                  <c:v>1</c:v>
                </c:pt>
                <c:pt idx="1941">
                  <c:v>0</c:v>
                </c:pt>
                <c:pt idx="1942">
                  <c:v>0</c:v>
                </c:pt>
                <c:pt idx="1943">
                  <c:v>0</c:v>
                </c:pt>
                <c:pt idx="1944">
                  <c:v>0</c:v>
                </c:pt>
                <c:pt idx="1945">
                  <c:v>0</c:v>
                </c:pt>
                <c:pt idx="1946">
                  <c:v>1</c:v>
                </c:pt>
                <c:pt idx="1947">
                  <c:v>0</c:v>
                </c:pt>
                <c:pt idx="1948">
                  <c:v>0</c:v>
                </c:pt>
                <c:pt idx="1949">
                  <c:v>0</c:v>
                </c:pt>
                <c:pt idx="1950">
                  <c:v>0</c:v>
                </c:pt>
                <c:pt idx="1951">
                  <c:v>0</c:v>
                </c:pt>
                <c:pt idx="1952">
                  <c:v>1</c:v>
                </c:pt>
                <c:pt idx="1953">
                  <c:v>0</c:v>
                </c:pt>
                <c:pt idx="1954">
                  <c:v>0</c:v>
                </c:pt>
                <c:pt idx="1955">
                  <c:v>0</c:v>
                </c:pt>
                <c:pt idx="1956">
                  <c:v>0</c:v>
                </c:pt>
                <c:pt idx="1957">
                  <c:v>0</c:v>
                </c:pt>
                <c:pt idx="1958">
                  <c:v>0</c:v>
                </c:pt>
                <c:pt idx="1959">
                  <c:v>0</c:v>
                </c:pt>
                <c:pt idx="1960">
                  <c:v>0</c:v>
                </c:pt>
                <c:pt idx="1961">
                  <c:v>0</c:v>
                </c:pt>
                <c:pt idx="1962">
                  <c:v>1</c:v>
                </c:pt>
                <c:pt idx="1963">
                  <c:v>0</c:v>
                </c:pt>
                <c:pt idx="1964">
                  <c:v>0</c:v>
                </c:pt>
                <c:pt idx="1965">
                  <c:v>0</c:v>
                </c:pt>
                <c:pt idx="1966">
                  <c:v>0</c:v>
                </c:pt>
                <c:pt idx="1967">
                  <c:v>0</c:v>
                </c:pt>
                <c:pt idx="1968">
                  <c:v>0</c:v>
                </c:pt>
                <c:pt idx="1969">
                  <c:v>0</c:v>
                </c:pt>
                <c:pt idx="1970">
                  <c:v>0</c:v>
                </c:pt>
                <c:pt idx="1971">
                  <c:v>0</c:v>
                </c:pt>
                <c:pt idx="1972">
                  <c:v>0</c:v>
                </c:pt>
                <c:pt idx="1973">
                  <c:v>0</c:v>
                </c:pt>
                <c:pt idx="1974">
                  <c:v>1</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1</c:v>
                </c:pt>
                <c:pt idx="1992">
                  <c:v>0</c:v>
                </c:pt>
                <c:pt idx="1993">
                  <c:v>0</c:v>
                </c:pt>
                <c:pt idx="1994">
                  <c:v>1</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1</c:v>
                </c:pt>
                <c:pt idx="2015">
                  <c:v>1</c:v>
                </c:pt>
                <c:pt idx="2016">
                  <c:v>0</c:v>
                </c:pt>
                <c:pt idx="2017">
                  <c:v>1</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1</c:v>
                </c:pt>
                <c:pt idx="2033">
                  <c:v>1</c:v>
                </c:pt>
                <c:pt idx="2034">
                  <c:v>0</c:v>
                </c:pt>
                <c:pt idx="2035">
                  <c:v>0</c:v>
                </c:pt>
                <c:pt idx="2036">
                  <c:v>0</c:v>
                </c:pt>
                <c:pt idx="2037">
                  <c:v>1</c:v>
                </c:pt>
                <c:pt idx="2038">
                  <c:v>0</c:v>
                </c:pt>
                <c:pt idx="2039">
                  <c:v>0</c:v>
                </c:pt>
                <c:pt idx="2040">
                  <c:v>0</c:v>
                </c:pt>
                <c:pt idx="2041">
                  <c:v>0</c:v>
                </c:pt>
                <c:pt idx="2042">
                  <c:v>0</c:v>
                </c:pt>
                <c:pt idx="2043">
                  <c:v>0</c:v>
                </c:pt>
                <c:pt idx="2044">
                  <c:v>0</c:v>
                </c:pt>
                <c:pt idx="2045">
                  <c:v>0</c:v>
                </c:pt>
                <c:pt idx="2046">
                  <c:v>0</c:v>
                </c:pt>
                <c:pt idx="2047">
                  <c:v>0</c:v>
                </c:pt>
                <c:pt idx="2048">
                  <c:v>0</c:v>
                </c:pt>
                <c:pt idx="2049">
                  <c:v>1</c:v>
                </c:pt>
                <c:pt idx="2050">
                  <c:v>0</c:v>
                </c:pt>
                <c:pt idx="2051">
                  <c:v>1</c:v>
                </c:pt>
                <c:pt idx="2052">
                  <c:v>0</c:v>
                </c:pt>
                <c:pt idx="2053">
                  <c:v>0</c:v>
                </c:pt>
                <c:pt idx="2054">
                  <c:v>0</c:v>
                </c:pt>
                <c:pt idx="2055">
                  <c:v>1</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1</c:v>
                </c:pt>
                <c:pt idx="2069">
                  <c:v>0</c:v>
                </c:pt>
                <c:pt idx="2070">
                  <c:v>0</c:v>
                </c:pt>
                <c:pt idx="2071">
                  <c:v>0</c:v>
                </c:pt>
                <c:pt idx="2072">
                  <c:v>0</c:v>
                </c:pt>
                <c:pt idx="2073">
                  <c:v>1</c:v>
                </c:pt>
                <c:pt idx="2074">
                  <c:v>0</c:v>
                </c:pt>
                <c:pt idx="2075">
                  <c:v>0</c:v>
                </c:pt>
                <c:pt idx="2076">
                  <c:v>0</c:v>
                </c:pt>
                <c:pt idx="2077">
                  <c:v>1</c:v>
                </c:pt>
                <c:pt idx="2078">
                  <c:v>0</c:v>
                </c:pt>
                <c:pt idx="2079">
                  <c:v>0</c:v>
                </c:pt>
                <c:pt idx="2080">
                  <c:v>0</c:v>
                </c:pt>
                <c:pt idx="2081">
                  <c:v>0</c:v>
                </c:pt>
                <c:pt idx="2082">
                  <c:v>0</c:v>
                </c:pt>
                <c:pt idx="2083">
                  <c:v>0</c:v>
                </c:pt>
                <c:pt idx="2084">
                  <c:v>0</c:v>
                </c:pt>
                <c:pt idx="2085">
                  <c:v>0</c:v>
                </c:pt>
                <c:pt idx="2086">
                  <c:v>0</c:v>
                </c:pt>
                <c:pt idx="2087">
                  <c:v>0</c:v>
                </c:pt>
                <c:pt idx="2088">
                  <c:v>0</c:v>
                </c:pt>
                <c:pt idx="2089">
                  <c:v>1</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1</c:v>
                </c:pt>
                <c:pt idx="2115">
                  <c:v>0</c:v>
                </c:pt>
                <c:pt idx="2116">
                  <c:v>0</c:v>
                </c:pt>
                <c:pt idx="2117">
                  <c:v>0</c:v>
                </c:pt>
                <c:pt idx="2118">
                  <c:v>0</c:v>
                </c:pt>
                <c:pt idx="2119">
                  <c:v>0</c:v>
                </c:pt>
                <c:pt idx="2120">
                  <c:v>1</c:v>
                </c:pt>
                <c:pt idx="2121">
                  <c:v>0</c:v>
                </c:pt>
                <c:pt idx="2122">
                  <c:v>1</c:v>
                </c:pt>
                <c:pt idx="2123">
                  <c:v>0</c:v>
                </c:pt>
                <c:pt idx="2124">
                  <c:v>0</c:v>
                </c:pt>
                <c:pt idx="2125">
                  <c:v>0</c:v>
                </c:pt>
                <c:pt idx="2126">
                  <c:v>0</c:v>
                </c:pt>
                <c:pt idx="2127">
                  <c:v>0</c:v>
                </c:pt>
                <c:pt idx="2128">
                  <c:v>0</c:v>
                </c:pt>
                <c:pt idx="2129">
                  <c:v>1</c:v>
                </c:pt>
                <c:pt idx="2130">
                  <c:v>0</c:v>
                </c:pt>
                <c:pt idx="2131">
                  <c:v>1</c:v>
                </c:pt>
                <c:pt idx="2132">
                  <c:v>0</c:v>
                </c:pt>
                <c:pt idx="2133">
                  <c:v>0</c:v>
                </c:pt>
                <c:pt idx="2134">
                  <c:v>0</c:v>
                </c:pt>
                <c:pt idx="2135">
                  <c:v>0</c:v>
                </c:pt>
                <c:pt idx="2136">
                  <c:v>0</c:v>
                </c:pt>
                <c:pt idx="2137">
                  <c:v>0</c:v>
                </c:pt>
                <c:pt idx="2138">
                  <c:v>0</c:v>
                </c:pt>
                <c:pt idx="2139">
                  <c:v>0</c:v>
                </c:pt>
                <c:pt idx="2140">
                  <c:v>1</c:v>
                </c:pt>
                <c:pt idx="2141">
                  <c:v>0</c:v>
                </c:pt>
                <c:pt idx="2142">
                  <c:v>0</c:v>
                </c:pt>
                <c:pt idx="2143">
                  <c:v>1</c:v>
                </c:pt>
                <c:pt idx="2144">
                  <c:v>0</c:v>
                </c:pt>
                <c:pt idx="2145">
                  <c:v>0</c:v>
                </c:pt>
                <c:pt idx="2146">
                  <c:v>0</c:v>
                </c:pt>
                <c:pt idx="2147">
                  <c:v>0</c:v>
                </c:pt>
                <c:pt idx="2148">
                  <c:v>1</c:v>
                </c:pt>
                <c:pt idx="2149">
                  <c:v>0</c:v>
                </c:pt>
                <c:pt idx="2150">
                  <c:v>0</c:v>
                </c:pt>
                <c:pt idx="2151">
                  <c:v>0</c:v>
                </c:pt>
                <c:pt idx="2152">
                  <c:v>0</c:v>
                </c:pt>
                <c:pt idx="2153">
                  <c:v>0</c:v>
                </c:pt>
                <c:pt idx="2154">
                  <c:v>0</c:v>
                </c:pt>
                <c:pt idx="2155">
                  <c:v>0</c:v>
                </c:pt>
                <c:pt idx="2156">
                  <c:v>0</c:v>
                </c:pt>
                <c:pt idx="2157">
                  <c:v>0</c:v>
                </c:pt>
                <c:pt idx="2158">
                  <c:v>0</c:v>
                </c:pt>
                <c:pt idx="2159">
                  <c:v>1</c:v>
                </c:pt>
                <c:pt idx="2160">
                  <c:v>0</c:v>
                </c:pt>
                <c:pt idx="2161">
                  <c:v>0</c:v>
                </c:pt>
                <c:pt idx="2162">
                  <c:v>0</c:v>
                </c:pt>
                <c:pt idx="2163">
                  <c:v>0</c:v>
                </c:pt>
                <c:pt idx="2164">
                  <c:v>0</c:v>
                </c:pt>
                <c:pt idx="2165">
                  <c:v>0</c:v>
                </c:pt>
                <c:pt idx="2166">
                  <c:v>0</c:v>
                </c:pt>
                <c:pt idx="2167">
                  <c:v>0</c:v>
                </c:pt>
                <c:pt idx="2168">
                  <c:v>1</c:v>
                </c:pt>
                <c:pt idx="2169">
                  <c:v>0</c:v>
                </c:pt>
                <c:pt idx="2170">
                  <c:v>0</c:v>
                </c:pt>
                <c:pt idx="2171">
                  <c:v>0</c:v>
                </c:pt>
                <c:pt idx="2172">
                  <c:v>0</c:v>
                </c:pt>
                <c:pt idx="2173">
                  <c:v>0</c:v>
                </c:pt>
                <c:pt idx="2174">
                  <c:v>0</c:v>
                </c:pt>
                <c:pt idx="2175">
                  <c:v>0</c:v>
                </c:pt>
                <c:pt idx="2176">
                  <c:v>1</c:v>
                </c:pt>
                <c:pt idx="2177">
                  <c:v>0</c:v>
                </c:pt>
                <c:pt idx="2178">
                  <c:v>0</c:v>
                </c:pt>
                <c:pt idx="2179">
                  <c:v>0</c:v>
                </c:pt>
                <c:pt idx="2180">
                  <c:v>0</c:v>
                </c:pt>
                <c:pt idx="2181">
                  <c:v>0</c:v>
                </c:pt>
                <c:pt idx="2182">
                  <c:v>1</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1</c:v>
                </c:pt>
                <c:pt idx="2196">
                  <c:v>0</c:v>
                </c:pt>
                <c:pt idx="2197">
                  <c:v>0</c:v>
                </c:pt>
                <c:pt idx="2198">
                  <c:v>0</c:v>
                </c:pt>
                <c:pt idx="2199">
                  <c:v>0</c:v>
                </c:pt>
                <c:pt idx="2200">
                  <c:v>0</c:v>
                </c:pt>
                <c:pt idx="2201">
                  <c:v>0</c:v>
                </c:pt>
                <c:pt idx="2202">
                  <c:v>1</c:v>
                </c:pt>
                <c:pt idx="2203">
                  <c:v>0</c:v>
                </c:pt>
                <c:pt idx="2204">
                  <c:v>0</c:v>
                </c:pt>
                <c:pt idx="2205">
                  <c:v>0</c:v>
                </c:pt>
                <c:pt idx="2206">
                  <c:v>0</c:v>
                </c:pt>
                <c:pt idx="2207">
                  <c:v>0</c:v>
                </c:pt>
                <c:pt idx="2208">
                  <c:v>0</c:v>
                </c:pt>
                <c:pt idx="2209">
                  <c:v>0</c:v>
                </c:pt>
                <c:pt idx="2210">
                  <c:v>0</c:v>
                </c:pt>
                <c:pt idx="2211">
                  <c:v>0</c:v>
                </c:pt>
                <c:pt idx="2212">
                  <c:v>1</c:v>
                </c:pt>
                <c:pt idx="2213">
                  <c:v>1</c:v>
                </c:pt>
                <c:pt idx="2214">
                  <c:v>0</c:v>
                </c:pt>
                <c:pt idx="2215">
                  <c:v>0</c:v>
                </c:pt>
                <c:pt idx="2216">
                  <c:v>0</c:v>
                </c:pt>
                <c:pt idx="2217">
                  <c:v>0</c:v>
                </c:pt>
                <c:pt idx="2218">
                  <c:v>0</c:v>
                </c:pt>
                <c:pt idx="2219">
                  <c:v>1</c:v>
                </c:pt>
                <c:pt idx="2220">
                  <c:v>1</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1</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1</c:v>
                </c:pt>
                <c:pt idx="2252">
                  <c:v>0</c:v>
                </c:pt>
                <c:pt idx="2253">
                  <c:v>0</c:v>
                </c:pt>
                <c:pt idx="2254">
                  <c:v>0</c:v>
                </c:pt>
                <c:pt idx="2255">
                  <c:v>0</c:v>
                </c:pt>
                <c:pt idx="2256">
                  <c:v>0</c:v>
                </c:pt>
                <c:pt idx="2257">
                  <c:v>0</c:v>
                </c:pt>
                <c:pt idx="2258">
                  <c:v>0</c:v>
                </c:pt>
                <c:pt idx="2259">
                  <c:v>1</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1</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1</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1</c:v>
                </c:pt>
                <c:pt idx="2322">
                  <c:v>0</c:v>
                </c:pt>
                <c:pt idx="2323">
                  <c:v>0</c:v>
                </c:pt>
                <c:pt idx="2324">
                  <c:v>0</c:v>
                </c:pt>
                <c:pt idx="2325">
                  <c:v>0</c:v>
                </c:pt>
                <c:pt idx="2326">
                  <c:v>0</c:v>
                </c:pt>
                <c:pt idx="2327">
                  <c:v>0</c:v>
                </c:pt>
                <c:pt idx="2328">
                  <c:v>0</c:v>
                </c:pt>
                <c:pt idx="2329">
                  <c:v>0</c:v>
                </c:pt>
                <c:pt idx="2330">
                  <c:v>0</c:v>
                </c:pt>
                <c:pt idx="2331">
                  <c:v>0</c:v>
                </c:pt>
                <c:pt idx="2332">
                  <c:v>1</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1</c:v>
                </c:pt>
                <c:pt idx="2371">
                  <c:v>0</c:v>
                </c:pt>
                <c:pt idx="2372">
                  <c:v>1</c:v>
                </c:pt>
                <c:pt idx="2373">
                  <c:v>0</c:v>
                </c:pt>
                <c:pt idx="2374">
                  <c:v>0</c:v>
                </c:pt>
                <c:pt idx="2375">
                  <c:v>1</c:v>
                </c:pt>
                <c:pt idx="2376">
                  <c:v>1</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1</c:v>
                </c:pt>
                <c:pt idx="2420">
                  <c:v>0</c:v>
                </c:pt>
                <c:pt idx="2421">
                  <c:v>1</c:v>
                </c:pt>
                <c:pt idx="2422">
                  <c:v>0</c:v>
                </c:pt>
                <c:pt idx="2423">
                  <c:v>0</c:v>
                </c:pt>
                <c:pt idx="2424">
                  <c:v>0</c:v>
                </c:pt>
                <c:pt idx="2425">
                  <c:v>0</c:v>
                </c:pt>
                <c:pt idx="2426">
                  <c:v>0</c:v>
                </c:pt>
                <c:pt idx="2427">
                  <c:v>0</c:v>
                </c:pt>
                <c:pt idx="2428">
                  <c:v>0</c:v>
                </c:pt>
                <c:pt idx="2429">
                  <c:v>0</c:v>
                </c:pt>
                <c:pt idx="2430">
                  <c:v>0</c:v>
                </c:pt>
                <c:pt idx="2431">
                  <c:v>1</c:v>
                </c:pt>
                <c:pt idx="2432">
                  <c:v>0</c:v>
                </c:pt>
                <c:pt idx="2433">
                  <c:v>1</c:v>
                </c:pt>
                <c:pt idx="2434">
                  <c:v>0</c:v>
                </c:pt>
                <c:pt idx="2435">
                  <c:v>0</c:v>
                </c:pt>
                <c:pt idx="2436">
                  <c:v>1</c:v>
                </c:pt>
                <c:pt idx="2437">
                  <c:v>0</c:v>
                </c:pt>
                <c:pt idx="2438">
                  <c:v>0</c:v>
                </c:pt>
                <c:pt idx="2439">
                  <c:v>0</c:v>
                </c:pt>
                <c:pt idx="2440">
                  <c:v>0</c:v>
                </c:pt>
                <c:pt idx="2441">
                  <c:v>0</c:v>
                </c:pt>
                <c:pt idx="2442">
                  <c:v>0</c:v>
                </c:pt>
                <c:pt idx="2443">
                  <c:v>0</c:v>
                </c:pt>
                <c:pt idx="2444">
                  <c:v>1</c:v>
                </c:pt>
                <c:pt idx="2445">
                  <c:v>0</c:v>
                </c:pt>
                <c:pt idx="2446">
                  <c:v>0</c:v>
                </c:pt>
                <c:pt idx="2447">
                  <c:v>0</c:v>
                </c:pt>
                <c:pt idx="2448">
                  <c:v>0</c:v>
                </c:pt>
                <c:pt idx="2449">
                  <c:v>1</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1</c:v>
                </c:pt>
                <c:pt idx="2465">
                  <c:v>0</c:v>
                </c:pt>
                <c:pt idx="2466">
                  <c:v>0</c:v>
                </c:pt>
                <c:pt idx="2467">
                  <c:v>0</c:v>
                </c:pt>
                <c:pt idx="2468">
                  <c:v>0</c:v>
                </c:pt>
                <c:pt idx="2469">
                  <c:v>0</c:v>
                </c:pt>
                <c:pt idx="2470">
                  <c:v>0</c:v>
                </c:pt>
                <c:pt idx="2471">
                  <c:v>1</c:v>
                </c:pt>
                <c:pt idx="2472">
                  <c:v>0</c:v>
                </c:pt>
                <c:pt idx="2473">
                  <c:v>0</c:v>
                </c:pt>
                <c:pt idx="2474">
                  <c:v>0</c:v>
                </c:pt>
                <c:pt idx="2475">
                  <c:v>0</c:v>
                </c:pt>
                <c:pt idx="2476">
                  <c:v>0</c:v>
                </c:pt>
                <c:pt idx="2477">
                  <c:v>1</c:v>
                </c:pt>
                <c:pt idx="2478">
                  <c:v>0</c:v>
                </c:pt>
                <c:pt idx="2479">
                  <c:v>0</c:v>
                </c:pt>
                <c:pt idx="2480">
                  <c:v>1</c:v>
                </c:pt>
                <c:pt idx="2481">
                  <c:v>0</c:v>
                </c:pt>
                <c:pt idx="2482">
                  <c:v>0</c:v>
                </c:pt>
                <c:pt idx="2483">
                  <c:v>0</c:v>
                </c:pt>
                <c:pt idx="2484">
                  <c:v>0</c:v>
                </c:pt>
                <c:pt idx="2485">
                  <c:v>0</c:v>
                </c:pt>
                <c:pt idx="2486">
                  <c:v>1</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1</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1</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1</c:v>
                </c:pt>
                <c:pt idx="2540">
                  <c:v>1</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1</c:v>
                </c:pt>
                <c:pt idx="2554">
                  <c:v>0</c:v>
                </c:pt>
                <c:pt idx="2555">
                  <c:v>0</c:v>
                </c:pt>
                <c:pt idx="2556">
                  <c:v>1</c:v>
                </c:pt>
                <c:pt idx="2557">
                  <c:v>0</c:v>
                </c:pt>
                <c:pt idx="2558">
                  <c:v>0</c:v>
                </c:pt>
                <c:pt idx="2559">
                  <c:v>0</c:v>
                </c:pt>
                <c:pt idx="2560">
                  <c:v>0</c:v>
                </c:pt>
                <c:pt idx="2561">
                  <c:v>0</c:v>
                </c:pt>
                <c:pt idx="2562">
                  <c:v>0</c:v>
                </c:pt>
                <c:pt idx="2563">
                  <c:v>0</c:v>
                </c:pt>
                <c:pt idx="2564">
                  <c:v>0</c:v>
                </c:pt>
                <c:pt idx="2565">
                  <c:v>0</c:v>
                </c:pt>
                <c:pt idx="2566">
                  <c:v>0</c:v>
                </c:pt>
                <c:pt idx="2567">
                  <c:v>0</c:v>
                </c:pt>
                <c:pt idx="2568">
                  <c:v>1</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1</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1</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1</c:v>
                </c:pt>
                <c:pt idx="2634">
                  <c:v>0</c:v>
                </c:pt>
                <c:pt idx="2635">
                  <c:v>0</c:v>
                </c:pt>
                <c:pt idx="2636">
                  <c:v>0</c:v>
                </c:pt>
                <c:pt idx="2637">
                  <c:v>0</c:v>
                </c:pt>
                <c:pt idx="2638">
                  <c:v>0</c:v>
                </c:pt>
                <c:pt idx="2639">
                  <c:v>0</c:v>
                </c:pt>
                <c:pt idx="2640">
                  <c:v>0</c:v>
                </c:pt>
                <c:pt idx="2641">
                  <c:v>0</c:v>
                </c:pt>
                <c:pt idx="2642">
                  <c:v>0</c:v>
                </c:pt>
                <c:pt idx="2643">
                  <c:v>0</c:v>
                </c:pt>
                <c:pt idx="2644">
                  <c:v>1</c:v>
                </c:pt>
                <c:pt idx="2645">
                  <c:v>0</c:v>
                </c:pt>
                <c:pt idx="2646">
                  <c:v>0</c:v>
                </c:pt>
                <c:pt idx="2647">
                  <c:v>0</c:v>
                </c:pt>
                <c:pt idx="2648">
                  <c:v>0</c:v>
                </c:pt>
                <c:pt idx="2649">
                  <c:v>0</c:v>
                </c:pt>
                <c:pt idx="2650">
                  <c:v>0</c:v>
                </c:pt>
                <c:pt idx="2651">
                  <c:v>0</c:v>
                </c:pt>
                <c:pt idx="2652">
                  <c:v>0</c:v>
                </c:pt>
                <c:pt idx="2653">
                  <c:v>1</c:v>
                </c:pt>
                <c:pt idx="2654">
                  <c:v>1</c:v>
                </c:pt>
                <c:pt idx="2655">
                  <c:v>1</c:v>
                </c:pt>
                <c:pt idx="2656">
                  <c:v>0</c:v>
                </c:pt>
                <c:pt idx="2657">
                  <c:v>0</c:v>
                </c:pt>
                <c:pt idx="2658">
                  <c:v>0</c:v>
                </c:pt>
                <c:pt idx="2659">
                  <c:v>0</c:v>
                </c:pt>
                <c:pt idx="2660">
                  <c:v>0</c:v>
                </c:pt>
                <c:pt idx="2661">
                  <c:v>0</c:v>
                </c:pt>
                <c:pt idx="2662">
                  <c:v>0</c:v>
                </c:pt>
                <c:pt idx="2663">
                  <c:v>0</c:v>
                </c:pt>
                <c:pt idx="2664">
                  <c:v>0</c:v>
                </c:pt>
                <c:pt idx="2665">
                  <c:v>1</c:v>
                </c:pt>
                <c:pt idx="2666">
                  <c:v>0</c:v>
                </c:pt>
                <c:pt idx="2667">
                  <c:v>0</c:v>
                </c:pt>
                <c:pt idx="2668">
                  <c:v>0</c:v>
                </c:pt>
                <c:pt idx="2669">
                  <c:v>0</c:v>
                </c:pt>
                <c:pt idx="2670">
                  <c:v>0</c:v>
                </c:pt>
                <c:pt idx="2671">
                  <c:v>0</c:v>
                </c:pt>
                <c:pt idx="2672">
                  <c:v>0</c:v>
                </c:pt>
                <c:pt idx="2673">
                  <c:v>0</c:v>
                </c:pt>
                <c:pt idx="2674">
                  <c:v>1</c:v>
                </c:pt>
                <c:pt idx="2675">
                  <c:v>1</c:v>
                </c:pt>
                <c:pt idx="2676">
                  <c:v>0</c:v>
                </c:pt>
                <c:pt idx="2677">
                  <c:v>0</c:v>
                </c:pt>
                <c:pt idx="2678">
                  <c:v>0</c:v>
                </c:pt>
                <c:pt idx="2679">
                  <c:v>0</c:v>
                </c:pt>
                <c:pt idx="2680">
                  <c:v>0</c:v>
                </c:pt>
                <c:pt idx="2681">
                  <c:v>0</c:v>
                </c:pt>
                <c:pt idx="2682">
                  <c:v>0</c:v>
                </c:pt>
                <c:pt idx="2683">
                  <c:v>0</c:v>
                </c:pt>
                <c:pt idx="2684">
                  <c:v>0</c:v>
                </c:pt>
                <c:pt idx="2685">
                  <c:v>1</c:v>
                </c:pt>
                <c:pt idx="2686">
                  <c:v>0</c:v>
                </c:pt>
                <c:pt idx="2687">
                  <c:v>0</c:v>
                </c:pt>
                <c:pt idx="2688">
                  <c:v>0</c:v>
                </c:pt>
                <c:pt idx="2689">
                  <c:v>0</c:v>
                </c:pt>
                <c:pt idx="2690">
                  <c:v>0</c:v>
                </c:pt>
                <c:pt idx="2691">
                  <c:v>0</c:v>
                </c:pt>
                <c:pt idx="2692">
                  <c:v>0</c:v>
                </c:pt>
                <c:pt idx="2693">
                  <c:v>0</c:v>
                </c:pt>
                <c:pt idx="2694">
                  <c:v>0</c:v>
                </c:pt>
                <c:pt idx="2695">
                  <c:v>0</c:v>
                </c:pt>
                <c:pt idx="2696">
                  <c:v>1</c:v>
                </c:pt>
                <c:pt idx="2697">
                  <c:v>1</c:v>
                </c:pt>
                <c:pt idx="2698">
                  <c:v>0</c:v>
                </c:pt>
                <c:pt idx="2699">
                  <c:v>0</c:v>
                </c:pt>
                <c:pt idx="2700">
                  <c:v>0</c:v>
                </c:pt>
                <c:pt idx="2701">
                  <c:v>0</c:v>
                </c:pt>
                <c:pt idx="2702">
                  <c:v>0</c:v>
                </c:pt>
                <c:pt idx="2703">
                  <c:v>0</c:v>
                </c:pt>
                <c:pt idx="2704">
                  <c:v>0</c:v>
                </c:pt>
                <c:pt idx="2705">
                  <c:v>1</c:v>
                </c:pt>
                <c:pt idx="2706">
                  <c:v>0</c:v>
                </c:pt>
                <c:pt idx="2707">
                  <c:v>0</c:v>
                </c:pt>
                <c:pt idx="2708">
                  <c:v>0</c:v>
                </c:pt>
                <c:pt idx="2709">
                  <c:v>0</c:v>
                </c:pt>
                <c:pt idx="2710">
                  <c:v>0</c:v>
                </c:pt>
                <c:pt idx="2711">
                  <c:v>0</c:v>
                </c:pt>
                <c:pt idx="2712">
                  <c:v>0</c:v>
                </c:pt>
                <c:pt idx="2713">
                  <c:v>0</c:v>
                </c:pt>
                <c:pt idx="2714">
                  <c:v>0</c:v>
                </c:pt>
                <c:pt idx="2715">
                  <c:v>0</c:v>
                </c:pt>
                <c:pt idx="2716">
                  <c:v>0</c:v>
                </c:pt>
                <c:pt idx="2717">
                  <c:v>1</c:v>
                </c:pt>
                <c:pt idx="2718">
                  <c:v>0</c:v>
                </c:pt>
                <c:pt idx="2719">
                  <c:v>1</c:v>
                </c:pt>
                <c:pt idx="2720">
                  <c:v>0</c:v>
                </c:pt>
                <c:pt idx="2721">
                  <c:v>0</c:v>
                </c:pt>
                <c:pt idx="2722">
                  <c:v>1</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1</c:v>
                </c:pt>
                <c:pt idx="2747">
                  <c:v>0</c:v>
                </c:pt>
                <c:pt idx="2748">
                  <c:v>1</c:v>
                </c:pt>
                <c:pt idx="2749">
                  <c:v>0</c:v>
                </c:pt>
                <c:pt idx="2750">
                  <c:v>0</c:v>
                </c:pt>
                <c:pt idx="2751">
                  <c:v>0</c:v>
                </c:pt>
                <c:pt idx="2752">
                  <c:v>0</c:v>
                </c:pt>
                <c:pt idx="2753">
                  <c:v>0</c:v>
                </c:pt>
                <c:pt idx="2754">
                  <c:v>0</c:v>
                </c:pt>
                <c:pt idx="2755">
                  <c:v>0</c:v>
                </c:pt>
                <c:pt idx="2756">
                  <c:v>0</c:v>
                </c:pt>
                <c:pt idx="2757">
                  <c:v>0</c:v>
                </c:pt>
                <c:pt idx="2758">
                  <c:v>0</c:v>
                </c:pt>
                <c:pt idx="2759">
                  <c:v>0</c:v>
                </c:pt>
                <c:pt idx="2760">
                  <c:v>1</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1</c:v>
                </c:pt>
                <c:pt idx="2774">
                  <c:v>0</c:v>
                </c:pt>
                <c:pt idx="2775">
                  <c:v>0</c:v>
                </c:pt>
                <c:pt idx="2776">
                  <c:v>0</c:v>
                </c:pt>
                <c:pt idx="2777">
                  <c:v>0</c:v>
                </c:pt>
                <c:pt idx="2778">
                  <c:v>0</c:v>
                </c:pt>
                <c:pt idx="2779">
                  <c:v>0</c:v>
                </c:pt>
                <c:pt idx="2780">
                  <c:v>1</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1</c:v>
                </c:pt>
                <c:pt idx="2822">
                  <c:v>1</c:v>
                </c:pt>
                <c:pt idx="2823">
                  <c:v>1</c:v>
                </c:pt>
                <c:pt idx="2824">
                  <c:v>0</c:v>
                </c:pt>
                <c:pt idx="2825">
                  <c:v>0</c:v>
                </c:pt>
                <c:pt idx="2826">
                  <c:v>1</c:v>
                </c:pt>
                <c:pt idx="2827">
                  <c:v>1</c:v>
                </c:pt>
                <c:pt idx="2828">
                  <c:v>0</c:v>
                </c:pt>
                <c:pt idx="2829">
                  <c:v>0</c:v>
                </c:pt>
                <c:pt idx="2830">
                  <c:v>0</c:v>
                </c:pt>
                <c:pt idx="2831">
                  <c:v>0</c:v>
                </c:pt>
                <c:pt idx="2832">
                  <c:v>0</c:v>
                </c:pt>
                <c:pt idx="2833">
                  <c:v>0</c:v>
                </c:pt>
                <c:pt idx="2834">
                  <c:v>0</c:v>
                </c:pt>
                <c:pt idx="2835">
                  <c:v>0</c:v>
                </c:pt>
                <c:pt idx="2836">
                  <c:v>0</c:v>
                </c:pt>
                <c:pt idx="2837">
                  <c:v>1</c:v>
                </c:pt>
                <c:pt idx="2838">
                  <c:v>0</c:v>
                </c:pt>
                <c:pt idx="2839">
                  <c:v>0</c:v>
                </c:pt>
                <c:pt idx="2840">
                  <c:v>0</c:v>
                </c:pt>
                <c:pt idx="2841">
                  <c:v>0</c:v>
                </c:pt>
                <c:pt idx="2842">
                  <c:v>0</c:v>
                </c:pt>
                <c:pt idx="2843">
                  <c:v>0</c:v>
                </c:pt>
                <c:pt idx="2844">
                  <c:v>0</c:v>
                </c:pt>
                <c:pt idx="2845">
                  <c:v>1</c:v>
                </c:pt>
                <c:pt idx="2846">
                  <c:v>0</c:v>
                </c:pt>
                <c:pt idx="2847">
                  <c:v>1</c:v>
                </c:pt>
                <c:pt idx="2848">
                  <c:v>0</c:v>
                </c:pt>
                <c:pt idx="2849">
                  <c:v>0</c:v>
                </c:pt>
                <c:pt idx="2850">
                  <c:v>0</c:v>
                </c:pt>
                <c:pt idx="2851">
                  <c:v>1</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1</c:v>
                </c:pt>
                <c:pt idx="2866">
                  <c:v>0</c:v>
                </c:pt>
                <c:pt idx="2867">
                  <c:v>0</c:v>
                </c:pt>
                <c:pt idx="2868">
                  <c:v>0</c:v>
                </c:pt>
                <c:pt idx="2869">
                  <c:v>0</c:v>
                </c:pt>
                <c:pt idx="2870">
                  <c:v>0</c:v>
                </c:pt>
                <c:pt idx="2871">
                  <c:v>1</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1</c:v>
                </c:pt>
                <c:pt idx="2888">
                  <c:v>0</c:v>
                </c:pt>
                <c:pt idx="2889">
                  <c:v>0</c:v>
                </c:pt>
                <c:pt idx="2890">
                  <c:v>0</c:v>
                </c:pt>
                <c:pt idx="2891">
                  <c:v>1</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1</c:v>
                </c:pt>
                <c:pt idx="2912">
                  <c:v>0</c:v>
                </c:pt>
                <c:pt idx="2913">
                  <c:v>0</c:v>
                </c:pt>
                <c:pt idx="2914">
                  <c:v>0</c:v>
                </c:pt>
                <c:pt idx="2915">
                  <c:v>1</c:v>
                </c:pt>
                <c:pt idx="2916">
                  <c:v>0</c:v>
                </c:pt>
                <c:pt idx="2917">
                  <c:v>1</c:v>
                </c:pt>
                <c:pt idx="2918">
                  <c:v>0</c:v>
                </c:pt>
                <c:pt idx="2919">
                  <c:v>0</c:v>
                </c:pt>
                <c:pt idx="2920">
                  <c:v>0</c:v>
                </c:pt>
                <c:pt idx="2921">
                  <c:v>0</c:v>
                </c:pt>
                <c:pt idx="2922">
                  <c:v>0</c:v>
                </c:pt>
                <c:pt idx="2923">
                  <c:v>0</c:v>
                </c:pt>
                <c:pt idx="2924">
                  <c:v>1</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1</c:v>
                </c:pt>
                <c:pt idx="2941">
                  <c:v>0</c:v>
                </c:pt>
                <c:pt idx="2942">
                  <c:v>0</c:v>
                </c:pt>
                <c:pt idx="2943">
                  <c:v>0</c:v>
                </c:pt>
                <c:pt idx="2944">
                  <c:v>1</c:v>
                </c:pt>
                <c:pt idx="2945">
                  <c:v>0</c:v>
                </c:pt>
                <c:pt idx="2946">
                  <c:v>0</c:v>
                </c:pt>
                <c:pt idx="2947">
                  <c:v>0</c:v>
                </c:pt>
                <c:pt idx="2948">
                  <c:v>1</c:v>
                </c:pt>
                <c:pt idx="2949">
                  <c:v>0</c:v>
                </c:pt>
                <c:pt idx="2950">
                  <c:v>0</c:v>
                </c:pt>
                <c:pt idx="2951">
                  <c:v>0</c:v>
                </c:pt>
                <c:pt idx="2952">
                  <c:v>0</c:v>
                </c:pt>
                <c:pt idx="2953">
                  <c:v>1</c:v>
                </c:pt>
                <c:pt idx="2954">
                  <c:v>0</c:v>
                </c:pt>
                <c:pt idx="2955">
                  <c:v>0</c:v>
                </c:pt>
                <c:pt idx="2956">
                  <c:v>0</c:v>
                </c:pt>
                <c:pt idx="2957">
                  <c:v>0</c:v>
                </c:pt>
                <c:pt idx="2958">
                  <c:v>0</c:v>
                </c:pt>
                <c:pt idx="2959">
                  <c:v>0</c:v>
                </c:pt>
                <c:pt idx="2960">
                  <c:v>0</c:v>
                </c:pt>
                <c:pt idx="2961">
                  <c:v>0</c:v>
                </c:pt>
                <c:pt idx="2962">
                  <c:v>1</c:v>
                </c:pt>
                <c:pt idx="2963">
                  <c:v>1</c:v>
                </c:pt>
                <c:pt idx="2964">
                  <c:v>0</c:v>
                </c:pt>
                <c:pt idx="2965">
                  <c:v>0</c:v>
                </c:pt>
                <c:pt idx="2966">
                  <c:v>0</c:v>
                </c:pt>
                <c:pt idx="2967">
                  <c:v>0</c:v>
                </c:pt>
                <c:pt idx="2968">
                  <c:v>0</c:v>
                </c:pt>
                <c:pt idx="2969">
                  <c:v>0</c:v>
                </c:pt>
                <c:pt idx="2970">
                  <c:v>0</c:v>
                </c:pt>
                <c:pt idx="2971">
                  <c:v>0</c:v>
                </c:pt>
                <c:pt idx="2972">
                  <c:v>1</c:v>
                </c:pt>
                <c:pt idx="2973">
                  <c:v>1</c:v>
                </c:pt>
                <c:pt idx="2974">
                  <c:v>0</c:v>
                </c:pt>
                <c:pt idx="2975">
                  <c:v>0</c:v>
                </c:pt>
                <c:pt idx="2976">
                  <c:v>0</c:v>
                </c:pt>
                <c:pt idx="2977">
                  <c:v>0</c:v>
                </c:pt>
                <c:pt idx="2978">
                  <c:v>0</c:v>
                </c:pt>
                <c:pt idx="2979">
                  <c:v>0</c:v>
                </c:pt>
                <c:pt idx="2980">
                  <c:v>1</c:v>
                </c:pt>
                <c:pt idx="2981">
                  <c:v>0</c:v>
                </c:pt>
                <c:pt idx="2982">
                  <c:v>0</c:v>
                </c:pt>
                <c:pt idx="2983">
                  <c:v>0</c:v>
                </c:pt>
                <c:pt idx="2984">
                  <c:v>0</c:v>
                </c:pt>
                <c:pt idx="2985">
                  <c:v>1</c:v>
                </c:pt>
                <c:pt idx="2986">
                  <c:v>0</c:v>
                </c:pt>
                <c:pt idx="2987">
                  <c:v>0</c:v>
                </c:pt>
                <c:pt idx="2988">
                  <c:v>1</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1</c:v>
                </c:pt>
                <c:pt idx="3006">
                  <c:v>1</c:v>
                </c:pt>
                <c:pt idx="3007">
                  <c:v>0</c:v>
                </c:pt>
                <c:pt idx="3008">
                  <c:v>0</c:v>
                </c:pt>
                <c:pt idx="3009">
                  <c:v>0</c:v>
                </c:pt>
                <c:pt idx="3010">
                  <c:v>0</c:v>
                </c:pt>
                <c:pt idx="3011">
                  <c:v>0</c:v>
                </c:pt>
                <c:pt idx="3012">
                  <c:v>0</c:v>
                </c:pt>
                <c:pt idx="3013">
                  <c:v>1</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1</c:v>
                </c:pt>
                <c:pt idx="3028">
                  <c:v>0</c:v>
                </c:pt>
                <c:pt idx="3029">
                  <c:v>1</c:v>
                </c:pt>
                <c:pt idx="3030">
                  <c:v>0</c:v>
                </c:pt>
                <c:pt idx="3031">
                  <c:v>0</c:v>
                </c:pt>
                <c:pt idx="3032">
                  <c:v>0</c:v>
                </c:pt>
                <c:pt idx="3033">
                  <c:v>1</c:v>
                </c:pt>
                <c:pt idx="3034">
                  <c:v>0</c:v>
                </c:pt>
                <c:pt idx="3035">
                  <c:v>0</c:v>
                </c:pt>
                <c:pt idx="3036">
                  <c:v>1</c:v>
                </c:pt>
                <c:pt idx="3037">
                  <c:v>0</c:v>
                </c:pt>
                <c:pt idx="3038">
                  <c:v>0</c:v>
                </c:pt>
                <c:pt idx="3039">
                  <c:v>0</c:v>
                </c:pt>
                <c:pt idx="3040">
                  <c:v>1</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1</c:v>
                </c:pt>
                <c:pt idx="3065">
                  <c:v>0</c:v>
                </c:pt>
                <c:pt idx="3066">
                  <c:v>0</c:v>
                </c:pt>
                <c:pt idx="3067">
                  <c:v>0</c:v>
                </c:pt>
                <c:pt idx="3068">
                  <c:v>0</c:v>
                </c:pt>
                <c:pt idx="3069">
                  <c:v>0</c:v>
                </c:pt>
                <c:pt idx="3070">
                  <c:v>0</c:v>
                </c:pt>
                <c:pt idx="3071">
                  <c:v>0</c:v>
                </c:pt>
                <c:pt idx="3072">
                  <c:v>0</c:v>
                </c:pt>
                <c:pt idx="3073">
                  <c:v>1</c:v>
                </c:pt>
                <c:pt idx="3074">
                  <c:v>0</c:v>
                </c:pt>
                <c:pt idx="3075">
                  <c:v>0</c:v>
                </c:pt>
                <c:pt idx="3076">
                  <c:v>0</c:v>
                </c:pt>
                <c:pt idx="3077">
                  <c:v>0</c:v>
                </c:pt>
                <c:pt idx="3078">
                  <c:v>0</c:v>
                </c:pt>
                <c:pt idx="3079">
                  <c:v>0</c:v>
                </c:pt>
                <c:pt idx="3080">
                  <c:v>1</c:v>
                </c:pt>
                <c:pt idx="3081">
                  <c:v>0</c:v>
                </c:pt>
                <c:pt idx="3082">
                  <c:v>0</c:v>
                </c:pt>
                <c:pt idx="3083">
                  <c:v>0</c:v>
                </c:pt>
                <c:pt idx="3084">
                  <c:v>0</c:v>
                </c:pt>
                <c:pt idx="3085">
                  <c:v>0</c:v>
                </c:pt>
                <c:pt idx="3086">
                  <c:v>0</c:v>
                </c:pt>
                <c:pt idx="3087">
                  <c:v>0</c:v>
                </c:pt>
                <c:pt idx="3088">
                  <c:v>1</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1</c:v>
                </c:pt>
                <c:pt idx="3118">
                  <c:v>0</c:v>
                </c:pt>
                <c:pt idx="3119">
                  <c:v>0</c:v>
                </c:pt>
                <c:pt idx="3120">
                  <c:v>0</c:v>
                </c:pt>
                <c:pt idx="3121">
                  <c:v>0</c:v>
                </c:pt>
                <c:pt idx="3122">
                  <c:v>0</c:v>
                </c:pt>
                <c:pt idx="3123">
                  <c:v>1</c:v>
                </c:pt>
                <c:pt idx="3124">
                  <c:v>0</c:v>
                </c:pt>
                <c:pt idx="3125">
                  <c:v>0</c:v>
                </c:pt>
                <c:pt idx="3126">
                  <c:v>0</c:v>
                </c:pt>
                <c:pt idx="3127">
                  <c:v>0</c:v>
                </c:pt>
                <c:pt idx="3128">
                  <c:v>0</c:v>
                </c:pt>
                <c:pt idx="3129">
                  <c:v>0</c:v>
                </c:pt>
                <c:pt idx="3130">
                  <c:v>0</c:v>
                </c:pt>
                <c:pt idx="3131">
                  <c:v>0</c:v>
                </c:pt>
                <c:pt idx="3132">
                  <c:v>0</c:v>
                </c:pt>
                <c:pt idx="3133">
                  <c:v>0</c:v>
                </c:pt>
                <c:pt idx="3134">
                  <c:v>0</c:v>
                </c:pt>
                <c:pt idx="3135">
                  <c:v>1</c:v>
                </c:pt>
                <c:pt idx="3136">
                  <c:v>0</c:v>
                </c:pt>
                <c:pt idx="3137">
                  <c:v>0</c:v>
                </c:pt>
                <c:pt idx="3138">
                  <c:v>0</c:v>
                </c:pt>
                <c:pt idx="3139">
                  <c:v>0</c:v>
                </c:pt>
                <c:pt idx="3140">
                  <c:v>0</c:v>
                </c:pt>
                <c:pt idx="3141">
                  <c:v>1</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1</c:v>
                </c:pt>
                <c:pt idx="3161">
                  <c:v>1</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1</c:v>
                </c:pt>
                <c:pt idx="3177">
                  <c:v>0</c:v>
                </c:pt>
                <c:pt idx="3178">
                  <c:v>0</c:v>
                </c:pt>
                <c:pt idx="3179">
                  <c:v>0</c:v>
                </c:pt>
                <c:pt idx="3180">
                  <c:v>0</c:v>
                </c:pt>
                <c:pt idx="3181">
                  <c:v>0</c:v>
                </c:pt>
                <c:pt idx="3182">
                  <c:v>0</c:v>
                </c:pt>
                <c:pt idx="3183">
                  <c:v>0</c:v>
                </c:pt>
                <c:pt idx="3184">
                  <c:v>1</c:v>
                </c:pt>
                <c:pt idx="3185">
                  <c:v>0</c:v>
                </c:pt>
                <c:pt idx="3186">
                  <c:v>0</c:v>
                </c:pt>
                <c:pt idx="3187">
                  <c:v>1</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1</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1</c:v>
                </c:pt>
                <c:pt idx="3220">
                  <c:v>0</c:v>
                </c:pt>
                <c:pt idx="3221">
                  <c:v>0</c:v>
                </c:pt>
                <c:pt idx="3222">
                  <c:v>0</c:v>
                </c:pt>
                <c:pt idx="3223">
                  <c:v>0</c:v>
                </c:pt>
                <c:pt idx="3224">
                  <c:v>1</c:v>
                </c:pt>
                <c:pt idx="3225">
                  <c:v>0</c:v>
                </c:pt>
                <c:pt idx="3226">
                  <c:v>0</c:v>
                </c:pt>
                <c:pt idx="3227">
                  <c:v>0</c:v>
                </c:pt>
                <c:pt idx="3228">
                  <c:v>0</c:v>
                </c:pt>
                <c:pt idx="3229">
                  <c:v>1</c:v>
                </c:pt>
                <c:pt idx="3230">
                  <c:v>0</c:v>
                </c:pt>
                <c:pt idx="3231">
                  <c:v>0</c:v>
                </c:pt>
                <c:pt idx="3232">
                  <c:v>0</c:v>
                </c:pt>
                <c:pt idx="3233">
                  <c:v>0</c:v>
                </c:pt>
                <c:pt idx="3234">
                  <c:v>0</c:v>
                </c:pt>
                <c:pt idx="3235">
                  <c:v>0</c:v>
                </c:pt>
                <c:pt idx="3236">
                  <c:v>0</c:v>
                </c:pt>
                <c:pt idx="3237">
                  <c:v>0</c:v>
                </c:pt>
                <c:pt idx="3238">
                  <c:v>0</c:v>
                </c:pt>
                <c:pt idx="3239">
                  <c:v>1</c:v>
                </c:pt>
                <c:pt idx="3240">
                  <c:v>0</c:v>
                </c:pt>
                <c:pt idx="3241">
                  <c:v>0</c:v>
                </c:pt>
                <c:pt idx="3242">
                  <c:v>0</c:v>
                </c:pt>
                <c:pt idx="3243">
                  <c:v>0</c:v>
                </c:pt>
                <c:pt idx="3244">
                  <c:v>0</c:v>
                </c:pt>
                <c:pt idx="3245">
                  <c:v>0</c:v>
                </c:pt>
                <c:pt idx="3246">
                  <c:v>0</c:v>
                </c:pt>
                <c:pt idx="3247">
                  <c:v>0</c:v>
                </c:pt>
                <c:pt idx="3248">
                  <c:v>1</c:v>
                </c:pt>
                <c:pt idx="3249">
                  <c:v>0</c:v>
                </c:pt>
                <c:pt idx="3250">
                  <c:v>1</c:v>
                </c:pt>
                <c:pt idx="3251">
                  <c:v>0</c:v>
                </c:pt>
                <c:pt idx="3252">
                  <c:v>0</c:v>
                </c:pt>
                <c:pt idx="3253">
                  <c:v>0</c:v>
                </c:pt>
                <c:pt idx="3254">
                  <c:v>0</c:v>
                </c:pt>
                <c:pt idx="3255">
                  <c:v>0</c:v>
                </c:pt>
                <c:pt idx="3256">
                  <c:v>1</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1</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1</c:v>
                </c:pt>
                <c:pt idx="3298">
                  <c:v>0</c:v>
                </c:pt>
                <c:pt idx="3299">
                  <c:v>0</c:v>
                </c:pt>
                <c:pt idx="3300">
                  <c:v>0</c:v>
                </c:pt>
                <c:pt idx="3301">
                  <c:v>1</c:v>
                </c:pt>
                <c:pt idx="3302">
                  <c:v>0</c:v>
                </c:pt>
                <c:pt idx="3303">
                  <c:v>0</c:v>
                </c:pt>
                <c:pt idx="3304">
                  <c:v>1</c:v>
                </c:pt>
                <c:pt idx="3305">
                  <c:v>1</c:v>
                </c:pt>
                <c:pt idx="3306">
                  <c:v>0</c:v>
                </c:pt>
                <c:pt idx="3307">
                  <c:v>0</c:v>
                </c:pt>
                <c:pt idx="3308">
                  <c:v>0</c:v>
                </c:pt>
                <c:pt idx="3309">
                  <c:v>0</c:v>
                </c:pt>
                <c:pt idx="3310">
                  <c:v>0</c:v>
                </c:pt>
                <c:pt idx="3311">
                  <c:v>1</c:v>
                </c:pt>
                <c:pt idx="3312">
                  <c:v>0</c:v>
                </c:pt>
                <c:pt idx="3313">
                  <c:v>0</c:v>
                </c:pt>
                <c:pt idx="3314">
                  <c:v>0</c:v>
                </c:pt>
                <c:pt idx="3315">
                  <c:v>1</c:v>
                </c:pt>
                <c:pt idx="3316">
                  <c:v>0</c:v>
                </c:pt>
                <c:pt idx="3317">
                  <c:v>1</c:v>
                </c:pt>
                <c:pt idx="3318">
                  <c:v>0</c:v>
                </c:pt>
                <c:pt idx="3319">
                  <c:v>0</c:v>
                </c:pt>
                <c:pt idx="3320">
                  <c:v>0</c:v>
                </c:pt>
                <c:pt idx="3321">
                  <c:v>1</c:v>
                </c:pt>
                <c:pt idx="3322">
                  <c:v>0</c:v>
                </c:pt>
                <c:pt idx="3323">
                  <c:v>0</c:v>
                </c:pt>
                <c:pt idx="3324">
                  <c:v>0</c:v>
                </c:pt>
                <c:pt idx="3325">
                  <c:v>0</c:v>
                </c:pt>
                <c:pt idx="3326">
                  <c:v>0</c:v>
                </c:pt>
                <c:pt idx="3327">
                  <c:v>0</c:v>
                </c:pt>
                <c:pt idx="3328">
                  <c:v>0</c:v>
                </c:pt>
                <c:pt idx="3329">
                  <c:v>0</c:v>
                </c:pt>
                <c:pt idx="3330">
                  <c:v>0</c:v>
                </c:pt>
                <c:pt idx="3331">
                  <c:v>1</c:v>
                </c:pt>
                <c:pt idx="3332">
                  <c:v>0</c:v>
                </c:pt>
                <c:pt idx="3333">
                  <c:v>1</c:v>
                </c:pt>
                <c:pt idx="3334">
                  <c:v>0</c:v>
                </c:pt>
                <c:pt idx="3335">
                  <c:v>0</c:v>
                </c:pt>
                <c:pt idx="3336">
                  <c:v>0</c:v>
                </c:pt>
                <c:pt idx="3337">
                  <c:v>0</c:v>
                </c:pt>
                <c:pt idx="3338">
                  <c:v>0</c:v>
                </c:pt>
                <c:pt idx="3339">
                  <c:v>0</c:v>
                </c:pt>
                <c:pt idx="3340">
                  <c:v>0</c:v>
                </c:pt>
                <c:pt idx="3341">
                  <c:v>1</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1</c:v>
                </c:pt>
                <c:pt idx="3361">
                  <c:v>0</c:v>
                </c:pt>
                <c:pt idx="3362">
                  <c:v>0</c:v>
                </c:pt>
                <c:pt idx="3363">
                  <c:v>0</c:v>
                </c:pt>
                <c:pt idx="3364">
                  <c:v>0</c:v>
                </c:pt>
                <c:pt idx="3365">
                  <c:v>0</c:v>
                </c:pt>
                <c:pt idx="3366">
                  <c:v>0</c:v>
                </c:pt>
                <c:pt idx="3367">
                  <c:v>1</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1</c:v>
                </c:pt>
                <c:pt idx="3386">
                  <c:v>0</c:v>
                </c:pt>
                <c:pt idx="3387">
                  <c:v>0</c:v>
                </c:pt>
                <c:pt idx="3388">
                  <c:v>0</c:v>
                </c:pt>
                <c:pt idx="3389">
                  <c:v>0</c:v>
                </c:pt>
                <c:pt idx="3390">
                  <c:v>0</c:v>
                </c:pt>
                <c:pt idx="3391">
                  <c:v>0</c:v>
                </c:pt>
                <c:pt idx="3392">
                  <c:v>0</c:v>
                </c:pt>
                <c:pt idx="3393">
                  <c:v>0</c:v>
                </c:pt>
                <c:pt idx="3394">
                  <c:v>1</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1</c:v>
                </c:pt>
                <c:pt idx="3414">
                  <c:v>0</c:v>
                </c:pt>
                <c:pt idx="3415">
                  <c:v>0</c:v>
                </c:pt>
                <c:pt idx="3416">
                  <c:v>0</c:v>
                </c:pt>
                <c:pt idx="3417">
                  <c:v>0</c:v>
                </c:pt>
                <c:pt idx="3418">
                  <c:v>0</c:v>
                </c:pt>
                <c:pt idx="3419">
                  <c:v>0</c:v>
                </c:pt>
                <c:pt idx="3420">
                  <c:v>0</c:v>
                </c:pt>
                <c:pt idx="3421">
                  <c:v>0</c:v>
                </c:pt>
                <c:pt idx="3422">
                  <c:v>1</c:v>
                </c:pt>
                <c:pt idx="3423">
                  <c:v>0</c:v>
                </c:pt>
                <c:pt idx="3424">
                  <c:v>1</c:v>
                </c:pt>
                <c:pt idx="3425">
                  <c:v>0</c:v>
                </c:pt>
                <c:pt idx="3426">
                  <c:v>0</c:v>
                </c:pt>
                <c:pt idx="3427">
                  <c:v>0</c:v>
                </c:pt>
                <c:pt idx="3428">
                  <c:v>0</c:v>
                </c:pt>
                <c:pt idx="3429">
                  <c:v>0</c:v>
                </c:pt>
                <c:pt idx="3430">
                  <c:v>0</c:v>
                </c:pt>
                <c:pt idx="3431">
                  <c:v>1</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1</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1</c:v>
                </c:pt>
                <c:pt idx="3492">
                  <c:v>0</c:v>
                </c:pt>
                <c:pt idx="3493">
                  <c:v>0</c:v>
                </c:pt>
                <c:pt idx="3494">
                  <c:v>0</c:v>
                </c:pt>
                <c:pt idx="3495">
                  <c:v>0</c:v>
                </c:pt>
                <c:pt idx="3496">
                  <c:v>0</c:v>
                </c:pt>
                <c:pt idx="3497">
                  <c:v>0</c:v>
                </c:pt>
                <c:pt idx="3498">
                  <c:v>1</c:v>
                </c:pt>
                <c:pt idx="3499">
                  <c:v>0</c:v>
                </c:pt>
                <c:pt idx="3500">
                  <c:v>0</c:v>
                </c:pt>
                <c:pt idx="3501">
                  <c:v>0</c:v>
                </c:pt>
                <c:pt idx="3502">
                  <c:v>1</c:v>
                </c:pt>
                <c:pt idx="3503">
                  <c:v>0</c:v>
                </c:pt>
                <c:pt idx="3504">
                  <c:v>0</c:v>
                </c:pt>
                <c:pt idx="3505">
                  <c:v>0</c:v>
                </c:pt>
                <c:pt idx="3506">
                  <c:v>0</c:v>
                </c:pt>
                <c:pt idx="3507">
                  <c:v>0</c:v>
                </c:pt>
                <c:pt idx="3508">
                  <c:v>0</c:v>
                </c:pt>
                <c:pt idx="3509">
                  <c:v>0</c:v>
                </c:pt>
                <c:pt idx="3510">
                  <c:v>1</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1</c:v>
                </c:pt>
                <c:pt idx="3528">
                  <c:v>0</c:v>
                </c:pt>
                <c:pt idx="3529">
                  <c:v>0</c:v>
                </c:pt>
                <c:pt idx="3530">
                  <c:v>0</c:v>
                </c:pt>
                <c:pt idx="3531">
                  <c:v>0</c:v>
                </c:pt>
                <c:pt idx="3532">
                  <c:v>0</c:v>
                </c:pt>
                <c:pt idx="3533">
                  <c:v>0</c:v>
                </c:pt>
                <c:pt idx="3534">
                  <c:v>0</c:v>
                </c:pt>
                <c:pt idx="3535">
                  <c:v>0</c:v>
                </c:pt>
                <c:pt idx="3536">
                  <c:v>0</c:v>
                </c:pt>
                <c:pt idx="3537">
                  <c:v>0</c:v>
                </c:pt>
                <c:pt idx="3538">
                  <c:v>1</c:v>
                </c:pt>
                <c:pt idx="3539">
                  <c:v>0</c:v>
                </c:pt>
                <c:pt idx="3540">
                  <c:v>1</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1</c:v>
                </c:pt>
                <c:pt idx="3554">
                  <c:v>0</c:v>
                </c:pt>
                <c:pt idx="3555">
                  <c:v>0</c:v>
                </c:pt>
                <c:pt idx="3556">
                  <c:v>1</c:v>
                </c:pt>
                <c:pt idx="3557">
                  <c:v>0</c:v>
                </c:pt>
                <c:pt idx="3558">
                  <c:v>1</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1</c:v>
                </c:pt>
                <c:pt idx="3587">
                  <c:v>0</c:v>
                </c:pt>
                <c:pt idx="3588">
                  <c:v>0</c:v>
                </c:pt>
                <c:pt idx="3589">
                  <c:v>1</c:v>
                </c:pt>
                <c:pt idx="3590">
                  <c:v>0</c:v>
                </c:pt>
                <c:pt idx="3591">
                  <c:v>0</c:v>
                </c:pt>
                <c:pt idx="3592">
                  <c:v>0</c:v>
                </c:pt>
                <c:pt idx="3593">
                  <c:v>0</c:v>
                </c:pt>
                <c:pt idx="3594">
                  <c:v>0</c:v>
                </c:pt>
                <c:pt idx="3595">
                  <c:v>0</c:v>
                </c:pt>
                <c:pt idx="3596">
                  <c:v>0</c:v>
                </c:pt>
                <c:pt idx="3597">
                  <c:v>0</c:v>
                </c:pt>
                <c:pt idx="3598">
                  <c:v>0</c:v>
                </c:pt>
                <c:pt idx="3599">
                  <c:v>0</c:v>
                </c:pt>
                <c:pt idx="3600">
                  <c:v>0</c:v>
                </c:pt>
                <c:pt idx="3601">
                  <c:v>0</c:v>
                </c:pt>
                <c:pt idx="3602">
                  <c:v>0</c:v>
                </c:pt>
                <c:pt idx="3603">
                  <c:v>0</c:v>
                </c:pt>
                <c:pt idx="3604">
                  <c:v>0</c:v>
                </c:pt>
                <c:pt idx="3605">
                  <c:v>0</c:v>
                </c:pt>
                <c:pt idx="3606">
                  <c:v>0</c:v>
                </c:pt>
                <c:pt idx="3607">
                  <c:v>0</c:v>
                </c:pt>
                <c:pt idx="3608">
                  <c:v>0</c:v>
                </c:pt>
                <c:pt idx="3609">
                  <c:v>0</c:v>
                </c:pt>
                <c:pt idx="3610">
                  <c:v>0</c:v>
                </c:pt>
                <c:pt idx="3611">
                  <c:v>0</c:v>
                </c:pt>
                <c:pt idx="3612">
                  <c:v>0</c:v>
                </c:pt>
                <c:pt idx="3613">
                  <c:v>0</c:v>
                </c:pt>
                <c:pt idx="3614">
                  <c:v>0</c:v>
                </c:pt>
                <c:pt idx="3615">
                  <c:v>0</c:v>
                </c:pt>
                <c:pt idx="3616">
                  <c:v>0</c:v>
                </c:pt>
                <c:pt idx="3617">
                  <c:v>0</c:v>
                </c:pt>
                <c:pt idx="3618">
                  <c:v>0</c:v>
                </c:pt>
                <c:pt idx="3619">
                  <c:v>0</c:v>
                </c:pt>
                <c:pt idx="3620">
                  <c:v>0</c:v>
                </c:pt>
                <c:pt idx="3621">
                  <c:v>0</c:v>
                </c:pt>
                <c:pt idx="3622">
                  <c:v>0</c:v>
                </c:pt>
                <c:pt idx="3623">
                  <c:v>0</c:v>
                </c:pt>
                <c:pt idx="3624">
                  <c:v>0</c:v>
                </c:pt>
                <c:pt idx="3625">
                  <c:v>0</c:v>
                </c:pt>
                <c:pt idx="3626">
                  <c:v>0</c:v>
                </c:pt>
                <c:pt idx="3627">
                  <c:v>0</c:v>
                </c:pt>
                <c:pt idx="3628">
                  <c:v>0</c:v>
                </c:pt>
                <c:pt idx="3629">
                  <c:v>0</c:v>
                </c:pt>
                <c:pt idx="3630">
                  <c:v>0</c:v>
                </c:pt>
                <c:pt idx="3631">
                  <c:v>0</c:v>
                </c:pt>
                <c:pt idx="3632">
                  <c:v>0</c:v>
                </c:pt>
                <c:pt idx="3633">
                  <c:v>0</c:v>
                </c:pt>
                <c:pt idx="3634">
                  <c:v>0</c:v>
                </c:pt>
                <c:pt idx="3635">
                  <c:v>0</c:v>
                </c:pt>
                <c:pt idx="3636">
                  <c:v>0</c:v>
                </c:pt>
                <c:pt idx="3637">
                  <c:v>0</c:v>
                </c:pt>
                <c:pt idx="3638">
                  <c:v>0</c:v>
                </c:pt>
                <c:pt idx="3639">
                  <c:v>0</c:v>
                </c:pt>
                <c:pt idx="3640">
                  <c:v>0</c:v>
                </c:pt>
                <c:pt idx="3641">
                  <c:v>0</c:v>
                </c:pt>
                <c:pt idx="3642">
                  <c:v>1</c:v>
                </c:pt>
                <c:pt idx="3643">
                  <c:v>0</c:v>
                </c:pt>
                <c:pt idx="3644">
                  <c:v>0</c:v>
                </c:pt>
                <c:pt idx="3645">
                  <c:v>0</c:v>
                </c:pt>
                <c:pt idx="3646">
                  <c:v>0</c:v>
                </c:pt>
                <c:pt idx="3647">
                  <c:v>0</c:v>
                </c:pt>
                <c:pt idx="3648">
                  <c:v>0</c:v>
                </c:pt>
                <c:pt idx="3649">
                  <c:v>0</c:v>
                </c:pt>
                <c:pt idx="3650">
                  <c:v>0</c:v>
                </c:pt>
                <c:pt idx="3651">
                  <c:v>0</c:v>
                </c:pt>
                <c:pt idx="3652">
                  <c:v>1</c:v>
                </c:pt>
                <c:pt idx="3653">
                  <c:v>1</c:v>
                </c:pt>
                <c:pt idx="3654">
                  <c:v>0</c:v>
                </c:pt>
                <c:pt idx="3655">
                  <c:v>0</c:v>
                </c:pt>
                <c:pt idx="3656">
                  <c:v>0</c:v>
                </c:pt>
                <c:pt idx="3657">
                  <c:v>0</c:v>
                </c:pt>
                <c:pt idx="3658">
                  <c:v>1</c:v>
                </c:pt>
                <c:pt idx="3659">
                  <c:v>0</c:v>
                </c:pt>
                <c:pt idx="3660">
                  <c:v>0</c:v>
                </c:pt>
                <c:pt idx="3661">
                  <c:v>0</c:v>
                </c:pt>
                <c:pt idx="3662">
                  <c:v>0</c:v>
                </c:pt>
                <c:pt idx="3663">
                  <c:v>0</c:v>
                </c:pt>
                <c:pt idx="3664">
                  <c:v>0</c:v>
                </c:pt>
                <c:pt idx="3665">
                  <c:v>0</c:v>
                </c:pt>
                <c:pt idx="3666">
                  <c:v>1</c:v>
                </c:pt>
                <c:pt idx="3667">
                  <c:v>0</c:v>
                </c:pt>
                <c:pt idx="3668">
                  <c:v>0</c:v>
                </c:pt>
                <c:pt idx="3669">
                  <c:v>0</c:v>
                </c:pt>
                <c:pt idx="3670">
                  <c:v>0</c:v>
                </c:pt>
                <c:pt idx="3671">
                  <c:v>0</c:v>
                </c:pt>
                <c:pt idx="3672">
                  <c:v>0</c:v>
                </c:pt>
                <c:pt idx="3673">
                  <c:v>1</c:v>
                </c:pt>
                <c:pt idx="3674">
                  <c:v>0</c:v>
                </c:pt>
                <c:pt idx="3675">
                  <c:v>0</c:v>
                </c:pt>
                <c:pt idx="3676">
                  <c:v>0</c:v>
                </c:pt>
                <c:pt idx="3677">
                  <c:v>0</c:v>
                </c:pt>
                <c:pt idx="3678">
                  <c:v>0</c:v>
                </c:pt>
                <c:pt idx="3679">
                  <c:v>0</c:v>
                </c:pt>
                <c:pt idx="3680">
                  <c:v>0</c:v>
                </c:pt>
                <c:pt idx="3681">
                  <c:v>1</c:v>
                </c:pt>
                <c:pt idx="3682">
                  <c:v>0</c:v>
                </c:pt>
                <c:pt idx="3683">
                  <c:v>0</c:v>
                </c:pt>
                <c:pt idx="3684">
                  <c:v>1</c:v>
                </c:pt>
                <c:pt idx="3685">
                  <c:v>0</c:v>
                </c:pt>
                <c:pt idx="3686">
                  <c:v>0</c:v>
                </c:pt>
                <c:pt idx="3687">
                  <c:v>0</c:v>
                </c:pt>
                <c:pt idx="3688">
                  <c:v>0</c:v>
                </c:pt>
                <c:pt idx="3689">
                  <c:v>0</c:v>
                </c:pt>
                <c:pt idx="3690">
                  <c:v>1</c:v>
                </c:pt>
                <c:pt idx="3691">
                  <c:v>0</c:v>
                </c:pt>
                <c:pt idx="3692">
                  <c:v>0</c:v>
                </c:pt>
                <c:pt idx="3693">
                  <c:v>0</c:v>
                </c:pt>
                <c:pt idx="3694">
                  <c:v>0</c:v>
                </c:pt>
                <c:pt idx="3695">
                  <c:v>1</c:v>
                </c:pt>
                <c:pt idx="3696">
                  <c:v>0</c:v>
                </c:pt>
                <c:pt idx="3697">
                  <c:v>0</c:v>
                </c:pt>
                <c:pt idx="3698">
                  <c:v>0</c:v>
                </c:pt>
                <c:pt idx="3699">
                  <c:v>0</c:v>
                </c:pt>
                <c:pt idx="3700">
                  <c:v>0</c:v>
                </c:pt>
                <c:pt idx="3701">
                  <c:v>0</c:v>
                </c:pt>
                <c:pt idx="3702">
                  <c:v>0</c:v>
                </c:pt>
                <c:pt idx="3703">
                  <c:v>0</c:v>
                </c:pt>
                <c:pt idx="3704">
                  <c:v>0</c:v>
                </c:pt>
                <c:pt idx="3705">
                  <c:v>0</c:v>
                </c:pt>
                <c:pt idx="3706">
                  <c:v>0</c:v>
                </c:pt>
                <c:pt idx="3707">
                  <c:v>0</c:v>
                </c:pt>
                <c:pt idx="3708">
                  <c:v>0</c:v>
                </c:pt>
                <c:pt idx="3709">
                  <c:v>0</c:v>
                </c:pt>
                <c:pt idx="3710">
                  <c:v>0</c:v>
                </c:pt>
                <c:pt idx="3711">
                  <c:v>0</c:v>
                </c:pt>
                <c:pt idx="3712">
                  <c:v>0</c:v>
                </c:pt>
                <c:pt idx="3713">
                  <c:v>0</c:v>
                </c:pt>
                <c:pt idx="3714">
                  <c:v>0</c:v>
                </c:pt>
                <c:pt idx="3715">
                  <c:v>0</c:v>
                </c:pt>
                <c:pt idx="3716">
                  <c:v>0</c:v>
                </c:pt>
                <c:pt idx="3717">
                  <c:v>0</c:v>
                </c:pt>
                <c:pt idx="3718">
                  <c:v>0</c:v>
                </c:pt>
                <c:pt idx="3719">
                  <c:v>0</c:v>
                </c:pt>
                <c:pt idx="3720">
                  <c:v>0</c:v>
                </c:pt>
                <c:pt idx="3721">
                  <c:v>0</c:v>
                </c:pt>
                <c:pt idx="3722">
                  <c:v>0</c:v>
                </c:pt>
                <c:pt idx="3723">
                  <c:v>1</c:v>
                </c:pt>
                <c:pt idx="3724">
                  <c:v>0</c:v>
                </c:pt>
                <c:pt idx="3725">
                  <c:v>0</c:v>
                </c:pt>
                <c:pt idx="3726">
                  <c:v>0</c:v>
                </c:pt>
                <c:pt idx="3727">
                  <c:v>0</c:v>
                </c:pt>
                <c:pt idx="3728">
                  <c:v>0</c:v>
                </c:pt>
                <c:pt idx="3729">
                  <c:v>0</c:v>
                </c:pt>
                <c:pt idx="3730">
                  <c:v>1</c:v>
                </c:pt>
                <c:pt idx="3731">
                  <c:v>0</c:v>
                </c:pt>
                <c:pt idx="3732">
                  <c:v>0</c:v>
                </c:pt>
                <c:pt idx="3733">
                  <c:v>1</c:v>
                </c:pt>
                <c:pt idx="3734">
                  <c:v>1</c:v>
                </c:pt>
                <c:pt idx="3735">
                  <c:v>0</c:v>
                </c:pt>
                <c:pt idx="3736">
                  <c:v>0</c:v>
                </c:pt>
                <c:pt idx="3737">
                  <c:v>0</c:v>
                </c:pt>
                <c:pt idx="3738">
                  <c:v>0</c:v>
                </c:pt>
                <c:pt idx="3739">
                  <c:v>0</c:v>
                </c:pt>
                <c:pt idx="3740">
                  <c:v>1</c:v>
                </c:pt>
                <c:pt idx="3741">
                  <c:v>0</c:v>
                </c:pt>
                <c:pt idx="3742">
                  <c:v>0</c:v>
                </c:pt>
                <c:pt idx="3743">
                  <c:v>1</c:v>
                </c:pt>
                <c:pt idx="3744">
                  <c:v>0</c:v>
                </c:pt>
                <c:pt idx="3745">
                  <c:v>0</c:v>
                </c:pt>
                <c:pt idx="3746">
                  <c:v>0</c:v>
                </c:pt>
                <c:pt idx="3747">
                  <c:v>0</c:v>
                </c:pt>
                <c:pt idx="3748">
                  <c:v>0</c:v>
                </c:pt>
                <c:pt idx="3749">
                  <c:v>0</c:v>
                </c:pt>
                <c:pt idx="3750">
                  <c:v>0</c:v>
                </c:pt>
                <c:pt idx="3751">
                  <c:v>0</c:v>
                </c:pt>
                <c:pt idx="3752">
                  <c:v>0</c:v>
                </c:pt>
                <c:pt idx="3753">
                  <c:v>0</c:v>
                </c:pt>
                <c:pt idx="3754">
                  <c:v>1</c:v>
                </c:pt>
                <c:pt idx="3755">
                  <c:v>0</c:v>
                </c:pt>
                <c:pt idx="3756">
                  <c:v>0</c:v>
                </c:pt>
                <c:pt idx="3757">
                  <c:v>0</c:v>
                </c:pt>
                <c:pt idx="3758">
                  <c:v>0</c:v>
                </c:pt>
                <c:pt idx="3759">
                  <c:v>0</c:v>
                </c:pt>
                <c:pt idx="3760">
                  <c:v>0</c:v>
                </c:pt>
                <c:pt idx="3761">
                  <c:v>0</c:v>
                </c:pt>
                <c:pt idx="3762">
                  <c:v>0</c:v>
                </c:pt>
                <c:pt idx="3763">
                  <c:v>0</c:v>
                </c:pt>
                <c:pt idx="3764">
                  <c:v>0</c:v>
                </c:pt>
                <c:pt idx="3765">
                  <c:v>1</c:v>
                </c:pt>
                <c:pt idx="3766">
                  <c:v>0</c:v>
                </c:pt>
                <c:pt idx="3767">
                  <c:v>0</c:v>
                </c:pt>
                <c:pt idx="3768">
                  <c:v>0</c:v>
                </c:pt>
                <c:pt idx="3769">
                  <c:v>0</c:v>
                </c:pt>
                <c:pt idx="3770">
                  <c:v>0</c:v>
                </c:pt>
                <c:pt idx="3771">
                  <c:v>1</c:v>
                </c:pt>
                <c:pt idx="3772">
                  <c:v>0</c:v>
                </c:pt>
                <c:pt idx="3773">
                  <c:v>0</c:v>
                </c:pt>
                <c:pt idx="3774">
                  <c:v>0</c:v>
                </c:pt>
                <c:pt idx="3775">
                  <c:v>0</c:v>
                </c:pt>
                <c:pt idx="3776">
                  <c:v>0</c:v>
                </c:pt>
                <c:pt idx="3777">
                  <c:v>0</c:v>
                </c:pt>
                <c:pt idx="3778">
                  <c:v>1</c:v>
                </c:pt>
                <c:pt idx="3779">
                  <c:v>0</c:v>
                </c:pt>
                <c:pt idx="3780">
                  <c:v>1</c:v>
                </c:pt>
                <c:pt idx="3781">
                  <c:v>0</c:v>
                </c:pt>
                <c:pt idx="3782">
                  <c:v>0</c:v>
                </c:pt>
                <c:pt idx="3783">
                  <c:v>0</c:v>
                </c:pt>
                <c:pt idx="3784">
                  <c:v>0</c:v>
                </c:pt>
                <c:pt idx="3785">
                  <c:v>0</c:v>
                </c:pt>
                <c:pt idx="3786">
                  <c:v>1</c:v>
                </c:pt>
                <c:pt idx="3787">
                  <c:v>0</c:v>
                </c:pt>
                <c:pt idx="3788">
                  <c:v>0</c:v>
                </c:pt>
                <c:pt idx="3789">
                  <c:v>1</c:v>
                </c:pt>
                <c:pt idx="3790">
                  <c:v>0</c:v>
                </c:pt>
                <c:pt idx="3791">
                  <c:v>0</c:v>
                </c:pt>
                <c:pt idx="3792">
                  <c:v>0</c:v>
                </c:pt>
                <c:pt idx="3793">
                  <c:v>0</c:v>
                </c:pt>
                <c:pt idx="3794">
                  <c:v>0</c:v>
                </c:pt>
                <c:pt idx="3795">
                  <c:v>0</c:v>
                </c:pt>
                <c:pt idx="3796">
                  <c:v>1</c:v>
                </c:pt>
                <c:pt idx="3797">
                  <c:v>0</c:v>
                </c:pt>
                <c:pt idx="3798">
                  <c:v>0</c:v>
                </c:pt>
                <c:pt idx="3799">
                  <c:v>0</c:v>
                </c:pt>
                <c:pt idx="3800">
                  <c:v>0</c:v>
                </c:pt>
                <c:pt idx="3801">
                  <c:v>0</c:v>
                </c:pt>
                <c:pt idx="3802">
                  <c:v>0</c:v>
                </c:pt>
                <c:pt idx="3803">
                  <c:v>0</c:v>
                </c:pt>
                <c:pt idx="3804">
                  <c:v>0</c:v>
                </c:pt>
                <c:pt idx="3805">
                  <c:v>0</c:v>
                </c:pt>
                <c:pt idx="3806">
                  <c:v>0</c:v>
                </c:pt>
                <c:pt idx="3807">
                  <c:v>0</c:v>
                </c:pt>
                <c:pt idx="3808">
                  <c:v>0</c:v>
                </c:pt>
                <c:pt idx="3809">
                  <c:v>0</c:v>
                </c:pt>
                <c:pt idx="3810">
                  <c:v>0</c:v>
                </c:pt>
                <c:pt idx="3811">
                  <c:v>0</c:v>
                </c:pt>
                <c:pt idx="3812">
                  <c:v>0</c:v>
                </c:pt>
                <c:pt idx="3813">
                  <c:v>0</c:v>
                </c:pt>
                <c:pt idx="3814">
                  <c:v>0</c:v>
                </c:pt>
                <c:pt idx="3815">
                  <c:v>0</c:v>
                </c:pt>
                <c:pt idx="3816">
                  <c:v>0</c:v>
                </c:pt>
                <c:pt idx="3817">
                  <c:v>1</c:v>
                </c:pt>
                <c:pt idx="3818">
                  <c:v>1</c:v>
                </c:pt>
                <c:pt idx="3819">
                  <c:v>1</c:v>
                </c:pt>
                <c:pt idx="3820">
                  <c:v>0</c:v>
                </c:pt>
                <c:pt idx="3821">
                  <c:v>0</c:v>
                </c:pt>
                <c:pt idx="3822">
                  <c:v>0</c:v>
                </c:pt>
                <c:pt idx="3823">
                  <c:v>0</c:v>
                </c:pt>
                <c:pt idx="3824">
                  <c:v>0</c:v>
                </c:pt>
                <c:pt idx="3825">
                  <c:v>0</c:v>
                </c:pt>
                <c:pt idx="3826">
                  <c:v>0</c:v>
                </c:pt>
                <c:pt idx="3827">
                  <c:v>0</c:v>
                </c:pt>
                <c:pt idx="3828">
                  <c:v>0</c:v>
                </c:pt>
                <c:pt idx="3829">
                  <c:v>0</c:v>
                </c:pt>
                <c:pt idx="3830">
                  <c:v>0</c:v>
                </c:pt>
                <c:pt idx="3831">
                  <c:v>0</c:v>
                </c:pt>
                <c:pt idx="3832">
                  <c:v>0</c:v>
                </c:pt>
                <c:pt idx="3833">
                  <c:v>0</c:v>
                </c:pt>
                <c:pt idx="3834">
                  <c:v>0</c:v>
                </c:pt>
                <c:pt idx="3835">
                  <c:v>1</c:v>
                </c:pt>
                <c:pt idx="3836">
                  <c:v>0</c:v>
                </c:pt>
                <c:pt idx="3837">
                  <c:v>0</c:v>
                </c:pt>
                <c:pt idx="3838">
                  <c:v>0</c:v>
                </c:pt>
                <c:pt idx="3839">
                  <c:v>0</c:v>
                </c:pt>
                <c:pt idx="3840">
                  <c:v>0</c:v>
                </c:pt>
                <c:pt idx="3841">
                  <c:v>0</c:v>
                </c:pt>
                <c:pt idx="3842">
                  <c:v>0</c:v>
                </c:pt>
                <c:pt idx="3843">
                  <c:v>1</c:v>
                </c:pt>
                <c:pt idx="3844">
                  <c:v>1</c:v>
                </c:pt>
                <c:pt idx="3845">
                  <c:v>0</c:v>
                </c:pt>
                <c:pt idx="3846">
                  <c:v>0</c:v>
                </c:pt>
                <c:pt idx="3847">
                  <c:v>0</c:v>
                </c:pt>
                <c:pt idx="3848">
                  <c:v>0</c:v>
                </c:pt>
                <c:pt idx="3849">
                  <c:v>0</c:v>
                </c:pt>
                <c:pt idx="3850">
                  <c:v>0</c:v>
                </c:pt>
                <c:pt idx="3851">
                  <c:v>0</c:v>
                </c:pt>
                <c:pt idx="3852">
                  <c:v>0</c:v>
                </c:pt>
                <c:pt idx="3853">
                  <c:v>1</c:v>
                </c:pt>
                <c:pt idx="3854">
                  <c:v>0</c:v>
                </c:pt>
                <c:pt idx="3855">
                  <c:v>0</c:v>
                </c:pt>
                <c:pt idx="3856">
                  <c:v>0</c:v>
                </c:pt>
                <c:pt idx="3857">
                  <c:v>0</c:v>
                </c:pt>
                <c:pt idx="3858">
                  <c:v>0</c:v>
                </c:pt>
                <c:pt idx="3859">
                  <c:v>0</c:v>
                </c:pt>
                <c:pt idx="3860">
                  <c:v>0</c:v>
                </c:pt>
                <c:pt idx="3861">
                  <c:v>0</c:v>
                </c:pt>
                <c:pt idx="3862">
                  <c:v>0</c:v>
                </c:pt>
                <c:pt idx="3863">
                  <c:v>0</c:v>
                </c:pt>
                <c:pt idx="3864">
                  <c:v>0</c:v>
                </c:pt>
                <c:pt idx="3865">
                  <c:v>0</c:v>
                </c:pt>
                <c:pt idx="3866">
                  <c:v>0</c:v>
                </c:pt>
                <c:pt idx="3867">
                  <c:v>0</c:v>
                </c:pt>
                <c:pt idx="3868">
                  <c:v>0</c:v>
                </c:pt>
                <c:pt idx="3869">
                  <c:v>0</c:v>
                </c:pt>
                <c:pt idx="3870">
                  <c:v>0</c:v>
                </c:pt>
                <c:pt idx="3871">
                  <c:v>0</c:v>
                </c:pt>
                <c:pt idx="3872">
                  <c:v>0</c:v>
                </c:pt>
                <c:pt idx="3873">
                  <c:v>0</c:v>
                </c:pt>
                <c:pt idx="3874">
                  <c:v>1</c:v>
                </c:pt>
                <c:pt idx="3875">
                  <c:v>0</c:v>
                </c:pt>
                <c:pt idx="3876">
                  <c:v>0</c:v>
                </c:pt>
                <c:pt idx="3877">
                  <c:v>0</c:v>
                </c:pt>
                <c:pt idx="3878">
                  <c:v>0</c:v>
                </c:pt>
                <c:pt idx="3879">
                  <c:v>0</c:v>
                </c:pt>
                <c:pt idx="3880">
                  <c:v>0</c:v>
                </c:pt>
                <c:pt idx="3881">
                  <c:v>1</c:v>
                </c:pt>
                <c:pt idx="3882">
                  <c:v>0</c:v>
                </c:pt>
                <c:pt idx="3883">
                  <c:v>0</c:v>
                </c:pt>
                <c:pt idx="3884">
                  <c:v>0</c:v>
                </c:pt>
                <c:pt idx="3885">
                  <c:v>0</c:v>
                </c:pt>
                <c:pt idx="3886">
                  <c:v>0</c:v>
                </c:pt>
                <c:pt idx="3887">
                  <c:v>0</c:v>
                </c:pt>
                <c:pt idx="3888">
                  <c:v>0</c:v>
                </c:pt>
                <c:pt idx="3889">
                  <c:v>1</c:v>
                </c:pt>
                <c:pt idx="3890">
                  <c:v>1</c:v>
                </c:pt>
                <c:pt idx="3891">
                  <c:v>0</c:v>
                </c:pt>
                <c:pt idx="3892">
                  <c:v>0</c:v>
                </c:pt>
                <c:pt idx="3893">
                  <c:v>0</c:v>
                </c:pt>
                <c:pt idx="3894">
                  <c:v>0</c:v>
                </c:pt>
                <c:pt idx="3895">
                  <c:v>0</c:v>
                </c:pt>
                <c:pt idx="3896">
                  <c:v>1</c:v>
                </c:pt>
                <c:pt idx="3897">
                  <c:v>0</c:v>
                </c:pt>
                <c:pt idx="3898">
                  <c:v>0</c:v>
                </c:pt>
                <c:pt idx="3899">
                  <c:v>0</c:v>
                </c:pt>
                <c:pt idx="3900">
                  <c:v>0</c:v>
                </c:pt>
                <c:pt idx="3901">
                  <c:v>0</c:v>
                </c:pt>
                <c:pt idx="3902">
                  <c:v>0</c:v>
                </c:pt>
                <c:pt idx="3903">
                  <c:v>0</c:v>
                </c:pt>
                <c:pt idx="3904">
                  <c:v>0</c:v>
                </c:pt>
                <c:pt idx="3905">
                  <c:v>0</c:v>
                </c:pt>
                <c:pt idx="3906">
                  <c:v>0</c:v>
                </c:pt>
                <c:pt idx="3907">
                  <c:v>0</c:v>
                </c:pt>
                <c:pt idx="3908">
                  <c:v>0</c:v>
                </c:pt>
                <c:pt idx="3909">
                  <c:v>1</c:v>
                </c:pt>
                <c:pt idx="3910">
                  <c:v>0</c:v>
                </c:pt>
                <c:pt idx="3911">
                  <c:v>0</c:v>
                </c:pt>
                <c:pt idx="3912">
                  <c:v>0</c:v>
                </c:pt>
                <c:pt idx="3913">
                  <c:v>0</c:v>
                </c:pt>
                <c:pt idx="3914">
                  <c:v>1</c:v>
                </c:pt>
                <c:pt idx="3915">
                  <c:v>0</c:v>
                </c:pt>
                <c:pt idx="3916">
                  <c:v>0</c:v>
                </c:pt>
                <c:pt idx="3917">
                  <c:v>1</c:v>
                </c:pt>
                <c:pt idx="3918">
                  <c:v>0</c:v>
                </c:pt>
                <c:pt idx="3919">
                  <c:v>0</c:v>
                </c:pt>
                <c:pt idx="3920">
                  <c:v>0</c:v>
                </c:pt>
                <c:pt idx="3921">
                  <c:v>0</c:v>
                </c:pt>
                <c:pt idx="3922">
                  <c:v>0</c:v>
                </c:pt>
                <c:pt idx="3923">
                  <c:v>0</c:v>
                </c:pt>
                <c:pt idx="3924">
                  <c:v>0</c:v>
                </c:pt>
                <c:pt idx="3925">
                  <c:v>0</c:v>
                </c:pt>
                <c:pt idx="3926">
                  <c:v>0</c:v>
                </c:pt>
                <c:pt idx="3927">
                  <c:v>0</c:v>
                </c:pt>
                <c:pt idx="3928">
                  <c:v>0</c:v>
                </c:pt>
                <c:pt idx="3929">
                  <c:v>0</c:v>
                </c:pt>
                <c:pt idx="3930">
                  <c:v>1</c:v>
                </c:pt>
                <c:pt idx="3931">
                  <c:v>1</c:v>
                </c:pt>
                <c:pt idx="3932">
                  <c:v>1</c:v>
                </c:pt>
                <c:pt idx="3933">
                  <c:v>0</c:v>
                </c:pt>
                <c:pt idx="3934">
                  <c:v>0</c:v>
                </c:pt>
                <c:pt idx="3935">
                  <c:v>0</c:v>
                </c:pt>
                <c:pt idx="3936">
                  <c:v>1</c:v>
                </c:pt>
                <c:pt idx="3937">
                  <c:v>0</c:v>
                </c:pt>
                <c:pt idx="3938">
                  <c:v>0</c:v>
                </c:pt>
                <c:pt idx="3939">
                  <c:v>0</c:v>
                </c:pt>
                <c:pt idx="3940">
                  <c:v>0</c:v>
                </c:pt>
                <c:pt idx="3941">
                  <c:v>0</c:v>
                </c:pt>
                <c:pt idx="3942">
                  <c:v>1</c:v>
                </c:pt>
                <c:pt idx="3943">
                  <c:v>0</c:v>
                </c:pt>
                <c:pt idx="3944">
                  <c:v>0</c:v>
                </c:pt>
                <c:pt idx="3945">
                  <c:v>0</c:v>
                </c:pt>
                <c:pt idx="3946">
                  <c:v>0</c:v>
                </c:pt>
                <c:pt idx="3947">
                  <c:v>0</c:v>
                </c:pt>
                <c:pt idx="3948">
                  <c:v>0</c:v>
                </c:pt>
                <c:pt idx="3949">
                  <c:v>0</c:v>
                </c:pt>
                <c:pt idx="3950">
                  <c:v>0</c:v>
                </c:pt>
                <c:pt idx="3951">
                  <c:v>0</c:v>
                </c:pt>
                <c:pt idx="3952">
                  <c:v>0</c:v>
                </c:pt>
                <c:pt idx="3953">
                  <c:v>0</c:v>
                </c:pt>
                <c:pt idx="3954">
                  <c:v>0</c:v>
                </c:pt>
                <c:pt idx="3955">
                  <c:v>0</c:v>
                </c:pt>
                <c:pt idx="3956">
                  <c:v>1</c:v>
                </c:pt>
                <c:pt idx="3957">
                  <c:v>0</c:v>
                </c:pt>
                <c:pt idx="3958">
                  <c:v>0</c:v>
                </c:pt>
                <c:pt idx="3959">
                  <c:v>0</c:v>
                </c:pt>
                <c:pt idx="3960">
                  <c:v>0</c:v>
                </c:pt>
                <c:pt idx="3961">
                  <c:v>1</c:v>
                </c:pt>
                <c:pt idx="3962">
                  <c:v>0</c:v>
                </c:pt>
                <c:pt idx="3963">
                  <c:v>0</c:v>
                </c:pt>
                <c:pt idx="3964">
                  <c:v>0</c:v>
                </c:pt>
                <c:pt idx="3965">
                  <c:v>0</c:v>
                </c:pt>
                <c:pt idx="3966">
                  <c:v>0</c:v>
                </c:pt>
                <c:pt idx="3967">
                  <c:v>0</c:v>
                </c:pt>
                <c:pt idx="3968">
                  <c:v>0</c:v>
                </c:pt>
                <c:pt idx="3969">
                  <c:v>0</c:v>
                </c:pt>
                <c:pt idx="3970">
                  <c:v>0</c:v>
                </c:pt>
                <c:pt idx="3971">
                  <c:v>0</c:v>
                </c:pt>
                <c:pt idx="3972">
                  <c:v>0</c:v>
                </c:pt>
                <c:pt idx="3973">
                  <c:v>0</c:v>
                </c:pt>
                <c:pt idx="3974">
                  <c:v>0</c:v>
                </c:pt>
                <c:pt idx="3975">
                  <c:v>0</c:v>
                </c:pt>
                <c:pt idx="3976">
                  <c:v>0</c:v>
                </c:pt>
                <c:pt idx="3977">
                  <c:v>0</c:v>
                </c:pt>
                <c:pt idx="3978">
                  <c:v>1</c:v>
                </c:pt>
                <c:pt idx="3979">
                  <c:v>0</c:v>
                </c:pt>
                <c:pt idx="3980">
                  <c:v>0</c:v>
                </c:pt>
                <c:pt idx="3981">
                  <c:v>0</c:v>
                </c:pt>
                <c:pt idx="3982">
                  <c:v>0</c:v>
                </c:pt>
                <c:pt idx="3983">
                  <c:v>0</c:v>
                </c:pt>
                <c:pt idx="3984">
                  <c:v>0</c:v>
                </c:pt>
                <c:pt idx="3985">
                  <c:v>0</c:v>
                </c:pt>
                <c:pt idx="3986">
                  <c:v>0</c:v>
                </c:pt>
                <c:pt idx="3987">
                  <c:v>0</c:v>
                </c:pt>
                <c:pt idx="3988">
                  <c:v>0</c:v>
                </c:pt>
                <c:pt idx="3989">
                  <c:v>0</c:v>
                </c:pt>
                <c:pt idx="3990">
                  <c:v>0</c:v>
                </c:pt>
                <c:pt idx="3991">
                  <c:v>0</c:v>
                </c:pt>
                <c:pt idx="3992">
                  <c:v>0</c:v>
                </c:pt>
                <c:pt idx="3993">
                  <c:v>0</c:v>
                </c:pt>
                <c:pt idx="3994">
                  <c:v>0</c:v>
                </c:pt>
                <c:pt idx="3995">
                  <c:v>1</c:v>
                </c:pt>
                <c:pt idx="3996">
                  <c:v>0</c:v>
                </c:pt>
                <c:pt idx="3997">
                  <c:v>0</c:v>
                </c:pt>
                <c:pt idx="3998">
                  <c:v>0</c:v>
                </c:pt>
                <c:pt idx="3999">
                  <c:v>0</c:v>
                </c:pt>
                <c:pt idx="4000">
                  <c:v>0</c:v>
                </c:pt>
                <c:pt idx="4001">
                  <c:v>0</c:v>
                </c:pt>
                <c:pt idx="4002">
                  <c:v>0</c:v>
                </c:pt>
                <c:pt idx="4003">
                  <c:v>0</c:v>
                </c:pt>
                <c:pt idx="4004">
                  <c:v>0</c:v>
                </c:pt>
                <c:pt idx="4005">
                  <c:v>0</c:v>
                </c:pt>
                <c:pt idx="4006">
                  <c:v>0</c:v>
                </c:pt>
                <c:pt idx="4007">
                  <c:v>0</c:v>
                </c:pt>
                <c:pt idx="4008">
                  <c:v>0</c:v>
                </c:pt>
                <c:pt idx="4009">
                  <c:v>1</c:v>
                </c:pt>
                <c:pt idx="4010">
                  <c:v>0</c:v>
                </c:pt>
                <c:pt idx="4011">
                  <c:v>0</c:v>
                </c:pt>
                <c:pt idx="4012">
                  <c:v>0</c:v>
                </c:pt>
                <c:pt idx="4013">
                  <c:v>0</c:v>
                </c:pt>
                <c:pt idx="4014">
                  <c:v>0</c:v>
                </c:pt>
                <c:pt idx="4015">
                  <c:v>0</c:v>
                </c:pt>
                <c:pt idx="4016">
                  <c:v>0</c:v>
                </c:pt>
                <c:pt idx="4017">
                  <c:v>0</c:v>
                </c:pt>
                <c:pt idx="4018">
                  <c:v>0</c:v>
                </c:pt>
                <c:pt idx="4019">
                  <c:v>0</c:v>
                </c:pt>
                <c:pt idx="4020">
                  <c:v>0</c:v>
                </c:pt>
                <c:pt idx="4021">
                  <c:v>1</c:v>
                </c:pt>
                <c:pt idx="4022">
                  <c:v>0</c:v>
                </c:pt>
                <c:pt idx="4023">
                  <c:v>0</c:v>
                </c:pt>
                <c:pt idx="4024">
                  <c:v>0</c:v>
                </c:pt>
                <c:pt idx="4025">
                  <c:v>0</c:v>
                </c:pt>
                <c:pt idx="4026">
                  <c:v>0</c:v>
                </c:pt>
                <c:pt idx="4027">
                  <c:v>0</c:v>
                </c:pt>
                <c:pt idx="4028">
                  <c:v>1</c:v>
                </c:pt>
                <c:pt idx="4029">
                  <c:v>0</c:v>
                </c:pt>
                <c:pt idx="4030">
                  <c:v>0</c:v>
                </c:pt>
                <c:pt idx="4031">
                  <c:v>0</c:v>
                </c:pt>
                <c:pt idx="4032">
                  <c:v>0</c:v>
                </c:pt>
                <c:pt idx="4033">
                  <c:v>0</c:v>
                </c:pt>
                <c:pt idx="4034">
                  <c:v>0</c:v>
                </c:pt>
                <c:pt idx="4035">
                  <c:v>0</c:v>
                </c:pt>
                <c:pt idx="4036">
                  <c:v>0</c:v>
                </c:pt>
                <c:pt idx="4037">
                  <c:v>0</c:v>
                </c:pt>
                <c:pt idx="4038">
                  <c:v>0</c:v>
                </c:pt>
                <c:pt idx="4039">
                  <c:v>0</c:v>
                </c:pt>
                <c:pt idx="4040">
                  <c:v>1</c:v>
                </c:pt>
                <c:pt idx="4041">
                  <c:v>0</c:v>
                </c:pt>
                <c:pt idx="4042">
                  <c:v>0</c:v>
                </c:pt>
                <c:pt idx="4043">
                  <c:v>0</c:v>
                </c:pt>
                <c:pt idx="4044">
                  <c:v>0</c:v>
                </c:pt>
                <c:pt idx="4045">
                  <c:v>0</c:v>
                </c:pt>
                <c:pt idx="4046">
                  <c:v>0</c:v>
                </c:pt>
                <c:pt idx="4047">
                  <c:v>0</c:v>
                </c:pt>
                <c:pt idx="4048">
                  <c:v>0</c:v>
                </c:pt>
                <c:pt idx="4049">
                  <c:v>0</c:v>
                </c:pt>
                <c:pt idx="4050">
                  <c:v>0</c:v>
                </c:pt>
                <c:pt idx="4051">
                  <c:v>0</c:v>
                </c:pt>
                <c:pt idx="4052">
                  <c:v>0</c:v>
                </c:pt>
                <c:pt idx="4053">
                  <c:v>0</c:v>
                </c:pt>
                <c:pt idx="4054">
                  <c:v>0</c:v>
                </c:pt>
                <c:pt idx="4055">
                  <c:v>0</c:v>
                </c:pt>
                <c:pt idx="4056">
                  <c:v>0</c:v>
                </c:pt>
                <c:pt idx="4057">
                  <c:v>0</c:v>
                </c:pt>
                <c:pt idx="4058">
                  <c:v>0</c:v>
                </c:pt>
                <c:pt idx="4059">
                  <c:v>0</c:v>
                </c:pt>
                <c:pt idx="4060">
                  <c:v>0</c:v>
                </c:pt>
                <c:pt idx="4061">
                  <c:v>1</c:v>
                </c:pt>
                <c:pt idx="4062">
                  <c:v>0</c:v>
                </c:pt>
                <c:pt idx="4063">
                  <c:v>0</c:v>
                </c:pt>
                <c:pt idx="4064">
                  <c:v>0</c:v>
                </c:pt>
                <c:pt idx="4065">
                  <c:v>0</c:v>
                </c:pt>
                <c:pt idx="4066">
                  <c:v>0</c:v>
                </c:pt>
                <c:pt idx="4067">
                  <c:v>0</c:v>
                </c:pt>
                <c:pt idx="4068">
                  <c:v>0</c:v>
                </c:pt>
                <c:pt idx="4069">
                  <c:v>0</c:v>
                </c:pt>
                <c:pt idx="4070">
                  <c:v>0</c:v>
                </c:pt>
                <c:pt idx="4071">
                  <c:v>0</c:v>
                </c:pt>
                <c:pt idx="4072">
                  <c:v>0</c:v>
                </c:pt>
                <c:pt idx="4073">
                  <c:v>0</c:v>
                </c:pt>
                <c:pt idx="4074">
                  <c:v>0</c:v>
                </c:pt>
                <c:pt idx="4075">
                  <c:v>0</c:v>
                </c:pt>
                <c:pt idx="4076">
                  <c:v>0</c:v>
                </c:pt>
                <c:pt idx="4077">
                  <c:v>0</c:v>
                </c:pt>
                <c:pt idx="4078">
                  <c:v>0</c:v>
                </c:pt>
                <c:pt idx="4079">
                  <c:v>0</c:v>
                </c:pt>
                <c:pt idx="4080">
                  <c:v>0</c:v>
                </c:pt>
                <c:pt idx="4081">
                  <c:v>0</c:v>
                </c:pt>
                <c:pt idx="4082">
                  <c:v>0</c:v>
                </c:pt>
                <c:pt idx="4083">
                  <c:v>0</c:v>
                </c:pt>
                <c:pt idx="4084">
                  <c:v>0</c:v>
                </c:pt>
                <c:pt idx="4085">
                  <c:v>0</c:v>
                </c:pt>
                <c:pt idx="4086">
                  <c:v>0</c:v>
                </c:pt>
                <c:pt idx="4087">
                  <c:v>0</c:v>
                </c:pt>
                <c:pt idx="4088">
                  <c:v>0</c:v>
                </c:pt>
                <c:pt idx="4089">
                  <c:v>1</c:v>
                </c:pt>
                <c:pt idx="4090">
                  <c:v>1</c:v>
                </c:pt>
                <c:pt idx="4091">
                  <c:v>0</c:v>
                </c:pt>
                <c:pt idx="4092">
                  <c:v>0</c:v>
                </c:pt>
                <c:pt idx="4093">
                  <c:v>1</c:v>
                </c:pt>
                <c:pt idx="4094">
                  <c:v>0</c:v>
                </c:pt>
                <c:pt idx="4095">
                  <c:v>0</c:v>
                </c:pt>
                <c:pt idx="4096">
                  <c:v>0</c:v>
                </c:pt>
                <c:pt idx="4097">
                  <c:v>0</c:v>
                </c:pt>
                <c:pt idx="4098">
                  <c:v>0</c:v>
                </c:pt>
                <c:pt idx="4099">
                  <c:v>0</c:v>
                </c:pt>
                <c:pt idx="4100">
                  <c:v>0</c:v>
                </c:pt>
                <c:pt idx="4101">
                  <c:v>0</c:v>
                </c:pt>
                <c:pt idx="4102">
                  <c:v>0</c:v>
                </c:pt>
                <c:pt idx="4103">
                  <c:v>0</c:v>
                </c:pt>
                <c:pt idx="4104">
                  <c:v>0</c:v>
                </c:pt>
                <c:pt idx="4105">
                  <c:v>0</c:v>
                </c:pt>
                <c:pt idx="4106">
                  <c:v>0</c:v>
                </c:pt>
                <c:pt idx="4107">
                  <c:v>0</c:v>
                </c:pt>
                <c:pt idx="4108">
                  <c:v>1</c:v>
                </c:pt>
                <c:pt idx="4109">
                  <c:v>0</c:v>
                </c:pt>
                <c:pt idx="4110">
                  <c:v>0</c:v>
                </c:pt>
                <c:pt idx="4111">
                  <c:v>0</c:v>
                </c:pt>
                <c:pt idx="4112">
                  <c:v>0</c:v>
                </c:pt>
                <c:pt idx="4113">
                  <c:v>0</c:v>
                </c:pt>
                <c:pt idx="4114">
                  <c:v>0</c:v>
                </c:pt>
                <c:pt idx="4115">
                  <c:v>0</c:v>
                </c:pt>
                <c:pt idx="4116">
                  <c:v>0</c:v>
                </c:pt>
                <c:pt idx="4117">
                  <c:v>1</c:v>
                </c:pt>
                <c:pt idx="4118">
                  <c:v>0</c:v>
                </c:pt>
                <c:pt idx="4119">
                  <c:v>0</c:v>
                </c:pt>
                <c:pt idx="4120">
                  <c:v>0</c:v>
                </c:pt>
                <c:pt idx="4121">
                  <c:v>0</c:v>
                </c:pt>
                <c:pt idx="4122">
                  <c:v>0</c:v>
                </c:pt>
                <c:pt idx="4123">
                  <c:v>1</c:v>
                </c:pt>
                <c:pt idx="4124">
                  <c:v>1</c:v>
                </c:pt>
                <c:pt idx="4125">
                  <c:v>1</c:v>
                </c:pt>
                <c:pt idx="4126">
                  <c:v>0</c:v>
                </c:pt>
                <c:pt idx="4127">
                  <c:v>0</c:v>
                </c:pt>
                <c:pt idx="4128">
                  <c:v>0</c:v>
                </c:pt>
                <c:pt idx="4129">
                  <c:v>0</c:v>
                </c:pt>
                <c:pt idx="4130">
                  <c:v>0</c:v>
                </c:pt>
                <c:pt idx="4131">
                  <c:v>0</c:v>
                </c:pt>
                <c:pt idx="4132">
                  <c:v>0</c:v>
                </c:pt>
                <c:pt idx="4133">
                  <c:v>0</c:v>
                </c:pt>
                <c:pt idx="4134">
                  <c:v>0</c:v>
                </c:pt>
                <c:pt idx="4135">
                  <c:v>0</c:v>
                </c:pt>
                <c:pt idx="4136">
                  <c:v>0</c:v>
                </c:pt>
                <c:pt idx="4137">
                  <c:v>0</c:v>
                </c:pt>
                <c:pt idx="4138">
                  <c:v>0</c:v>
                </c:pt>
                <c:pt idx="4139">
                  <c:v>0</c:v>
                </c:pt>
                <c:pt idx="4140">
                  <c:v>0</c:v>
                </c:pt>
                <c:pt idx="4141">
                  <c:v>0</c:v>
                </c:pt>
                <c:pt idx="4142">
                  <c:v>0</c:v>
                </c:pt>
                <c:pt idx="4143">
                  <c:v>0</c:v>
                </c:pt>
                <c:pt idx="4144">
                  <c:v>0</c:v>
                </c:pt>
                <c:pt idx="4145">
                  <c:v>0</c:v>
                </c:pt>
                <c:pt idx="4146">
                  <c:v>0</c:v>
                </c:pt>
                <c:pt idx="4147">
                  <c:v>0</c:v>
                </c:pt>
                <c:pt idx="4148">
                  <c:v>1</c:v>
                </c:pt>
                <c:pt idx="4149">
                  <c:v>0</c:v>
                </c:pt>
                <c:pt idx="4150">
                  <c:v>0</c:v>
                </c:pt>
                <c:pt idx="4151">
                  <c:v>0</c:v>
                </c:pt>
                <c:pt idx="4152">
                  <c:v>0</c:v>
                </c:pt>
                <c:pt idx="4153">
                  <c:v>0</c:v>
                </c:pt>
                <c:pt idx="4154">
                  <c:v>0</c:v>
                </c:pt>
                <c:pt idx="4155">
                  <c:v>0</c:v>
                </c:pt>
                <c:pt idx="4156">
                  <c:v>0</c:v>
                </c:pt>
                <c:pt idx="4157">
                  <c:v>0</c:v>
                </c:pt>
                <c:pt idx="4158">
                  <c:v>0</c:v>
                </c:pt>
                <c:pt idx="4159">
                  <c:v>1</c:v>
                </c:pt>
                <c:pt idx="4160">
                  <c:v>1</c:v>
                </c:pt>
                <c:pt idx="4161">
                  <c:v>0</c:v>
                </c:pt>
                <c:pt idx="4162">
                  <c:v>0</c:v>
                </c:pt>
                <c:pt idx="4163">
                  <c:v>0</c:v>
                </c:pt>
                <c:pt idx="4164">
                  <c:v>0</c:v>
                </c:pt>
                <c:pt idx="4165">
                  <c:v>0</c:v>
                </c:pt>
                <c:pt idx="4166">
                  <c:v>0</c:v>
                </c:pt>
                <c:pt idx="4167">
                  <c:v>0</c:v>
                </c:pt>
                <c:pt idx="4168">
                  <c:v>0</c:v>
                </c:pt>
                <c:pt idx="4169">
                  <c:v>0</c:v>
                </c:pt>
                <c:pt idx="4170">
                  <c:v>0</c:v>
                </c:pt>
                <c:pt idx="4171">
                  <c:v>0</c:v>
                </c:pt>
                <c:pt idx="4172">
                  <c:v>0</c:v>
                </c:pt>
                <c:pt idx="4173">
                  <c:v>0</c:v>
                </c:pt>
                <c:pt idx="4174">
                  <c:v>0</c:v>
                </c:pt>
                <c:pt idx="4175">
                  <c:v>0</c:v>
                </c:pt>
                <c:pt idx="4176">
                  <c:v>1</c:v>
                </c:pt>
                <c:pt idx="4177">
                  <c:v>0</c:v>
                </c:pt>
                <c:pt idx="4178">
                  <c:v>0</c:v>
                </c:pt>
                <c:pt idx="4179">
                  <c:v>0</c:v>
                </c:pt>
                <c:pt idx="4180">
                  <c:v>0</c:v>
                </c:pt>
                <c:pt idx="4181">
                  <c:v>0</c:v>
                </c:pt>
                <c:pt idx="4182">
                  <c:v>0</c:v>
                </c:pt>
                <c:pt idx="4183">
                  <c:v>0</c:v>
                </c:pt>
                <c:pt idx="4184">
                  <c:v>0</c:v>
                </c:pt>
                <c:pt idx="4185">
                  <c:v>0</c:v>
                </c:pt>
                <c:pt idx="4186">
                  <c:v>0</c:v>
                </c:pt>
                <c:pt idx="4187">
                  <c:v>0</c:v>
                </c:pt>
                <c:pt idx="4188">
                  <c:v>0</c:v>
                </c:pt>
                <c:pt idx="4189">
                  <c:v>0</c:v>
                </c:pt>
                <c:pt idx="4190">
                  <c:v>0</c:v>
                </c:pt>
                <c:pt idx="4191">
                  <c:v>0</c:v>
                </c:pt>
                <c:pt idx="4192">
                  <c:v>0</c:v>
                </c:pt>
                <c:pt idx="4193">
                  <c:v>0</c:v>
                </c:pt>
                <c:pt idx="4194">
                  <c:v>1</c:v>
                </c:pt>
                <c:pt idx="4195">
                  <c:v>0</c:v>
                </c:pt>
                <c:pt idx="4196">
                  <c:v>1</c:v>
                </c:pt>
                <c:pt idx="4197">
                  <c:v>0</c:v>
                </c:pt>
                <c:pt idx="4198">
                  <c:v>1</c:v>
                </c:pt>
                <c:pt idx="4199">
                  <c:v>0</c:v>
                </c:pt>
                <c:pt idx="4200">
                  <c:v>0</c:v>
                </c:pt>
                <c:pt idx="4201">
                  <c:v>0</c:v>
                </c:pt>
                <c:pt idx="4202">
                  <c:v>0</c:v>
                </c:pt>
                <c:pt idx="4203">
                  <c:v>0</c:v>
                </c:pt>
                <c:pt idx="4204">
                  <c:v>0</c:v>
                </c:pt>
                <c:pt idx="4205">
                  <c:v>0</c:v>
                </c:pt>
                <c:pt idx="4206">
                  <c:v>0</c:v>
                </c:pt>
                <c:pt idx="4207">
                  <c:v>0</c:v>
                </c:pt>
                <c:pt idx="4208">
                  <c:v>0</c:v>
                </c:pt>
                <c:pt idx="4209">
                  <c:v>0</c:v>
                </c:pt>
                <c:pt idx="4210">
                  <c:v>0</c:v>
                </c:pt>
                <c:pt idx="4211">
                  <c:v>1</c:v>
                </c:pt>
                <c:pt idx="4212">
                  <c:v>0</c:v>
                </c:pt>
                <c:pt idx="4213">
                  <c:v>1</c:v>
                </c:pt>
                <c:pt idx="4214">
                  <c:v>0</c:v>
                </c:pt>
                <c:pt idx="4215">
                  <c:v>1</c:v>
                </c:pt>
                <c:pt idx="4216">
                  <c:v>0</c:v>
                </c:pt>
                <c:pt idx="4217">
                  <c:v>1</c:v>
                </c:pt>
                <c:pt idx="4218">
                  <c:v>0</c:v>
                </c:pt>
                <c:pt idx="4219">
                  <c:v>0</c:v>
                </c:pt>
                <c:pt idx="4220">
                  <c:v>1</c:v>
                </c:pt>
                <c:pt idx="4221">
                  <c:v>0</c:v>
                </c:pt>
                <c:pt idx="4222">
                  <c:v>0</c:v>
                </c:pt>
                <c:pt idx="4223">
                  <c:v>0</c:v>
                </c:pt>
                <c:pt idx="4224">
                  <c:v>1</c:v>
                </c:pt>
                <c:pt idx="4225">
                  <c:v>1</c:v>
                </c:pt>
                <c:pt idx="4226">
                  <c:v>0</c:v>
                </c:pt>
                <c:pt idx="4227">
                  <c:v>0</c:v>
                </c:pt>
                <c:pt idx="4228">
                  <c:v>0</c:v>
                </c:pt>
                <c:pt idx="4229">
                  <c:v>1</c:v>
                </c:pt>
                <c:pt idx="4230">
                  <c:v>0</c:v>
                </c:pt>
                <c:pt idx="4231">
                  <c:v>1</c:v>
                </c:pt>
                <c:pt idx="4232">
                  <c:v>1</c:v>
                </c:pt>
                <c:pt idx="4233">
                  <c:v>0</c:v>
                </c:pt>
                <c:pt idx="4234">
                  <c:v>0</c:v>
                </c:pt>
                <c:pt idx="4235">
                  <c:v>0</c:v>
                </c:pt>
                <c:pt idx="4236">
                  <c:v>1</c:v>
                </c:pt>
                <c:pt idx="4237">
                  <c:v>1</c:v>
                </c:pt>
                <c:pt idx="4238">
                  <c:v>1</c:v>
                </c:pt>
                <c:pt idx="4239">
                  <c:v>0</c:v>
                </c:pt>
                <c:pt idx="4240">
                  <c:v>0</c:v>
                </c:pt>
                <c:pt idx="4241">
                  <c:v>0</c:v>
                </c:pt>
                <c:pt idx="4242">
                  <c:v>0</c:v>
                </c:pt>
                <c:pt idx="4243">
                  <c:v>0</c:v>
                </c:pt>
                <c:pt idx="4244">
                  <c:v>0</c:v>
                </c:pt>
                <c:pt idx="4245">
                  <c:v>0</c:v>
                </c:pt>
                <c:pt idx="4246">
                  <c:v>0</c:v>
                </c:pt>
                <c:pt idx="4247">
                  <c:v>0</c:v>
                </c:pt>
                <c:pt idx="4248">
                  <c:v>0</c:v>
                </c:pt>
                <c:pt idx="4249">
                  <c:v>0</c:v>
                </c:pt>
                <c:pt idx="4250">
                  <c:v>1</c:v>
                </c:pt>
                <c:pt idx="4251">
                  <c:v>0</c:v>
                </c:pt>
                <c:pt idx="4252">
                  <c:v>0</c:v>
                </c:pt>
                <c:pt idx="4253">
                  <c:v>0</c:v>
                </c:pt>
                <c:pt idx="4254">
                  <c:v>0</c:v>
                </c:pt>
                <c:pt idx="4255">
                  <c:v>0</c:v>
                </c:pt>
                <c:pt idx="4256">
                  <c:v>1</c:v>
                </c:pt>
                <c:pt idx="4257">
                  <c:v>0</c:v>
                </c:pt>
                <c:pt idx="4258">
                  <c:v>0</c:v>
                </c:pt>
                <c:pt idx="4259">
                  <c:v>0</c:v>
                </c:pt>
                <c:pt idx="4260">
                  <c:v>0</c:v>
                </c:pt>
                <c:pt idx="4261">
                  <c:v>0</c:v>
                </c:pt>
                <c:pt idx="4262">
                  <c:v>1</c:v>
                </c:pt>
                <c:pt idx="4263">
                  <c:v>1</c:v>
                </c:pt>
                <c:pt idx="4264">
                  <c:v>0</c:v>
                </c:pt>
                <c:pt idx="4265">
                  <c:v>0</c:v>
                </c:pt>
                <c:pt idx="4266">
                  <c:v>0</c:v>
                </c:pt>
                <c:pt idx="4267">
                  <c:v>0</c:v>
                </c:pt>
                <c:pt idx="4268">
                  <c:v>0</c:v>
                </c:pt>
                <c:pt idx="4269">
                  <c:v>0</c:v>
                </c:pt>
                <c:pt idx="4270">
                  <c:v>0</c:v>
                </c:pt>
                <c:pt idx="4271">
                  <c:v>0</c:v>
                </c:pt>
                <c:pt idx="4272">
                  <c:v>0</c:v>
                </c:pt>
                <c:pt idx="4273">
                  <c:v>0</c:v>
                </c:pt>
                <c:pt idx="4274">
                  <c:v>0</c:v>
                </c:pt>
                <c:pt idx="4275">
                  <c:v>1</c:v>
                </c:pt>
                <c:pt idx="4276">
                  <c:v>0</c:v>
                </c:pt>
                <c:pt idx="4277">
                  <c:v>0</c:v>
                </c:pt>
                <c:pt idx="4278">
                  <c:v>0</c:v>
                </c:pt>
                <c:pt idx="4279">
                  <c:v>0</c:v>
                </c:pt>
                <c:pt idx="4280">
                  <c:v>0</c:v>
                </c:pt>
                <c:pt idx="4281">
                  <c:v>1</c:v>
                </c:pt>
                <c:pt idx="4282">
                  <c:v>1</c:v>
                </c:pt>
                <c:pt idx="4283">
                  <c:v>0</c:v>
                </c:pt>
                <c:pt idx="4284">
                  <c:v>0</c:v>
                </c:pt>
                <c:pt idx="4285">
                  <c:v>0</c:v>
                </c:pt>
                <c:pt idx="4286">
                  <c:v>0</c:v>
                </c:pt>
                <c:pt idx="4287">
                  <c:v>0</c:v>
                </c:pt>
                <c:pt idx="4288">
                  <c:v>0</c:v>
                </c:pt>
                <c:pt idx="4289">
                  <c:v>0</c:v>
                </c:pt>
                <c:pt idx="4290">
                  <c:v>0</c:v>
                </c:pt>
                <c:pt idx="4291">
                  <c:v>0</c:v>
                </c:pt>
                <c:pt idx="4292">
                  <c:v>0</c:v>
                </c:pt>
                <c:pt idx="4293">
                  <c:v>0</c:v>
                </c:pt>
                <c:pt idx="4294">
                  <c:v>0</c:v>
                </c:pt>
                <c:pt idx="4295">
                  <c:v>0</c:v>
                </c:pt>
                <c:pt idx="4296">
                  <c:v>0</c:v>
                </c:pt>
                <c:pt idx="4297">
                  <c:v>0</c:v>
                </c:pt>
                <c:pt idx="4298">
                  <c:v>0</c:v>
                </c:pt>
                <c:pt idx="4299">
                  <c:v>0</c:v>
                </c:pt>
                <c:pt idx="4300">
                  <c:v>1</c:v>
                </c:pt>
                <c:pt idx="4301">
                  <c:v>0</c:v>
                </c:pt>
                <c:pt idx="4302">
                  <c:v>0</c:v>
                </c:pt>
                <c:pt idx="4303">
                  <c:v>0</c:v>
                </c:pt>
                <c:pt idx="4304">
                  <c:v>0</c:v>
                </c:pt>
                <c:pt idx="4305">
                  <c:v>0</c:v>
                </c:pt>
                <c:pt idx="4306">
                  <c:v>0</c:v>
                </c:pt>
                <c:pt idx="4307">
                  <c:v>0</c:v>
                </c:pt>
                <c:pt idx="4308">
                  <c:v>0</c:v>
                </c:pt>
                <c:pt idx="4309">
                  <c:v>0</c:v>
                </c:pt>
                <c:pt idx="4310">
                  <c:v>0</c:v>
                </c:pt>
                <c:pt idx="4311">
                  <c:v>0</c:v>
                </c:pt>
                <c:pt idx="4312">
                  <c:v>0</c:v>
                </c:pt>
                <c:pt idx="4313">
                  <c:v>0</c:v>
                </c:pt>
                <c:pt idx="4314">
                  <c:v>0</c:v>
                </c:pt>
                <c:pt idx="4315">
                  <c:v>0</c:v>
                </c:pt>
                <c:pt idx="4316">
                  <c:v>0</c:v>
                </c:pt>
                <c:pt idx="4317">
                  <c:v>0</c:v>
                </c:pt>
                <c:pt idx="4318">
                  <c:v>0</c:v>
                </c:pt>
                <c:pt idx="4319">
                  <c:v>0</c:v>
                </c:pt>
                <c:pt idx="4320">
                  <c:v>0</c:v>
                </c:pt>
                <c:pt idx="4321">
                  <c:v>0</c:v>
                </c:pt>
                <c:pt idx="4322">
                  <c:v>0</c:v>
                </c:pt>
                <c:pt idx="4323">
                  <c:v>0</c:v>
                </c:pt>
                <c:pt idx="4324">
                  <c:v>0</c:v>
                </c:pt>
                <c:pt idx="4325">
                  <c:v>0</c:v>
                </c:pt>
                <c:pt idx="4326">
                  <c:v>0</c:v>
                </c:pt>
                <c:pt idx="4327">
                  <c:v>0</c:v>
                </c:pt>
                <c:pt idx="4328">
                  <c:v>1</c:v>
                </c:pt>
                <c:pt idx="4329">
                  <c:v>0</c:v>
                </c:pt>
                <c:pt idx="4330">
                  <c:v>0</c:v>
                </c:pt>
                <c:pt idx="4331">
                  <c:v>0</c:v>
                </c:pt>
                <c:pt idx="4332">
                  <c:v>0</c:v>
                </c:pt>
                <c:pt idx="4333">
                  <c:v>0</c:v>
                </c:pt>
                <c:pt idx="4334">
                  <c:v>0</c:v>
                </c:pt>
                <c:pt idx="4335">
                  <c:v>0</c:v>
                </c:pt>
                <c:pt idx="4336">
                  <c:v>0</c:v>
                </c:pt>
                <c:pt idx="4337">
                  <c:v>1</c:v>
                </c:pt>
                <c:pt idx="4338">
                  <c:v>0</c:v>
                </c:pt>
                <c:pt idx="4339">
                  <c:v>0</c:v>
                </c:pt>
                <c:pt idx="4340">
                  <c:v>0</c:v>
                </c:pt>
                <c:pt idx="4341">
                  <c:v>0</c:v>
                </c:pt>
                <c:pt idx="4342">
                  <c:v>1</c:v>
                </c:pt>
                <c:pt idx="4343">
                  <c:v>0</c:v>
                </c:pt>
                <c:pt idx="4344">
                  <c:v>0</c:v>
                </c:pt>
                <c:pt idx="4345">
                  <c:v>0</c:v>
                </c:pt>
                <c:pt idx="4346">
                  <c:v>0</c:v>
                </c:pt>
                <c:pt idx="4347">
                  <c:v>0</c:v>
                </c:pt>
                <c:pt idx="4348">
                  <c:v>0</c:v>
                </c:pt>
                <c:pt idx="4349">
                  <c:v>0</c:v>
                </c:pt>
                <c:pt idx="4350">
                  <c:v>1</c:v>
                </c:pt>
                <c:pt idx="4351">
                  <c:v>0</c:v>
                </c:pt>
                <c:pt idx="4352">
                  <c:v>0</c:v>
                </c:pt>
                <c:pt idx="4353">
                  <c:v>0</c:v>
                </c:pt>
                <c:pt idx="4354">
                  <c:v>0</c:v>
                </c:pt>
                <c:pt idx="4355">
                  <c:v>0</c:v>
                </c:pt>
                <c:pt idx="4356">
                  <c:v>0</c:v>
                </c:pt>
                <c:pt idx="4357">
                  <c:v>0</c:v>
                </c:pt>
                <c:pt idx="4358">
                  <c:v>0</c:v>
                </c:pt>
                <c:pt idx="4359">
                  <c:v>0</c:v>
                </c:pt>
                <c:pt idx="4360">
                  <c:v>0</c:v>
                </c:pt>
                <c:pt idx="4361">
                  <c:v>0</c:v>
                </c:pt>
                <c:pt idx="4362">
                  <c:v>0</c:v>
                </c:pt>
                <c:pt idx="4363">
                  <c:v>0</c:v>
                </c:pt>
                <c:pt idx="4364">
                  <c:v>1</c:v>
                </c:pt>
                <c:pt idx="4365">
                  <c:v>0</c:v>
                </c:pt>
                <c:pt idx="4366">
                  <c:v>1</c:v>
                </c:pt>
                <c:pt idx="4367">
                  <c:v>0</c:v>
                </c:pt>
                <c:pt idx="4368">
                  <c:v>0</c:v>
                </c:pt>
                <c:pt idx="4369">
                  <c:v>0</c:v>
                </c:pt>
                <c:pt idx="4370">
                  <c:v>0</c:v>
                </c:pt>
                <c:pt idx="4371">
                  <c:v>0</c:v>
                </c:pt>
                <c:pt idx="4372">
                  <c:v>0</c:v>
                </c:pt>
                <c:pt idx="4373">
                  <c:v>0</c:v>
                </c:pt>
                <c:pt idx="4374">
                  <c:v>0</c:v>
                </c:pt>
                <c:pt idx="4375">
                  <c:v>0</c:v>
                </c:pt>
                <c:pt idx="4376">
                  <c:v>0</c:v>
                </c:pt>
                <c:pt idx="4377">
                  <c:v>0</c:v>
                </c:pt>
                <c:pt idx="4378">
                  <c:v>0</c:v>
                </c:pt>
                <c:pt idx="4379">
                  <c:v>0</c:v>
                </c:pt>
                <c:pt idx="4380">
                  <c:v>0</c:v>
                </c:pt>
                <c:pt idx="4381">
                  <c:v>0</c:v>
                </c:pt>
                <c:pt idx="4382">
                  <c:v>0</c:v>
                </c:pt>
                <c:pt idx="4383">
                  <c:v>0</c:v>
                </c:pt>
                <c:pt idx="4384">
                  <c:v>0</c:v>
                </c:pt>
                <c:pt idx="4385">
                  <c:v>0</c:v>
                </c:pt>
                <c:pt idx="4386">
                  <c:v>0</c:v>
                </c:pt>
                <c:pt idx="4387">
                  <c:v>0</c:v>
                </c:pt>
                <c:pt idx="4388">
                  <c:v>1</c:v>
                </c:pt>
                <c:pt idx="4389">
                  <c:v>0</c:v>
                </c:pt>
                <c:pt idx="4390">
                  <c:v>0</c:v>
                </c:pt>
                <c:pt idx="4391">
                  <c:v>0</c:v>
                </c:pt>
                <c:pt idx="4392">
                  <c:v>1</c:v>
                </c:pt>
                <c:pt idx="4393">
                  <c:v>0</c:v>
                </c:pt>
                <c:pt idx="4394">
                  <c:v>0</c:v>
                </c:pt>
                <c:pt idx="4395">
                  <c:v>0</c:v>
                </c:pt>
                <c:pt idx="4396">
                  <c:v>0</c:v>
                </c:pt>
                <c:pt idx="4397">
                  <c:v>0</c:v>
                </c:pt>
                <c:pt idx="4398">
                  <c:v>0</c:v>
                </c:pt>
                <c:pt idx="4399">
                  <c:v>0</c:v>
                </c:pt>
                <c:pt idx="4400">
                  <c:v>0</c:v>
                </c:pt>
                <c:pt idx="4401">
                  <c:v>0</c:v>
                </c:pt>
                <c:pt idx="4402">
                  <c:v>1</c:v>
                </c:pt>
                <c:pt idx="4403">
                  <c:v>0</c:v>
                </c:pt>
                <c:pt idx="4404">
                  <c:v>0</c:v>
                </c:pt>
                <c:pt idx="4405">
                  <c:v>0</c:v>
                </c:pt>
                <c:pt idx="4406">
                  <c:v>0</c:v>
                </c:pt>
                <c:pt idx="4407">
                  <c:v>1</c:v>
                </c:pt>
                <c:pt idx="4408">
                  <c:v>0</c:v>
                </c:pt>
                <c:pt idx="4409">
                  <c:v>0</c:v>
                </c:pt>
                <c:pt idx="4410">
                  <c:v>0</c:v>
                </c:pt>
                <c:pt idx="4411">
                  <c:v>0</c:v>
                </c:pt>
                <c:pt idx="4412">
                  <c:v>0</c:v>
                </c:pt>
                <c:pt idx="4413">
                  <c:v>0</c:v>
                </c:pt>
                <c:pt idx="4414">
                  <c:v>0</c:v>
                </c:pt>
                <c:pt idx="4415">
                  <c:v>0</c:v>
                </c:pt>
                <c:pt idx="4416">
                  <c:v>1</c:v>
                </c:pt>
                <c:pt idx="4417">
                  <c:v>0</c:v>
                </c:pt>
                <c:pt idx="4418">
                  <c:v>0</c:v>
                </c:pt>
                <c:pt idx="4419">
                  <c:v>0</c:v>
                </c:pt>
                <c:pt idx="4420">
                  <c:v>0</c:v>
                </c:pt>
                <c:pt idx="4421">
                  <c:v>0</c:v>
                </c:pt>
                <c:pt idx="4422">
                  <c:v>0</c:v>
                </c:pt>
                <c:pt idx="4423">
                  <c:v>1</c:v>
                </c:pt>
                <c:pt idx="4424">
                  <c:v>0</c:v>
                </c:pt>
                <c:pt idx="4425">
                  <c:v>0</c:v>
                </c:pt>
                <c:pt idx="4426">
                  <c:v>0</c:v>
                </c:pt>
                <c:pt idx="4427">
                  <c:v>0</c:v>
                </c:pt>
                <c:pt idx="4428">
                  <c:v>0</c:v>
                </c:pt>
                <c:pt idx="4429">
                  <c:v>0</c:v>
                </c:pt>
                <c:pt idx="4430">
                  <c:v>0</c:v>
                </c:pt>
                <c:pt idx="4431">
                  <c:v>0</c:v>
                </c:pt>
                <c:pt idx="4432">
                  <c:v>0</c:v>
                </c:pt>
                <c:pt idx="4433">
                  <c:v>1</c:v>
                </c:pt>
                <c:pt idx="4434">
                  <c:v>0</c:v>
                </c:pt>
                <c:pt idx="4435">
                  <c:v>0</c:v>
                </c:pt>
                <c:pt idx="4436">
                  <c:v>0</c:v>
                </c:pt>
                <c:pt idx="4437">
                  <c:v>0</c:v>
                </c:pt>
                <c:pt idx="4438">
                  <c:v>0</c:v>
                </c:pt>
                <c:pt idx="4439">
                  <c:v>0</c:v>
                </c:pt>
                <c:pt idx="4440">
                  <c:v>0</c:v>
                </c:pt>
                <c:pt idx="4441">
                  <c:v>0</c:v>
                </c:pt>
                <c:pt idx="4442">
                  <c:v>0</c:v>
                </c:pt>
                <c:pt idx="4443">
                  <c:v>0</c:v>
                </c:pt>
                <c:pt idx="4444">
                  <c:v>0</c:v>
                </c:pt>
                <c:pt idx="4445">
                  <c:v>0</c:v>
                </c:pt>
                <c:pt idx="4446">
                  <c:v>0</c:v>
                </c:pt>
                <c:pt idx="4447">
                  <c:v>1</c:v>
                </c:pt>
                <c:pt idx="4448">
                  <c:v>0</c:v>
                </c:pt>
                <c:pt idx="4449">
                  <c:v>0</c:v>
                </c:pt>
                <c:pt idx="4450">
                  <c:v>0</c:v>
                </c:pt>
                <c:pt idx="4451">
                  <c:v>0</c:v>
                </c:pt>
                <c:pt idx="4452">
                  <c:v>0</c:v>
                </c:pt>
                <c:pt idx="4453">
                  <c:v>0</c:v>
                </c:pt>
                <c:pt idx="4454">
                  <c:v>0</c:v>
                </c:pt>
                <c:pt idx="4455">
                  <c:v>0</c:v>
                </c:pt>
                <c:pt idx="4456">
                  <c:v>0</c:v>
                </c:pt>
                <c:pt idx="4457">
                  <c:v>0</c:v>
                </c:pt>
                <c:pt idx="4458">
                  <c:v>1</c:v>
                </c:pt>
                <c:pt idx="4459">
                  <c:v>0</c:v>
                </c:pt>
                <c:pt idx="4460">
                  <c:v>0</c:v>
                </c:pt>
                <c:pt idx="4461">
                  <c:v>0</c:v>
                </c:pt>
                <c:pt idx="4462">
                  <c:v>0</c:v>
                </c:pt>
                <c:pt idx="4463">
                  <c:v>0</c:v>
                </c:pt>
                <c:pt idx="4464">
                  <c:v>0</c:v>
                </c:pt>
                <c:pt idx="4465">
                  <c:v>1</c:v>
                </c:pt>
                <c:pt idx="4466">
                  <c:v>0</c:v>
                </c:pt>
                <c:pt idx="4467">
                  <c:v>0</c:v>
                </c:pt>
                <c:pt idx="4468">
                  <c:v>0</c:v>
                </c:pt>
                <c:pt idx="4469">
                  <c:v>0</c:v>
                </c:pt>
                <c:pt idx="4470">
                  <c:v>0</c:v>
                </c:pt>
                <c:pt idx="4471">
                  <c:v>0</c:v>
                </c:pt>
                <c:pt idx="4472">
                  <c:v>0</c:v>
                </c:pt>
                <c:pt idx="4473">
                  <c:v>0</c:v>
                </c:pt>
                <c:pt idx="4474">
                  <c:v>0</c:v>
                </c:pt>
                <c:pt idx="4475">
                  <c:v>0</c:v>
                </c:pt>
                <c:pt idx="4476">
                  <c:v>0</c:v>
                </c:pt>
                <c:pt idx="4477">
                  <c:v>0</c:v>
                </c:pt>
                <c:pt idx="4478">
                  <c:v>0</c:v>
                </c:pt>
                <c:pt idx="4479">
                  <c:v>0</c:v>
                </c:pt>
                <c:pt idx="4480">
                  <c:v>0</c:v>
                </c:pt>
                <c:pt idx="4481">
                  <c:v>0</c:v>
                </c:pt>
                <c:pt idx="4482">
                  <c:v>0</c:v>
                </c:pt>
                <c:pt idx="4483">
                  <c:v>0</c:v>
                </c:pt>
                <c:pt idx="4484">
                  <c:v>1</c:v>
                </c:pt>
                <c:pt idx="4485">
                  <c:v>0</c:v>
                </c:pt>
                <c:pt idx="4486">
                  <c:v>0</c:v>
                </c:pt>
                <c:pt idx="4487">
                  <c:v>0</c:v>
                </c:pt>
                <c:pt idx="4488">
                  <c:v>0</c:v>
                </c:pt>
                <c:pt idx="4489">
                  <c:v>0</c:v>
                </c:pt>
                <c:pt idx="4490">
                  <c:v>0</c:v>
                </c:pt>
                <c:pt idx="4491">
                  <c:v>0</c:v>
                </c:pt>
                <c:pt idx="4492">
                  <c:v>0</c:v>
                </c:pt>
                <c:pt idx="4493">
                  <c:v>0</c:v>
                </c:pt>
                <c:pt idx="4494">
                  <c:v>1</c:v>
                </c:pt>
                <c:pt idx="4495">
                  <c:v>0</c:v>
                </c:pt>
                <c:pt idx="4496">
                  <c:v>0</c:v>
                </c:pt>
                <c:pt idx="4497">
                  <c:v>0</c:v>
                </c:pt>
                <c:pt idx="4498">
                  <c:v>0</c:v>
                </c:pt>
                <c:pt idx="4499">
                  <c:v>0</c:v>
                </c:pt>
                <c:pt idx="4500">
                  <c:v>0</c:v>
                </c:pt>
                <c:pt idx="4501">
                  <c:v>0</c:v>
                </c:pt>
                <c:pt idx="4502">
                  <c:v>0</c:v>
                </c:pt>
                <c:pt idx="4503">
                  <c:v>1</c:v>
                </c:pt>
                <c:pt idx="4504">
                  <c:v>1</c:v>
                </c:pt>
                <c:pt idx="4505">
                  <c:v>1</c:v>
                </c:pt>
                <c:pt idx="4506">
                  <c:v>0</c:v>
                </c:pt>
                <c:pt idx="4507">
                  <c:v>0</c:v>
                </c:pt>
                <c:pt idx="4508">
                  <c:v>0</c:v>
                </c:pt>
                <c:pt idx="4509">
                  <c:v>0</c:v>
                </c:pt>
                <c:pt idx="4510">
                  <c:v>0</c:v>
                </c:pt>
                <c:pt idx="4511">
                  <c:v>1</c:v>
                </c:pt>
                <c:pt idx="4512">
                  <c:v>0</c:v>
                </c:pt>
                <c:pt idx="4513">
                  <c:v>0</c:v>
                </c:pt>
                <c:pt idx="4514">
                  <c:v>0</c:v>
                </c:pt>
                <c:pt idx="4515">
                  <c:v>0</c:v>
                </c:pt>
                <c:pt idx="4516">
                  <c:v>0</c:v>
                </c:pt>
                <c:pt idx="4517">
                  <c:v>0</c:v>
                </c:pt>
                <c:pt idx="4518">
                  <c:v>0</c:v>
                </c:pt>
                <c:pt idx="4519">
                  <c:v>0</c:v>
                </c:pt>
                <c:pt idx="4520">
                  <c:v>0</c:v>
                </c:pt>
              </c:numCache>
            </c:numRef>
          </c:yVal>
          <c:smooth val="0"/>
          <c:extLst>
            <c:ext xmlns:c16="http://schemas.microsoft.com/office/drawing/2014/chart" uri="{C3380CC4-5D6E-409C-BE32-E72D297353CC}">
              <c16:uniqueId val="{00000001-008D-1749-9D01-60F6E2DCEC9A}"/>
            </c:ext>
          </c:extLst>
        </c:ser>
        <c:dLbls>
          <c:showLegendKey val="0"/>
          <c:showVal val="0"/>
          <c:showCatName val="0"/>
          <c:showSerName val="0"/>
          <c:showPercent val="0"/>
          <c:showBubbleSize val="0"/>
        </c:dLbls>
        <c:axId val="386650159"/>
        <c:axId val="967755023"/>
      </c:scatterChart>
      <c:valAx>
        <c:axId val="386650159"/>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967755023"/>
        <c:crosses val="autoZero"/>
        <c:crossBetween val="midCat"/>
      </c:valAx>
      <c:valAx>
        <c:axId val="967755023"/>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386650159"/>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duration vs. Yout</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'Logistic 1'!$U$1</c:f>
              <c:strCache>
                <c:ptCount val="1"/>
                <c:pt idx="0">
                  <c:v>Yout</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trendline>
            <c:spPr>
              <a:ln w="25400" cap="rnd">
                <a:solidFill>
                  <a:schemeClr val="bg1">
                    <a:alpha val="48000"/>
                  </a:schemeClr>
                </a:solidFill>
              </a:ln>
              <a:effectLst/>
            </c:spPr>
            <c:trendlineType val="linear"/>
            <c:dispRSqr val="1"/>
            <c:dispEq val="1"/>
            <c:trendlineLbl>
              <c:layout>
                <c:manualLayout>
                  <c:x val="-0.10054943132108486"/>
                  <c:y val="4.2129629629629626E-3"/>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trendlineLbl>
          </c:trendline>
          <c:xVal>
            <c:numRef>
              <c:f>'Logistic 1'!$T$2:$T$4523</c:f>
              <c:numCache>
                <c:formatCode>General</c:formatCode>
                <c:ptCount val="4522"/>
                <c:pt idx="0">
                  <c:v>79</c:v>
                </c:pt>
                <c:pt idx="1">
                  <c:v>220</c:v>
                </c:pt>
                <c:pt idx="2">
                  <c:v>185</c:v>
                </c:pt>
                <c:pt idx="3">
                  <c:v>199</c:v>
                </c:pt>
                <c:pt idx="4">
                  <c:v>226</c:v>
                </c:pt>
                <c:pt idx="5">
                  <c:v>141</c:v>
                </c:pt>
                <c:pt idx="6">
                  <c:v>341</c:v>
                </c:pt>
                <c:pt idx="7">
                  <c:v>151</c:v>
                </c:pt>
                <c:pt idx="8">
                  <c:v>57</c:v>
                </c:pt>
                <c:pt idx="9">
                  <c:v>313</c:v>
                </c:pt>
                <c:pt idx="10">
                  <c:v>273</c:v>
                </c:pt>
                <c:pt idx="11">
                  <c:v>113</c:v>
                </c:pt>
                <c:pt idx="12">
                  <c:v>328</c:v>
                </c:pt>
                <c:pt idx="13">
                  <c:v>261</c:v>
                </c:pt>
                <c:pt idx="14">
                  <c:v>89</c:v>
                </c:pt>
                <c:pt idx="15">
                  <c:v>189</c:v>
                </c:pt>
                <c:pt idx="16">
                  <c:v>239</c:v>
                </c:pt>
                <c:pt idx="17">
                  <c:v>114</c:v>
                </c:pt>
                <c:pt idx="18">
                  <c:v>250</c:v>
                </c:pt>
                <c:pt idx="19">
                  <c:v>148</c:v>
                </c:pt>
                <c:pt idx="20">
                  <c:v>96</c:v>
                </c:pt>
                <c:pt idx="21">
                  <c:v>140</c:v>
                </c:pt>
                <c:pt idx="22">
                  <c:v>109</c:v>
                </c:pt>
                <c:pt idx="23">
                  <c:v>125</c:v>
                </c:pt>
                <c:pt idx="24">
                  <c:v>169</c:v>
                </c:pt>
                <c:pt idx="25">
                  <c:v>182</c:v>
                </c:pt>
                <c:pt idx="26">
                  <c:v>247</c:v>
                </c:pt>
                <c:pt idx="27">
                  <c:v>119</c:v>
                </c:pt>
                <c:pt idx="28">
                  <c:v>149</c:v>
                </c:pt>
                <c:pt idx="29">
                  <c:v>74</c:v>
                </c:pt>
                <c:pt idx="30">
                  <c:v>897</c:v>
                </c:pt>
                <c:pt idx="31">
                  <c:v>81</c:v>
                </c:pt>
                <c:pt idx="32">
                  <c:v>40</c:v>
                </c:pt>
                <c:pt idx="33">
                  <c:v>958</c:v>
                </c:pt>
                <c:pt idx="34">
                  <c:v>354</c:v>
                </c:pt>
                <c:pt idx="35">
                  <c:v>150</c:v>
                </c:pt>
                <c:pt idx="36">
                  <c:v>97</c:v>
                </c:pt>
                <c:pt idx="37">
                  <c:v>132</c:v>
                </c:pt>
                <c:pt idx="38">
                  <c:v>765</c:v>
                </c:pt>
                <c:pt idx="39">
                  <c:v>16</c:v>
                </c:pt>
                <c:pt idx="40">
                  <c:v>609</c:v>
                </c:pt>
                <c:pt idx="41">
                  <c:v>106</c:v>
                </c:pt>
                <c:pt idx="42">
                  <c:v>365</c:v>
                </c:pt>
                <c:pt idx="43">
                  <c:v>205</c:v>
                </c:pt>
                <c:pt idx="44">
                  <c:v>11</c:v>
                </c:pt>
                <c:pt idx="45">
                  <c:v>105</c:v>
                </c:pt>
                <c:pt idx="46">
                  <c:v>59</c:v>
                </c:pt>
                <c:pt idx="47">
                  <c:v>425</c:v>
                </c:pt>
                <c:pt idx="48">
                  <c:v>204</c:v>
                </c:pt>
                <c:pt idx="49">
                  <c:v>181</c:v>
                </c:pt>
                <c:pt idx="50">
                  <c:v>1018</c:v>
                </c:pt>
                <c:pt idx="51">
                  <c:v>1740</c:v>
                </c:pt>
                <c:pt idx="52">
                  <c:v>98</c:v>
                </c:pt>
                <c:pt idx="53">
                  <c:v>441</c:v>
                </c:pt>
                <c:pt idx="54">
                  <c:v>272</c:v>
                </c:pt>
                <c:pt idx="55">
                  <c:v>159</c:v>
                </c:pt>
                <c:pt idx="56">
                  <c:v>140</c:v>
                </c:pt>
                <c:pt idx="57">
                  <c:v>295</c:v>
                </c:pt>
                <c:pt idx="58">
                  <c:v>314</c:v>
                </c:pt>
                <c:pt idx="59">
                  <c:v>579</c:v>
                </c:pt>
                <c:pt idx="60">
                  <c:v>554</c:v>
                </c:pt>
                <c:pt idx="61">
                  <c:v>323</c:v>
                </c:pt>
                <c:pt idx="62">
                  <c:v>227</c:v>
                </c:pt>
                <c:pt idx="63">
                  <c:v>134</c:v>
                </c:pt>
                <c:pt idx="64">
                  <c:v>223</c:v>
                </c:pt>
                <c:pt idx="65">
                  <c:v>134</c:v>
                </c:pt>
                <c:pt idx="66">
                  <c:v>155</c:v>
                </c:pt>
                <c:pt idx="67">
                  <c:v>130</c:v>
                </c:pt>
                <c:pt idx="68">
                  <c:v>630</c:v>
                </c:pt>
                <c:pt idx="69">
                  <c:v>164</c:v>
                </c:pt>
                <c:pt idx="70">
                  <c:v>268</c:v>
                </c:pt>
                <c:pt idx="71">
                  <c:v>380</c:v>
                </c:pt>
                <c:pt idx="72">
                  <c:v>154</c:v>
                </c:pt>
                <c:pt idx="73">
                  <c:v>154</c:v>
                </c:pt>
                <c:pt idx="74">
                  <c:v>221</c:v>
                </c:pt>
                <c:pt idx="75">
                  <c:v>67</c:v>
                </c:pt>
                <c:pt idx="76">
                  <c:v>367</c:v>
                </c:pt>
                <c:pt idx="77">
                  <c:v>87</c:v>
                </c:pt>
                <c:pt idx="78">
                  <c:v>701</c:v>
                </c:pt>
                <c:pt idx="79">
                  <c:v>204</c:v>
                </c:pt>
                <c:pt idx="80">
                  <c:v>652</c:v>
                </c:pt>
                <c:pt idx="81">
                  <c:v>63</c:v>
                </c:pt>
                <c:pt idx="82">
                  <c:v>150</c:v>
                </c:pt>
                <c:pt idx="83">
                  <c:v>398</c:v>
                </c:pt>
                <c:pt idx="84">
                  <c:v>224</c:v>
                </c:pt>
                <c:pt idx="85">
                  <c:v>406</c:v>
                </c:pt>
                <c:pt idx="86">
                  <c:v>60</c:v>
                </c:pt>
                <c:pt idx="87">
                  <c:v>521</c:v>
                </c:pt>
                <c:pt idx="88">
                  <c:v>279</c:v>
                </c:pt>
                <c:pt idx="89">
                  <c:v>203</c:v>
                </c:pt>
                <c:pt idx="90">
                  <c:v>201</c:v>
                </c:pt>
                <c:pt idx="91">
                  <c:v>372</c:v>
                </c:pt>
                <c:pt idx="92">
                  <c:v>391</c:v>
                </c:pt>
                <c:pt idx="93">
                  <c:v>165</c:v>
                </c:pt>
                <c:pt idx="94">
                  <c:v>231</c:v>
                </c:pt>
                <c:pt idx="95">
                  <c:v>291</c:v>
                </c:pt>
                <c:pt idx="96">
                  <c:v>149</c:v>
                </c:pt>
                <c:pt idx="97">
                  <c:v>233</c:v>
                </c:pt>
                <c:pt idx="98">
                  <c:v>473</c:v>
                </c:pt>
                <c:pt idx="99">
                  <c:v>736</c:v>
                </c:pt>
                <c:pt idx="100">
                  <c:v>337</c:v>
                </c:pt>
                <c:pt idx="101">
                  <c:v>553</c:v>
                </c:pt>
                <c:pt idx="102">
                  <c:v>345</c:v>
                </c:pt>
                <c:pt idx="103">
                  <c:v>65</c:v>
                </c:pt>
                <c:pt idx="104">
                  <c:v>9</c:v>
                </c:pt>
                <c:pt idx="105">
                  <c:v>259</c:v>
                </c:pt>
                <c:pt idx="106">
                  <c:v>371</c:v>
                </c:pt>
                <c:pt idx="107">
                  <c:v>280</c:v>
                </c:pt>
                <c:pt idx="108">
                  <c:v>243</c:v>
                </c:pt>
                <c:pt idx="109">
                  <c:v>435</c:v>
                </c:pt>
                <c:pt idx="110">
                  <c:v>258</c:v>
                </c:pt>
                <c:pt idx="111">
                  <c:v>7</c:v>
                </c:pt>
                <c:pt idx="112">
                  <c:v>317</c:v>
                </c:pt>
                <c:pt idx="113">
                  <c:v>76</c:v>
                </c:pt>
                <c:pt idx="114">
                  <c:v>170</c:v>
                </c:pt>
                <c:pt idx="115">
                  <c:v>386</c:v>
                </c:pt>
                <c:pt idx="116">
                  <c:v>83</c:v>
                </c:pt>
                <c:pt idx="117">
                  <c:v>65</c:v>
                </c:pt>
                <c:pt idx="118">
                  <c:v>69</c:v>
                </c:pt>
                <c:pt idx="119">
                  <c:v>564</c:v>
                </c:pt>
                <c:pt idx="120">
                  <c:v>588</c:v>
                </c:pt>
                <c:pt idx="121">
                  <c:v>113</c:v>
                </c:pt>
                <c:pt idx="122">
                  <c:v>16</c:v>
                </c:pt>
                <c:pt idx="123">
                  <c:v>779</c:v>
                </c:pt>
                <c:pt idx="124">
                  <c:v>281</c:v>
                </c:pt>
                <c:pt idx="125">
                  <c:v>1877</c:v>
                </c:pt>
                <c:pt idx="126">
                  <c:v>51</c:v>
                </c:pt>
                <c:pt idx="127">
                  <c:v>32</c:v>
                </c:pt>
                <c:pt idx="128">
                  <c:v>176</c:v>
                </c:pt>
                <c:pt idx="129">
                  <c:v>161</c:v>
                </c:pt>
                <c:pt idx="130">
                  <c:v>187</c:v>
                </c:pt>
                <c:pt idx="131">
                  <c:v>24</c:v>
                </c:pt>
                <c:pt idx="132">
                  <c:v>67</c:v>
                </c:pt>
                <c:pt idx="133">
                  <c:v>85</c:v>
                </c:pt>
                <c:pt idx="134">
                  <c:v>317</c:v>
                </c:pt>
                <c:pt idx="135">
                  <c:v>236</c:v>
                </c:pt>
                <c:pt idx="136">
                  <c:v>54</c:v>
                </c:pt>
                <c:pt idx="137">
                  <c:v>71</c:v>
                </c:pt>
                <c:pt idx="138">
                  <c:v>489</c:v>
                </c:pt>
                <c:pt idx="139">
                  <c:v>39</c:v>
                </c:pt>
                <c:pt idx="140">
                  <c:v>204</c:v>
                </c:pt>
                <c:pt idx="141">
                  <c:v>455</c:v>
                </c:pt>
                <c:pt idx="142">
                  <c:v>86</c:v>
                </c:pt>
                <c:pt idx="143">
                  <c:v>190</c:v>
                </c:pt>
                <c:pt idx="144">
                  <c:v>280</c:v>
                </c:pt>
                <c:pt idx="145">
                  <c:v>588</c:v>
                </c:pt>
                <c:pt idx="146">
                  <c:v>45</c:v>
                </c:pt>
                <c:pt idx="147">
                  <c:v>168</c:v>
                </c:pt>
                <c:pt idx="148">
                  <c:v>194</c:v>
                </c:pt>
                <c:pt idx="149">
                  <c:v>103</c:v>
                </c:pt>
                <c:pt idx="150">
                  <c:v>333</c:v>
                </c:pt>
                <c:pt idx="151">
                  <c:v>102</c:v>
                </c:pt>
                <c:pt idx="152">
                  <c:v>92</c:v>
                </c:pt>
                <c:pt idx="153">
                  <c:v>213</c:v>
                </c:pt>
                <c:pt idx="154">
                  <c:v>289</c:v>
                </c:pt>
                <c:pt idx="155">
                  <c:v>77</c:v>
                </c:pt>
                <c:pt idx="156">
                  <c:v>324</c:v>
                </c:pt>
                <c:pt idx="157">
                  <c:v>84</c:v>
                </c:pt>
                <c:pt idx="158">
                  <c:v>168</c:v>
                </c:pt>
                <c:pt idx="159">
                  <c:v>380</c:v>
                </c:pt>
                <c:pt idx="160">
                  <c:v>10</c:v>
                </c:pt>
                <c:pt idx="161">
                  <c:v>199</c:v>
                </c:pt>
                <c:pt idx="162">
                  <c:v>35</c:v>
                </c:pt>
                <c:pt idx="163">
                  <c:v>82</c:v>
                </c:pt>
                <c:pt idx="164">
                  <c:v>676</c:v>
                </c:pt>
                <c:pt idx="165">
                  <c:v>455</c:v>
                </c:pt>
                <c:pt idx="166">
                  <c:v>80</c:v>
                </c:pt>
                <c:pt idx="167">
                  <c:v>549</c:v>
                </c:pt>
                <c:pt idx="168">
                  <c:v>135</c:v>
                </c:pt>
                <c:pt idx="169">
                  <c:v>412</c:v>
                </c:pt>
                <c:pt idx="170">
                  <c:v>101</c:v>
                </c:pt>
                <c:pt idx="171">
                  <c:v>253</c:v>
                </c:pt>
                <c:pt idx="172">
                  <c:v>272</c:v>
                </c:pt>
                <c:pt idx="173">
                  <c:v>84</c:v>
                </c:pt>
                <c:pt idx="174">
                  <c:v>135</c:v>
                </c:pt>
                <c:pt idx="175">
                  <c:v>166</c:v>
                </c:pt>
                <c:pt idx="176">
                  <c:v>18</c:v>
                </c:pt>
                <c:pt idx="177">
                  <c:v>147</c:v>
                </c:pt>
                <c:pt idx="178">
                  <c:v>63</c:v>
                </c:pt>
                <c:pt idx="179">
                  <c:v>65</c:v>
                </c:pt>
                <c:pt idx="180">
                  <c:v>194</c:v>
                </c:pt>
                <c:pt idx="181">
                  <c:v>333</c:v>
                </c:pt>
                <c:pt idx="182">
                  <c:v>14</c:v>
                </c:pt>
                <c:pt idx="183">
                  <c:v>140</c:v>
                </c:pt>
                <c:pt idx="184">
                  <c:v>109</c:v>
                </c:pt>
                <c:pt idx="185">
                  <c:v>61</c:v>
                </c:pt>
                <c:pt idx="186">
                  <c:v>377</c:v>
                </c:pt>
                <c:pt idx="187">
                  <c:v>96</c:v>
                </c:pt>
                <c:pt idx="188">
                  <c:v>152</c:v>
                </c:pt>
                <c:pt idx="189">
                  <c:v>382</c:v>
                </c:pt>
                <c:pt idx="190">
                  <c:v>97</c:v>
                </c:pt>
                <c:pt idx="191">
                  <c:v>543</c:v>
                </c:pt>
                <c:pt idx="192">
                  <c:v>240</c:v>
                </c:pt>
                <c:pt idx="193">
                  <c:v>48</c:v>
                </c:pt>
                <c:pt idx="194">
                  <c:v>471</c:v>
                </c:pt>
                <c:pt idx="195">
                  <c:v>354</c:v>
                </c:pt>
                <c:pt idx="196">
                  <c:v>435</c:v>
                </c:pt>
                <c:pt idx="197">
                  <c:v>152</c:v>
                </c:pt>
                <c:pt idx="198">
                  <c:v>285</c:v>
                </c:pt>
                <c:pt idx="199">
                  <c:v>185</c:v>
                </c:pt>
                <c:pt idx="200">
                  <c:v>301</c:v>
                </c:pt>
                <c:pt idx="201">
                  <c:v>273</c:v>
                </c:pt>
                <c:pt idx="202">
                  <c:v>768</c:v>
                </c:pt>
                <c:pt idx="203">
                  <c:v>1337</c:v>
                </c:pt>
                <c:pt idx="204">
                  <c:v>403</c:v>
                </c:pt>
                <c:pt idx="205">
                  <c:v>139</c:v>
                </c:pt>
                <c:pt idx="206">
                  <c:v>196</c:v>
                </c:pt>
                <c:pt idx="207">
                  <c:v>115</c:v>
                </c:pt>
                <c:pt idx="208">
                  <c:v>60</c:v>
                </c:pt>
                <c:pt idx="209">
                  <c:v>17</c:v>
                </c:pt>
                <c:pt idx="210">
                  <c:v>141</c:v>
                </c:pt>
                <c:pt idx="211">
                  <c:v>95</c:v>
                </c:pt>
                <c:pt idx="212">
                  <c:v>10</c:v>
                </c:pt>
                <c:pt idx="213">
                  <c:v>198</c:v>
                </c:pt>
                <c:pt idx="214">
                  <c:v>220</c:v>
                </c:pt>
                <c:pt idx="215">
                  <c:v>654</c:v>
                </c:pt>
                <c:pt idx="216">
                  <c:v>71</c:v>
                </c:pt>
                <c:pt idx="217">
                  <c:v>256</c:v>
                </c:pt>
                <c:pt idx="218">
                  <c:v>834</c:v>
                </c:pt>
                <c:pt idx="219">
                  <c:v>151</c:v>
                </c:pt>
                <c:pt idx="220">
                  <c:v>20</c:v>
                </c:pt>
                <c:pt idx="221">
                  <c:v>178</c:v>
                </c:pt>
                <c:pt idx="222">
                  <c:v>59</c:v>
                </c:pt>
                <c:pt idx="223">
                  <c:v>111</c:v>
                </c:pt>
                <c:pt idx="224">
                  <c:v>186</c:v>
                </c:pt>
                <c:pt idx="225">
                  <c:v>227</c:v>
                </c:pt>
                <c:pt idx="226">
                  <c:v>297</c:v>
                </c:pt>
                <c:pt idx="227">
                  <c:v>210</c:v>
                </c:pt>
                <c:pt idx="228">
                  <c:v>9</c:v>
                </c:pt>
                <c:pt idx="229">
                  <c:v>112</c:v>
                </c:pt>
                <c:pt idx="230">
                  <c:v>112</c:v>
                </c:pt>
                <c:pt idx="231">
                  <c:v>222</c:v>
                </c:pt>
                <c:pt idx="232">
                  <c:v>195</c:v>
                </c:pt>
                <c:pt idx="233">
                  <c:v>768</c:v>
                </c:pt>
                <c:pt idx="234">
                  <c:v>123</c:v>
                </c:pt>
                <c:pt idx="235">
                  <c:v>145</c:v>
                </c:pt>
                <c:pt idx="236">
                  <c:v>124</c:v>
                </c:pt>
                <c:pt idx="237">
                  <c:v>216</c:v>
                </c:pt>
                <c:pt idx="238">
                  <c:v>69</c:v>
                </c:pt>
                <c:pt idx="239">
                  <c:v>168</c:v>
                </c:pt>
                <c:pt idx="240">
                  <c:v>483</c:v>
                </c:pt>
                <c:pt idx="241">
                  <c:v>690</c:v>
                </c:pt>
                <c:pt idx="242">
                  <c:v>125</c:v>
                </c:pt>
                <c:pt idx="243">
                  <c:v>344</c:v>
                </c:pt>
                <c:pt idx="244">
                  <c:v>673</c:v>
                </c:pt>
                <c:pt idx="245">
                  <c:v>60</c:v>
                </c:pt>
                <c:pt idx="246">
                  <c:v>247</c:v>
                </c:pt>
                <c:pt idx="247">
                  <c:v>123</c:v>
                </c:pt>
                <c:pt idx="248">
                  <c:v>144</c:v>
                </c:pt>
                <c:pt idx="249">
                  <c:v>9</c:v>
                </c:pt>
                <c:pt idx="250">
                  <c:v>155</c:v>
                </c:pt>
                <c:pt idx="251">
                  <c:v>134</c:v>
                </c:pt>
                <c:pt idx="252">
                  <c:v>221</c:v>
                </c:pt>
                <c:pt idx="253">
                  <c:v>84</c:v>
                </c:pt>
                <c:pt idx="254">
                  <c:v>71</c:v>
                </c:pt>
                <c:pt idx="255">
                  <c:v>246</c:v>
                </c:pt>
                <c:pt idx="256">
                  <c:v>361</c:v>
                </c:pt>
                <c:pt idx="257">
                  <c:v>119</c:v>
                </c:pt>
                <c:pt idx="258">
                  <c:v>375</c:v>
                </c:pt>
                <c:pt idx="259">
                  <c:v>1097</c:v>
                </c:pt>
                <c:pt idx="260">
                  <c:v>97</c:v>
                </c:pt>
                <c:pt idx="261">
                  <c:v>181</c:v>
                </c:pt>
                <c:pt idx="262">
                  <c:v>83</c:v>
                </c:pt>
                <c:pt idx="263">
                  <c:v>180</c:v>
                </c:pt>
                <c:pt idx="264">
                  <c:v>543</c:v>
                </c:pt>
                <c:pt idx="265">
                  <c:v>373</c:v>
                </c:pt>
                <c:pt idx="266">
                  <c:v>230</c:v>
                </c:pt>
                <c:pt idx="267">
                  <c:v>83</c:v>
                </c:pt>
                <c:pt idx="268">
                  <c:v>58</c:v>
                </c:pt>
                <c:pt idx="269">
                  <c:v>88</c:v>
                </c:pt>
                <c:pt idx="270">
                  <c:v>297</c:v>
                </c:pt>
                <c:pt idx="271">
                  <c:v>487</c:v>
                </c:pt>
                <c:pt idx="272">
                  <c:v>29</c:v>
                </c:pt>
                <c:pt idx="273">
                  <c:v>484</c:v>
                </c:pt>
                <c:pt idx="274">
                  <c:v>262</c:v>
                </c:pt>
                <c:pt idx="275">
                  <c:v>644</c:v>
                </c:pt>
                <c:pt idx="276">
                  <c:v>699</c:v>
                </c:pt>
                <c:pt idx="277">
                  <c:v>247</c:v>
                </c:pt>
                <c:pt idx="278">
                  <c:v>49</c:v>
                </c:pt>
                <c:pt idx="279">
                  <c:v>341</c:v>
                </c:pt>
                <c:pt idx="280">
                  <c:v>64</c:v>
                </c:pt>
                <c:pt idx="281">
                  <c:v>121</c:v>
                </c:pt>
                <c:pt idx="282">
                  <c:v>98</c:v>
                </c:pt>
                <c:pt idx="283">
                  <c:v>88</c:v>
                </c:pt>
                <c:pt idx="284">
                  <c:v>197</c:v>
                </c:pt>
                <c:pt idx="285">
                  <c:v>331</c:v>
                </c:pt>
                <c:pt idx="286">
                  <c:v>83</c:v>
                </c:pt>
                <c:pt idx="287">
                  <c:v>138</c:v>
                </c:pt>
                <c:pt idx="288">
                  <c:v>312</c:v>
                </c:pt>
                <c:pt idx="289">
                  <c:v>120</c:v>
                </c:pt>
                <c:pt idx="290">
                  <c:v>526</c:v>
                </c:pt>
                <c:pt idx="291">
                  <c:v>211</c:v>
                </c:pt>
                <c:pt idx="292">
                  <c:v>62</c:v>
                </c:pt>
                <c:pt idx="293">
                  <c:v>135</c:v>
                </c:pt>
                <c:pt idx="294">
                  <c:v>101</c:v>
                </c:pt>
                <c:pt idx="295">
                  <c:v>988</c:v>
                </c:pt>
                <c:pt idx="296">
                  <c:v>451</c:v>
                </c:pt>
                <c:pt idx="297">
                  <c:v>1030</c:v>
                </c:pt>
                <c:pt idx="298">
                  <c:v>1484</c:v>
                </c:pt>
                <c:pt idx="299">
                  <c:v>317</c:v>
                </c:pt>
                <c:pt idx="300">
                  <c:v>445</c:v>
                </c:pt>
                <c:pt idx="301">
                  <c:v>383</c:v>
                </c:pt>
                <c:pt idx="302">
                  <c:v>605</c:v>
                </c:pt>
                <c:pt idx="303">
                  <c:v>330</c:v>
                </c:pt>
                <c:pt idx="304">
                  <c:v>171</c:v>
                </c:pt>
                <c:pt idx="305">
                  <c:v>442</c:v>
                </c:pt>
                <c:pt idx="306">
                  <c:v>772</c:v>
                </c:pt>
                <c:pt idx="307">
                  <c:v>249</c:v>
                </c:pt>
                <c:pt idx="308">
                  <c:v>357</c:v>
                </c:pt>
                <c:pt idx="309">
                  <c:v>147</c:v>
                </c:pt>
                <c:pt idx="310">
                  <c:v>199</c:v>
                </c:pt>
                <c:pt idx="311">
                  <c:v>271</c:v>
                </c:pt>
                <c:pt idx="312">
                  <c:v>783</c:v>
                </c:pt>
                <c:pt idx="313">
                  <c:v>472</c:v>
                </c:pt>
                <c:pt idx="314">
                  <c:v>223</c:v>
                </c:pt>
                <c:pt idx="315">
                  <c:v>395</c:v>
                </c:pt>
                <c:pt idx="316">
                  <c:v>56</c:v>
                </c:pt>
                <c:pt idx="317">
                  <c:v>641</c:v>
                </c:pt>
                <c:pt idx="318">
                  <c:v>429</c:v>
                </c:pt>
                <c:pt idx="319">
                  <c:v>113</c:v>
                </c:pt>
                <c:pt idx="320">
                  <c:v>11</c:v>
                </c:pt>
                <c:pt idx="321">
                  <c:v>157</c:v>
                </c:pt>
                <c:pt idx="322">
                  <c:v>79</c:v>
                </c:pt>
                <c:pt idx="323">
                  <c:v>178</c:v>
                </c:pt>
                <c:pt idx="324">
                  <c:v>168</c:v>
                </c:pt>
                <c:pt idx="325">
                  <c:v>425</c:v>
                </c:pt>
                <c:pt idx="326">
                  <c:v>162</c:v>
                </c:pt>
                <c:pt idx="327">
                  <c:v>799</c:v>
                </c:pt>
                <c:pt idx="328">
                  <c:v>1370</c:v>
                </c:pt>
                <c:pt idx="329">
                  <c:v>357</c:v>
                </c:pt>
                <c:pt idx="330">
                  <c:v>22</c:v>
                </c:pt>
                <c:pt idx="331">
                  <c:v>215</c:v>
                </c:pt>
                <c:pt idx="332">
                  <c:v>56</c:v>
                </c:pt>
                <c:pt idx="333">
                  <c:v>1017</c:v>
                </c:pt>
                <c:pt idx="334">
                  <c:v>298</c:v>
                </c:pt>
                <c:pt idx="335">
                  <c:v>126</c:v>
                </c:pt>
                <c:pt idx="336">
                  <c:v>9</c:v>
                </c:pt>
                <c:pt idx="337">
                  <c:v>8</c:v>
                </c:pt>
                <c:pt idx="338">
                  <c:v>201</c:v>
                </c:pt>
                <c:pt idx="339">
                  <c:v>106</c:v>
                </c:pt>
                <c:pt idx="340">
                  <c:v>164</c:v>
                </c:pt>
                <c:pt idx="341">
                  <c:v>97</c:v>
                </c:pt>
                <c:pt idx="342">
                  <c:v>151</c:v>
                </c:pt>
                <c:pt idx="343">
                  <c:v>96</c:v>
                </c:pt>
                <c:pt idx="344">
                  <c:v>555</c:v>
                </c:pt>
                <c:pt idx="345">
                  <c:v>270</c:v>
                </c:pt>
                <c:pt idx="346">
                  <c:v>339</c:v>
                </c:pt>
                <c:pt idx="347">
                  <c:v>328</c:v>
                </c:pt>
                <c:pt idx="348">
                  <c:v>159</c:v>
                </c:pt>
                <c:pt idx="349">
                  <c:v>323</c:v>
                </c:pt>
                <c:pt idx="350">
                  <c:v>342</c:v>
                </c:pt>
                <c:pt idx="351">
                  <c:v>180</c:v>
                </c:pt>
                <c:pt idx="352">
                  <c:v>60</c:v>
                </c:pt>
                <c:pt idx="353">
                  <c:v>223</c:v>
                </c:pt>
                <c:pt idx="354">
                  <c:v>1434</c:v>
                </c:pt>
                <c:pt idx="355">
                  <c:v>30</c:v>
                </c:pt>
                <c:pt idx="356">
                  <c:v>134</c:v>
                </c:pt>
                <c:pt idx="357">
                  <c:v>10</c:v>
                </c:pt>
                <c:pt idx="358">
                  <c:v>397</c:v>
                </c:pt>
                <c:pt idx="359">
                  <c:v>620</c:v>
                </c:pt>
                <c:pt idx="360">
                  <c:v>6</c:v>
                </c:pt>
                <c:pt idx="361">
                  <c:v>209</c:v>
                </c:pt>
                <c:pt idx="362">
                  <c:v>419</c:v>
                </c:pt>
                <c:pt idx="363">
                  <c:v>283</c:v>
                </c:pt>
                <c:pt idx="364">
                  <c:v>188</c:v>
                </c:pt>
                <c:pt idx="365">
                  <c:v>267</c:v>
                </c:pt>
                <c:pt idx="366">
                  <c:v>196</c:v>
                </c:pt>
                <c:pt idx="367">
                  <c:v>245</c:v>
                </c:pt>
                <c:pt idx="368">
                  <c:v>323</c:v>
                </c:pt>
                <c:pt idx="369">
                  <c:v>1065</c:v>
                </c:pt>
                <c:pt idx="370">
                  <c:v>138</c:v>
                </c:pt>
                <c:pt idx="371">
                  <c:v>207</c:v>
                </c:pt>
                <c:pt idx="372">
                  <c:v>456</c:v>
                </c:pt>
                <c:pt idx="373">
                  <c:v>261</c:v>
                </c:pt>
                <c:pt idx="374">
                  <c:v>80</c:v>
                </c:pt>
                <c:pt idx="375">
                  <c:v>131</c:v>
                </c:pt>
                <c:pt idx="376">
                  <c:v>94</c:v>
                </c:pt>
                <c:pt idx="377">
                  <c:v>567</c:v>
                </c:pt>
                <c:pt idx="378">
                  <c:v>153</c:v>
                </c:pt>
                <c:pt idx="379">
                  <c:v>109</c:v>
                </c:pt>
                <c:pt idx="380">
                  <c:v>53</c:v>
                </c:pt>
                <c:pt idx="381">
                  <c:v>77</c:v>
                </c:pt>
                <c:pt idx="382">
                  <c:v>234</c:v>
                </c:pt>
                <c:pt idx="383">
                  <c:v>121</c:v>
                </c:pt>
                <c:pt idx="384">
                  <c:v>155</c:v>
                </c:pt>
                <c:pt idx="385">
                  <c:v>108</c:v>
                </c:pt>
                <c:pt idx="386">
                  <c:v>159</c:v>
                </c:pt>
                <c:pt idx="387">
                  <c:v>208</c:v>
                </c:pt>
                <c:pt idx="388">
                  <c:v>215</c:v>
                </c:pt>
                <c:pt idx="389">
                  <c:v>597</c:v>
                </c:pt>
                <c:pt idx="390">
                  <c:v>505</c:v>
                </c:pt>
                <c:pt idx="391">
                  <c:v>380</c:v>
                </c:pt>
                <c:pt idx="392">
                  <c:v>120</c:v>
                </c:pt>
                <c:pt idx="393">
                  <c:v>106</c:v>
                </c:pt>
                <c:pt idx="394">
                  <c:v>332</c:v>
                </c:pt>
                <c:pt idx="395">
                  <c:v>221</c:v>
                </c:pt>
                <c:pt idx="396">
                  <c:v>80</c:v>
                </c:pt>
                <c:pt idx="397">
                  <c:v>60</c:v>
                </c:pt>
                <c:pt idx="398">
                  <c:v>212</c:v>
                </c:pt>
                <c:pt idx="399">
                  <c:v>493</c:v>
                </c:pt>
                <c:pt idx="400">
                  <c:v>98</c:v>
                </c:pt>
                <c:pt idx="401">
                  <c:v>681</c:v>
                </c:pt>
                <c:pt idx="402">
                  <c:v>203</c:v>
                </c:pt>
                <c:pt idx="403">
                  <c:v>157</c:v>
                </c:pt>
                <c:pt idx="404">
                  <c:v>287</c:v>
                </c:pt>
                <c:pt idx="405">
                  <c:v>159</c:v>
                </c:pt>
                <c:pt idx="406">
                  <c:v>125</c:v>
                </c:pt>
                <c:pt idx="407">
                  <c:v>202</c:v>
                </c:pt>
                <c:pt idx="408">
                  <c:v>37</c:v>
                </c:pt>
                <c:pt idx="409">
                  <c:v>161</c:v>
                </c:pt>
                <c:pt idx="410">
                  <c:v>72</c:v>
                </c:pt>
                <c:pt idx="411">
                  <c:v>342</c:v>
                </c:pt>
                <c:pt idx="412">
                  <c:v>262</c:v>
                </c:pt>
                <c:pt idx="413">
                  <c:v>325</c:v>
                </c:pt>
                <c:pt idx="414">
                  <c:v>223</c:v>
                </c:pt>
                <c:pt idx="415">
                  <c:v>1212</c:v>
                </c:pt>
                <c:pt idx="416">
                  <c:v>319</c:v>
                </c:pt>
                <c:pt idx="417">
                  <c:v>182</c:v>
                </c:pt>
                <c:pt idx="418">
                  <c:v>330</c:v>
                </c:pt>
                <c:pt idx="419">
                  <c:v>514</c:v>
                </c:pt>
                <c:pt idx="420">
                  <c:v>213</c:v>
                </c:pt>
                <c:pt idx="421">
                  <c:v>551</c:v>
                </c:pt>
                <c:pt idx="422">
                  <c:v>472</c:v>
                </c:pt>
                <c:pt idx="423">
                  <c:v>140</c:v>
                </c:pt>
                <c:pt idx="424">
                  <c:v>142</c:v>
                </c:pt>
                <c:pt idx="425">
                  <c:v>135</c:v>
                </c:pt>
                <c:pt idx="426">
                  <c:v>293</c:v>
                </c:pt>
                <c:pt idx="427">
                  <c:v>107</c:v>
                </c:pt>
                <c:pt idx="428">
                  <c:v>127</c:v>
                </c:pt>
                <c:pt idx="429">
                  <c:v>1816</c:v>
                </c:pt>
                <c:pt idx="430">
                  <c:v>200</c:v>
                </c:pt>
                <c:pt idx="431">
                  <c:v>418</c:v>
                </c:pt>
                <c:pt idx="432">
                  <c:v>387</c:v>
                </c:pt>
                <c:pt idx="433">
                  <c:v>156</c:v>
                </c:pt>
                <c:pt idx="434">
                  <c:v>121</c:v>
                </c:pt>
                <c:pt idx="435">
                  <c:v>108</c:v>
                </c:pt>
                <c:pt idx="436">
                  <c:v>47</c:v>
                </c:pt>
                <c:pt idx="437">
                  <c:v>16</c:v>
                </c:pt>
                <c:pt idx="438">
                  <c:v>54</c:v>
                </c:pt>
                <c:pt idx="439">
                  <c:v>265</c:v>
                </c:pt>
                <c:pt idx="440">
                  <c:v>168</c:v>
                </c:pt>
                <c:pt idx="441">
                  <c:v>115</c:v>
                </c:pt>
                <c:pt idx="442">
                  <c:v>31</c:v>
                </c:pt>
                <c:pt idx="443">
                  <c:v>279</c:v>
                </c:pt>
                <c:pt idx="444">
                  <c:v>28</c:v>
                </c:pt>
                <c:pt idx="445">
                  <c:v>369</c:v>
                </c:pt>
                <c:pt idx="446">
                  <c:v>247</c:v>
                </c:pt>
                <c:pt idx="447">
                  <c:v>155</c:v>
                </c:pt>
                <c:pt idx="448">
                  <c:v>89</c:v>
                </c:pt>
                <c:pt idx="449">
                  <c:v>180</c:v>
                </c:pt>
                <c:pt idx="450">
                  <c:v>854</c:v>
                </c:pt>
                <c:pt idx="451">
                  <c:v>46</c:v>
                </c:pt>
                <c:pt idx="452">
                  <c:v>266</c:v>
                </c:pt>
                <c:pt idx="453">
                  <c:v>321</c:v>
                </c:pt>
                <c:pt idx="454">
                  <c:v>99</c:v>
                </c:pt>
                <c:pt idx="455">
                  <c:v>147</c:v>
                </c:pt>
                <c:pt idx="456">
                  <c:v>430</c:v>
                </c:pt>
                <c:pt idx="457">
                  <c:v>264</c:v>
                </c:pt>
                <c:pt idx="458">
                  <c:v>156</c:v>
                </c:pt>
                <c:pt idx="459">
                  <c:v>118</c:v>
                </c:pt>
                <c:pt idx="460">
                  <c:v>343</c:v>
                </c:pt>
                <c:pt idx="461">
                  <c:v>226</c:v>
                </c:pt>
                <c:pt idx="462">
                  <c:v>5</c:v>
                </c:pt>
                <c:pt idx="463">
                  <c:v>138</c:v>
                </c:pt>
                <c:pt idx="464">
                  <c:v>185</c:v>
                </c:pt>
                <c:pt idx="465">
                  <c:v>722</c:v>
                </c:pt>
                <c:pt idx="466">
                  <c:v>748</c:v>
                </c:pt>
                <c:pt idx="467">
                  <c:v>142</c:v>
                </c:pt>
                <c:pt idx="468">
                  <c:v>523</c:v>
                </c:pt>
                <c:pt idx="469">
                  <c:v>8</c:v>
                </c:pt>
                <c:pt idx="470">
                  <c:v>153</c:v>
                </c:pt>
                <c:pt idx="471">
                  <c:v>210</c:v>
                </c:pt>
                <c:pt idx="472">
                  <c:v>121</c:v>
                </c:pt>
                <c:pt idx="473">
                  <c:v>212</c:v>
                </c:pt>
                <c:pt idx="474">
                  <c:v>253</c:v>
                </c:pt>
                <c:pt idx="475">
                  <c:v>139</c:v>
                </c:pt>
                <c:pt idx="476">
                  <c:v>71</c:v>
                </c:pt>
                <c:pt idx="477">
                  <c:v>421</c:v>
                </c:pt>
                <c:pt idx="478">
                  <c:v>199</c:v>
                </c:pt>
                <c:pt idx="479">
                  <c:v>108</c:v>
                </c:pt>
                <c:pt idx="480">
                  <c:v>247</c:v>
                </c:pt>
                <c:pt idx="481">
                  <c:v>236</c:v>
                </c:pt>
                <c:pt idx="482">
                  <c:v>97</c:v>
                </c:pt>
                <c:pt idx="483">
                  <c:v>109</c:v>
                </c:pt>
                <c:pt idx="484">
                  <c:v>112</c:v>
                </c:pt>
                <c:pt idx="485">
                  <c:v>15</c:v>
                </c:pt>
                <c:pt idx="486">
                  <c:v>502</c:v>
                </c:pt>
                <c:pt idx="487">
                  <c:v>30</c:v>
                </c:pt>
                <c:pt idx="488">
                  <c:v>193</c:v>
                </c:pt>
                <c:pt idx="489">
                  <c:v>347</c:v>
                </c:pt>
                <c:pt idx="490">
                  <c:v>468</c:v>
                </c:pt>
                <c:pt idx="491">
                  <c:v>148</c:v>
                </c:pt>
                <c:pt idx="492">
                  <c:v>295</c:v>
                </c:pt>
                <c:pt idx="493">
                  <c:v>388</c:v>
                </c:pt>
                <c:pt idx="494">
                  <c:v>1735</c:v>
                </c:pt>
                <c:pt idx="495">
                  <c:v>339</c:v>
                </c:pt>
                <c:pt idx="496">
                  <c:v>172</c:v>
                </c:pt>
                <c:pt idx="497">
                  <c:v>117</c:v>
                </c:pt>
                <c:pt idx="498">
                  <c:v>587</c:v>
                </c:pt>
                <c:pt idx="499">
                  <c:v>501</c:v>
                </c:pt>
                <c:pt idx="500">
                  <c:v>203</c:v>
                </c:pt>
                <c:pt idx="501">
                  <c:v>282</c:v>
                </c:pt>
                <c:pt idx="502">
                  <c:v>110</c:v>
                </c:pt>
                <c:pt idx="503">
                  <c:v>104</c:v>
                </c:pt>
                <c:pt idx="504">
                  <c:v>231</c:v>
                </c:pt>
                <c:pt idx="505">
                  <c:v>378</c:v>
                </c:pt>
                <c:pt idx="506">
                  <c:v>193</c:v>
                </c:pt>
                <c:pt idx="507">
                  <c:v>110</c:v>
                </c:pt>
                <c:pt idx="508">
                  <c:v>92</c:v>
                </c:pt>
                <c:pt idx="509">
                  <c:v>1407</c:v>
                </c:pt>
                <c:pt idx="510">
                  <c:v>168</c:v>
                </c:pt>
                <c:pt idx="511">
                  <c:v>738</c:v>
                </c:pt>
                <c:pt idx="512">
                  <c:v>220</c:v>
                </c:pt>
                <c:pt idx="513">
                  <c:v>89</c:v>
                </c:pt>
                <c:pt idx="514">
                  <c:v>30</c:v>
                </c:pt>
                <c:pt idx="515">
                  <c:v>103</c:v>
                </c:pt>
                <c:pt idx="516">
                  <c:v>70</c:v>
                </c:pt>
                <c:pt idx="517">
                  <c:v>904</c:v>
                </c:pt>
                <c:pt idx="518">
                  <c:v>159</c:v>
                </c:pt>
                <c:pt idx="519">
                  <c:v>336</c:v>
                </c:pt>
                <c:pt idx="520">
                  <c:v>220</c:v>
                </c:pt>
                <c:pt idx="521">
                  <c:v>238</c:v>
                </c:pt>
                <c:pt idx="522">
                  <c:v>585</c:v>
                </c:pt>
                <c:pt idx="523">
                  <c:v>293</c:v>
                </c:pt>
                <c:pt idx="524">
                  <c:v>68</c:v>
                </c:pt>
                <c:pt idx="525">
                  <c:v>97</c:v>
                </c:pt>
                <c:pt idx="526">
                  <c:v>1713</c:v>
                </c:pt>
                <c:pt idx="527">
                  <c:v>218</c:v>
                </c:pt>
                <c:pt idx="528">
                  <c:v>109</c:v>
                </c:pt>
                <c:pt idx="529">
                  <c:v>661</c:v>
                </c:pt>
                <c:pt idx="530">
                  <c:v>145</c:v>
                </c:pt>
                <c:pt idx="531">
                  <c:v>54</c:v>
                </c:pt>
                <c:pt idx="532">
                  <c:v>111</c:v>
                </c:pt>
                <c:pt idx="533">
                  <c:v>566</c:v>
                </c:pt>
                <c:pt idx="534">
                  <c:v>136</c:v>
                </c:pt>
                <c:pt idx="535">
                  <c:v>273</c:v>
                </c:pt>
                <c:pt idx="536">
                  <c:v>160</c:v>
                </c:pt>
                <c:pt idx="537">
                  <c:v>76</c:v>
                </c:pt>
                <c:pt idx="538">
                  <c:v>44</c:v>
                </c:pt>
                <c:pt idx="539">
                  <c:v>239</c:v>
                </c:pt>
                <c:pt idx="540">
                  <c:v>250</c:v>
                </c:pt>
                <c:pt idx="541">
                  <c:v>792</c:v>
                </c:pt>
                <c:pt idx="542">
                  <c:v>198</c:v>
                </c:pt>
                <c:pt idx="543">
                  <c:v>73</c:v>
                </c:pt>
                <c:pt idx="544">
                  <c:v>157</c:v>
                </c:pt>
                <c:pt idx="545">
                  <c:v>90</c:v>
                </c:pt>
                <c:pt idx="546">
                  <c:v>236</c:v>
                </c:pt>
                <c:pt idx="547">
                  <c:v>118</c:v>
                </c:pt>
                <c:pt idx="548">
                  <c:v>40</c:v>
                </c:pt>
                <c:pt idx="549">
                  <c:v>346</c:v>
                </c:pt>
                <c:pt idx="550">
                  <c:v>200</c:v>
                </c:pt>
                <c:pt idx="551">
                  <c:v>187</c:v>
                </c:pt>
                <c:pt idx="552">
                  <c:v>113</c:v>
                </c:pt>
                <c:pt idx="553">
                  <c:v>192</c:v>
                </c:pt>
                <c:pt idx="554">
                  <c:v>92</c:v>
                </c:pt>
                <c:pt idx="555">
                  <c:v>682</c:v>
                </c:pt>
                <c:pt idx="556">
                  <c:v>139</c:v>
                </c:pt>
                <c:pt idx="557">
                  <c:v>501</c:v>
                </c:pt>
                <c:pt idx="558">
                  <c:v>651</c:v>
                </c:pt>
                <c:pt idx="559">
                  <c:v>405</c:v>
                </c:pt>
                <c:pt idx="560">
                  <c:v>350</c:v>
                </c:pt>
                <c:pt idx="561">
                  <c:v>125</c:v>
                </c:pt>
                <c:pt idx="562">
                  <c:v>36</c:v>
                </c:pt>
                <c:pt idx="563">
                  <c:v>35</c:v>
                </c:pt>
                <c:pt idx="564">
                  <c:v>389</c:v>
                </c:pt>
                <c:pt idx="565">
                  <c:v>194</c:v>
                </c:pt>
                <c:pt idx="566">
                  <c:v>168</c:v>
                </c:pt>
                <c:pt idx="567">
                  <c:v>347</c:v>
                </c:pt>
                <c:pt idx="568">
                  <c:v>3025</c:v>
                </c:pt>
                <c:pt idx="569">
                  <c:v>83</c:v>
                </c:pt>
                <c:pt idx="570">
                  <c:v>332</c:v>
                </c:pt>
                <c:pt idx="571">
                  <c:v>219</c:v>
                </c:pt>
                <c:pt idx="572">
                  <c:v>427</c:v>
                </c:pt>
                <c:pt idx="573">
                  <c:v>65</c:v>
                </c:pt>
                <c:pt idx="574">
                  <c:v>192</c:v>
                </c:pt>
                <c:pt idx="575">
                  <c:v>155</c:v>
                </c:pt>
                <c:pt idx="576">
                  <c:v>161</c:v>
                </c:pt>
                <c:pt idx="577">
                  <c:v>533</c:v>
                </c:pt>
                <c:pt idx="578">
                  <c:v>19</c:v>
                </c:pt>
                <c:pt idx="579">
                  <c:v>193</c:v>
                </c:pt>
                <c:pt idx="580">
                  <c:v>819</c:v>
                </c:pt>
                <c:pt idx="581">
                  <c:v>278</c:v>
                </c:pt>
                <c:pt idx="582">
                  <c:v>211</c:v>
                </c:pt>
                <c:pt idx="583">
                  <c:v>617</c:v>
                </c:pt>
                <c:pt idx="584">
                  <c:v>61</c:v>
                </c:pt>
                <c:pt idx="585">
                  <c:v>197</c:v>
                </c:pt>
                <c:pt idx="586">
                  <c:v>34</c:v>
                </c:pt>
                <c:pt idx="587">
                  <c:v>95</c:v>
                </c:pt>
                <c:pt idx="588">
                  <c:v>147</c:v>
                </c:pt>
                <c:pt idx="589">
                  <c:v>668</c:v>
                </c:pt>
                <c:pt idx="590">
                  <c:v>87</c:v>
                </c:pt>
                <c:pt idx="591">
                  <c:v>405</c:v>
                </c:pt>
                <c:pt idx="592">
                  <c:v>83</c:v>
                </c:pt>
                <c:pt idx="593">
                  <c:v>115</c:v>
                </c:pt>
                <c:pt idx="594">
                  <c:v>108</c:v>
                </c:pt>
                <c:pt idx="595">
                  <c:v>113</c:v>
                </c:pt>
                <c:pt idx="596">
                  <c:v>58</c:v>
                </c:pt>
                <c:pt idx="597">
                  <c:v>148</c:v>
                </c:pt>
                <c:pt idx="598">
                  <c:v>188</c:v>
                </c:pt>
                <c:pt idx="599">
                  <c:v>75</c:v>
                </c:pt>
                <c:pt idx="600">
                  <c:v>523</c:v>
                </c:pt>
                <c:pt idx="601">
                  <c:v>103</c:v>
                </c:pt>
                <c:pt idx="602">
                  <c:v>146</c:v>
                </c:pt>
                <c:pt idx="603">
                  <c:v>356</c:v>
                </c:pt>
                <c:pt idx="604">
                  <c:v>71</c:v>
                </c:pt>
                <c:pt idx="605">
                  <c:v>189</c:v>
                </c:pt>
                <c:pt idx="606">
                  <c:v>251</c:v>
                </c:pt>
                <c:pt idx="607">
                  <c:v>127</c:v>
                </c:pt>
                <c:pt idx="608">
                  <c:v>197</c:v>
                </c:pt>
                <c:pt idx="609">
                  <c:v>84</c:v>
                </c:pt>
                <c:pt idx="610">
                  <c:v>141</c:v>
                </c:pt>
                <c:pt idx="611">
                  <c:v>171</c:v>
                </c:pt>
                <c:pt idx="612">
                  <c:v>262</c:v>
                </c:pt>
                <c:pt idx="613">
                  <c:v>352</c:v>
                </c:pt>
                <c:pt idx="614">
                  <c:v>236</c:v>
                </c:pt>
                <c:pt idx="615">
                  <c:v>184</c:v>
                </c:pt>
                <c:pt idx="616">
                  <c:v>568</c:v>
                </c:pt>
                <c:pt idx="617">
                  <c:v>105</c:v>
                </c:pt>
                <c:pt idx="618">
                  <c:v>260</c:v>
                </c:pt>
                <c:pt idx="619">
                  <c:v>222</c:v>
                </c:pt>
                <c:pt idx="620">
                  <c:v>447</c:v>
                </c:pt>
                <c:pt idx="621">
                  <c:v>239</c:v>
                </c:pt>
                <c:pt idx="622">
                  <c:v>426</c:v>
                </c:pt>
                <c:pt idx="623">
                  <c:v>333</c:v>
                </c:pt>
                <c:pt idx="624">
                  <c:v>174</c:v>
                </c:pt>
                <c:pt idx="625">
                  <c:v>284</c:v>
                </c:pt>
                <c:pt idx="626">
                  <c:v>428</c:v>
                </c:pt>
                <c:pt idx="627">
                  <c:v>236</c:v>
                </c:pt>
                <c:pt idx="628">
                  <c:v>150</c:v>
                </c:pt>
                <c:pt idx="629">
                  <c:v>237</c:v>
                </c:pt>
                <c:pt idx="630">
                  <c:v>1031</c:v>
                </c:pt>
                <c:pt idx="631">
                  <c:v>107</c:v>
                </c:pt>
                <c:pt idx="632">
                  <c:v>45</c:v>
                </c:pt>
                <c:pt idx="633">
                  <c:v>140</c:v>
                </c:pt>
                <c:pt idx="634">
                  <c:v>700</c:v>
                </c:pt>
                <c:pt idx="635">
                  <c:v>155</c:v>
                </c:pt>
                <c:pt idx="636">
                  <c:v>211</c:v>
                </c:pt>
                <c:pt idx="637">
                  <c:v>165</c:v>
                </c:pt>
                <c:pt idx="638">
                  <c:v>144</c:v>
                </c:pt>
                <c:pt idx="639">
                  <c:v>590</c:v>
                </c:pt>
                <c:pt idx="640">
                  <c:v>43</c:v>
                </c:pt>
                <c:pt idx="641">
                  <c:v>471</c:v>
                </c:pt>
                <c:pt idx="642">
                  <c:v>295</c:v>
                </c:pt>
                <c:pt idx="643">
                  <c:v>526</c:v>
                </c:pt>
                <c:pt idx="644">
                  <c:v>27</c:v>
                </c:pt>
                <c:pt idx="645">
                  <c:v>1181</c:v>
                </c:pt>
                <c:pt idx="646">
                  <c:v>103</c:v>
                </c:pt>
                <c:pt idx="647">
                  <c:v>249</c:v>
                </c:pt>
                <c:pt idx="648">
                  <c:v>231</c:v>
                </c:pt>
                <c:pt idx="649">
                  <c:v>123</c:v>
                </c:pt>
                <c:pt idx="650">
                  <c:v>199</c:v>
                </c:pt>
                <c:pt idx="651">
                  <c:v>197</c:v>
                </c:pt>
                <c:pt idx="652">
                  <c:v>67</c:v>
                </c:pt>
                <c:pt idx="653">
                  <c:v>220</c:v>
                </c:pt>
                <c:pt idx="654">
                  <c:v>122</c:v>
                </c:pt>
                <c:pt idx="655">
                  <c:v>104</c:v>
                </c:pt>
                <c:pt idx="656">
                  <c:v>307</c:v>
                </c:pt>
                <c:pt idx="657">
                  <c:v>117</c:v>
                </c:pt>
                <c:pt idx="658">
                  <c:v>253</c:v>
                </c:pt>
                <c:pt idx="659">
                  <c:v>770</c:v>
                </c:pt>
                <c:pt idx="660">
                  <c:v>190</c:v>
                </c:pt>
                <c:pt idx="661">
                  <c:v>767</c:v>
                </c:pt>
                <c:pt idx="662">
                  <c:v>232</c:v>
                </c:pt>
                <c:pt idx="663">
                  <c:v>854</c:v>
                </c:pt>
                <c:pt idx="664">
                  <c:v>293</c:v>
                </c:pt>
                <c:pt idx="665">
                  <c:v>986</c:v>
                </c:pt>
                <c:pt idx="666">
                  <c:v>66</c:v>
                </c:pt>
                <c:pt idx="667">
                  <c:v>114</c:v>
                </c:pt>
                <c:pt idx="668">
                  <c:v>205</c:v>
                </c:pt>
                <c:pt idx="669">
                  <c:v>31</c:v>
                </c:pt>
                <c:pt idx="670">
                  <c:v>113</c:v>
                </c:pt>
                <c:pt idx="671">
                  <c:v>200</c:v>
                </c:pt>
                <c:pt idx="672">
                  <c:v>158</c:v>
                </c:pt>
                <c:pt idx="673">
                  <c:v>99</c:v>
                </c:pt>
                <c:pt idx="674">
                  <c:v>45</c:v>
                </c:pt>
                <c:pt idx="675">
                  <c:v>239</c:v>
                </c:pt>
                <c:pt idx="676">
                  <c:v>168</c:v>
                </c:pt>
                <c:pt idx="677">
                  <c:v>196</c:v>
                </c:pt>
                <c:pt idx="678">
                  <c:v>319</c:v>
                </c:pt>
                <c:pt idx="679">
                  <c:v>209</c:v>
                </c:pt>
                <c:pt idx="680">
                  <c:v>184</c:v>
                </c:pt>
                <c:pt idx="681">
                  <c:v>156</c:v>
                </c:pt>
                <c:pt idx="682">
                  <c:v>35</c:v>
                </c:pt>
                <c:pt idx="683">
                  <c:v>88</c:v>
                </c:pt>
                <c:pt idx="684">
                  <c:v>347</c:v>
                </c:pt>
                <c:pt idx="685">
                  <c:v>126</c:v>
                </c:pt>
                <c:pt idx="686">
                  <c:v>157</c:v>
                </c:pt>
                <c:pt idx="687">
                  <c:v>212</c:v>
                </c:pt>
                <c:pt idx="688">
                  <c:v>123</c:v>
                </c:pt>
                <c:pt idx="689">
                  <c:v>306</c:v>
                </c:pt>
                <c:pt idx="690">
                  <c:v>63</c:v>
                </c:pt>
                <c:pt idx="691">
                  <c:v>119</c:v>
                </c:pt>
                <c:pt idx="692">
                  <c:v>29</c:v>
                </c:pt>
                <c:pt idx="693">
                  <c:v>117</c:v>
                </c:pt>
                <c:pt idx="694">
                  <c:v>231</c:v>
                </c:pt>
                <c:pt idx="695">
                  <c:v>123</c:v>
                </c:pt>
                <c:pt idx="696">
                  <c:v>265</c:v>
                </c:pt>
                <c:pt idx="697">
                  <c:v>144</c:v>
                </c:pt>
                <c:pt idx="698">
                  <c:v>559</c:v>
                </c:pt>
                <c:pt idx="699">
                  <c:v>74</c:v>
                </c:pt>
                <c:pt idx="700">
                  <c:v>183</c:v>
                </c:pt>
                <c:pt idx="701">
                  <c:v>631</c:v>
                </c:pt>
                <c:pt idx="702">
                  <c:v>1282</c:v>
                </c:pt>
                <c:pt idx="703">
                  <c:v>108</c:v>
                </c:pt>
                <c:pt idx="704">
                  <c:v>1199</c:v>
                </c:pt>
                <c:pt idx="705">
                  <c:v>736</c:v>
                </c:pt>
                <c:pt idx="706">
                  <c:v>264</c:v>
                </c:pt>
                <c:pt idx="707">
                  <c:v>262</c:v>
                </c:pt>
                <c:pt idx="708">
                  <c:v>244</c:v>
                </c:pt>
                <c:pt idx="709">
                  <c:v>107</c:v>
                </c:pt>
                <c:pt idx="710">
                  <c:v>9</c:v>
                </c:pt>
                <c:pt idx="711">
                  <c:v>149</c:v>
                </c:pt>
                <c:pt idx="712">
                  <c:v>321</c:v>
                </c:pt>
                <c:pt idx="713">
                  <c:v>224</c:v>
                </c:pt>
                <c:pt idx="714">
                  <c:v>157</c:v>
                </c:pt>
                <c:pt idx="715">
                  <c:v>250</c:v>
                </c:pt>
                <c:pt idx="716">
                  <c:v>209</c:v>
                </c:pt>
                <c:pt idx="717">
                  <c:v>111</c:v>
                </c:pt>
                <c:pt idx="718">
                  <c:v>55</c:v>
                </c:pt>
                <c:pt idx="719">
                  <c:v>290</c:v>
                </c:pt>
                <c:pt idx="720">
                  <c:v>383</c:v>
                </c:pt>
                <c:pt idx="721">
                  <c:v>380</c:v>
                </c:pt>
                <c:pt idx="722">
                  <c:v>124</c:v>
                </c:pt>
                <c:pt idx="723">
                  <c:v>224</c:v>
                </c:pt>
                <c:pt idx="724">
                  <c:v>240</c:v>
                </c:pt>
                <c:pt idx="725">
                  <c:v>385</c:v>
                </c:pt>
                <c:pt idx="726">
                  <c:v>133</c:v>
                </c:pt>
                <c:pt idx="727">
                  <c:v>91</c:v>
                </c:pt>
                <c:pt idx="728">
                  <c:v>63</c:v>
                </c:pt>
                <c:pt idx="729">
                  <c:v>192</c:v>
                </c:pt>
                <c:pt idx="730">
                  <c:v>91</c:v>
                </c:pt>
                <c:pt idx="731">
                  <c:v>79</c:v>
                </c:pt>
                <c:pt idx="732">
                  <c:v>96</c:v>
                </c:pt>
                <c:pt idx="733">
                  <c:v>25</c:v>
                </c:pt>
                <c:pt idx="734">
                  <c:v>227</c:v>
                </c:pt>
                <c:pt idx="735">
                  <c:v>110</c:v>
                </c:pt>
                <c:pt idx="736">
                  <c:v>134</c:v>
                </c:pt>
                <c:pt idx="737">
                  <c:v>213</c:v>
                </c:pt>
                <c:pt idx="738">
                  <c:v>75</c:v>
                </c:pt>
                <c:pt idx="739">
                  <c:v>109</c:v>
                </c:pt>
                <c:pt idx="740">
                  <c:v>162</c:v>
                </c:pt>
                <c:pt idx="741">
                  <c:v>275</c:v>
                </c:pt>
                <c:pt idx="742">
                  <c:v>154</c:v>
                </c:pt>
                <c:pt idx="743">
                  <c:v>632</c:v>
                </c:pt>
                <c:pt idx="744">
                  <c:v>251</c:v>
                </c:pt>
                <c:pt idx="745">
                  <c:v>141</c:v>
                </c:pt>
                <c:pt idx="746">
                  <c:v>154</c:v>
                </c:pt>
                <c:pt idx="747">
                  <c:v>63</c:v>
                </c:pt>
                <c:pt idx="748">
                  <c:v>259</c:v>
                </c:pt>
                <c:pt idx="749">
                  <c:v>100</c:v>
                </c:pt>
                <c:pt idx="750">
                  <c:v>17</c:v>
                </c:pt>
                <c:pt idx="751">
                  <c:v>192</c:v>
                </c:pt>
                <c:pt idx="752">
                  <c:v>97</c:v>
                </c:pt>
                <c:pt idx="753">
                  <c:v>41</c:v>
                </c:pt>
                <c:pt idx="754">
                  <c:v>200</c:v>
                </c:pt>
                <c:pt idx="755">
                  <c:v>91</c:v>
                </c:pt>
                <c:pt idx="756">
                  <c:v>264</c:v>
                </c:pt>
                <c:pt idx="757">
                  <c:v>397</c:v>
                </c:pt>
                <c:pt idx="758">
                  <c:v>86</c:v>
                </c:pt>
                <c:pt idx="759">
                  <c:v>446</c:v>
                </c:pt>
                <c:pt idx="760">
                  <c:v>304</c:v>
                </c:pt>
                <c:pt idx="761">
                  <c:v>88</c:v>
                </c:pt>
                <c:pt idx="762">
                  <c:v>86</c:v>
                </c:pt>
                <c:pt idx="763">
                  <c:v>63</c:v>
                </c:pt>
                <c:pt idx="764">
                  <c:v>335</c:v>
                </c:pt>
                <c:pt idx="765">
                  <c:v>293</c:v>
                </c:pt>
                <c:pt idx="766">
                  <c:v>227</c:v>
                </c:pt>
                <c:pt idx="767">
                  <c:v>146</c:v>
                </c:pt>
                <c:pt idx="768">
                  <c:v>276</c:v>
                </c:pt>
                <c:pt idx="769">
                  <c:v>238</c:v>
                </c:pt>
                <c:pt idx="770">
                  <c:v>14</c:v>
                </c:pt>
                <c:pt idx="771">
                  <c:v>144</c:v>
                </c:pt>
                <c:pt idx="772">
                  <c:v>367</c:v>
                </c:pt>
                <c:pt idx="773">
                  <c:v>132</c:v>
                </c:pt>
                <c:pt idx="774">
                  <c:v>42</c:v>
                </c:pt>
                <c:pt idx="775">
                  <c:v>227</c:v>
                </c:pt>
                <c:pt idx="776">
                  <c:v>40</c:v>
                </c:pt>
                <c:pt idx="777">
                  <c:v>614</c:v>
                </c:pt>
                <c:pt idx="778">
                  <c:v>270</c:v>
                </c:pt>
                <c:pt idx="779">
                  <c:v>15</c:v>
                </c:pt>
                <c:pt idx="780">
                  <c:v>304</c:v>
                </c:pt>
                <c:pt idx="781">
                  <c:v>79</c:v>
                </c:pt>
                <c:pt idx="782">
                  <c:v>101</c:v>
                </c:pt>
                <c:pt idx="783">
                  <c:v>55</c:v>
                </c:pt>
                <c:pt idx="784">
                  <c:v>205</c:v>
                </c:pt>
                <c:pt idx="785">
                  <c:v>259</c:v>
                </c:pt>
                <c:pt idx="786">
                  <c:v>60</c:v>
                </c:pt>
                <c:pt idx="787">
                  <c:v>122</c:v>
                </c:pt>
                <c:pt idx="788">
                  <c:v>557</c:v>
                </c:pt>
                <c:pt idx="789">
                  <c:v>42</c:v>
                </c:pt>
                <c:pt idx="790">
                  <c:v>373</c:v>
                </c:pt>
                <c:pt idx="791">
                  <c:v>80</c:v>
                </c:pt>
                <c:pt idx="792">
                  <c:v>239</c:v>
                </c:pt>
                <c:pt idx="793">
                  <c:v>29</c:v>
                </c:pt>
                <c:pt idx="794">
                  <c:v>1663</c:v>
                </c:pt>
                <c:pt idx="795">
                  <c:v>186</c:v>
                </c:pt>
                <c:pt idx="796">
                  <c:v>430</c:v>
                </c:pt>
                <c:pt idx="797">
                  <c:v>58</c:v>
                </c:pt>
                <c:pt idx="798">
                  <c:v>279</c:v>
                </c:pt>
                <c:pt idx="799">
                  <c:v>332</c:v>
                </c:pt>
                <c:pt idx="800">
                  <c:v>510</c:v>
                </c:pt>
                <c:pt idx="801">
                  <c:v>218</c:v>
                </c:pt>
                <c:pt idx="802">
                  <c:v>74</c:v>
                </c:pt>
                <c:pt idx="803">
                  <c:v>676</c:v>
                </c:pt>
                <c:pt idx="804">
                  <c:v>1259</c:v>
                </c:pt>
                <c:pt idx="805">
                  <c:v>285</c:v>
                </c:pt>
                <c:pt idx="806">
                  <c:v>298</c:v>
                </c:pt>
                <c:pt idx="807">
                  <c:v>225</c:v>
                </c:pt>
                <c:pt idx="808">
                  <c:v>80</c:v>
                </c:pt>
                <c:pt idx="809">
                  <c:v>342</c:v>
                </c:pt>
                <c:pt idx="810">
                  <c:v>404</c:v>
                </c:pt>
                <c:pt idx="811">
                  <c:v>332</c:v>
                </c:pt>
                <c:pt idx="812">
                  <c:v>158</c:v>
                </c:pt>
                <c:pt idx="813">
                  <c:v>164</c:v>
                </c:pt>
                <c:pt idx="814">
                  <c:v>57</c:v>
                </c:pt>
                <c:pt idx="815">
                  <c:v>121</c:v>
                </c:pt>
                <c:pt idx="816">
                  <c:v>56</c:v>
                </c:pt>
                <c:pt idx="817">
                  <c:v>178</c:v>
                </c:pt>
                <c:pt idx="818">
                  <c:v>283</c:v>
                </c:pt>
                <c:pt idx="819">
                  <c:v>113</c:v>
                </c:pt>
                <c:pt idx="820">
                  <c:v>22</c:v>
                </c:pt>
                <c:pt idx="821">
                  <c:v>159</c:v>
                </c:pt>
                <c:pt idx="822">
                  <c:v>138</c:v>
                </c:pt>
                <c:pt idx="823">
                  <c:v>1015</c:v>
                </c:pt>
                <c:pt idx="824">
                  <c:v>182</c:v>
                </c:pt>
                <c:pt idx="825">
                  <c:v>112</c:v>
                </c:pt>
                <c:pt idx="826">
                  <c:v>114</c:v>
                </c:pt>
                <c:pt idx="827">
                  <c:v>80</c:v>
                </c:pt>
                <c:pt idx="828">
                  <c:v>66</c:v>
                </c:pt>
                <c:pt idx="829">
                  <c:v>135</c:v>
                </c:pt>
                <c:pt idx="830">
                  <c:v>99</c:v>
                </c:pt>
                <c:pt idx="831">
                  <c:v>761</c:v>
                </c:pt>
                <c:pt idx="832">
                  <c:v>464</c:v>
                </c:pt>
                <c:pt idx="833">
                  <c:v>20</c:v>
                </c:pt>
                <c:pt idx="834">
                  <c:v>206</c:v>
                </c:pt>
                <c:pt idx="835">
                  <c:v>283</c:v>
                </c:pt>
                <c:pt idx="836">
                  <c:v>64</c:v>
                </c:pt>
                <c:pt idx="837">
                  <c:v>667</c:v>
                </c:pt>
                <c:pt idx="838">
                  <c:v>73</c:v>
                </c:pt>
                <c:pt idx="839">
                  <c:v>156</c:v>
                </c:pt>
                <c:pt idx="840">
                  <c:v>559</c:v>
                </c:pt>
                <c:pt idx="841">
                  <c:v>143</c:v>
                </c:pt>
                <c:pt idx="842">
                  <c:v>62</c:v>
                </c:pt>
                <c:pt idx="843">
                  <c:v>219</c:v>
                </c:pt>
                <c:pt idx="844">
                  <c:v>15</c:v>
                </c:pt>
                <c:pt idx="845">
                  <c:v>567</c:v>
                </c:pt>
                <c:pt idx="846">
                  <c:v>188</c:v>
                </c:pt>
                <c:pt idx="847">
                  <c:v>159</c:v>
                </c:pt>
                <c:pt idx="848">
                  <c:v>121</c:v>
                </c:pt>
                <c:pt idx="849">
                  <c:v>345</c:v>
                </c:pt>
                <c:pt idx="850">
                  <c:v>717</c:v>
                </c:pt>
                <c:pt idx="851">
                  <c:v>71</c:v>
                </c:pt>
                <c:pt idx="852">
                  <c:v>144</c:v>
                </c:pt>
                <c:pt idx="853">
                  <c:v>38</c:v>
                </c:pt>
                <c:pt idx="854">
                  <c:v>60</c:v>
                </c:pt>
                <c:pt idx="855">
                  <c:v>336</c:v>
                </c:pt>
                <c:pt idx="856">
                  <c:v>92</c:v>
                </c:pt>
                <c:pt idx="857">
                  <c:v>254</c:v>
                </c:pt>
                <c:pt idx="858">
                  <c:v>104</c:v>
                </c:pt>
                <c:pt idx="859">
                  <c:v>74</c:v>
                </c:pt>
                <c:pt idx="860">
                  <c:v>156</c:v>
                </c:pt>
                <c:pt idx="861">
                  <c:v>146</c:v>
                </c:pt>
                <c:pt idx="862">
                  <c:v>882</c:v>
                </c:pt>
                <c:pt idx="863">
                  <c:v>84</c:v>
                </c:pt>
                <c:pt idx="864">
                  <c:v>114</c:v>
                </c:pt>
                <c:pt idx="865">
                  <c:v>957</c:v>
                </c:pt>
                <c:pt idx="866">
                  <c:v>67</c:v>
                </c:pt>
                <c:pt idx="867">
                  <c:v>211</c:v>
                </c:pt>
                <c:pt idx="868">
                  <c:v>299</c:v>
                </c:pt>
                <c:pt idx="869">
                  <c:v>102</c:v>
                </c:pt>
                <c:pt idx="870">
                  <c:v>225</c:v>
                </c:pt>
                <c:pt idx="871">
                  <c:v>654</c:v>
                </c:pt>
                <c:pt idx="872">
                  <c:v>234</c:v>
                </c:pt>
                <c:pt idx="873">
                  <c:v>48</c:v>
                </c:pt>
                <c:pt idx="874">
                  <c:v>167</c:v>
                </c:pt>
                <c:pt idx="875">
                  <c:v>500</c:v>
                </c:pt>
                <c:pt idx="876">
                  <c:v>22</c:v>
                </c:pt>
                <c:pt idx="877">
                  <c:v>258</c:v>
                </c:pt>
                <c:pt idx="878">
                  <c:v>177</c:v>
                </c:pt>
                <c:pt idx="879">
                  <c:v>62</c:v>
                </c:pt>
                <c:pt idx="880">
                  <c:v>457</c:v>
                </c:pt>
                <c:pt idx="881">
                  <c:v>460</c:v>
                </c:pt>
                <c:pt idx="882">
                  <c:v>184</c:v>
                </c:pt>
                <c:pt idx="883">
                  <c:v>119</c:v>
                </c:pt>
                <c:pt idx="884">
                  <c:v>77</c:v>
                </c:pt>
                <c:pt idx="885">
                  <c:v>107</c:v>
                </c:pt>
                <c:pt idx="886">
                  <c:v>1028</c:v>
                </c:pt>
                <c:pt idx="887">
                  <c:v>87</c:v>
                </c:pt>
                <c:pt idx="888">
                  <c:v>315</c:v>
                </c:pt>
                <c:pt idx="889">
                  <c:v>107</c:v>
                </c:pt>
                <c:pt idx="890">
                  <c:v>201</c:v>
                </c:pt>
                <c:pt idx="891">
                  <c:v>94</c:v>
                </c:pt>
                <c:pt idx="892">
                  <c:v>192</c:v>
                </c:pt>
                <c:pt idx="893">
                  <c:v>185</c:v>
                </c:pt>
                <c:pt idx="894">
                  <c:v>77</c:v>
                </c:pt>
                <c:pt idx="895">
                  <c:v>142</c:v>
                </c:pt>
                <c:pt idx="896">
                  <c:v>381</c:v>
                </c:pt>
                <c:pt idx="897">
                  <c:v>222</c:v>
                </c:pt>
                <c:pt idx="898">
                  <c:v>106</c:v>
                </c:pt>
                <c:pt idx="899">
                  <c:v>117</c:v>
                </c:pt>
                <c:pt idx="900">
                  <c:v>67</c:v>
                </c:pt>
                <c:pt idx="901">
                  <c:v>45</c:v>
                </c:pt>
                <c:pt idx="902">
                  <c:v>643</c:v>
                </c:pt>
                <c:pt idx="903">
                  <c:v>76</c:v>
                </c:pt>
                <c:pt idx="904">
                  <c:v>508</c:v>
                </c:pt>
                <c:pt idx="905">
                  <c:v>128</c:v>
                </c:pt>
                <c:pt idx="906">
                  <c:v>193</c:v>
                </c:pt>
                <c:pt idx="907">
                  <c:v>172</c:v>
                </c:pt>
                <c:pt idx="908">
                  <c:v>142</c:v>
                </c:pt>
                <c:pt idx="909">
                  <c:v>492</c:v>
                </c:pt>
                <c:pt idx="910">
                  <c:v>140</c:v>
                </c:pt>
                <c:pt idx="911">
                  <c:v>140</c:v>
                </c:pt>
                <c:pt idx="912">
                  <c:v>257</c:v>
                </c:pt>
                <c:pt idx="913">
                  <c:v>41</c:v>
                </c:pt>
                <c:pt idx="914">
                  <c:v>91</c:v>
                </c:pt>
                <c:pt idx="915">
                  <c:v>132</c:v>
                </c:pt>
                <c:pt idx="916">
                  <c:v>284</c:v>
                </c:pt>
                <c:pt idx="917">
                  <c:v>184</c:v>
                </c:pt>
                <c:pt idx="918">
                  <c:v>225</c:v>
                </c:pt>
                <c:pt idx="919">
                  <c:v>241</c:v>
                </c:pt>
                <c:pt idx="920">
                  <c:v>79</c:v>
                </c:pt>
                <c:pt idx="921">
                  <c:v>156</c:v>
                </c:pt>
                <c:pt idx="922">
                  <c:v>223</c:v>
                </c:pt>
                <c:pt idx="923">
                  <c:v>198</c:v>
                </c:pt>
                <c:pt idx="924">
                  <c:v>536</c:v>
                </c:pt>
                <c:pt idx="925">
                  <c:v>304</c:v>
                </c:pt>
                <c:pt idx="926">
                  <c:v>196</c:v>
                </c:pt>
                <c:pt idx="927">
                  <c:v>298</c:v>
                </c:pt>
                <c:pt idx="928">
                  <c:v>86</c:v>
                </c:pt>
                <c:pt idx="929">
                  <c:v>186</c:v>
                </c:pt>
                <c:pt idx="930">
                  <c:v>167</c:v>
                </c:pt>
                <c:pt idx="931">
                  <c:v>24</c:v>
                </c:pt>
                <c:pt idx="932">
                  <c:v>74</c:v>
                </c:pt>
                <c:pt idx="933">
                  <c:v>601</c:v>
                </c:pt>
                <c:pt idx="934">
                  <c:v>1168</c:v>
                </c:pt>
                <c:pt idx="935">
                  <c:v>277</c:v>
                </c:pt>
                <c:pt idx="936">
                  <c:v>748</c:v>
                </c:pt>
                <c:pt idx="937">
                  <c:v>364</c:v>
                </c:pt>
                <c:pt idx="938">
                  <c:v>229</c:v>
                </c:pt>
                <c:pt idx="939">
                  <c:v>43</c:v>
                </c:pt>
                <c:pt idx="940">
                  <c:v>177</c:v>
                </c:pt>
                <c:pt idx="941">
                  <c:v>262</c:v>
                </c:pt>
                <c:pt idx="942">
                  <c:v>317</c:v>
                </c:pt>
                <c:pt idx="943">
                  <c:v>402</c:v>
                </c:pt>
                <c:pt idx="944">
                  <c:v>314</c:v>
                </c:pt>
                <c:pt idx="945">
                  <c:v>109</c:v>
                </c:pt>
                <c:pt idx="946">
                  <c:v>56</c:v>
                </c:pt>
                <c:pt idx="947">
                  <c:v>169</c:v>
                </c:pt>
                <c:pt idx="948">
                  <c:v>127</c:v>
                </c:pt>
                <c:pt idx="949">
                  <c:v>175</c:v>
                </c:pt>
                <c:pt idx="950">
                  <c:v>56</c:v>
                </c:pt>
                <c:pt idx="951">
                  <c:v>123</c:v>
                </c:pt>
                <c:pt idx="952">
                  <c:v>148</c:v>
                </c:pt>
                <c:pt idx="953">
                  <c:v>231</c:v>
                </c:pt>
                <c:pt idx="954">
                  <c:v>255</c:v>
                </c:pt>
                <c:pt idx="955">
                  <c:v>37</c:v>
                </c:pt>
                <c:pt idx="956">
                  <c:v>106</c:v>
                </c:pt>
                <c:pt idx="957">
                  <c:v>95</c:v>
                </c:pt>
                <c:pt idx="958">
                  <c:v>134</c:v>
                </c:pt>
                <c:pt idx="959">
                  <c:v>820</c:v>
                </c:pt>
                <c:pt idx="960">
                  <c:v>116</c:v>
                </c:pt>
                <c:pt idx="961">
                  <c:v>463</c:v>
                </c:pt>
                <c:pt idx="962">
                  <c:v>603</c:v>
                </c:pt>
                <c:pt idx="963">
                  <c:v>47</c:v>
                </c:pt>
                <c:pt idx="964">
                  <c:v>126</c:v>
                </c:pt>
                <c:pt idx="965">
                  <c:v>421</c:v>
                </c:pt>
                <c:pt idx="966">
                  <c:v>174</c:v>
                </c:pt>
                <c:pt idx="967">
                  <c:v>144</c:v>
                </c:pt>
                <c:pt idx="968">
                  <c:v>191</c:v>
                </c:pt>
                <c:pt idx="969">
                  <c:v>222</c:v>
                </c:pt>
                <c:pt idx="970">
                  <c:v>206</c:v>
                </c:pt>
                <c:pt idx="971">
                  <c:v>74</c:v>
                </c:pt>
                <c:pt idx="972">
                  <c:v>24</c:v>
                </c:pt>
                <c:pt idx="973">
                  <c:v>7</c:v>
                </c:pt>
                <c:pt idx="974">
                  <c:v>493</c:v>
                </c:pt>
                <c:pt idx="975">
                  <c:v>350</c:v>
                </c:pt>
                <c:pt idx="976">
                  <c:v>250</c:v>
                </c:pt>
                <c:pt idx="977">
                  <c:v>86</c:v>
                </c:pt>
                <c:pt idx="978">
                  <c:v>371</c:v>
                </c:pt>
                <c:pt idx="979">
                  <c:v>419</c:v>
                </c:pt>
                <c:pt idx="980">
                  <c:v>2087</c:v>
                </c:pt>
                <c:pt idx="981">
                  <c:v>22</c:v>
                </c:pt>
                <c:pt idx="982">
                  <c:v>266</c:v>
                </c:pt>
                <c:pt idx="983">
                  <c:v>191</c:v>
                </c:pt>
                <c:pt idx="984">
                  <c:v>222</c:v>
                </c:pt>
                <c:pt idx="985">
                  <c:v>264</c:v>
                </c:pt>
                <c:pt idx="986">
                  <c:v>184</c:v>
                </c:pt>
                <c:pt idx="987">
                  <c:v>95</c:v>
                </c:pt>
                <c:pt idx="988">
                  <c:v>127</c:v>
                </c:pt>
                <c:pt idx="989">
                  <c:v>395</c:v>
                </c:pt>
                <c:pt idx="990">
                  <c:v>174</c:v>
                </c:pt>
                <c:pt idx="991">
                  <c:v>124</c:v>
                </c:pt>
                <c:pt idx="992">
                  <c:v>102</c:v>
                </c:pt>
                <c:pt idx="993">
                  <c:v>279</c:v>
                </c:pt>
                <c:pt idx="994">
                  <c:v>76</c:v>
                </c:pt>
                <c:pt idx="995">
                  <c:v>472</c:v>
                </c:pt>
                <c:pt idx="996">
                  <c:v>84</c:v>
                </c:pt>
                <c:pt idx="997">
                  <c:v>271</c:v>
                </c:pt>
                <c:pt idx="998">
                  <c:v>754</c:v>
                </c:pt>
                <c:pt idx="999">
                  <c:v>172</c:v>
                </c:pt>
                <c:pt idx="1000">
                  <c:v>375</c:v>
                </c:pt>
                <c:pt idx="1001">
                  <c:v>130</c:v>
                </c:pt>
                <c:pt idx="1002">
                  <c:v>303</c:v>
                </c:pt>
                <c:pt idx="1003">
                  <c:v>261</c:v>
                </c:pt>
                <c:pt idx="1004">
                  <c:v>229</c:v>
                </c:pt>
                <c:pt idx="1005">
                  <c:v>288</c:v>
                </c:pt>
                <c:pt idx="1006">
                  <c:v>219</c:v>
                </c:pt>
                <c:pt idx="1007">
                  <c:v>891</c:v>
                </c:pt>
                <c:pt idx="1008">
                  <c:v>204</c:v>
                </c:pt>
                <c:pt idx="1009">
                  <c:v>19</c:v>
                </c:pt>
                <c:pt idx="1010">
                  <c:v>158</c:v>
                </c:pt>
                <c:pt idx="1011">
                  <c:v>314</c:v>
                </c:pt>
                <c:pt idx="1012">
                  <c:v>215</c:v>
                </c:pt>
                <c:pt idx="1013">
                  <c:v>169</c:v>
                </c:pt>
                <c:pt idx="1014">
                  <c:v>101</c:v>
                </c:pt>
                <c:pt idx="1015">
                  <c:v>15</c:v>
                </c:pt>
                <c:pt idx="1016">
                  <c:v>260</c:v>
                </c:pt>
                <c:pt idx="1017">
                  <c:v>558</c:v>
                </c:pt>
                <c:pt idx="1018">
                  <c:v>287</c:v>
                </c:pt>
                <c:pt idx="1019">
                  <c:v>371</c:v>
                </c:pt>
                <c:pt idx="1020">
                  <c:v>149</c:v>
                </c:pt>
                <c:pt idx="1021">
                  <c:v>187</c:v>
                </c:pt>
                <c:pt idx="1022">
                  <c:v>32</c:v>
                </c:pt>
                <c:pt idx="1023">
                  <c:v>138</c:v>
                </c:pt>
                <c:pt idx="1024">
                  <c:v>228</c:v>
                </c:pt>
                <c:pt idx="1025">
                  <c:v>353</c:v>
                </c:pt>
                <c:pt idx="1026">
                  <c:v>45</c:v>
                </c:pt>
                <c:pt idx="1027">
                  <c:v>76</c:v>
                </c:pt>
                <c:pt idx="1028">
                  <c:v>144</c:v>
                </c:pt>
                <c:pt idx="1029">
                  <c:v>168</c:v>
                </c:pt>
                <c:pt idx="1030">
                  <c:v>140</c:v>
                </c:pt>
                <c:pt idx="1031">
                  <c:v>94</c:v>
                </c:pt>
                <c:pt idx="1032">
                  <c:v>118</c:v>
                </c:pt>
                <c:pt idx="1033">
                  <c:v>382</c:v>
                </c:pt>
                <c:pt idx="1034">
                  <c:v>111</c:v>
                </c:pt>
                <c:pt idx="1035">
                  <c:v>298</c:v>
                </c:pt>
                <c:pt idx="1036">
                  <c:v>121</c:v>
                </c:pt>
                <c:pt idx="1037">
                  <c:v>317</c:v>
                </c:pt>
                <c:pt idx="1038">
                  <c:v>42</c:v>
                </c:pt>
                <c:pt idx="1039">
                  <c:v>81</c:v>
                </c:pt>
                <c:pt idx="1040">
                  <c:v>296</c:v>
                </c:pt>
                <c:pt idx="1041">
                  <c:v>259</c:v>
                </c:pt>
                <c:pt idx="1042">
                  <c:v>121</c:v>
                </c:pt>
                <c:pt idx="1043">
                  <c:v>432</c:v>
                </c:pt>
                <c:pt idx="1044">
                  <c:v>126</c:v>
                </c:pt>
                <c:pt idx="1045">
                  <c:v>120</c:v>
                </c:pt>
                <c:pt idx="1046">
                  <c:v>136</c:v>
                </c:pt>
                <c:pt idx="1047">
                  <c:v>1130</c:v>
                </c:pt>
                <c:pt idx="1048">
                  <c:v>330</c:v>
                </c:pt>
                <c:pt idx="1049">
                  <c:v>305</c:v>
                </c:pt>
                <c:pt idx="1050">
                  <c:v>332</c:v>
                </c:pt>
                <c:pt idx="1051">
                  <c:v>412</c:v>
                </c:pt>
                <c:pt idx="1052">
                  <c:v>157</c:v>
                </c:pt>
                <c:pt idx="1053">
                  <c:v>71</c:v>
                </c:pt>
                <c:pt idx="1054">
                  <c:v>297</c:v>
                </c:pt>
                <c:pt idx="1055">
                  <c:v>307</c:v>
                </c:pt>
                <c:pt idx="1056">
                  <c:v>250</c:v>
                </c:pt>
                <c:pt idx="1057">
                  <c:v>119</c:v>
                </c:pt>
                <c:pt idx="1058">
                  <c:v>116</c:v>
                </c:pt>
                <c:pt idx="1059">
                  <c:v>274</c:v>
                </c:pt>
                <c:pt idx="1060">
                  <c:v>389</c:v>
                </c:pt>
                <c:pt idx="1061">
                  <c:v>143</c:v>
                </c:pt>
                <c:pt idx="1062">
                  <c:v>860</c:v>
                </c:pt>
                <c:pt idx="1063">
                  <c:v>420</c:v>
                </c:pt>
                <c:pt idx="1064">
                  <c:v>213</c:v>
                </c:pt>
                <c:pt idx="1065">
                  <c:v>756</c:v>
                </c:pt>
                <c:pt idx="1066">
                  <c:v>259</c:v>
                </c:pt>
                <c:pt idx="1067">
                  <c:v>201</c:v>
                </c:pt>
                <c:pt idx="1068">
                  <c:v>19</c:v>
                </c:pt>
                <c:pt idx="1069">
                  <c:v>53</c:v>
                </c:pt>
                <c:pt idx="1070">
                  <c:v>224</c:v>
                </c:pt>
                <c:pt idx="1071">
                  <c:v>57</c:v>
                </c:pt>
                <c:pt idx="1072">
                  <c:v>251</c:v>
                </c:pt>
                <c:pt idx="1073">
                  <c:v>39</c:v>
                </c:pt>
                <c:pt idx="1074">
                  <c:v>54</c:v>
                </c:pt>
                <c:pt idx="1075">
                  <c:v>28</c:v>
                </c:pt>
                <c:pt idx="1076">
                  <c:v>104</c:v>
                </c:pt>
                <c:pt idx="1077">
                  <c:v>164</c:v>
                </c:pt>
                <c:pt idx="1078">
                  <c:v>268</c:v>
                </c:pt>
                <c:pt idx="1079">
                  <c:v>148</c:v>
                </c:pt>
                <c:pt idx="1080">
                  <c:v>228</c:v>
                </c:pt>
                <c:pt idx="1081">
                  <c:v>139</c:v>
                </c:pt>
                <c:pt idx="1082">
                  <c:v>89</c:v>
                </c:pt>
                <c:pt idx="1083">
                  <c:v>250</c:v>
                </c:pt>
                <c:pt idx="1084">
                  <c:v>106</c:v>
                </c:pt>
                <c:pt idx="1085">
                  <c:v>968</c:v>
                </c:pt>
                <c:pt idx="1086">
                  <c:v>168</c:v>
                </c:pt>
                <c:pt idx="1087">
                  <c:v>408</c:v>
                </c:pt>
                <c:pt idx="1088">
                  <c:v>56</c:v>
                </c:pt>
                <c:pt idx="1089">
                  <c:v>55</c:v>
                </c:pt>
                <c:pt idx="1090">
                  <c:v>76</c:v>
                </c:pt>
                <c:pt idx="1091">
                  <c:v>72</c:v>
                </c:pt>
                <c:pt idx="1092">
                  <c:v>99</c:v>
                </c:pt>
                <c:pt idx="1093">
                  <c:v>13</c:v>
                </c:pt>
                <c:pt idx="1094">
                  <c:v>178</c:v>
                </c:pt>
                <c:pt idx="1095">
                  <c:v>287</c:v>
                </c:pt>
                <c:pt idx="1096">
                  <c:v>141</c:v>
                </c:pt>
                <c:pt idx="1097">
                  <c:v>127</c:v>
                </c:pt>
                <c:pt idx="1098">
                  <c:v>69</c:v>
                </c:pt>
                <c:pt idx="1099">
                  <c:v>763</c:v>
                </c:pt>
                <c:pt idx="1100">
                  <c:v>122</c:v>
                </c:pt>
                <c:pt idx="1101">
                  <c:v>143</c:v>
                </c:pt>
                <c:pt idx="1102">
                  <c:v>316</c:v>
                </c:pt>
                <c:pt idx="1103">
                  <c:v>89</c:v>
                </c:pt>
                <c:pt idx="1104">
                  <c:v>151</c:v>
                </c:pt>
                <c:pt idx="1105">
                  <c:v>40</c:v>
                </c:pt>
                <c:pt idx="1106">
                  <c:v>5</c:v>
                </c:pt>
                <c:pt idx="1107">
                  <c:v>90</c:v>
                </c:pt>
                <c:pt idx="1108">
                  <c:v>50</c:v>
                </c:pt>
                <c:pt idx="1109">
                  <c:v>159</c:v>
                </c:pt>
                <c:pt idx="1110">
                  <c:v>369</c:v>
                </c:pt>
                <c:pt idx="1111">
                  <c:v>344</c:v>
                </c:pt>
                <c:pt idx="1112">
                  <c:v>256</c:v>
                </c:pt>
                <c:pt idx="1113">
                  <c:v>298</c:v>
                </c:pt>
                <c:pt idx="1114">
                  <c:v>268</c:v>
                </c:pt>
                <c:pt idx="1115">
                  <c:v>231</c:v>
                </c:pt>
                <c:pt idx="1116">
                  <c:v>4</c:v>
                </c:pt>
                <c:pt idx="1117">
                  <c:v>78</c:v>
                </c:pt>
                <c:pt idx="1118">
                  <c:v>419</c:v>
                </c:pt>
                <c:pt idx="1119">
                  <c:v>421</c:v>
                </c:pt>
                <c:pt idx="1120">
                  <c:v>105</c:v>
                </c:pt>
                <c:pt idx="1121">
                  <c:v>42</c:v>
                </c:pt>
                <c:pt idx="1122">
                  <c:v>114</c:v>
                </c:pt>
                <c:pt idx="1123">
                  <c:v>286</c:v>
                </c:pt>
                <c:pt idx="1124">
                  <c:v>238</c:v>
                </c:pt>
                <c:pt idx="1125">
                  <c:v>91</c:v>
                </c:pt>
                <c:pt idx="1126">
                  <c:v>766</c:v>
                </c:pt>
                <c:pt idx="1127">
                  <c:v>92</c:v>
                </c:pt>
                <c:pt idx="1128">
                  <c:v>211</c:v>
                </c:pt>
                <c:pt idx="1129">
                  <c:v>160</c:v>
                </c:pt>
                <c:pt idx="1130">
                  <c:v>166</c:v>
                </c:pt>
                <c:pt idx="1131">
                  <c:v>195</c:v>
                </c:pt>
                <c:pt idx="1132">
                  <c:v>106</c:v>
                </c:pt>
                <c:pt idx="1133">
                  <c:v>85</c:v>
                </c:pt>
                <c:pt idx="1134">
                  <c:v>78</c:v>
                </c:pt>
                <c:pt idx="1135">
                  <c:v>648</c:v>
                </c:pt>
                <c:pt idx="1136">
                  <c:v>177</c:v>
                </c:pt>
                <c:pt idx="1137">
                  <c:v>32</c:v>
                </c:pt>
                <c:pt idx="1138">
                  <c:v>24</c:v>
                </c:pt>
                <c:pt idx="1139">
                  <c:v>688</c:v>
                </c:pt>
                <c:pt idx="1140">
                  <c:v>21</c:v>
                </c:pt>
                <c:pt idx="1141">
                  <c:v>112</c:v>
                </c:pt>
                <c:pt idx="1142">
                  <c:v>593</c:v>
                </c:pt>
                <c:pt idx="1143">
                  <c:v>59</c:v>
                </c:pt>
                <c:pt idx="1144">
                  <c:v>121</c:v>
                </c:pt>
                <c:pt idx="1145">
                  <c:v>97</c:v>
                </c:pt>
                <c:pt idx="1146">
                  <c:v>86</c:v>
                </c:pt>
                <c:pt idx="1147">
                  <c:v>10</c:v>
                </c:pt>
                <c:pt idx="1148">
                  <c:v>205</c:v>
                </c:pt>
                <c:pt idx="1149">
                  <c:v>77</c:v>
                </c:pt>
                <c:pt idx="1150">
                  <c:v>138</c:v>
                </c:pt>
                <c:pt idx="1151">
                  <c:v>289</c:v>
                </c:pt>
                <c:pt idx="1152">
                  <c:v>86</c:v>
                </c:pt>
                <c:pt idx="1153">
                  <c:v>9</c:v>
                </c:pt>
                <c:pt idx="1154">
                  <c:v>225</c:v>
                </c:pt>
                <c:pt idx="1155">
                  <c:v>407</c:v>
                </c:pt>
                <c:pt idx="1156">
                  <c:v>1030</c:v>
                </c:pt>
                <c:pt idx="1157">
                  <c:v>123</c:v>
                </c:pt>
                <c:pt idx="1158">
                  <c:v>119</c:v>
                </c:pt>
                <c:pt idx="1159">
                  <c:v>175</c:v>
                </c:pt>
                <c:pt idx="1160">
                  <c:v>299</c:v>
                </c:pt>
                <c:pt idx="1161">
                  <c:v>563</c:v>
                </c:pt>
                <c:pt idx="1162">
                  <c:v>241</c:v>
                </c:pt>
                <c:pt idx="1163">
                  <c:v>52</c:v>
                </c:pt>
                <c:pt idx="1164">
                  <c:v>76</c:v>
                </c:pt>
                <c:pt idx="1165">
                  <c:v>441</c:v>
                </c:pt>
                <c:pt idx="1166">
                  <c:v>319</c:v>
                </c:pt>
                <c:pt idx="1167">
                  <c:v>13</c:v>
                </c:pt>
                <c:pt idx="1168">
                  <c:v>803</c:v>
                </c:pt>
                <c:pt idx="1169">
                  <c:v>396</c:v>
                </c:pt>
                <c:pt idx="1170">
                  <c:v>188</c:v>
                </c:pt>
                <c:pt idx="1171">
                  <c:v>637</c:v>
                </c:pt>
                <c:pt idx="1172">
                  <c:v>175</c:v>
                </c:pt>
                <c:pt idx="1173">
                  <c:v>945</c:v>
                </c:pt>
                <c:pt idx="1174">
                  <c:v>162</c:v>
                </c:pt>
                <c:pt idx="1175">
                  <c:v>1178</c:v>
                </c:pt>
                <c:pt idx="1176">
                  <c:v>506</c:v>
                </c:pt>
                <c:pt idx="1177">
                  <c:v>409</c:v>
                </c:pt>
                <c:pt idx="1178">
                  <c:v>116</c:v>
                </c:pt>
                <c:pt idx="1179">
                  <c:v>244</c:v>
                </c:pt>
                <c:pt idx="1180">
                  <c:v>352</c:v>
                </c:pt>
                <c:pt idx="1181">
                  <c:v>152</c:v>
                </c:pt>
                <c:pt idx="1182">
                  <c:v>164</c:v>
                </c:pt>
                <c:pt idx="1183">
                  <c:v>234</c:v>
                </c:pt>
                <c:pt idx="1184">
                  <c:v>154</c:v>
                </c:pt>
                <c:pt idx="1185">
                  <c:v>566</c:v>
                </c:pt>
                <c:pt idx="1186">
                  <c:v>327</c:v>
                </c:pt>
                <c:pt idx="1187">
                  <c:v>265</c:v>
                </c:pt>
                <c:pt idx="1188">
                  <c:v>172</c:v>
                </c:pt>
                <c:pt idx="1189">
                  <c:v>257</c:v>
                </c:pt>
                <c:pt idx="1190">
                  <c:v>618</c:v>
                </c:pt>
                <c:pt idx="1191">
                  <c:v>241</c:v>
                </c:pt>
                <c:pt idx="1192">
                  <c:v>936</c:v>
                </c:pt>
                <c:pt idx="1193">
                  <c:v>329</c:v>
                </c:pt>
                <c:pt idx="1194">
                  <c:v>24</c:v>
                </c:pt>
                <c:pt idx="1195">
                  <c:v>177</c:v>
                </c:pt>
                <c:pt idx="1196">
                  <c:v>120</c:v>
                </c:pt>
                <c:pt idx="1197">
                  <c:v>135</c:v>
                </c:pt>
                <c:pt idx="1198">
                  <c:v>175</c:v>
                </c:pt>
                <c:pt idx="1199">
                  <c:v>179</c:v>
                </c:pt>
                <c:pt idx="1200">
                  <c:v>58</c:v>
                </c:pt>
                <c:pt idx="1201">
                  <c:v>342</c:v>
                </c:pt>
                <c:pt idx="1202">
                  <c:v>139</c:v>
                </c:pt>
                <c:pt idx="1203">
                  <c:v>88</c:v>
                </c:pt>
                <c:pt idx="1204">
                  <c:v>210</c:v>
                </c:pt>
                <c:pt idx="1205">
                  <c:v>731</c:v>
                </c:pt>
                <c:pt idx="1206">
                  <c:v>670</c:v>
                </c:pt>
                <c:pt idx="1207">
                  <c:v>63</c:v>
                </c:pt>
                <c:pt idx="1208">
                  <c:v>70</c:v>
                </c:pt>
                <c:pt idx="1209">
                  <c:v>72</c:v>
                </c:pt>
                <c:pt idx="1210">
                  <c:v>241</c:v>
                </c:pt>
                <c:pt idx="1211">
                  <c:v>272</c:v>
                </c:pt>
                <c:pt idx="1212">
                  <c:v>207</c:v>
                </c:pt>
                <c:pt idx="1213">
                  <c:v>64</c:v>
                </c:pt>
                <c:pt idx="1214">
                  <c:v>543</c:v>
                </c:pt>
                <c:pt idx="1215">
                  <c:v>166</c:v>
                </c:pt>
                <c:pt idx="1216">
                  <c:v>245</c:v>
                </c:pt>
                <c:pt idx="1217">
                  <c:v>94</c:v>
                </c:pt>
                <c:pt idx="1218">
                  <c:v>34</c:v>
                </c:pt>
                <c:pt idx="1219">
                  <c:v>203</c:v>
                </c:pt>
                <c:pt idx="1220">
                  <c:v>318</c:v>
                </c:pt>
                <c:pt idx="1221">
                  <c:v>158</c:v>
                </c:pt>
                <c:pt idx="1222">
                  <c:v>177</c:v>
                </c:pt>
                <c:pt idx="1223">
                  <c:v>56</c:v>
                </c:pt>
                <c:pt idx="1224">
                  <c:v>172</c:v>
                </c:pt>
                <c:pt idx="1225">
                  <c:v>136</c:v>
                </c:pt>
                <c:pt idx="1226">
                  <c:v>82</c:v>
                </c:pt>
                <c:pt idx="1227">
                  <c:v>123</c:v>
                </c:pt>
                <c:pt idx="1228">
                  <c:v>110</c:v>
                </c:pt>
                <c:pt idx="1229">
                  <c:v>385</c:v>
                </c:pt>
                <c:pt idx="1230">
                  <c:v>415</c:v>
                </c:pt>
                <c:pt idx="1231">
                  <c:v>73</c:v>
                </c:pt>
                <c:pt idx="1232">
                  <c:v>243</c:v>
                </c:pt>
                <c:pt idx="1233">
                  <c:v>137</c:v>
                </c:pt>
                <c:pt idx="1234">
                  <c:v>55</c:v>
                </c:pt>
                <c:pt idx="1235">
                  <c:v>18</c:v>
                </c:pt>
                <c:pt idx="1236">
                  <c:v>255</c:v>
                </c:pt>
                <c:pt idx="1237">
                  <c:v>95</c:v>
                </c:pt>
                <c:pt idx="1238">
                  <c:v>112</c:v>
                </c:pt>
                <c:pt idx="1239">
                  <c:v>205</c:v>
                </c:pt>
                <c:pt idx="1240">
                  <c:v>97</c:v>
                </c:pt>
                <c:pt idx="1241">
                  <c:v>154</c:v>
                </c:pt>
                <c:pt idx="1242">
                  <c:v>135</c:v>
                </c:pt>
                <c:pt idx="1243">
                  <c:v>230</c:v>
                </c:pt>
                <c:pt idx="1244">
                  <c:v>349</c:v>
                </c:pt>
                <c:pt idx="1245">
                  <c:v>38</c:v>
                </c:pt>
                <c:pt idx="1246">
                  <c:v>268</c:v>
                </c:pt>
                <c:pt idx="1247">
                  <c:v>94</c:v>
                </c:pt>
                <c:pt idx="1248">
                  <c:v>263</c:v>
                </c:pt>
                <c:pt idx="1249">
                  <c:v>671</c:v>
                </c:pt>
                <c:pt idx="1250">
                  <c:v>197</c:v>
                </c:pt>
                <c:pt idx="1251">
                  <c:v>180</c:v>
                </c:pt>
                <c:pt idx="1252">
                  <c:v>452</c:v>
                </c:pt>
                <c:pt idx="1253">
                  <c:v>352</c:v>
                </c:pt>
                <c:pt idx="1254">
                  <c:v>175</c:v>
                </c:pt>
                <c:pt idx="1255">
                  <c:v>163</c:v>
                </c:pt>
                <c:pt idx="1256">
                  <c:v>200</c:v>
                </c:pt>
                <c:pt idx="1257">
                  <c:v>75</c:v>
                </c:pt>
                <c:pt idx="1258">
                  <c:v>227</c:v>
                </c:pt>
                <c:pt idx="1259">
                  <c:v>586</c:v>
                </c:pt>
                <c:pt idx="1260">
                  <c:v>119</c:v>
                </c:pt>
                <c:pt idx="1261">
                  <c:v>80</c:v>
                </c:pt>
                <c:pt idx="1262">
                  <c:v>112</c:v>
                </c:pt>
                <c:pt idx="1263">
                  <c:v>130</c:v>
                </c:pt>
                <c:pt idx="1264">
                  <c:v>237</c:v>
                </c:pt>
                <c:pt idx="1265">
                  <c:v>377</c:v>
                </c:pt>
                <c:pt idx="1266">
                  <c:v>335</c:v>
                </c:pt>
                <c:pt idx="1267">
                  <c:v>121</c:v>
                </c:pt>
                <c:pt idx="1268">
                  <c:v>127</c:v>
                </c:pt>
                <c:pt idx="1269">
                  <c:v>650</c:v>
                </c:pt>
                <c:pt idx="1270">
                  <c:v>107</c:v>
                </c:pt>
                <c:pt idx="1271">
                  <c:v>610</c:v>
                </c:pt>
                <c:pt idx="1272">
                  <c:v>124</c:v>
                </c:pt>
                <c:pt idx="1273">
                  <c:v>216</c:v>
                </c:pt>
                <c:pt idx="1274">
                  <c:v>747</c:v>
                </c:pt>
                <c:pt idx="1275">
                  <c:v>313</c:v>
                </c:pt>
                <c:pt idx="1276">
                  <c:v>252</c:v>
                </c:pt>
                <c:pt idx="1277">
                  <c:v>121</c:v>
                </c:pt>
                <c:pt idx="1278">
                  <c:v>799</c:v>
                </c:pt>
                <c:pt idx="1279">
                  <c:v>883</c:v>
                </c:pt>
                <c:pt idx="1280">
                  <c:v>197</c:v>
                </c:pt>
                <c:pt idx="1281">
                  <c:v>271</c:v>
                </c:pt>
                <c:pt idx="1282">
                  <c:v>221</c:v>
                </c:pt>
                <c:pt idx="1283">
                  <c:v>243</c:v>
                </c:pt>
                <c:pt idx="1284">
                  <c:v>72</c:v>
                </c:pt>
                <c:pt idx="1285">
                  <c:v>155</c:v>
                </c:pt>
                <c:pt idx="1286">
                  <c:v>70</c:v>
                </c:pt>
                <c:pt idx="1287">
                  <c:v>280</c:v>
                </c:pt>
                <c:pt idx="1288">
                  <c:v>115</c:v>
                </c:pt>
                <c:pt idx="1289">
                  <c:v>29</c:v>
                </c:pt>
                <c:pt idx="1290">
                  <c:v>406</c:v>
                </c:pt>
                <c:pt idx="1291">
                  <c:v>113</c:v>
                </c:pt>
                <c:pt idx="1292">
                  <c:v>47</c:v>
                </c:pt>
                <c:pt idx="1293">
                  <c:v>36</c:v>
                </c:pt>
                <c:pt idx="1294">
                  <c:v>135</c:v>
                </c:pt>
                <c:pt idx="1295">
                  <c:v>67</c:v>
                </c:pt>
                <c:pt idx="1296">
                  <c:v>684</c:v>
                </c:pt>
                <c:pt idx="1297">
                  <c:v>686</c:v>
                </c:pt>
                <c:pt idx="1298">
                  <c:v>170</c:v>
                </c:pt>
                <c:pt idx="1299">
                  <c:v>150</c:v>
                </c:pt>
                <c:pt idx="1300">
                  <c:v>1060</c:v>
                </c:pt>
                <c:pt idx="1301">
                  <c:v>122</c:v>
                </c:pt>
                <c:pt idx="1302">
                  <c:v>724</c:v>
                </c:pt>
                <c:pt idx="1303">
                  <c:v>230</c:v>
                </c:pt>
                <c:pt idx="1304">
                  <c:v>187</c:v>
                </c:pt>
                <c:pt idx="1305">
                  <c:v>179</c:v>
                </c:pt>
                <c:pt idx="1306">
                  <c:v>357</c:v>
                </c:pt>
                <c:pt idx="1307">
                  <c:v>82</c:v>
                </c:pt>
                <c:pt idx="1308">
                  <c:v>176</c:v>
                </c:pt>
                <c:pt idx="1309">
                  <c:v>424</c:v>
                </c:pt>
                <c:pt idx="1310">
                  <c:v>115</c:v>
                </c:pt>
                <c:pt idx="1311">
                  <c:v>177</c:v>
                </c:pt>
                <c:pt idx="1312">
                  <c:v>712</c:v>
                </c:pt>
                <c:pt idx="1313">
                  <c:v>118</c:v>
                </c:pt>
                <c:pt idx="1314">
                  <c:v>25</c:v>
                </c:pt>
                <c:pt idx="1315">
                  <c:v>753</c:v>
                </c:pt>
                <c:pt idx="1316">
                  <c:v>124</c:v>
                </c:pt>
                <c:pt idx="1317">
                  <c:v>208</c:v>
                </c:pt>
                <c:pt idx="1318">
                  <c:v>136</c:v>
                </c:pt>
                <c:pt idx="1319">
                  <c:v>1081</c:v>
                </c:pt>
                <c:pt idx="1320">
                  <c:v>376</c:v>
                </c:pt>
                <c:pt idx="1321">
                  <c:v>78</c:v>
                </c:pt>
                <c:pt idx="1322">
                  <c:v>354</c:v>
                </c:pt>
                <c:pt idx="1323">
                  <c:v>29</c:v>
                </c:pt>
                <c:pt idx="1324">
                  <c:v>209</c:v>
                </c:pt>
                <c:pt idx="1325">
                  <c:v>433</c:v>
                </c:pt>
                <c:pt idx="1326">
                  <c:v>147</c:v>
                </c:pt>
                <c:pt idx="1327">
                  <c:v>41</c:v>
                </c:pt>
                <c:pt idx="1328">
                  <c:v>111</c:v>
                </c:pt>
                <c:pt idx="1329">
                  <c:v>108</c:v>
                </c:pt>
                <c:pt idx="1330">
                  <c:v>411</c:v>
                </c:pt>
                <c:pt idx="1331">
                  <c:v>108</c:v>
                </c:pt>
                <c:pt idx="1332">
                  <c:v>224</c:v>
                </c:pt>
                <c:pt idx="1333">
                  <c:v>1083</c:v>
                </c:pt>
                <c:pt idx="1334">
                  <c:v>757</c:v>
                </c:pt>
                <c:pt idx="1335">
                  <c:v>57</c:v>
                </c:pt>
                <c:pt idx="1336">
                  <c:v>95</c:v>
                </c:pt>
                <c:pt idx="1337">
                  <c:v>144</c:v>
                </c:pt>
                <c:pt idx="1338">
                  <c:v>135</c:v>
                </c:pt>
                <c:pt idx="1339">
                  <c:v>176</c:v>
                </c:pt>
                <c:pt idx="1340">
                  <c:v>524</c:v>
                </c:pt>
                <c:pt idx="1341">
                  <c:v>65</c:v>
                </c:pt>
                <c:pt idx="1342">
                  <c:v>653</c:v>
                </c:pt>
                <c:pt idx="1343">
                  <c:v>91</c:v>
                </c:pt>
                <c:pt idx="1344">
                  <c:v>93</c:v>
                </c:pt>
                <c:pt idx="1345">
                  <c:v>503</c:v>
                </c:pt>
                <c:pt idx="1346">
                  <c:v>186</c:v>
                </c:pt>
                <c:pt idx="1347">
                  <c:v>121</c:v>
                </c:pt>
                <c:pt idx="1348">
                  <c:v>452</c:v>
                </c:pt>
                <c:pt idx="1349">
                  <c:v>883</c:v>
                </c:pt>
                <c:pt idx="1350">
                  <c:v>104</c:v>
                </c:pt>
                <c:pt idx="1351">
                  <c:v>24</c:v>
                </c:pt>
                <c:pt idx="1352">
                  <c:v>79</c:v>
                </c:pt>
                <c:pt idx="1353">
                  <c:v>178</c:v>
                </c:pt>
                <c:pt idx="1354">
                  <c:v>74</c:v>
                </c:pt>
                <c:pt idx="1355">
                  <c:v>217</c:v>
                </c:pt>
                <c:pt idx="1356">
                  <c:v>475</c:v>
                </c:pt>
                <c:pt idx="1357">
                  <c:v>127</c:v>
                </c:pt>
                <c:pt idx="1358">
                  <c:v>101</c:v>
                </c:pt>
                <c:pt idx="1359">
                  <c:v>340</c:v>
                </c:pt>
                <c:pt idx="1360">
                  <c:v>158</c:v>
                </c:pt>
                <c:pt idx="1361">
                  <c:v>242</c:v>
                </c:pt>
                <c:pt idx="1362">
                  <c:v>323</c:v>
                </c:pt>
                <c:pt idx="1363">
                  <c:v>18</c:v>
                </c:pt>
                <c:pt idx="1364">
                  <c:v>68</c:v>
                </c:pt>
                <c:pt idx="1365">
                  <c:v>134</c:v>
                </c:pt>
                <c:pt idx="1366">
                  <c:v>113</c:v>
                </c:pt>
                <c:pt idx="1367">
                  <c:v>43</c:v>
                </c:pt>
                <c:pt idx="1368">
                  <c:v>200</c:v>
                </c:pt>
                <c:pt idx="1369">
                  <c:v>245</c:v>
                </c:pt>
                <c:pt idx="1370">
                  <c:v>343</c:v>
                </c:pt>
                <c:pt idx="1371">
                  <c:v>229</c:v>
                </c:pt>
                <c:pt idx="1372">
                  <c:v>530</c:v>
                </c:pt>
                <c:pt idx="1373">
                  <c:v>58</c:v>
                </c:pt>
                <c:pt idx="1374">
                  <c:v>78</c:v>
                </c:pt>
                <c:pt idx="1375">
                  <c:v>147</c:v>
                </c:pt>
                <c:pt idx="1376">
                  <c:v>40</c:v>
                </c:pt>
                <c:pt idx="1377">
                  <c:v>618</c:v>
                </c:pt>
                <c:pt idx="1378">
                  <c:v>23</c:v>
                </c:pt>
                <c:pt idx="1379">
                  <c:v>293</c:v>
                </c:pt>
                <c:pt idx="1380">
                  <c:v>16</c:v>
                </c:pt>
                <c:pt idx="1381">
                  <c:v>286</c:v>
                </c:pt>
                <c:pt idx="1382">
                  <c:v>209</c:v>
                </c:pt>
                <c:pt idx="1383">
                  <c:v>935</c:v>
                </c:pt>
                <c:pt idx="1384">
                  <c:v>260</c:v>
                </c:pt>
                <c:pt idx="1385">
                  <c:v>298</c:v>
                </c:pt>
                <c:pt idx="1386">
                  <c:v>397</c:v>
                </c:pt>
                <c:pt idx="1387">
                  <c:v>113</c:v>
                </c:pt>
                <c:pt idx="1388">
                  <c:v>76</c:v>
                </c:pt>
                <c:pt idx="1389">
                  <c:v>141</c:v>
                </c:pt>
                <c:pt idx="1390">
                  <c:v>773</c:v>
                </c:pt>
                <c:pt idx="1391">
                  <c:v>329</c:v>
                </c:pt>
                <c:pt idx="1392">
                  <c:v>423</c:v>
                </c:pt>
                <c:pt idx="1393">
                  <c:v>67</c:v>
                </c:pt>
                <c:pt idx="1394">
                  <c:v>626</c:v>
                </c:pt>
                <c:pt idx="1395">
                  <c:v>578</c:v>
                </c:pt>
                <c:pt idx="1396">
                  <c:v>61</c:v>
                </c:pt>
                <c:pt idx="1397">
                  <c:v>248</c:v>
                </c:pt>
                <c:pt idx="1398">
                  <c:v>136</c:v>
                </c:pt>
                <c:pt idx="1399">
                  <c:v>126</c:v>
                </c:pt>
                <c:pt idx="1400">
                  <c:v>653</c:v>
                </c:pt>
                <c:pt idx="1401">
                  <c:v>7</c:v>
                </c:pt>
                <c:pt idx="1402">
                  <c:v>528</c:v>
                </c:pt>
                <c:pt idx="1403">
                  <c:v>785</c:v>
                </c:pt>
                <c:pt idx="1404">
                  <c:v>243</c:v>
                </c:pt>
                <c:pt idx="1405">
                  <c:v>24</c:v>
                </c:pt>
                <c:pt idx="1406">
                  <c:v>82</c:v>
                </c:pt>
                <c:pt idx="1407">
                  <c:v>952</c:v>
                </c:pt>
                <c:pt idx="1408">
                  <c:v>27</c:v>
                </c:pt>
                <c:pt idx="1409">
                  <c:v>143</c:v>
                </c:pt>
                <c:pt idx="1410">
                  <c:v>274</c:v>
                </c:pt>
                <c:pt idx="1411">
                  <c:v>1174</c:v>
                </c:pt>
                <c:pt idx="1412">
                  <c:v>915</c:v>
                </c:pt>
                <c:pt idx="1413">
                  <c:v>115</c:v>
                </c:pt>
                <c:pt idx="1414">
                  <c:v>222</c:v>
                </c:pt>
                <c:pt idx="1415">
                  <c:v>341</c:v>
                </c:pt>
                <c:pt idx="1416">
                  <c:v>112</c:v>
                </c:pt>
                <c:pt idx="1417">
                  <c:v>64</c:v>
                </c:pt>
                <c:pt idx="1418">
                  <c:v>937</c:v>
                </c:pt>
                <c:pt idx="1419">
                  <c:v>129</c:v>
                </c:pt>
                <c:pt idx="1420">
                  <c:v>59</c:v>
                </c:pt>
                <c:pt idx="1421">
                  <c:v>79</c:v>
                </c:pt>
                <c:pt idx="1422">
                  <c:v>151</c:v>
                </c:pt>
                <c:pt idx="1423">
                  <c:v>83</c:v>
                </c:pt>
                <c:pt idx="1424">
                  <c:v>101</c:v>
                </c:pt>
                <c:pt idx="1425">
                  <c:v>157</c:v>
                </c:pt>
                <c:pt idx="1426">
                  <c:v>57</c:v>
                </c:pt>
                <c:pt idx="1427">
                  <c:v>176</c:v>
                </c:pt>
                <c:pt idx="1428">
                  <c:v>222</c:v>
                </c:pt>
                <c:pt idx="1429">
                  <c:v>217</c:v>
                </c:pt>
                <c:pt idx="1430">
                  <c:v>252</c:v>
                </c:pt>
                <c:pt idx="1431">
                  <c:v>1063</c:v>
                </c:pt>
                <c:pt idx="1432">
                  <c:v>41</c:v>
                </c:pt>
                <c:pt idx="1433">
                  <c:v>27</c:v>
                </c:pt>
                <c:pt idx="1434">
                  <c:v>758</c:v>
                </c:pt>
                <c:pt idx="1435">
                  <c:v>301</c:v>
                </c:pt>
                <c:pt idx="1436">
                  <c:v>574</c:v>
                </c:pt>
                <c:pt idx="1437">
                  <c:v>847</c:v>
                </c:pt>
                <c:pt idx="1438">
                  <c:v>78</c:v>
                </c:pt>
                <c:pt idx="1439">
                  <c:v>514</c:v>
                </c:pt>
                <c:pt idx="1440">
                  <c:v>1558</c:v>
                </c:pt>
                <c:pt idx="1441">
                  <c:v>789</c:v>
                </c:pt>
                <c:pt idx="1442">
                  <c:v>146</c:v>
                </c:pt>
                <c:pt idx="1443">
                  <c:v>272</c:v>
                </c:pt>
                <c:pt idx="1444">
                  <c:v>323</c:v>
                </c:pt>
                <c:pt idx="1445">
                  <c:v>712</c:v>
                </c:pt>
                <c:pt idx="1446">
                  <c:v>860</c:v>
                </c:pt>
                <c:pt idx="1447">
                  <c:v>75</c:v>
                </c:pt>
                <c:pt idx="1448">
                  <c:v>191</c:v>
                </c:pt>
                <c:pt idx="1449">
                  <c:v>1441</c:v>
                </c:pt>
                <c:pt idx="1450">
                  <c:v>428</c:v>
                </c:pt>
                <c:pt idx="1451">
                  <c:v>322</c:v>
                </c:pt>
                <c:pt idx="1452">
                  <c:v>104</c:v>
                </c:pt>
                <c:pt idx="1453">
                  <c:v>127</c:v>
                </c:pt>
                <c:pt idx="1454">
                  <c:v>1259</c:v>
                </c:pt>
                <c:pt idx="1455">
                  <c:v>114</c:v>
                </c:pt>
                <c:pt idx="1456">
                  <c:v>106</c:v>
                </c:pt>
                <c:pt idx="1457">
                  <c:v>305</c:v>
                </c:pt>
                <c:pt idx="1458">
                  <c:v>307</c:v>
                </c:pt>
                <c:pt idx="1459">
                  <c:v>1504</c:v>
                </c:pt>
                <c:pt idx="1460">
                  <c:v>396</c:v>
                </c:pt>
                <c:pt idx="1461">
                  <c:v>71</c:v>
                </c:pt>
                <c:pt idx="1462">
                  <c:v>205</c:v>
                </c:pt>
                <c:pt idx="1463">
                  <c:v>134</c:v>
                </c:pt>
                <c:pt idx="1464">
                  <c:v>166</c:v>
                </c:pt>
                <c:pt idx="1465">
                  <c:v>81</c:v>
                </c:pt>
                <c:pt idx="1466">
                  <c:v>77</c:v>
                </c:pt>
                <c:pt idx="1467">
                  <c:v>80</c:v>
                </c:pt>
                <c:pt idx="1468">
                  <c:v>537</c:v>
                </c:pt>
                <c:pt idx="1469">
                  <c:v>415</c:v>
                </c:pt>
                <c:pt idx="1470">
                  <c:v>291</c:v>
                </c:pt>
                <c:pt idx="1471">
                  <c:v>283</c:v>
                </c:pt>
                <c:pt idx="1472">
                  <c:v>70</c:v>
                </c:pt>
                <c:pt idx="1473">
                  <c:v>611</c:v>
                </c:pt>
                <c:pt idx="1474">
                  <c:v>132</c:v>
                </c:pt>
                <c:pt idx="1475">
                  <c:v>26</c:v>
                </c:pt>
                <c:pt idx="1476">
                  <c:v>262</c:v>
                </c:pt>
                <c:pt idx="1477">
                  <c:v>272</c:v>
                </c:pt>
                <c:pt idx="1478">
                  <c:v>137</c:v>
                </c:pt>
                <c:pt idx="1479">
                  <c:v>95</c:v>
                </c:pt>
                <c:pt idx="1480">
                  <c:v>140</c:v>
                </c:pt>
                <c:pt idx="1481">
                  <c:v>71</c:v>
                </c:pt>
                <c:pt idx="1482">
                  <c:v>502</c:v>
                </c:pt>
                <c:pt idx="1483">
                  <c:v>164</c:v>
                </c:pt>
                <c:pt idx="1484">
                  <c:v>219</c:v>
                </c:pt>
                <c:pt idx="1485">
                  <c:v>328</c:v>
                </c:pt>
                <c:pt idx="1486">
                  <c:v>224</c:v>
                </c:pt>
                <c:pt idx="1487">
                  <c:v>63</c:v>
                </c:pt>
                <c:pt idx="1488">
                  <c:v>24</c:v>
                </c:pt>
                <c:pt idx="1489">
                  <c:v>147</c:v>
                </c:pt>
                <c:pt idx="1490">
                  <c:v>84</c:v>
                </c:pt>
                <c:pt idx="1491">
                  <c:v>175</c:v>
                </c:pt>
                <c:pt idx="1492">
                  <c:v>12</c:v>
                </c:pt>
                <c:pt idx="1493">
                  <c:v>40</c:v>
                </c:pt>
                <c:pt idx="1494">
                  <c:v>217</c:v>
                </c:pt>
                <c:pt idx="1495">
                  <c:v>235</c:v>
                </c:pt>
                <c:pt idx="1496">
                  <c:v>255</c:v>
                </c:pt>
                <c:pt idx="1497">
                  <c:v>256</c:v>
                </c:pt>
                <c:pt idx="1498">
                  <c:v>41</c:v>
                </c:pt>
                <c:pt idx="1499">
                  <c:v>75</c:v>
                </c:pt>
                <c:pt idx="1500">
                  <c:v>192</c:v>
                </c:pt>
                <c:pt idx="1501">
                  <c:v>796</c:v>
                </c:pt>
                <c:pt idx="1502">
                  <c:v>220</c:v>
                </c:pt>
                <c:pt idx="1503">
                  <c:v>614</c:v>
                </c:pt>
                <c:pt idx="1504">
                  <c:v>1126</c:v>
                </c:pt>
                <c:pt idx="1505">
                  <c:v>161</c:v>
                </c:pt>
                <c:pt idx="1506">
                  <c:v>141</c:v>
                </c:pt>
                <c:pt idx="1507">
                  <c:v>697</c:v>
                </c:pt>
                <c:pt idx="1508">
                  <c:v>223</c:v>
                </c:pt>
                <c:pt idx="1509">
                  <c:v>931</c:v>
                </c:pt>
                <c:pt idx="1510">
                  <c:v>483</c:v>
                </c:pt>
                <c:pt idx="1511">
                  <c:v>63</c:v>
                </c:pt>
                <c:pt idx="1512">
                  <c:v>271</c:v>
                </c:pt>
                <c:pt idx="1513">
                  <c:v>144</c:v>
                </c:pt>
                <c:pt idx="1514">
                  <c:v>79</c:v>
                </c:pt>
                <c:pt idx="1515">
                  <c:v>171</c:v>
                </c:pt>
                <c:pt idx="1516">
                  <c:v>73</c:v>
                </c:pt>
                <c:pt idx="1517">
                  <c:v>69</c:v>
                </c:pt>
                <c:pt idx="1518">
                  <c:v>60</c:v>
                </c:pt>
                <c:pt idx="1519">
                  <c:v>257</c:v>
                </c:pt>
                <c:pt idx="1520">
                  <c:v>198</c:v>
                </c:pt>
                <c:pt idx="1521">
                  <c:v>217</c:v>
                </c:pt>
                <c:pt idx="1522">
                  <c:v>134</c:v>
                </c:pt>
                <c:pt idx="1523">
                  <c:v>41</c:v>
                </c:pt>
                <c:pt idx="1524">
                  <c:v>611</c:v>
                </c:pt>
                <c:pt idx="1525">
                  <c:v>216</c:v>
                </c:pt>
                <c:pt idx="1526">
                  <c:v>388</c:v>
                </c:pt>
                <c:pt idx="1527">
                  <c:v>242</c:v>
                </c:pt>
                <c:pt idx="1528">
                  <c:v>387</c:v>
                </c:pt>
                <c:pt idx="1529">
                  <c:v>90</c:v>
                </c:pt>
                <c:pt idx="1530">
                  <c:v>281</c:v>
                </c:pt>
                <c:pt idx="1531">
                  <c:v>332</c:v>
                </c:pt>
                <c:pt idx="1532">
                  <c:v>218</c:v>
                </c:pt>
                <c:pt idx="1533">
                  <c:v>650</c:v>
                </c:pt>
                <c:pt idx="1534">
                  <c:v>1034</c:v>
                </c:pt>
                <c:pt idx="1535">
                  <c:v>182</c:v>
                </c:pt>
                <c:pt idx="1536">
                  <c:v>156</c:v>
                </c:pt>
                <c:pt idx="1537">
                  <c:v>171</c:v>
                </c:pt>
                <c:pt idx="1538">
                  <c:v>265</c:v>
                </c:pt>
                <c:pt idx="1539">
                  <c:v>10</c:v>
                </c:pt>
                <c:pt idx="1540">
                  <c:v>350</c:v>
                </c:pt>
                <c:pt idx="1541">
                  <c:v>65</c:v>
                </c:pt>
                <c:pt idx="1542">
                  <c:v>58</c:v>
                </c:pt>
                <c:pt idx="1543">
                  <c:v>69</c:v>
                </c:pt>
                <c:pt idx="1544">
                  <c:v>127</c:v>
                </c:pt>
                <c:pt idx="1545">
                  <c:v>154</c:v>
                </c:pt>
                <c:pt idx="1546">
                  <c:v>36</c:v>
                </c:pt>
                <c:pt idx="1547">
                  <c:v>85</c:v>
                </c:pt>
                <c:pt idx="1548">
                  <c:v>362</c:v>
                </c:pt>
                <c:pt idx="1549">
                  <c:v>49</c:v>
                </c:pt>
                <c:pt idx="1550">
                  <c:v>410</c:v>
                </c:pt>
                <c:pt idx="1551">
                  <c:v>253</c:v>
                </c:pt>
                <c:pt idx="1552">
                  <c:v>570</c:v>
                </c:pt>
                <c:pt idx="1553">
                  <c:v>633</c:v>
                </c:pt>
                <c:pt idx="1554">
                  <c:v>82</c:v>
                </c:pt>
                <c:pt idx="1555">
                  <c:v>164</c:v>
                </c:pt>
                <c:pt idx="1556">
                  <c:v>175</c:v>
                </c:pt>
                <c:pt idx="1557">
                  <c:v>659</c:v>
                </c:pt>
                <c:pt idx="1558">
                  <c:v>139</c:v>
                </c:pt>
                <c:pt idx="1559">
                  <c:v>43</c:v>
                </c:pt>
                <c:pt idx="1560">
                  <c:v>343</c:v>
                </c:pt>
                <c:pt idx="1561">
                  <c:v>74</c:v>
                </c:pt>
                <c:pt idx="1562">
                  <c:v>302</c:v>
                </c:pt>
                <c:pt idx="1563">
                  <c:v>455</c:v>
                </c:pt>
                <c:pt idx="1564">
                  <c:v>126</c:v>
                </c:pt>
                <c:pt idx="1565">
                  <c:v>107</c:v>
                </c:pt>
                <c:pt idx="1566">
                  <c:v>120</c:v>
                </c:pt>
                <c:pt idx="1567">
                  <c:v>727</c:v>
                </c:pt>
                <c:pt idx="1568">
                  <c:v>275</c:v>
                </c:pt>
                <c:pt idx="1569">
                  <c:v>41</c:v>
                </c:pt>
                <c:pt idx="1570">
                  <c:v>61</c:v>
                </c:pt>
                <c:pt idx="1571">
                  <c:v>232</c:v>
                </c:pt>
                <c:pt idx="1572">
                  <c:v>214</c:v>
                </c:pt>
                <c:pt idx="1573">
                  <c:v>21</c:v>
                </c:pt>
                <c:pt idx="1574">
                  <c:v>138</c:v>
                </c:pt>
                <c:pt idx="1575">
                  <c:v>173</c:v>
                </c:pt>
                <c:pt idx="1576">
                  <c:v>635</c:v>
                </c:pt>
                <c:pt idx="1577">
                  <c:v>77</c:v>
                </c:pt>
                <c:pt idx="1578">
                  <c:v>73</c:v>
                </c:pt>
                <c:pt idx="1579">
                  <c:v>540</c:v>
                </c:pt>
                <c:pt idx="1580">
                  <c:v>179</c:v>
                </c:pt>
                <c:pt idx="1581">
                  <c:v>119</c:v>
                </c:pt>
                <c:pt idx="1582">
                  <c:v>107</c:v>
                </c:pt>
                <c:pt idx="1583">
                  <c:v>48</c:v>
                </c:pt>
                <c:pt idx="1584">
                  <c:v>447</c:v>
                </c:pt>
                <c:pt idx="1585">
                  <c:v>430</c:v>
                </c:pt>
                <c:pt idx="1586">
                  <c:v>64</c:v>
                </c:pt>
                <c:pt idx="1587">
                  <c:v>217</c:v>
                </c:pt>
                <c:pt idx="1588">
                  <c:v>77</c:v>
                </c:pt>
                <c:pt idx="1589">
                  <c:v>16</c:v>
                </c:pt>
                <c:pt idx="1590">
                  <c:v>753</c:v>
                </c:pt>
                <c:pt idx="1591">
                  <c:v>125</c:v>
                </c:pt>
                <c:pt idx="1592">
                  <c:v>1210</c:v>
                </c:pt>
                <c:pt idx="1593">
                  <c:v>185</c:v>
                </c:pt>
                <c:pt idx="1594">
                  <c:v>80</c:v>
                </c:pt>
                <c:pt idx="1595">
                  <c:v>156</c:v>
                </c:pt>
                <c:pt idx="1596">
                  <c:v>403</c:v>
                </c:pt>
                <c:pt idx="1597">
                  <c:v>145</c:v>
                </c:pt>
                <c:pt idx="1598">
                  <c:v>17</c:v>
                </c:pt>
                <c:pt idx="1599">
                  <c:v>160</c:v>
                </c:pt>
                <c:pt idx="1600">
                  <c:v>486</c:v>
                </c:pt>
                <c:pt idx="1601">
                  <c:v>321</c:v>
                </c:pt>
                <c:pt idx="1602">
                  <c:v>203</c:v>
                </c:pt>
                <c:pt idx="1603">
                  <c:v>646</c:v>
                </c:pt>
                <c:pt idx="1604">
                  <c:v>97</c:v>
                </c:pt>
                <c:pt idx="1605">
                  <c:v>144</c:v>
                </c:pt>
                <c:pt idx="1606">
                  <c:v>30</c:v>
                </c:pt>
                <c:pt idx="1607">
                  <c:v>82</c:v>
                </c:pt>
                <c:pt idx="1608">
                  <c:v>326</c:v>
                </c:pt>
                <c:pt idx="1609">
                  <c:v>414</c:v>
                </c:pt>
                <c:pt idx="1610">
                  <c:v>285</c:v>
                </c:pt>
                <c:pt idx="1611">
                  <c:v>716</c:v>
                </c:pt>
                <c:pt idx="1612">
                  <c:v>449</c:v>
                </c:pt>
                <c:pt idx="1613">
                  <c:v>16</c:v>
                </c:pt>
                <c:pt idx="1614">
                  <c:v>65</c:v>
                </c:pt>
                <c:pt idx="1615">
                  <c:v>138</c:v>
                </c:pt>
                <c:pt idx="1616">
                  <c:v>121</c:v>
                </c:pt>
                <c:pt idx="1617">
                  <c:v>140</c:v>
                </c:pt>
                <c:pt idx="1618">
                  <c:v>256</c:v>
                </c:pt>
                <c:pt idx="1619">
                  <c:v>61</c:v>
                </c:pt>
                <c:pt idx="1620">
                  <c:v>367</c:v>
                </c:pt>
                <c:pt idx="1621">
                  <c:v>9</c:v>
                </c:pt>
                <c:pt idx="1622">
                  <c:v>395</c:v>
                </c:pt>
                <c:pt idx="1623">
                  <c:v>125</c:v>
                </c:pt>
                <c:pt idx="1624">
                  <c:v>580</c:v>
                </c:pt>
                <c:pt idx="1625">
                  <c:v>15</c:v>
                </c:pt>
                <c:pt idx="1626">
                  <c:v>119</c:v>
                </c:pt>
                <c:pt idx="1627">
                  <c:v>26</c:v>
                </c:pt>
                <c:pt idx="1628">
                  <c:v>224</c:v>
                </c:pt>
                <c:pt idx="1629">
                  <c:v>285</c:v>
                </c:pt>
                <c:pt idx="1630">
                  <c:v>399</c:v>
                </c:pt>
                <c:pt idx="1631">
                  <c:v>88</c:v>
                </c:pt>
                <c:pt idx="1632">
                  <c:v>185</c:v>
                </c:pt>
                <c:pt idx="1633">
                  <c:v>98</c:v>
                </c:pt>
                <c:pt idx="1634">
                  <c:v>97</c:v>
                </c:pt>
                <c:pt idx="1635">
                  <c:v>72</c:v>
                </c:pt>
                <c:pt idx="1636">
                  <c:v>109</c:v>
                </c:pt>
                <c:pt idx="1637">
                  <c:v>208</c:v>
                </c:pt>
                <c:pt idx="1638">
                  <c:v>1029</c:v>
                </c:pt>
                <c:pt idx="1639">
                  <c:v>273</c:v>
                </c:pt>
                <c:pt idx="1640">
                  <c:v>130</c:v>
                </c:pt>
                <c:pt idx="1641">
                  <c:v>590</c:v>
                </c:pt>
                <c:pt idx="1642">
                  <c:v>107</c:v>
                </c:pt>
                <c:pt idx="1643">
                  <c:v>88</c:v>
                </c:pt>
                <c:pt idx="1644">
                  <c:v>305</c:v>
                </c:pt>
                <c:pt idx="1645">
                  <c:v>90</c:v>
                </c:pt>
                <c:pt idx="1646">
                  <c:v>222</c:v>
                </c:pt>
                <c:pt idx="1647">
                  <c:v>127</c:v>
                </c:pt>
                <c:pt idx="1648">
                  <c:v>38</c:v>
                </c:pt>
                <c:pt idx="1649">
                  <c:v>380</c:v>
                </c:pt>
                <c:pt idx="1650">
                  <c:v>244</c:v>
                </c:pt>
                <c:pt idx="1651">
                  <c:v>189</c:v>
                </c:pt>
                <c:pt idx="1652">
                  <c:v>217</c:v>
                </c:pt>
                <c:pt idx="1653">
                  <c:v>388</c:v>
                </c:pt>
                <c:pt idx="1654">
                  <c:v>22</c:v>
                </c:pt>
                <c:pt idx="1655">
                  <c:v>289</c:v>
                </c:pt>
                <c:pt idx="1656">
                  <c:v>221</c:v>
                </c:pt>
                <c:pt idx="1657">
                  <c:v>129</c:v>
                </c:pt>
                <c:pt idx="1658">
                  <c:v>147</c:v>
                </c:pt>
                <c:pt idx="1659">
                  <c:v>299</c:v>
                </c:pt>
                <c:pt idx="1660">
                  <c:v>543</c:v>
                </c:pt>
                <c:pt idx="1661">
                  <c:v>247</c:v>
                </c:pt>
                <c:pt idx="1662">
                  <c:v>166</c:v>
                </c:pt>
                <c:pt idx="1663">
                  <c:v>755</c:v>
                </c:pt>
                <c:pt idx="1664">
                  <c:v>336</c:v>
                </c:pt>
                <c:pt idx="1665">
                  <c:v>619</c:v>
                </c:pt>
                <c:pt idx="1666">
                  <c:v>159</c:v>
                </c:pt>
                <c:pt idx="1667">
                  <c:v>29</c:v>
                </c:pt>
                <c:pt idx="1668">
                  <c:v>606</c:v>
                </c:pt>
                <c:pt idx="1669">
                  <c:v>971</c:v>
                </c:pt>
                <c:pt idx="1670">
                  <c:v>231</c:v>
                </c:pt>
                <c:pt idx="1671">
                  <c:v>163</c:v>
                </c:pt>
                <c:pt idx="1672">
                  <c:v>385</c:v>
                </c:pt>
                <c:pt idx="1673">
                  <c:v>119</c:v>
                </c:pt>
                <c:pt idx="1674">
                  <c:v>348</c:v>
                </c:pt>
                <c:pt idx="1675">
                  <c:v>30</c:v>
                </c:pt>
                <c:pt idx="1676">
                  <c:v>249</c:v>
                </c:pt>
                <c:pt idx="1677">
                  <c:v>119</c:v>
                </c:pt>
                <c:pt idx="1678">
                  <c:v>177</c:v>
                </c:pt>
                <c:pt idx="1679">
                  <c:v>110</c:v>
                </c:pt>
                <c:pt idx="1680">
                  <c:v>594</c:v>
                </c:pt>
                <c:pt idx="1681">
                  <c:v>105</c:v>
                </c:pt>
                <c:pt idx="1682">
                  <c:v>123</c:v>
                </c:pt>
                <c:pt idx="1683">
                  <c:v>172</c:v>
                </c:pt>
                <c:pt idx="1684">
                  <c:v>178</c:v>
                </c:pt>
                <c:pt idx="1685">
                  <c:v>230</c:v>
                </c:pt>
                <c:pt idx="1686">
                  <c:v>89</c:v>
                </c:pt>
                <c:pt idx="1687">
                  <c:v>118</c:v>
                </c:pt>
                <c:pt idx="1688">
                  <c:v>143</c:v>
                </c:pt>
                <c:pt idx="1689">
                  <c:v>7</c:v>
                </c:pt>
                <c:pt idx="1690">
                  <c:v>104</c:v>
                </c:pt>
                <c:pt idx="1691">
                  <c:v>220</c:v>
                </c:pt>
                <c:pt idx="1692">
                  <c:v>85</c:v>
                </c:pt>
                <c:pt idx="1693">
                  <c:v>91</c:v>
                </c:pt>
                <c:pt idx="1694">
                  <c:v>19</c:v>
                </c:pt>
                <c:pt idx="1695">
                  <c:v>574</c:v>
                </c:pt>
                <c:pt idx="1696">
                  <c:v>49</c:v>
                </c:pt>
                <c:pt idx="1697">
                  <c:v>171</c:v>
                </c:pt>
                <c:pt idx="1698">
                  <c:v>258</c:v>
                </c:pt>
                <c:pt idx="1699">
                  <c:v>41</c:v>
                </c:pt>
                <c:pt idx="1700">
                  <c:v>83</c:v>
                </c:pt>
                <c:pt idx="1701">
                  <c:v>95</c:v>
                </c:pt>
                <c:pt idx="1702">
                  <c:v>78</c:v>
                </c:pt>
                <c:pt idx="1703">
                  <c:v>134</c:v>
                </c:pt>
                <c:pt idx="1704">
                  <c:v>215</c:v>
                </c:pt>
                <c:pt idx="1705">
                  <c:v>226</c:v>
                </c:pt>
                <c:pt idx="1706">
                  <c:v>1275</c:v>
                </c:pt>
                <c:pt idx="1707">
                  <c:v>66</c:v>
                </c:pt>
                <c:pt idx="1708">
                  <c:v>196</c:v>
                </c:pt>
                <c:pt idx="1709">
                  <c:v>229</c:v>
                </c:pt>
                <c:pt idx="1710">
                  <c:v>241</c:v>
                </c:pt>
                <c:pt idx="1711">
                  <c:v>354</c:v>
                </c:pt>
                <c:pt idx="1712">
                  <c:v>471</c:v>
                </c:pt>
                <c:pt idx="1713">
                  <c:v>90</c:v>
                </c:pt>
                <c:pt idx="1714">
                  <c:v>58</c:v>
                </c:pt>
                <c:pt idx="1715">
                  <c:v>379</c:v>
                </c:pt>
                <c:pt idx="1716">
                  <c:v>12</c:v>
                </c:pt>
                <c:pt idx="1717">
                  <c:v>67</c:v>
                </c:pt>
                <c:pt idx="1718">
                  <c:v>165</c:v>
                </c:pt>
                <c:pt idx="1719">
                  <c:v>1032</c:v>
                </c:pt>
                <c:pt idx="1720">
                  <c:v>84</c:v>
                </c:pt>
                <c:pt idx="1721">
                  <c:v>393</c:v>
                </c:pt>
                <c:pt idx="1722">
                  <c:v>808</c:v>
                </c:pt>
                <c:pt idx="1723">
                  <c:v>923</c:v>
                </c:pt>
                <c:pt idx="1724">
                  <c:v>63</c:v>
                </c:pt>
                <c:pt idx="1725">
                  <c:v>274</c:v>
                </c:pt>
                <c:pt idx="1726">
                  <c:v>84</c:v>
                </c:pt>
                <c:pt idx="1727">
                  <c:v>78</c:v>
                </c:pt>
                <c:pt idx="1728">
                  <c:v>41</c:v>
                </c:pt>
                <c:pt idx="1729">
                  <c:v>317</c:v>
                </c:pt>
                <c:pt idx="1730">
                  <c:v>138</c:v>
                </c:pt>
                <c:pt idx="1731">
                  <c:v>88</c:v>
                </c:pt>
                <c:pt idx="1732">
                  <c:v>413</c:v>
                </c:pt>
                <c:pt idx="1733">
                  <c:v>139</c:v>
                </c:pt>
                <c:pt idx="1734">
                  <c:v>82</c:v>
                </c:pt>
                <c:pt idx="1735">
                  <c:v>12</c:v>
                </c:pt>
                <c:pt idx="1736">
                  <c:v>221</c:v>
                </c:pt>
                <c:pt idx="1737">
                  <c:v>38</c:v>
                </c:pt>
                <c:pt idx="1738">
                  <c:v>661</c:v>
                </c:pt>
                <c:pt idx="1739">
                  <c:v>388</c:v>
                </c:pt>
                <c:pt idx="1740">
                  <c:v>151</c:v>
                </c:pt>
                <c:pt idx="1741">
                  <c:v>140</c:v>
                </c:pt>
                <c:pt idx="1742">
                  <c:v>124</c:v>
                </c:pt>
                <c:pt idx="1743">
                  <c:v>200</c:v>
                </c:pt>
                <c:pt idx="1744">
                  <c:v>101</c:v>
                </c:pt>
                <c:pt idx="1745">
                  <c:v>261</c:v>
                </c:pt>
                <c:pt idx="1746">
                  <c:v>176</c:v>
                </c:pt>
                <c:pt idx="1747">
                  <c:v>209</c:v>
                </c:pt>
                <c:pt idx="1748">
                  <c:v>223</c:v>
                </c:pt>
                <c:pt idx="1749">
                  <c:v>38</c:v>
                </c:pt>
                <c:pt idx="1750">
                  <c:v>541</c:v>
                </c:pt>
                <c:pt idx="1751">
                  <c:v>84</c:v>
                </c:pt>
                <c:pt idx="1752">
                  <c:v>602</c:v>
                </c:pt>
                <c:pt idx="1753">
                  <c:v>26</c:v>
                </c:pt>
                <c:pt idx="1754">
                  <c:v>328</c:v>
                </c:pt>
                <c:pt idx="1755">
                  <c:v>762</c:v>
                </c:pt>
                <c:pt idx="1756">
                  <c:v>107</c:v>
                </c:pt>
                <c:pt idx="1757">
                  <c:v>46</c:v>
                </c:pt>
                <c:pt idx="1758">
                  <c:v>128</c:v>
                </c:pt>
                <c:pt idx="1759">
                  <c:v>360</c:v>
                </c:pt>
                <c:pt idx="1760">
                  <c:v>524</c:v>
                </c:pt>
                <c:pt idx="1761">
                  <c:v>128</c:v>
                </c:pt>
                <c:pt idx="1762">
                  <c:v>310</c:v>
                </c:pt>
                <c:pt idx="1763">
                  <c:v>819</c:v>
                </c:pt>
                <c:pt idx="1764">
                  <c:v>202</c:v>
                </c:pt>
                <c:pt idx="1765">
                  <c:v>144</c:v>
                </c:pt>
                <c:pt idx="1766">
                  <c:v>311</c:v>
                </c:pt>
                <c:pt idx="1767">
                  <c:v>415</c:v>
                </c:pt>
                <c:pt idx="1768">
                  <c:v>93</c:v>
                </c:pt>
                <c:pt idx="1769">
                  <c:v>101</c:v>
                </c:pt>
                <c:pt idx="1770">
                  <c:v>72</c:v>
                </c:pt>
                <c:pt idx="1771">
                  <c:v>282</c:v>
                </c:pt>
                <c:pt idx="1772">
                  <c:v>210</c:v>
                </c:pt>
                <c:pt idx="1773">
                  <c:v>369</c:v>
                </c:pt>
                <c:pt idx="1774">
                  <c:v>125</c:v>
                </c:pt>
                <c:pt idx="1775">
                  <c:v>301</c:v>
                </c:pt>
                <c:pt idx="1776">
                  <c:v>14</c:v>
                </c:pt>
                <c:pt idx="1777">
                  <c:v>57</c:v>
                </c:pt>
                <c:pt idx="1778">
                  <c:v>420</c:v>
                </c:pt>
                <c:pt idx="1779">
                  <c:v>638</c:v>
                </c:pt>
                <c:pt idx="1780">
                  <c:v>137</c:v>
                </c:pt>
                <c:pt idx="1781">
                  <c:v>557</c:v>
                </c:pt>
                <c:pt idx="1782">
                  <c:v>66</c:v>
                </c:pt>
                <c:pt idx="1783">
                  <c:v>206</c:v>
                </c:pt>
                <c:pt idx="1784">
                  <c:v>19</c:v>
                </c:pt>
                <c:pt idx="1785">
                  <c:v>166</c:v>
                </c:pt>
                <c:pt idx="1786">
                  <c:v>102</c:v>
                </c:pt>
                <c:pt idx="1787">
                  <c:v>46</c:v>
                </c:pt>
                <c:pt idx="1788">
                  <c:v>126</c:v>
                </c:pt>
                <c:pt idx="1789">
                  <c:v>161</c:v>
                </c:pt>
                <c:pt idx="1790">
                  <c:v>355</c:v>
                </c:pt>
                <c:pt idx="1791">
                  <c:v>40</c:v>
                </c:pt>
                <c:pt idx="1792">
                  <c:v>143</c:v>
                </c:pt>
                <c:pt idx="1793">
                  <c:v>133</c:v>
                </c:pt>
                <c:pt idx="1794">
                  <c:v>185</c:v>
                </c:pt>
                <c:pt idx="1795">
                  <c:v>22</c:v>
                </c:pt>
                <c:pt idx="1796">
                  <c:v>184</c:v>
                </c:pt>
                <c:pt idx="1797">
                  <c:v>78</c:v>
                </c:pt>
                <c:pt idx="1798">
                  <c:v>125</c:v>
                </c:pt>
                <c:pt idx="1799">
                  <c:v>189</c:v>
                </c:pt>
                <c:pt idx="1800">
                  <c:v>300</c:v>
                </c:pt>
                <c:pt idx="1801">
                  <c:v>396</c:v>
                </c:pt>
                <c:pt idx="1802">
                  <c:v>340</c:v>
                </c:pt>
                <c:pt idx="1803">
                  <c:v>55</c:v>
                </c:pt>
                <c:pt idx="1804">
                  <c:v>238</c:v>
                </c:pt>
                <c:pt idx="1805">
                  <c:v>172</c:v>
                </c:pt>
                <c:pt idx="1806">
                  <c:v>36</c:v>
                </c:pt>
                <c:pt idx="1807">
                  <c:v>303</c:v>
                </c:pt>
                <c:pt idx="1808">
                  <c:v>417</c:v>
                </c:pt>
                <c:pt idx="1809">
                  <c:v>162</c:v>
                </c:pt>
                <c:pt idx="1810">
                  <c:v>10</c:v>
                </c:pt>
                <c:pt idx="1811">
                  <c:v>99</c:v>
                </c:pt>
                <c:pt idx="1812">
                  <c:v>32</c:v>
                </c:pt>
                <c:pt idx="1813">
                  <c:v>308</c:v>
                </c:pt>
                <c:pt idx="1814">
                  <c:v>298</c:v>
                </c:pt>
                <c:pt idx="1815">
                  <c:v>92</c:v>
                </c:pt>
                <c:pt idx="1816">
                  <c:v>288</c:v>
                </c:pt>
                <c:pt idx="1817">
                  <c:v>130</c:v>
                </c:pt>
                <c:pt idx="1818">
                  <c:v>255</c:v>
                </c:pt>
                <c:pt idx="1819">
                  <c:v>167</c:v>
                </c:pt>
                <c:pt idx="1820">
                  <c:v>64</c:v>
                </c:pt>
                <c:pt idx="1821">
                  <c:v>166</c:v>
                </c:pt>
                <c:pt idx="1822">
                  <c:v>657</c:v>
                </c:pt>
                <c:pt idx="1823">
                  <c:v>434</c:v>
                </c:pt>
                <c:pt idx="1824">
                  <c:v>75</c:v>
                </c:pt>
                <c:pt idx="1825">
                  <c:v>40</c:v>
                </c:pt>
                <c:pt idx="1826">
                  <c:v>398</c:v>
                </c:pt>
                <c:pt idx="1827">
                  <c:v>163</c:v>
                </c:pt>
                <c:pt idx="1828">
                  <c:v>137</c:v>
                </c:pt>
                <c:pt idx="1829">
                  <c:v>257</c:v>
                </c:pt>
                <c:pt idx="1830">
                  <c:v>231</c:v>
                </c:pt>
                <c:pt idx="1831">
                  <c:v>192</c:v>
                </c:pt>
                <c:pt idx="1832">
                  <c:v>186</c:v>
                </c:pt>
                <c:pt idx="1833">
                  <c:v>226</c:v>
                </c:pt>
                <c:pt idx="1834">
                  <c:v>67</c:v>
                </c:pt>
                <c:pt idx="1835">
                  <c:v>205</c:v>
                </c:pt>
                <c:pt idx="1836">
                  <c:v>14</c:v>
                </c:pt>
                <c:pt idx="1837">
                  <c:v>488</c:v>
                </c:pt>
                <c:pt idx="1838">
                  <c:v>50</c:v>
                </c:pt>
                <c:pt idx="1839">
                  <c:v>312</c:v>
                </c:pt>
                <c:pt idx="1840">
                  <c:v>163</c:v>
                </c:pt>
                <c:pt idx="1841">
                  <c:v>76</c:v>
                </c:pt>
                <c:pt idx="1842">
                  <c:v>150</c:v>
                </c:pt>
                <c:pt idx="1843">
                  <c:v>244</c:v>
                </c:pt>
                <c:pt idx="1844">
                  <c:v>207</c:v>
                </c:pt>
                <c:pt idx="1845">
                  <c:v>113</c:v>
                </c:pt>
                <c:pt idx="1846">
                  <c:v>1309</c:v>
                </c:pt>
                <c:pt idx="1847">
                  <c:v>72</c:v>
                </c:pt>
                <c:pt idx="1848">
                  <c:v>551</c:v>
                </c:pt>
                <c:pt idx="1849">
                  <c:v>163</c:v>
                </c:pt>
                <c:pt idx="1850">
                  <c:v>179</c:v>
                </c:pt>
                <c:pt idx="1851">
                  <c:v>217</c:v>
                </c:pt>
                <c:pt idx="1852">
                  <c:v>88</c:v>
                </c:pt>
                <c:pt idx="1853">
                  <c:v>21</c:v>
                </c:pt>
                <c:pt idx="1854">
                  <c:v>142</c:v>
                </c:pt>
                <c:pt idx="1855">
                  <c:v>1056</c:v>
                </c:pt>
                <c:pt idx="1856">
                  <c:v>72</c:v>
                </c:pt>
                <c:pt idx="1857">
                  <c:v>411</c:v>
                </c:pt>
                <c:pt idx="1858">
                  <c:v>145</c:v>
                </c:pt>
                <c:pt idx="1859">
                  <c:v>80</c:v>
                </c:pt>
                <c:pt idx="1860">
                  <c:v>344</c:v>
                </c:pt>
                <c:pt idx="1861">
                  <c:v>128</c:v>
                </c:pt>
                <c:pt idx="1862">
                  <c:v>412</c:v>
                </c:pt>
                <c:pt idx="1863">
                  <c:v>908</c:v>
                </c:pt>
                <c:pt idx="1864">
                  <c:v>819</c:v>
                </c:pt>
                <c:pt idx="1865">
                  <c:v>210</c:v>
                </c:pt>
                <c:pt idx="1866">
                  <c:v>165</c:v>
                </c:pt>
                <c:pt idx="1867">
                  <c:v>118</c:v>
                </c:pt>
                <c:pt idx="1868">
                  <c:v>159</c:v>
                </c:pt>
                <c:pt idx="1869">
                  <c:v>618</c:v>
                </c:pt>
                <c:pt idx="1870">
                  <c:v>102</c:v>
                </c:pt>
                <c:pt idx="1871">
                  <c:v>89</c:v>
                </c:pt>
                <c:pt idx="1872">
                  <c:v>401</c:v>
                </c:pt>
                <c:pt idx="1873">
                  <c:v>200</c:v>
                </c:pt>
                <c:pt idx="1874">
                  <c:v>152</c:v>
                </c:pt>
                <c:pt idx="1875">
                  <c:v>203</c:v>
                </c:pt>
                <c:pt idx="1876">
                  <c:v>827</c:v>
                </c:pt>
                <c:pt idx="1877">
                  <c:v>735</c:v>
                </c:pt>
                <c:pt idx="1878">
                  <c:v>185</c:v>
                </c:pt>
                <c:pt idx="1879">
                  <c:v>149</c:v>
                </c:pt>
                <c:pt idx="1880">
                  <c:v>303</c:v>
                </c:pt>
                <c:pt idx="1881">
                  <c:v>71</c:v>
                </c:pt>
                <c:pt idx="1882">
                  <c:v>445</c:v>
                </c:pt>
                <c:pt idx="1883">
                  <c:v>232</c:v>
                </c:pt>
                <c:pt idx="1884">
                  <c:v>144</c:v>
                </c:pt>
                <c:pt idx="1885">
                  <c:v>209</c:v>
                </c:pt>
                <c:pt idx="1886">
                  <c:v>691</c:v>
                </c:pt>
                <c:pt idx="1887">
                  <c:v>415</c:v>
                </c:pt>
                <c:pt idx="1888">
                  <c:v>273</c:v>
                </c:pt>
                <c:pt idx="1889">
                  <c:v>376</c:v>
                </c:pt>
                <c:pt idx="1890">
                  <c:v>37</c:v>
                </c:pt>
                <c:pt idx="1891">
                  <c:v>148</c:v>
                </c:pt>
                <c:pt idx="1892">
                  <c:v>57</c:v>
                </c:pt>
                <c:pt idx="1893">
                  <c:v>461</c:v>
                </c:pt>
                <c:pt idx="1894">
                  <c:v>198</c:v>
                </c:pt>
                <c:pt idx="1895">
                  <c:v>327</c:v>
                </c:pt>
                <c:pt idx="1896">
                  <c:v>669</c:v>
                </c:pt>
                <c:pt idx="1897">
                  <c:v>165</c:v>
                </c:pt>
                <c:pt idx="1898">
                  <c:v>58</c:v>
                </c:pt>
                <c:pt idx="1899">
                  <c:v>1473</c:v>
                </c:pt>
                <c:pt idx="1900">
                  <c:v>123</c:v>
                </c:pt>
                <c:pt idx="1901">
                  <c:v>289</c:v>
                </c:pt>
                <c:pt idx="1902">
                  <c:v>239</c:v>
                </c:pt>
                <c:pt idx="1903">
                  <c:v>1386</c:v>
                </c:pt>
                <c:pt idx="1904">
                  <c:v>294</c:v>
                </c:pt>
                <c:pt idx="1905">
                  <c:v>910</c:v>
                </c:pt>
                <c:pt idx="1906">
                  <c:v>550</c:v>
                </c:pt>
                <c:pt idx="1907">
                  <c:v>75</c:v>
                </c:pt>
                <c:pt idx="1908">
                  <c:v>100</c:v>
                </c:pt>
                <c:pt idx="1909">
                  <c:v>204</c:v>
                </c:pt>
                <c:pt idx="1910">
                  <c:v>155</c:v>
                </c:pt>
                <c:pt idx="1911">
                  <c:v>46</c:v>
                </c:pt>
                <c:pt idx="1912">
                  <c:v>1366</c:v>
                </c:pt>
                <c:pt idx="1913">
                  <c:v>609</c:v>
                </c:pt>
                <c:pt idx="1914">
                  <c:v>1532</c:v>
                </c:pt>
                <c:pt idx="1915">
                  <c:v>226</c:v>
                </c:pt>
                <c:pt idx="1916">
                  <c:v>168</c:v>
                </c:pt>
                <c:pt idx="1917">
                  <c:v>352</c:v>
                </c:pt>
                <c:pt idx="1918">
                  <c:v>335</c:v>
                </c:pt>
                <c:pt idx="1919">
                  <c:v>74</c:v>
                </c:pt>
                <c:pt idx="1920">
                  <c:v>85</c:v>
                </c:pt>
                <c:pt idx="1921">
                  <c:v>117</c:v>
                </c:pt>
                <c:pt idx="1922">
                  <c:v>184</c:v>
                </c:pt>
                <c:pt idx="1923">
                  <c:v>72</c:v>
                </c:pt>
                <c:pt idx="1924">
                  <c:v>171</c:v>
                </c:pt>
                <c:pt idx="1925">
                  <c:v>44</c:v>
                </c:pt>
                <c:pt idx="1926">
                  <c:v>336</c:v>
                </c:pt>
                <c:pt idx="1927">
                  <c:v>93</c:v>
                </c:pt>
                <c:pt idx="1928">
                  <c:v>332</c:v>
                </c:pt>
                <c:pt idx="1929">
                  <c:v>398</c:v>
                </c:pt>
                <c:pt idx="1930">
                  <c:v>86</c:v>
                </c:pt>
                <c:pt idx="1931">
                  <c:v>45</c:v>
                </c:pt>
                <c:pt idx="1932">
                  <c:v>110</c:v>
                </c:pt>
                <c:pt idx="1933">
                  <c:v>152</c:v>
                </c:pt>
                <c:pt idx="1934">
                  <c:v>356</c:v>
                </c:pt>
                <c:pt idx="1935">
                  <c:v>382</c:v>
                </c:pt>
                <c:pt idx="1936">
                  <c:v>233</c:v>
                </c:pt>
                <c:pt idx="1937">
                  <c:v>87</c:v>
                </c:pt>
                <c:pt idx="1938">
                  <c:v>387</c:v>
                </c:pt>
                <c:pt idx="1939">
                  <c:v>103</c:v>
                </c:pt>
                <c:pt idx="1940">
                  <c:v>378</c:v>
                </c:pt>
                <c:pt idx="1941">
                  <c:v>257</c:v>
                </c:pt>
                <c:pt idx="1942">
                  <c:v>282</c:v>
                </c:pt>
                <c:pt idx="1943">
                  <c:v>176</c:v>
                </c:pt>
                <c:pt idx="1944">
                  <c:v>24</c:v>
                </c:pt>
                <c:pt idx="1945">
                  <c:v>766</c:v>
                </c:pt>
                <c:pt idx="1946">
                  <c:v>955</c:v>
                </c:pt>
                <c:pt idx="1947">
                  <c:v>426</c:v>
                </c:pt>
                <c:pt idx="1948">
                  <c:v>244</c:v>
                </c:pt>
                <c:pt idx="1949">
                  <c:v>136</c:v>
                </c:pt>
                <c:pt idx="1950">
                  <c:v>172</c:v>
                </c:pt>
                <c:pt idx="1951">
                  <c:v>93</c:v>
                </c:pt>
                <c:pt idx="1952">
                  <c:v>300</c:v>
                </c:pt>
                <c:pt idx="1953">
                  <c:v>118</c:v>
                </c:pt>
                <c:pt idx="1954">
                  <c:v>191</c:v>
                </c:pt>
                <c:pt idx="1955">
                  <c:v>107</c:v>
                </c:pt>
                <c:pt idx="1956">
                  <c:v>513</c:v>
                </c:pt>
                <c:pt idx="1957">
                  <c:v>91</c:v>
                </c:pt>
                <c:pt idx="1958">
                  <c:v>76</c:v>
                </c:pt>
                <c:pt idx="1959">
                  <c:v>1236</c:v>
                </c:pt>
                <c:pt idx="1960">
                  <c:v>193</c:v>
                </c:pt>
                <c:pt idx="1961">
                  <c:v>324</c:v>
                </c:pt>
                <c:pt idx="1962">
                  <c:v>377</c:v>
                </c:pt>
                <c:pt idx="1963">
                  <c:v>408</c:v>
                </c:pt>
                <c:pt idx="1964">
                  <c:v>246</c:v>
                </c:pt>
                <c:pt idx="1965">
                  <c:v>58</c:v>
                </c:pt>
                <c:pt idx="1966">
                  <c:v>196</c:v>
                </c:pt>
                <c:pt idx="1967">
                  <c:v>219</c:v>
                </c:pt>
                <c:pt idx="1968">
                  <c:v>197</c:v>
                </c:pt>
                <c:pt idx="1969">
                  <c:v>257</c:v>
                </c:pt>
                <c:pt idx="1970">
                  <c:v>381</c:v>
                </c:pt>
                <c:pt idx="1971">
                  <c:v>486</c:v>
                </c:pt>
                <c:pt idx="1972">
                  <c:v>162</c:v>
                </c:pt>
                <c:pt idx="1973">
                  <c:v>153</c:v>
                </c:pt>
                <c:pt idx="1974">
                  <c:v>809</c:v>
                </c:pt>
                <c:pt idx="1975">
                  <c:v>50</c:v>
                </c:pt>
                <c:pt idx="1976">
                  <c:v>39</c:v>
                </c:pt>
                <c:pt idx="1977">
                  <c:v>131</c:v>
                </c:pt>
                <c:pt idx="1978">
                  <c:v>526</c:v>
                </c:pt>
                <c:pt idx="1979">
                  <c:v>172</c:v>
                </c:pt>
                <c:pt idx="1980">
                  <c:v>405</c:v>
                </c:pt>
                <c:pt idx="1981">
                  <c:v>77</c:v>
                </c:pt>
                <c:pt idx="1982">
                  <c:v>158</c:v>
                </c:pt>
                <c:pt idx="1983">
                  <c:v>146</c:v>
                </c:pt>
                <c:pt idx="1984">
                  <c:v>27</c:v>
                </c:pt>
                <c:pt idx="1985">
                  <c:v>105</c:v>
                </c:pt>
                <c:pt idx="1986">
                  <c:v>119</c:v>
                </c:pt>
                <c:pt idx="1987">
                  <c:v>327</c:v>
                </c:pt>
                <c:pt idx="1988">
                  <c:v>150</c:v>
                </c:pt>
                <c:pt idx="1989">
                  <c:v>482</c:v>
                </c:pt>
                <c:pt idx="1990">
                  <c:v>81</c:v>
                </c:pt>
                <c:pt idx="1991">
                  <c:v>1164</c:v>
                </c:pt>
                <c:pt idx="1992">
                  <c:v>674</c:v>
                </c:pt>
                <c:pt idx="1993">
                  <c:v>347</c:v>
                </c:pt>
                <c:pt idx="1994">
                  <c:v>712</c:v>
                </c:pt>
                <c:pt idx="1995">
                  <c:v>48</c:v>
                </c:pt>
                <c:pt idx="1996">
                  <c:v>279</c:v>
                </c:pt>
                <c:pt idx="1997">
                  <c:v>236</c:v>
                </c:pt>
                <c:pt idx="1998">
                  <c:v>91</c:v>
                </c:pt>
                <c:pt idx="1999">
                  <c:v>15</c:v>
                </c:pt>
                <c:pt idx="2000">
                  <c:v>161</c:v>
                </c:pt>
                <c:pt idx="2001">
                  <c:v>187</c:v>
                </c:pt>
                <c:pt idx="2002">
                  <c:v>100</c:v>
                </c:pt>
                <c:pt idx="2003">
                  <c:v>214</c:v>
                </c:pt>
                <c:pt idx="2004">
                  <c:v>406</c:v>
                </c:pt>
                <c:pt idx="2005">
                  <c:v>361</c:v>
                </c:pt>
                <c:pt idx="2006">
                  <c:v>30</c:v>
                </c:pt>
                <c:pt idx="2007">
                  <c:v>99</c:v>
                </c:pt>
                <c:pt idx="2008">
                  <c:v>202</c:v>
                </c:pt>
                <c:pt idx="2009">
                  <c:v>318</c:v>
                </c:pt>
                <c:pt idx="2010">
                  <c:v>275</c:v>
                </c:pt>
                <c:pt idx="2011">
                  <c:v>59</c:v>
                </c:pt>
                <c:pt idx="2012">
                  <c:v>70</c:v>
                </c:pt>
                <c:pt idx="2013">
                  <c:v>1126</c:v>
                </c:pt>
                <c:pt idx="2014">
                  <c:v>343</c:v>
                </c:pt>
                <c:pt idx="2015">
                  <c:v>228</c:v>
                </c:pt>
                <c:pt idx="2016">
                  <c:v>209</c:v>
                </c:pt>
                <c:pt idx="2017">
                  <c:v>709</c:v>
                </c:pt>
                <c:pt idx="2018">
                  <c:v>275</c:v>
                </c:pt>
                <c:pt idx="2019">
                  <c:v>51</c:v>
                </c:pt>
                <c:pt idx="2020">
                  <c:v>267</c:v>
                </c:pt>
                <c:pt idx="2021">
                  <c:v>95</c:v>
                </c:pt>
                <c:pt idx="2022">
                  <c:v>246</c:v>
                </c:pt>
                <c:pt idx="2023">
                  <c:v>46</c:v>
                </c:pt>
                <c:pt idx="2024">
                  <c:v>144</c:v>
                </c:pt>
                <c:pt idx="2025">
                  <c:v>249</c:v>
                </c:pt>
                <c:pt idx="2026">
                  <c:v>328</c:v>
                </c:pt>
                <c:pt idx="2027">
                  <c:v>17</c:v>
                </c:pt>
                <c:pt idx="2028">
                  <c:v>126</c:v>
                </c:pt>
                <c:pt idx="2029">
                  <c:v>52</c:v>
                </c:pt>
                <c:pt idx="2030">
                  <c:v>52</c:v>
                </c:pt>
                <c:pt idx="2031">
                  <c:v>285</c:v>
                </c:pt>
                <c:pt idx="2032">
                  <c:v>500</c:v>
                </c:pt>
                <c:pt idx="2033">
                  <c:v>955</c:v>
                </c:pt>
                <c:pt idx="2034">
                  <c:v>216</c:v>
                </c:pt>
                <c:pt idx="2035">
                  <c:v>84</c:v>
                </c:pt>
                <c:pt idx="2036">
                  <c:v>138</c:v>
                </c:pt>
                <c:pt idx="2037">
                  <c:v>436</c:v>
                </c:pt>
                <c:pt idx="2038">
                  <c:v>123</c:v>
                </c:pt>
                <c:pt idx="2039">
                  <c:v>36</c:v>
                </c:pt>
                <c:pt idx="2040">
                  <c:v>405</c:v>
                </c:pt>
                <c:pt idx="2041">
                  <c:v>103</c:v>
                </c:pt>
                <c:pt idx="2042">
                  <c:v>175</c:v>
                </c:pt>
                <c:pt idx="2043">
                  <c:v>374</c:v>
                </c:pt>
                <c:pt idx="2044">
                  <c:v>129</c:v>
                </c:pt>
                <c:pt idx="2045">
                  <c:v>246</c:v>
                </c:pt>
                <c:pt idx="2046">
                  <c:v>107</c:v>
                </c:pt>
                <c:pt idx="2047">
                  <c:v>385</c:v>
                </c:pt>
                <c:pt idx="2048">
                  <c:v>104</c:v>
                </c:pt>
                <c:pt idx="2049">
                  <c:v>309</c:v>
                </c:pt>
                <c:pt idx="2050">
                  <c:v>198</c:v>
                </c:pt>
                <c:pt idx="2051">
                  <c:v>543</c:v>
                </c:pt>
                <c:pt idx="2052">
                  <c:v>143</c:v>
                </c:pt>
                <c:pt idx="2053">
                  <c:v>23</c:v>
                </c:pt>
                <c:pt idx="2054">
                  <c:v>104</c:v>
                </c:pt>
                <c:pt idx="2055">
                  <c:v>378</c:v>
                </c:pt>
                <c:pt idx="2056">
                  <c:v>364</c:v>
                </c:pt>
                <c:pt idx="2057">
                  <c:v>363</c:v>
                </c:pt>
                <c:pt idx="2058">
                  <c:v>248</c:v>
                </c:pt>
                <c:pt idx="2059">
                  <c:v>157</c:v>
                </c:pt>
                <c:pt idx="2060">
                  <c:v>402</c:v>
                </c:pt>
                <c:pt idx="2061">
                  <c:v>203</c:v>
                </c:pt>
                <c:pt idx="2062">
                  <c:v>422</c:v>
                </c:pt>
                <c:pt idx="2063">
                  <c:v>44</c:v>
                </c:pt>
                <c:pt idx="2064">
                  <c:v>358</c:v>
                </c:pt>
                <c:pt idx="2065">
                  <c:v>39</c:v>
                </c:pt>
                <c:pt idx="2066">
                  <c:v>325</c:v>
                </c:pt>
                <c:pt idx="2067">
                  <c:v>238</c:v>
                </c:pt>
                <c:pt idx="2068">
                  <c:v>968</c:v>
                </c:pt>
                <c:pt idx="2069">
                  <c:v>156</c:v>
                </c:pt>
                <c:pt idx="2070">
                  <c:v>681</c:v>
                </c:pt>
                <c:pt idx="2071">
                  <c:v>187</c:v>
                </c:pt>
                <c:pt idx="2072">
                  <c:v>104</c:v>
                </c:pt>
                <c:pt idx="2073">
                  <c:v>860</c:v>
                </c:pt>
                <c:pt idx="2074">
                  <c:v>112</c:v>
                </c:pt>
                <c:pt idx="2075">
                  <c:v>112</c:v>
                </c:pt>
                <c:pt idx="2076">
                  <c:v>32</c:v>
                </c:pt>
                <c:pt idx="2077">
                  <c:v>325</c:v>
                </c:pt>
                <c:pt idx="2078">
                  <c:v>410</c:v>
                </c:pt>
                <c:pt idx="2079">
                  <c:v>640</c:v>
                </c:pt>
                <c:pt idx="2080">
                  <c:v>118</c:v>
                </c:pt>
                <c:pt idx="2081">
                  <c:v>166</c:v>
                </c:pt>
                <c:pt idx="2082">
                  <c:v>173</c:v>
                </c:pt>
                <c:pt idx="2083">
                  <c:v>21</c:v>
                </c:pt>
                <c:pt idx="2084">
                  <c:v>89</c:v>
                </c:pt>
                <c:pt idx="2085">
                  <c:v>151</c:v>
                </c:pt>
                <c:pt idx="2086">
                  <c:v>112</c:v>
                </c:pt>
                <c:pt idx="2087">
                  <c:v>164</c:v>
                </c:pt>
                <c:pt idx="2088">
                  <c:v>145</c:v>
                </c:pt>
                <c:pt idx="2089">
                  <c:v>606</c:v>
                </c:pt>
                <c:pt idx="2090">
                  <c:v>105</c:v>
                </c:pt>
                <c:pt idx="2091">
                  <c:v>85</c:v>
                </c:pt>
                <c:pt idx="2092">
                  <c:v>439</c:v>
                </c:pt>
                <c:pt idx="2093">
                  <c:v>278</c:v>
                </c:pt>
                <c:pt idx="2094">
                  <c:v>205</c:v>
                </c:pt>
                <c:pt idx="2095">
                  <c:v>221</c:v>
                </c:pt>
                <c:pt idx="2096">
                  <c:v>52</c:v>
                </c:pt>
                <c:pt idx="2097">
                  <c:v>84</c:v>
                </c:pt>
                <c:pt idx="2098">
                  <c:v>476</c:v>
                </c:pt>
                <c:pt idx="2099">
                  <c:v>371</c:v>
                </c:pt>
                <c:pt idx="2100">
                  <c:v>128</c:v>
                </c:pt>
                <c:pt idx="2101">
                  <c:v>220</c:v>
                </c:pt>
                <c:pt idx="2102">
                  <c:v>44</c:v>
                </c:pt>
                <c:pt idx="2103">
                  <c:v>30</c:v>
                </c:pt>
                <c:pt idx="2104">
                  <c:v>330</c:v>
                </c:pt>
                <c:pt idx="2105">
                  <c:v>28</c:v>
                </c:pt>
                <c:pt idx="2106">
                  <c:v>908</c:v>
                </c:pt>
                <c:pt idx="2107">
                  <c:v>177</c:v>
                </c:pt>
                <c:pt idx="2108">
                  <c:v>113</c:v>
                </c:pt>
                <c:pt idx="2109">
                  <c:v>289</c:v>
                </c:pt>
                <c:pt idx="2110">
                  <c:v>357</c:v>
                </c:pt>
                <c:pt idx="2111">
                  <c:v>38</c:v>
                </c:pt>
                <c:pt idx="2112">
                  <c:v>414</c:v>
                </c:pt>
                <c:pt idx="2113">
                  <c:v>257</c:v>
                </c:pt>
                <c:pt idx="2114">
                  <c:v>480</c:v>
                </c:pt>
                <c:pt idx="2115">
                  <c:v>252</c:v>
                </c:pt>
                <c:pt idx="2116">
                  <c:v>151</c:v>
                </c:pt>
                <c:pt idx="2117">
                  <c:v>213</c:v>
                </c:pt>
                <c:pt idx="2118">
                  <c:v>119</c:v>
                </c:pt>
                <c:pt idx="2119">
                  <c:v>161</c:v>
                </c:pt>
                <c:pt idx="2120">
                  <c:v>227</c:v>
                </c:pt>
                <c:pt idx="2121">
                  <c:v>12</c:v>
                </c:pt>
                <c:pt idx="2122">
                  <c:v>517</c:v>
                </c:pt>
                <c:pt idx="2123">
                  <c:v>225</c:v>
                </c:pt>
                <c:pt idx="2124">
                  <c:v>150</c:v>
                </c:pt>
                <c:pt idx="2125">
                  <c:v>89</c:v>
                </c:pt>
                <c:pt idx="2126">
                  <c:v>103</c:v>
                </c:pt>
                <c:pt idx="2127">
                  <c:v>128</c:v>
                </c:pt>
                <c:pt idx="2128">
                  <c:v>277</c:v>
                </c:pt>
                <c:pt idx="2129">
                  <c:v>500</c:v>
                </c:pt>
                <c:pt idx="2130">
                  <c:v>113</c:v>
                </c:pt>
                <c:pt idx="2131">
                  <c:v>326</c:v>
                </c:pt>
                <c:pt idx="2132">
                  <c:v>755</c:v>
                </c:pt>
                <c:pt idx="2133">
                  <c:v>161</c:v>
                </c:pt>
                <c:pt idx="2134">
                  <c:v>100</c:v>
                </c:pt>
                <c:pt idx="2135">
                  <c:v>142</c:v>
                </c:pt>
                <c:pt idx="2136">
                  <c:v>214</c:v>
                </c:pt>
                <c:pt idx="2137">
                  <c:v>167</c:v>
                </c:pt>
                <c:pt idx="2138">
                  <c:v>676</c:v>
                </c:pt>
                <c:pt idx="2139">
                  <c:v>236</c:v>
                </c:pt>
                <c:pt idx="2140">
                  <c:v>993</c:v>
                </c:pt>
                <c:pt idx="2141">
                  <c:v>83</c:v>
                </c:pt>
                <c:pt idx="2142">
                  <c:v>100</c:v>
                </c:pt>
                <c:pt idx="2143">
                  <c:v>289</c:v>
                </c:pt>
                <c:pt idx="2144">
                  <c:v>528</c:v>
                </c:pt>
                <c:pt idx="2145">
                  <c:v>340</c:v>
                </c:pt>
                <c:pt idx="2146">
                  <c:v>33</c:v>
                </c:pt>
                <c:pt idx="2147">
                  <c:v>284</c:v>
                </c:pt>
                <c:pt idx="2148">
                  <c:v>245</c:v>
                </c:pt>
                <c:pt idx="2149">
                  <c:v>115</c:v>
                </c:pt>
                <c:pt idx="2150">
                  <c:v>730</c:v>
                </c:pt>
                <c:pt idx="2151">
                  <c:v>347</c:v>
                </c:pt>
                <c:pt idx="2152">
                  <c:v>58</c:v>
                </c:pt>
                <c:pt idx="2153">
                  <c:v>180</c:v>
                </c:pt>
                <c:pt idx="2154">
                  <c:v>56</c:v>
                </c:pt>
                <c:pt idx="2155">
                  <c:v>326</c:v>
                </c:pt>
                <c:pt idx="2156">
                  <c:v>342</c:v>
                </c:pt>
                <c:pt idx="2157">
                  <c:v>49</c:v>
                </c:pt>
                <c:pt idx="2158">
                  <c:v>110</c:v>
                </c:pt>
                <c:pt idx="2159">
                  <c:v>253</c:v>
                </c:pt>
                <c:pt idx="2160">
                  <c:v>636</c:v>
                </c:pt>
                <c:pt idx="2161">
                  <c:v>137</c:v>
                </c:pt>
                <c:pt idx="2162">
                  <c:v>173</c:v>
                </c:pt>
                <c:pt idx="2163">
                  <c:v>227</c:v>
                </c:pt>
                <c:pt idx="2164">
                  <c:v>88</c:v>
                </c:pt>
                <c:pt idx="2165">
                  <c:v>426</c:v>
                </c:pt>
                <c:pt idx="2166">
                  <c:v>195</c:v>
                </c:pt>
                <c:pt idx="2167">
                  <c:v>230</c:v>
                </c:pt>
                <c:pt idx="2168">
                  <c:v>750</c:v>
                </c:pt>
                <c:pt idx="2169">
                  <c:v>413</c:v>
                </c:pt>
                <c:pt idx="2170">
                  <c:v>104</c:v>
                </c:pt>
                <c:pt idx="2171">
                  <c:v>138</c:v>
                </c:pt>
                <c:pt idx="2172">
                  <c:v>334</c:v>
                </c:pt>
                <c:pt idx="2173">
                  <c:v>868</c:v>
                </c:pt>
                <c:pt idx="2174">
                  <c:v>102</c:v>
                </c:pt>
                <c:pt idx="2175">
                  <c:v>77</c:v>
                </c:pt>
                <c:pt idx="2176">
                  <c:v>199</c:v>
                </c:pt>
                <c:pt idx="2177">
                  <c:v>332</c:v>
                </c:pt>
                <c:pt idx="2178">
                  <c:v>124</c:v>
                </c:pt>
                <c:pt idx="2179">
                  <c:v>91</c:v>
                </c:pt>
                <c:pt idx="2180">
                  <c:v>104</c:v>
                </c:pt>
                <c:pt idx="2181">
                  <c:v>125</c:v>
                </c:pt>
                <c:pt idx="2182">
                  <c:v>635</c:v>
                </c:pt>
                <c:pt idx="2183">
                  <c:v>90</c:v>
                </c:pt>
                <c:pt idx="2184">
                  <c:v>310</c:v>
                </c:pt>
                <c:pt idx="2185">
                  <c:v>207</c:v>
                </c:pt>
                <c:pt idx="2186">
                  <c:v>43</c:v>
                </c:pt>
                <c:pt idx="2187">
                  <c:v>126</c:v>
                </c:pt>
                <c:pt idx="2188">
                  <c:v>137</c:v>
                </c:pt>
                <c:pt idx="2189">
                  <c:v>284</c:v>
                </c:pt>
                <c:pt idx="2190">
                  <c:v>68</c:v>
                </c:pt>
                <c:pt idx="2191">
                  <c:v>67</c:v>
                </c:pt>
                <c:pt idx="2192">
                  <c:v>8</c:v>
                </c:pt>
                <c:pt idx="2193">
                  <c:v>62</c:v>
                </c:pt>
                <c:pt idx="2194">
                  <c:v>175</c:v>
                </c:pt>
                <c:pt idx="2195">
                  <c:v>395</c:v>
                </c:pt>
                <c:pt idx="2196">
                  <c:v>27</c:v>
                </c:pt>
                <c:pt idx="2197">
                  <c:v>195</c:v>
                </c:pt>
                <c:pt idx="2198">
                  <c:v>254</c:v>
                </c:pt>
                <c:pt idx="2199">
                  <c:v>199</c:v>
                </c:pt>
                <c:pt idx="2200">
                  <c:v>73</c:v>
                </c:pt>
                <c:pt idx="2201">
                  <c:v>351</c:v>
                </c:pt>
                <c:pt idx="2202">
                  <c:v>1689</c:v>
                </c:pt>
                <c:pt idx="2203">
                  <c:v>267</c:v>
                </c:pt>
                <c:pt idx="2204">
                  <c:v>234</c:v>
                </c:pt>
                <c:pt idx="2205">
                  <c:v>234</c:v>
                </c:pt>
                <c:pt idx="2206">
                  <c:v>94</c:v>
                </c:pt>
                <c:pt idx="2207">
                  <c:v>77</c:v>
                </c:pt>
                <c:pt idx="2208">
                  <c:v>242</c:v>
                </c:pt>
                <c:pt idx="2209">
                  <c:v>247</c:v>
                </c:pt>
                <c:pt idx="2210">
                  <c:v>85</c:v>
                </c:pt>
                <c:pt idx="2211">
                  <c:v>607</c:v>
                </c:pt>
                <c:pt idx="2212">
                  <c:v>485</c:v>
                </c:pt>
                <c:pt idx="2213">
                  <c:v>184</c:v>
                </c:pt>
                <c:pt idx="2214">
                  <c:v>258</c:v>
                </c:pt>
                <c:pt idx="2215">
                  <c:v>156</c:v>
                </c:pt>
                <c:pt idx="2216">
                  <c:v>160</c:v>
                </c:pt>
                <c:pt idx="2217">
                  <c:v>1021</c:v>
                </c:pt>
                <c:pt idx="2218">
                  <c:v>5</c:v>
                </c:pt>
                <c:pt idx="2219">
                  <c:v>701</c:v>
                </c:pt>
                <c:pt idx="2220">
                  <c:v>732</c:v>
                </c:pt>
                <c:pt idx="2221">
                  <c:v>122</c:v>
                </c:pt>
                <c:pt idx="2222">
                  <c:v>559</c:v>
                </c:pt>
                <c:pt idx="2223">
                  <c:v>141</c:v>
                </c:pt>
                <c:pt idx="2224">
                  <c:v>87</c:v>
                </c:pt>
                <c:pt idx="2225">
                  <c:v>577</c:v>
                </c:pt>
                <c:pt idx="2226">
                  <c:v>193</c:v>
                </c:pt>
                <c:pt idx="2227">
                  <c:v>210</c:v>
                </c:pt>
                <c:pt idx="2228">
                  <c:v>732</c:v>
                </c:pt>
                <c:pt idx="2229">
                  <c:v>121</c:v>
                </c:pt>
                <c:pt idx="2230">
                  <c:v>150</c:v>
                </c:pt>
                <c:pt idx="2231">
                  <c:v>140</c:v>
                </c:pt>
                <c:pt idx="2232">
                  <c:v>386</c:v>
                </c:pt>
                <c:pt idx="2233">
                  <c:v>733</c:v>
                </c:pt>
                <c:pt idx="2234">
                  <c:v>108</c:v>
                </c:pt>
                <c:pt idx="2235">
                  <c:v>80</c:v>
                </c:pt>
                <c:pt idx="2236">
                  <c:v>155</c:v>
                </c:pt>
                <c:pt idx="2237">
                  <c:v>389</c:v>
                </c:pt>
                <c:pt idx="2238">
                  <c:v>133</c:v>
                </c:pt>
                <c:pt idx="2239">
                  <c:v>328</c:v>
                </c:pt>
                <c:pt idx="2240">
                  <c:v>119</c:v>
                </c:pt>
                <c:pt idx="2241">
                  <c:v>87</c:v>
                </c:pt>
                <c:pt idx="2242">
                  <c:v>162</c:v>
                </c:pt>
                <c:pt idx="2243">
                  <c:v>294</c:v>
                </c:pt>
                <c:pt idx="2244">
                  <c:v>128</c:v>
                </c:pt>
                <c:pt idx="2245">
                  <c:v>108</c:v>
                </c:pt>
                <c:pt idx="2246">
                  <c:v>172</c:v>
                </c:pt>
                <c:pt idx="2247">
                  <c:v>208</c:v>
                </c:pt>
                <c:pt idx="2248">
                  <c:v>212</c:v>
                </c:pt>
                <c:pt idx="2249">
                  <c:v>148</c:v>
                </c:pt>
                <c:pt idx="2250">
                  <c:v>99</c:v>
                </c:pt>
                <c:pt idx="2251">
                  <c:v>185</c:v>
                </c:pt>
                <c:pt idx="2252">
                  <c:v>133</c:v>
                </c:pt>
                <c:pt idx="2253">
                  <c:v>170</c:v>
                </c:pt>
                <c:pt idx="2254">
                  <c:v>668</c:v>
                </c:pt>
                <c:pt idx="2255">
                  <c:v>81</c:v>
                </c:pt>
                <c:pt idx="2256">
                  <c:v>230</c:v>
                </c:pt>
                <c:pt idx="2257">
                  <c:v>287</c:v>
                </c:pt>
                <c:pt idx="2258">
                  <c:v>618</c:v>
                </c:pt>
                <c:pt idx="2259">
                  <c:v>788</c:v>
                </c:pt>
                <c:pt idx="2260">
                  <c:v>285</c:v>
                </c:pt>
                <c:pt idx="2261">
                  <c:v>163</c:v>
                </c:pt>
                <c:pt idx="2262">
                  <c:v>159</c:v>
                </c:pt>
                <c:pt idx="2263">
                  <c:v>197</c:v>
                </c:pt>
                <c:pt idx="2264">
                  <c:v>212</c:v>
                </c:pt>
                <c:pt idx="2265">
                  <c:v>44</c:v>
                </c:pt>
                <c:pt idx="2266">
                  <c:v>180</c:v>
                </c:pt>
                <c:pt idx="2267">
                  <c:v>11</c:v>
                </c:pt>
                <c:pt idx="2268">
                  <c:v>863</c:v>
                </c:pt>
                <c:pt idx="2269">
                  <c:v>388</c:v>
                </c:pt>
                <c:pt idx="2270">
                  <c:v>143</c:v>
                </c:pt>
                <c:pt idx="2271">
                  <c:v>191</c:v>
                </c:pt>
                <c:pt idx="2272">
                  <c:v>62</c:v>
                </c:pt>
                <c:pt idx="2273">
                  <c:v>13</c:v>
                </c:pt>
                <c:pt idx="2274">
                  <c:v>1073</c:v>
                </c:pt>
                <c:pt idx="2275">
                  <c:v>337</c:v>
                </c:pt>
                <c:pt idx="2276">
                  <c:v>88</c:v>
                </c:pt>
                <c:pt idx="2277">
                  <c:v>167</c:v>
                </c:pt>
                <c:pt idx="2278">
                  <c:v>96</c:v>
                </c:pt>
                <c:pt idx="2279">
                  <c:v>537</c:v>
                </c:pt>
                <c:pt idx="2280">
                  <c:v>5</c:v>
                </c:pt>
                <c:pt idx="2281">
                  <c:v>139</c:v>
                </c:pt>
                <c:pt idx="2282">
                  <c:v>570</c:v>
                </c:pt>
                <c:pt idx="2283">
                  <c:v>100</c:v>
                </c:pt>
                <c:pt idx="2284">
                  <c:v>253</c:v>
                </c:pt>
                <c:pt idx="2285">
                  <c:v>525</c:v>
                </c:pt>
                <c:pt idx="2286">
                  <c:v>696</c:v>
                </c:pt>
                <c:pt idx="2287">
                  <c:v>535</c:v>
                </c:pt>
                <c:pt idx="2288">
                  <c:v>131</c:v>
                </c:pt>
                <c:pt idx="2289">
                  <c:v>6</c:v>
                </c:pt>
                <c:pt idx="2290">
                  <c:v>105</c:v>
                </c:pt>
                <c:pt idx="2291">
                  <c:v>370</c:v>
                </c:pt>
                <c:pt idx="2292">
                  <c:v>29</c:v>
                </c:pt>
                <c:pt idx="2293">
                  <c:v>184</c:v>
                </c:pt>
                <c:pt idx="2294">
                  <c:v>47</c:v>
                </c:pt>
                <c:pt idx="2295">
                  <c:v>193</c:v>
                </c:pt>
                <c:pt idx="2296">
                  <c:v>709</c:v>
                </c:pt>
                <c:pt idx="2297">
                  <c:v>358</c:v>
                </c:pt>
                <c:pt idx="2298">
                  <c:v>253</c:v>
                </c:pt>
                <c:pt idx="2299">
                  <c:v>197</c:v>
                </c:pt>
                <c:pt idx="2300">
                  <c:v>94</c:v>
                </c:pt>
                <c:pt idx="2301">
                  <c:v>445</c:v>
                </c:pt>
                <c:pt idx="2302">
                  <c:v>153</c:v>
                </c:pt>
                <c:pt idx="2303">
                  <c:v>113</c:v>
                </c:pt>
                <c:pt idx="2304">
                  <c:v>80</c:v>
                </c:pt>
                <c:pt idx="2305">
                  <c:v>318</c:v>
                </c:pt>
                <c:pt idx="2306">
                  <c:v>100</c:v>
                </c:pt>
                <c:pt idx="2307">
                  <c:v>40</c:v>
                </c:pt>
                <c:pt idx="2308">
                  <c:v>55</c:v>
                </c:pt>
                <c:pt idx="2309">
                  <c:v>67</c:v>
                </c:pt>
                <c:pt idx="2310">
                  <c:v>76</c:v>
                </c:pt>
                <c:pt idx="2311">
                  <c:v>73</c:v>
                </c:pt>
                <c:pt idx="2312">
                  <c:v>89</c:v>
                </c:pt>
                <c:pt idx="2313">
                  <c:v>109</c:v>
                </c:pt>
                <c:pt idx="2314">
                  <c:v>98</c:v>
                </c:pt>
                <c:pt idx="2315">
                  <c:v>21</c:v>
                </c:pt>
                <c:pt idx="2316">
                  <c:v>465</c:v>
                </c:pt>
                <c:pt idx="2317">
                  <c:v>106</c:v>
                </c:pt>
                <c:pt idx="2318">
                  <c:v>304</c:v>
                </c:pt>
                <c:pt idx="2319">
                  <c:v>342</c:v>
                </c:pt>
                <c:pt idx="2320">
                  <c:v>16</c:v>
                </c:pt>
                <c:pt idx="2321">
                  <c:v>543</c:v>
                </c:pt>
                <c:pt idx="2322">
                  <c:v>338</c:v>
                </c:pt>
                <c:pt idx="2323">
                  <c:v>197</c:v>
                </c:pt>
                <c:pt idx="2324">
                  <c:v>956</c:v>
                </c:pt>
                <c:pt idx="2325">
                  <c:v>95</c:v>
                </c:pt>
                <c:pt idx="2326">
                  <c:v>546</c:v>
                </c:pt>
                <c:pt idx="2327">
                  <c:v>124</c:v>
                </c:pt>
                <c:pt idx="2328">
                  <c:v>113</c:v>
                </c:pt>
                <c:pt idx="2329">
                  <c:v>245</c:v>
                </c:pt>
                <c:pt idx="2330">
                  <c:v>188</c:v>
                </c:pt>
                <c:pt idx="2331">
                  <c:v>199</c:v>
                </c:pt>
                <c:pt idx="2332">
                  <c:v>470</c:v>
                </c:pt>
                <c:pt idx="2333">
                  <c:v>90</c:v>
                </c:pt>
                <c:pt idx="2334">
                  <c:v>350</c:v>
                </c:pt>
                <c:pt idx="2335">
                  <c:v>31</c:v>
                </c:pt>
                <c:pt idx="2336">
                  <c:v>156</c:v>
                </c:pt>
                <c:pt idx="2337">
                  <c:v>299</c:v>
                </c:pt>
                <c:pt idx="2338">
                  <c:v>510</c:v>
                </c:pt>
                <c:pt idx="2339">
                  <c:v>177</c:v>
                </c:pt>
                <c:pt idx="2340">
                  <c:v>123</c:v>
                </c:pt>
                <c:pt idx="2341">
                  <c:v>270</c:v>
                </c:pt>
                <c:pt idx="2342">
                  <c:v>225</c:v>
                </c:pt>
                <c:pt idx="2343">
                  <c:v>63</c:v>
                </c:pt>
                <c:pt idx="2344">
                  <c:v>247</c:v>
                </c:pt>
                <c:pt idx="2345">
                  <c:v>206</c:v>
                </c:pt>
                <c:pt idx="2346">
                  <c:v>168</c:v>
                </c:pt>
                <c:pt idx="2347">
                  <c:v>836</c:v>
                </c:pt>
                <c:pt idx="2348">
                  <c:v>131</c:v>
                </c:pt>
                <c:pt idx="2349">
                  <c:v>89</c:v>
                </c:pt>
                <c:pt idx="2350">
                  <c:v>116</c:v>
                </c:pt>
                <c:pt idx="2351">
                  <c:v>58</c:v>
                </c:pt>
                <c:pt idx="2352">
                  <c:v>36</c:v>
                </c:pt>
                <c:pt idx="2353">
                  <c:v>240</c:v>
                </c:pt>
                <c:pt idx="2354">
                  <c:v>132</c:v>
                </c:pt>
                <c:pt idx="2355">
                  <c:v>544</c:v>
                </c:pt>
                <c:pt idx="2356">
                  <c:v>266</c:v>
                </c:pt>
                <c:pt idx="2357">
                  <c:v>443</c:v>
                </c:pt>
                <c:pt idx="2358">
                  <c:v>324</c:v>
                </c:pt>
                <c:pt idx="2359">
                  <c:v>15</c:v>
                </c:pt>
                <c:pt idx="2360">
                  <c:v>263</c:v>
                </c:pt>
                <c:pt idx="2361">
                  <c:v>199</c:v>
                </c:pt>
                <c:pt idx="2362">
                  <c:v>145</c:v>
                </c:pt>
                <c:pt idx="2363">
                  <c:v>56</c:v>
                </c:pt>
                <c:pt idx="2364">
                  <c:v>11</c:v>
                </c:pt>
                <c:pt idx="2365">
                  <c:v>411</c:v>
                </c:pt>
                <c:pt idx="2366">
                  <c:v>165</c:v>
                </c:pt>
                <c:pt idx="2367">
                  <c:v>619</c:v>
                </c:pt>
                <c:pt idx="2368">
                  <c:v>203</c:v>
                </c:pt>
                <c:pt idx="2369">
                  <c:v>254</c:v>
                </c:pt>
                <c:pt idx="2370">
                  <c:v>1149</c:v>
                </c:pt>
                <c:pt idx="2371">
                  <c:v>189</c:v>
                </c:pt>
                <c:pt idx="2372">
                  <c:v>707</c:v>
                </c:pt>
                <c:pt idx="2373">
                  <c:v>196</c:v>
                </c:pt>
                <c:pt idx="2374">
                  <c:v>171</c:v>
                </c:pt>
                <c:pt idx="2375">
                  <c:v>1451</c:v>
                </c:pt>
                <c:pt idx="2376">
                  <c:v>563</c:v>
                </c:pt>
                <c:pt idx="2377">
                  <c:v>239</c:v>
                </c:pt>
                <c:pt idx="2378">
                  <c:v>73</c:v>
                </c:pt>
                <c:pt idx="2379">
                  <c:v>203</c:v>
                </c:pt>
                <c:pt idx="2380">
                  <c:v>158</c:v>
                </c:pt>
                <c:pt idx="2381">
                  <c:v>100</c:v>
                </c:pt>
                <c:pt idx="2382">
                  <c:v>160</c:v>
                </c:pt>
                <c:pt idx="2383">
                  <c:v>661</c:v>
                </c:pt>
                <c:pt idx="2384">
                  <c:v>166</c:v>
                </c:pt>
                <c:pt idx="2385">
                  <c:v>114</c:v>
                </c:pt>
                <c:pt idx="2386">
                  <c:v>58</c:v>
                </c:pt>
                <c:pt idx="2387">
                  <c:v>25</c:v>
                </c:pt>
                <c:pt idx="2388">
                  <c:v>121</c:v>
                </c:pt>
                <c:pt idx="2389">
                  <c:v>226</c:v>
                </c:pt>
                <c:pt idx="2390">
                  <c:v>234</c:v>
                </c:pt>
                <c:pt idx="2391">
                  <c:v>88</c:v>
                </c:pt>
                <c:pt idx="2392">
                  <c:v>85</c:v>
                </c:pt>
                <c:pt idx="2393">
                  <c:v>134</c:v>
                </c:pt>
                <c:pt idx="2394">
                  <c:v>251</c:v>
                </c:pt>
                <c:pt idx="2395">
                  <c:v>152</c:v>
                </c:pt>
                <c:pt idx="2396">
                  <c:v>202</c:v>
                </c:pt>
                <c:pt idx="2397">
                  <c:v>379</c:v>
                </c:pt>
                <c:pt idx="2398">
                  <c:v>123</c:v>
                </c:pt>
                <c:pt idx="2399">
                  <c:v>156</c:v>
                </c:pt>
                <c:pt idx="2400">
                  <c:v>332</c:v>
                </c:pt>
                <c:pt idx="2401">
                  <c:v>90</c:v>
                </c:pt>
                <c:pt idx="2402">
                  <c:v>291</c:v>
                </c:pt>
                <c:pt idx="2403">
                  <c:v>23</c:v>
                </c:pt>
                <c:pt idx="2404">
                  <c:v>122</c:v>
                </c:pt>
                <c:pt idx="2405">
                  <c:v>105</c:v>
                </c:pt>
                <c:pt idx="2406">
                  <c:v>1143</c:v>
                </c:pt>
                <c:pt idx="2407">
                  <c:v>70</c:v>
                </c:pt>
                <c:pt idx="2408">
                  <c:v>264</c:v>
                </c:pt>
                <c:pt idx="2409">
                  <c:v>204</c:v>
                </c:pt>
                <c:pt idx="2410">
                  <c:v>182</c:v>
                </c:pt>
                <c:pt idx="2411">
                  <c:v>386</c:v>
                </c:pt>
                <c:pt idx="2412">
                  <c:v>295</c:v>
                </c:pt>
                <c:pt idx="2413">
                  <c:v>86</c:v>
                </c:pt>
                <c:pt idx="2414">
                  <c:v>16</c:v>
                </c:pt>
                <c:pt idx="2415">
                  <c:v>413</c:v>
                </c:pt>
                <c:pt idx="2416">
                  <c:v>323</c:v>
                </c:pt>
                <c:pt idx="2417">
                  <c:v>78</c:v>
                </c:pt>
                <c:pt idx="2418">
                  <c:v>121</c:v>
                </c:pt>
                <c:pt idx="2419">
                  <c:v>477</c:v>
                </c:pt>
                <c:pt idx="2420">
                  <c:v>265</c:v>
                </c:pt>
                <c:pt idx="2421">
                  <c:v>418</c:v>
                </c:pt>
                <c:pt idx="2422">
                  <c:v>386</c:v>
                </c:pt>
                <c:pt idx="2423">
                  <c:v>594</c:v>
                </c:pt>
                <c:pt idx="2424">
                  <c:v>161</c:v>
                </c:pt>
                <c:pt idx="2425">
                  <c:v>450</c:v>
                </c:pt>
                <c:pt idx="2426">
                  <c:v>217</c:v>
                </c:pt>
                <c:pt idx="2427">
                  <c:v>136</c:v>
                </c:pt>
                <c:pt idx="2428">
                  <c:v>322</c:v>
                </c:pt>
                <c:pt idx="2429">
                  <c:v>104</c:v>
                </c:pt>
                <c:pt idx="2430">
                  <c:v>189</c:v>
                </c:pt>
                <c:pt idx="2431">
                  <c:v>250</c:v>
                </c:pt>
                <c:pt idx="2432">
                  <c:v>123</c:v>
                </c:pt>
                <c:pt idx="2433">
                  <c:v>427</c:v>
                </c:pt>
                <c:pt idx="2434">
                  <c:v>632</c:v>
                </c:pt>
                <c:pt idx="2435">
                  <c:v>101</c:v>
                </c:pt>
                <c:pt idx="2436">
                  <c:v>467</c:v>
                </c:pt>
                <c:pt idx="2437">
                  <c:v>640</c:v>
                </c:pt>
                <c:pt idx="2438">
                  <c:v>517</c:v>
                </c:pt>
                <c:pt idx="2439">
                  <c:v>160</c:v>
                </c:pt>
                <c:pt idx="2440">
                  <c:v>177</c:v>
                </c:pt>
                <c:pt idx="2441">
                  <c:v>206</c:v>
                </c:pt>
                <c:pt idx="2442">
                  <c:v>208</c:v>
                </c:pt>
                <c:pt idx="2443">
                  <c:v>169</c:v>
                </c:pt>
                <c:pt idx="2444">
                  <c:v>287</c:v>
                </c:pt>
                <c:pt idx="2445">
                  <c:v>505</c:v>
                </c:pt>
                <c:pt idx="2446">
                  <c:v>284</c:v>
                </c:pt>
                <c:pt idx="2447">
                  <c:v>89</c:v>
                </c:pt>
                <c:pt idx="2448">
                  <c:v>138</c:v>
                </c:pt>
                <c:pt idx="2449">
                  <c:v>321</c:v>
                </c:pt>
                <c:pt idx="2450">
                  <c:v>262</c:v>
                </c:pt>
                <c:pt idx="2451">
                  <c:v>61</c:v>
                </c:pt>
                <c:pt idx="2452">
                  <c:v>217</c:v>
                </c:pt>
                <c:pt idx="2453">
                  <c:v>192</c:v>
                </c:pt>
                <c:pt idx="2454">
                  <c:v>174</c:v>
                </c:pt>
                <c:pt idx="2455">
                  <c:v>292</c:v>
                </c:pt>
                <c:pt idx="2456">
                  <c:v>240</c:v>
                </c:pt>
                <c:pt idx="2457">
                  <c:v>282</c:v>
                </c:pt>
                <c:pt idx="2458">
                  <c:v>128</c:v>
                </c:pt>
                <c:pt idx="2459">
                  <c:v>161</c:v>
                </c:pt>
                <c:pt idx="2460">
                  <c:v>291</c:v>
                </c:pt>
                <c:pt idx="2461">
                  <c:v>356</c:v>
                </c:pt>
                <c:pt idx="2462">
                  <c:v>294</c:v>
                </c:pt>
                <c:pt idx="2463">
                  <c:v>422</c:v>
                </c:pt>
                <c:pt idx="2464">
                  <c:v>806</c:v>
                </c:pt>
                <c:pt idx="2465">
                  <c:v>227</c:v>
                </c:pt>
                <c:pt idx="2466">
                  <c:v>560</c:v>
                </c:pt>
                <c:pt idx="2467">
                  <c:v>135</c:v>
                </c:pt>
                <c:pt idx="2468">
                  <c:v>361</c:v>
                </c:pt>
                <c:pt idx="2469">
                  <c:v>246</c:v>
                </c:pt>
                <c:pt idx="2470">
                  <c:v>419</c:v>
                </c:pt>
                <c:pt idx="2471">
                  <c:v>449</c:v>
                </c:pt>
                <c:pt idx="2472">
                  <c:v>71</c:v>
                </c:pt>
                <c:pt idx="2473">
                  <c:v>357</c:v>
                </c:pt>
                <c:pt idx="2474">
                  <c:v>164</c:v>
                </c:pt>
                <c:pt idx="2475">
                  <c:v>263</c:v>
                </c:pt>
                <c:pt idx="2476">
                  <c:v>146</c:v>
                </c:pt>
                <c:pt idx="2477">
                  <c:v>759</c:v>
                </c:pt>
                <c:pt idx="2478">
                  <c:v>72</c:v>
                </c:pt>
                <c:pt idx="2479">
                  <c:v>131</c:v>
                </c:pt>
                <c:pt idx="2480">
                  <c:v>808</c:v>
                </c:pt>
                <c:pt idx="2481">
                  <c:v>1183</c:v>
                </c:pt>
                <c:pt idx="2482">
                  <c:v>123</c:v>
                </c:pt>
                <c:pt idx="2483">
                  <c:v>483</c:v>
                </c:pt>
                <c:pt idx="2484">
                  <c:v>238</c:v>
                </c:pt>
                <c:pt idx="2485">
                  <c:v>90</c:v>
                </c:pt>
                <c:pt idx="2486">
                  <c:v>464</c:v>
                </c:pt>
                <c:pt idx="2487">
                  <c:v>385</c:v>
                </c:pt>
                <c:pt idx="2488">
                  <c:v>240</c:v>
                </c:pt>
                <c:pt idx="2489">
                  <c:v>104</c:v>
                </c:pt>
                <c:pt idx="2490">
                  <c:v>109</c:v>
                </c:pt>
                <c:pt idx="2491">
                  <c:v>598</c:v>
                </c:pt>
                <c:pt idx="2492">
                  <c:v>274</c:v>
                </c:pt>
                <c:pt idx="2493">
                  <c:v>123</c:v>
                </c:pt>
                <c:pt idx="2494">
                  <c:v>70</c:v>
                </c:pt>
                <c:pt idx="2495">
                  <c:v>260</c:v>
                </c:pt>
                <c:pt idx="2496">
                  <c:v>190</c:v>
                </c:pt>
                <c:pt idx="2497">
                  <c:v>521</c:v>
                </c:pt>
                <c:pt idx="2498">
                  <c:v>228</c:v>
                </c:pt>
                <c:pt idx="2499">
                  <c:v>466</c:v>
                </c:pt>
                <c:pt idx="2500">
                  <c:v>74</c:v>
                </c:pt>
                <c:pt idx="2501">
                  <c:v>57</c:v>
                </c:pt>
                <c:pt idx="2502">
                  <c:v>119</c:v>
                </c:pt>
                <c:pt idx="2503">
                  <c:v>124</c:v>
                </c:pt>
                <c:pt idx="2504">
                  <c:v>65</c:v>
                </c:pt>
                <c:pt idx="2505">
                  <c:v>127</c:v>
                </c:pt>
                <c:pt idx="2506">
                  <c:v>172</c:v>
                </c:pt>
                <c:pt idx="2507">
                  <c:v>174</c:v>
                </c:pt>
                <c:pt idx="2508">
                  <c:v>41</c:v>
                </c:pt>
                <c:pt idx="2509">
                  <c:v>232</c:v>
                </c:pt>
                <c:pt idx="2510">
                  <c:v>161</c:v>
                </c:pt>
                <c:pt idx="2511">
                  <c:v>124</c:v>
                </c:pt>
                <c:pt idx="2512">
                  <c:v>701</c:v>
                </c:pt>
                <c:pt idx="2513">
                  <c:v>162</c:v>
                </c:pt>
                <c:pt idx="2514">
                  <c:v>431</c:v>
                </c:pt>
                <c:pt idx="2515">
                  <c:v>191</c:v>
                </c:pt>
                <c:pt idx="2516">
                  <c:v>249</c:v>
                </c:pt>
                <c:pt idx="2517">
                  <c:v>189</c:v>
                </c:pt>
                <c:pt idx="2518">
                  <c:v>167</c:v>
                </c:pt>
                <c:pt idx="2519">
                  <c:v>73</c:v>
                </c:pt>
                <c:pt idx="2520">
                  <c:v>162</c:v>
                </c:pt>
                <c:pt idx="2521">
                  <c:v>235</c:v>
                </c:pt>
                <c:pt idx="2522">
                  <c:v>44</c:v>
                </c:pt>
                <c:pt idx="2523">
                  <c:v>127</c:v>
                </c:pt>
                <c:pt idx="2524">
                  <c:v>93</c:v>
                </c:pt>
                <c:pt idx="2525">
                  <c:v>143</c:v>
                </c:pt>
                <c:pt idx="2526">
                  <c:v>81</c:v>
                </c:pt>
                <c:pt idx="2527">
                  <c:v>77</c:v>
                </c:pt>
                <c:pt idx="2528">
                  <c:v>115</c:v>
                </c:pt>
                <c:pt idx="2529">
                  <c:v>125</c:v>
                </c:pt>
                <c:pt idx="2530">
                  <c:v>53</c:v>
                </c:pt>
                <c:pt idx="2531">
                  <c:v>77</c:v>
                </c:pt>
                <c:pt idx="2532">
                  <c:v>45</c:v>
                </c:pt>
                <c:pt idx="2533">
                  <c:v>74</c:v>
                </c:pt>
                <c:pt idx="2534">
                  <c:v>169</c:v>
                </c:pt>
                <c:pt idx="2535">
                  <c:v>269</c:v>
                </c:pt>
                <c:pt idx="2536">
                  <c:v>52</c:v>
                </c:pt>
                <c:pt idx="2537">
                  <c:v>246</c:v>
                </c:pt>
                <c:pt idx="2538">
                  <c:v>218</c:v>
                </c:pt>
                <c:pt idx="2539">
                  <c:v>167</c:v>
                </c:pt>
                <c:pt idx="2540">
                  <c:v>316</c:v>
                </c:pt>
                <c:pt idx="2541">
                  <c:v>142</c:v>
                </c:pt>
                <c:pt idx="2542">
                  <c:v>75</c:v>
                </c:pt>
                <c:pt idx="2543">
                  <c:v>204</c:v>
                </c:pt>
                <c:pt idx="2544">
                  <c:v>542</c:v>
                </c:pt>
                <c:pt idx="2545">
                  <c:v>122</c:v>
                </c:pt>
                <c:pt idx="2546">
                  <c:v>70</c:v>
                </c:pt>
                <c:pt idx="2547">
                  <c:v>266</c:v>
                </c:pt>
                <c:pt idx="2548">
                  <c:v>34</c:v>
                </c:pt>
                <c:pt idx="2549">
                  <c:v>203</c:v>
                </c:pt>
                <c:pt idx="2550">
                  <c:v>85</c:v>
                </c:pt>
                <c:pt idx="2551">
                  <c:v>11</c:v>
                </c:pt>
                <c:pt idx="2552">
                  <c:v>13</c:v>
                </c:pt>
                <c:pt idx="2553">
                  <c:v>562</c:v>
                </c:pt>
                <c:pt idx="2554">
                  <c:v>185</c:v>
                </c:pt>
                <c:pt idx="2555">
                  <c:v>158</c:v>
                </c:pt>
                <c:pt idx="2556">
                  <c:v>515</c:v>
                </c:pt>
                <c:pt idx="2557">
                  <c:v>60</c:v>
                </c:pt>
                <c:pt idx="2558">
                  <c:v>173</c:v>
                </c:pt>
                <c:pt idx="2559">
                  <c:v>353</c:v>
                </c:pt>
                <c:pt idx="2560">
                  <c:v>143</c:v>
                </c:pt>
                <c:pt idx="2561">
                  <c:v>18</c:v>
                </c:pt>
                <c:pt idx="2562">
                  <c:v>466</c:v>
                </c:pt>
                <c:pt idx="2563">
                  <c:v>85</c:v>
                </c:pt>
                <c:pt idx="2564">
                  <c:v>148</c:v>
                </c:pt>
                <c:pt idx="2565">
                  <c:v>123</c:v>
                </c:pt>
                <c:pt idx="2566">
                  <c:v>121</c:v>
                </c:pt>
                <c:pt idx="2567">
                  <c:v>245</c:v>
                </c:pt>
                <c:pt idx="2568">
                  <c:v>215</c:v>
                </c:pt>
                <c:pt idx="2569">
                  <c:v>190</c:v>
                </c:pt>
                <c:pt idx="2570">
                  <c:v>44</c:v>
                </c:pt>
                <c:pt idx="2571">
                  <c:v>171</c:v>
                </c:pt>
                <c:pt idx="2572">
                  <c:v>62</c:v>
                </c:pt>
                <c:pt idx="2573">
                  <c:v>172</c:v>
                </c:pt>
                <c:pt idx="2574">
                  <c:v>78</c:v>
                </c:pt>
                <c:pt idx="2575">
                  <c:v>319</c:v>
                </c:pt>
                <c:pt idx="2576">
                  <c:v>111</c:v>
                </c:pt>
                <c:pt idx="2577">
                  <c:v>158</c:v>
                </c:pt>
                <c:pt idx="2578">
                  <c:v>82</c:v>
                </c:pt>
                <c:pt idx="2579">
                  <c:v>128</c:v>
                </c:pt>
                <c:pt idx="2580">
                  <c:v>102</c:v>
                </c:pt>
                <c:pt idx="2581">
                  <c:v>124</c:v>
                </c:pt>
                <c:pt idx="2582">
                  <c:v>334</c:v>
                </c:pt>
                <c:pt idx="2583">
                  <c:v>134</c:v>
                </c:pt>
                <c:pt idx="2584">
                  <c:v>218</c:v>
                </c:pt>
                <c:pt idx="2585">
                  <c:v>313</c:v>
                </c:pt>
                <c:pt idx="2586">
                  <c:v>207</c:v>
                </c:pt>
                <c:pt idx="2587">
                  <c:v>262</c:v>
                </c:pt>
                <c:pt idx="2588">
                  <c:v>134</c:v>
                </c:pt>
                <c:pt idx="2589">
                  <c:v>197</c:v>
                </c:pt>
                <c:pt idx="2590">
                  <c:v>214</c:v>
                </c:pt>
                <c:pt idx="2591">
                  <c:v>1165</c:v>
                </c:pt>
                <c:pt idx="2592">
                  <c:v>177</c:v>
                </c:pt>
                <c:pt idx="2593">
                  <c:v>141</c:v>
                </c:pt>
                <c:pt idx="2594">
                  <c:v>164</c:v>
                </c:pt>
                <c:pt idx="2595">
                  <c:v>151</c:v>
                </c:pt>
                <c:pt idx="2596">
                  <c:v>145</c:v>
                </c:pt>
                <c:pt idx="2597">
                  <c:v>111</c:v>
                </c:pt>
                <c:pt idx="2598">
                  <c:v>217</c:v>
                </c:pt>
                <c:pt idx="2599">
                  <c:v>253</c:v>
                </c:pt>
                <c:pt idx="2600">
                  <c:v>74</c:v>
                </c:pt>
                <c:pt idx="2601">
                  <c:v>263</c:v>
                </c:pt>
                <c:pt idx="2602">
                  <c:v>233</c:v>
                </c:pt>
                <c:pt idx="2603">
                  <c:v>402</c:v>
                </c:pt>
                <c:pt idx="2604">
                  <c:v>585</c:v>
                </c:pt>
                <c:pt idx="2605">
                  <c:v>145</c:v>
                </c:pt>
                <c:pt idx="2606">
                  <c:v>143</c:v>
                </c:pt>
                <c:pt idx="2607">
                  <c:v>524</c:v>
                </c:pt>
                <c:pt idx="2608">
                  <c:v>270</c:v>
                </c:pt>
                <c:pt idx="2609">
                  <c:v>272</c:v>
                </c:pt>
                <c:pt idx="2610">
                  <c:v>187</c:v>
                </c:pt>
                <c:pt idx="2611">
                  <c:v>268</c:v>
                </c:pt>
                <c:pt idx="2612">
                  <c:v>183</c:v>
                </c:pt>
                <c:pt idx="2613">
                  <c:v>123</c:v>
                </c:pt>
                <c:pt idx="2614">
                  <c:v>20</c:v>
                </c:pt>
                <c:pt idx="2615">
                  <c:v>232</c:v>
                </c:pt>
                <c:pt idx="2616">
                  <c:v>547</c:v>
                </c:pt>
                <c:pt idx="2617">
                  <c:v>71</c:v>
                </c:pt>
                <c:pt idx="2618">
                  <c:v>113</c:v>
                </c:pt>
                <c:pt idx="2619">
                  <c:v>780</c:v>
                </c:pt>
                <c:pt idx="2620">
                  <c:v>246</c:v>
                </c:pt>
                <c:pt idx="2621">
                  <c:v>108</c:v>
                </c:pt>
                <c:pt idx="2622">
                  <c:v>253</c:v>
                </c:pt>
                <c:pt idx="2623">
                  <c:v>175</c:v>
                </c:pt>
                <c:pt idx="2624">
                  <c:v>106</c:v>
                </c:pt>
                <c:pt idx="2625">
                  <c:v>86</c:v>
                </c:pt>
                <c:pt idx="2626">
                  <c:v>248</c:v>
                </c:pt>
                <c:pt idx="2627">
                  <c:v>265</c:v>
                </c:pt>
                <c:pt idx="2628">
                  <c:v>182</c:v>
                </c:pt>
                <c:pt idx="2629">
                  <c:v>916</c:v>
                </c:pt>
                <c:pt idx="2630">
                  <c:v>506</c:v>
                </c:pt>
                <c:pt idx="2631">
                  <c:v>81</c:v>
                </c:pt>
                <c:pt idx="2632">
                  <c:v>30</c:v>
                </c:pt>
                <c:pt idx="2633">
                  <c:v>904</c:v>
                </c:pt>
                <c:pt idx="2634">
                  <c:v>699</c:v>
                </c:pt>
                <c:pt idx="2635">
                  <c:v>19</c:v>
                </c:pt>
                <c:pt idx="2636">
                  <c:v>389</c:v>
                </c:pt>
                <c:pt idx="2637">
                  <c:v>211</c:v>
                </c:pt>
                <c:pt idx="2638">
                  <c:v>283</c:v>
                </c:pt>
                <c:pt idx="2639">
                  <c:v>474</c:v>
                </c:pt>
                <c:pt idx="2640">
                  <c:v>157</c:v>
                </c:pt>
                <c:pt idx="2641">
                  <c:v>509</c:v>
                </c:pt>
                <c:pt idx="2642">
                  <c:v>279</c:v>
                </c:pt>
                <c:pt idx="2643">
                  <c:v>27</c:v>
                </c:pt>
                <c:pt idx="2644">
                  <c:v>386</c:v>
                </c:pt>
                <c:pt idx="2645">
                  <c:v>679</c:v>
                </c:pt>
                <c:pt idx="2646">
                  <c:v>169</c:v>
                </c:pt>
                <c:pt idx="2647">
                  <c:v>315</c:v>
                </c:pt>
                <c:pt idx="2648">
                  <c:v>293</c:v>
                </c:pt>
                <c:pt idx="2649">
                  <c:v>439</c:v>
                </c:pt>
                <c:pt idx="2650">
                  <c:v>198</c:v>
                </c:pt>
                <c:pt idx="2651">
                  <c:v>770</c:v>
                </c:pt>
                <c:pt idx="2652">
                  <c:v>340</c:v>
                </c:pt>
                <c:pt idx="2653">
                  <c:v>1472</c:v>
                </c:pt>
                <c:pt idx="2654">
                  <c:v>293</c:v>
                </c:pt>
                <c:pt idx="2655">
                  <c:v>311</c:v>
                </c:pt>
                <c:pt idx="2656">
                  <c:v>291</c:v>
                </c:pt>
                <c:pt idx="2657">
                  <c:v>965</c:v>
                </c:pt>
                <c:pt idx="2658">
                  <c:v>594</c:v>
                </c:pt>
                <c:pt idx="2659">
                  <c:v>139</c:v>
                </c:pt>
                <c:pt idx="2660">
                  <c:v>501</c:v>
                </c:pt>
                <c:pt idx="2661">
                  <c:v>274</c:v>
                </c:pt>
                <c:pt idx="2662">
                  <c:v>10</c:v>
                </c:pt>
                <c:pt idx="2663">
                  <c:v>18</c:v>
                </c:pt>
                <c:pt idx="2664">
                  <c:v>243</c:v>
                </c:pt>
                <c:pt idx="2665">
                  <c:v>198</c:v>
                </c:pt>
                <c:pt idx="2666">
                  <c:v>410</c:v>
                </c:pt>
                <c:pt idx="2667">
                  <c:v>190</c:v>
                </c:pt>
                <c:pt idx="2668">
                  <c:v>121</c:v>
                </c:pt>
                <c:pt idx="2669">
                  <c:v>148</c:v>
                </c:pt>
                <c:pt idx="2670">
                  <c:v>239</c:v>
                </c:pt>
                <c:pt idx="2671">
                  <c:v>90</c:v>
                </c:pt>
                <c:pt idx="2672">
                  <c:v>29</c:v>
                </c:pt>
                <c:pt idx="2673">
                  <c:v>58</c:v>
                </c:pt>
                <c:pt idx="2674">
                  <c:v>1139</c:v>
                </c:pt>
                <c:pt idx="2675">
                  <c:v>504</c:v>
                </c:pt>
                <c:pt idx="2676">
                  <c:v>348</c:v>
                </c:pt>
                <c:pt idx="2677">
                  <c:v>130</c:v>
                </c:pt>
                <c:pt idx="2678">
                  <c:v>100</c:v>
                </c:pt>
                <c:pt idx="2679">
                  <c:v>544</c:v>
                </c:pt>
                <c:pt idx="2680">
                  <c:v>182</c:v>
                </c:pt>
                <c:pt idx="2681">
                  <c:v>90</c:v>
                </c:pt>
                <c:pt idx="2682">
                  <c:v>272</c:v>
                </c:pt>
                <c:pt idx="2683">
                  <c:v>260</c:v>
                </c:pt>
                <c:pt idx="2684">
                  <c:v>672</c:v>
                </c:pt>
                <c:pt idx="2685">
                  <c:v>264</c:v>
                </c:pt>
                <c:pt idx="2686">
                  <c:v>275</c:v>
                </c:pt>
                <c:pt idx="2687">
                  <c:v>76</c:v>
                </c:pt>
                <c:pt idx="2688">
                  <c:v>749</c:v>
                </c:pt>
                <c:pt idx="2689">
                  <c:v>142</c:v>
                </c:pt>
                <c:pt idx="2690">
                  <c:v>454</c:v>
                </c:pt>
                <c:pt idx="2691">
                  <c:v>102</c:v>
                </c:pt>
                <c:pt idx="2692">
                  <c:v>521</c:v>
                </c:pt>
                <c:pt idx="2693">
                  <c:v>57</c:v>
                </c:pt>
                <c:pt idx="2694">
                  <c:v>504</c:v>
                </c:pt>
                <c:pt idx="2695">
                  <c:v>138</c:v>
                </c:pt>
                <c:pt idx="2696">
                  <c:v>103</c:v>
                </c:pt>
                <c:pt idx="2697">
                  <c:v>485</c:v>
                </c:pt>
                <c:pt idx="2698">
                  <c:v>166</c:v>
                </c:pt>
                <c:pt idx="2699">
                  <c:v>318</c:v>
                </c:pt>
                <c:pt idx="2700">
                  <c:v>531</c:v>
                </c:pt>
                <c:pt idx="2701">
                  <c:v>155</c:v>
                </c:pt>
                <c:pt idx="2702">
                  <c:v>73</c:v>
                </c:pt>
                <c:pt idx="2703">
                  <c:v>198</c:v>
                </c:pt>
                <c:pt idx="2704">
                  <c:v>137</c:v>
                </c:pt>
                <c:pt idx="2705">
                  <c:v>479</c:v>
                </c:pt>
                <c:pt idx="2706">
                  <c:v>285</c:v>
                </c:pt>
                <c:pt idx="2707">
                  <c:v>98</c:v>
                </c:pt>
                <c:pt idx="2708">
                  <c:v>199</c:v>
                </c:pt>
                <c:pt idx="2709">
                  <c:v>97</c:v>
                </c:pt>
                <c:pt idx="2710">
                  <c:v>389</c:v>
                </c:pt>
                <c:pt idx="2711">
                  <c:v>384</c:v>
                </c:pt>
                <c:pt idx="2712">
                  <c:v>37</c:v>
                </c:pt>
                <c:pt idx="2713">
                  <c:v>420</c:v>
                </c:pt>
                <c:pt idx="2714">
                  <c:v>973</c:v>
                </c:pt>
                <c:pt idx="2715">
                  <c:v>77</c:v>
                </c:pt>
                <c:pt idx="2716">
                  <c:v>376</c:v>
                </c:pt>
                <c:pt idx="2717">
                  <c:v>125</c:v>
                </c:pt>
                <c:pt idx="2718">
                  <c:v>142</c:v>
                </c:pt>
                <c:pt idx="2719">
                  <c:v>442</c:v>
                </c:pt>
                <c:pt idx="2720">
                  <c:v>728</c:v>
                </c:pt>
                <c:pt idx="2721">
                  <c:v>281</c:v>
                </c:pt>
                <c:pt idx="2722">
                  <c:v>528</c:v>
                </c:pt>
                <c:pt idx="2723">
                  <c:v>128</c:v>
                </c:pt>
                <c:pt idx="2724">
                  <c:v>71</c:v>
                </c:pt>
                <c:pt idx="2725">
                  <c:v>161</c:v>
                </c:pt>
                <c:pt idx="2726">
                  <c:v>129</c:v>
                </c:pt>
                <c:pt idx="2727">
                  <c:v>54</c:v>
                </c:pt>
                <c:pt idx="2728">
                  <c:v>443</c:v>
                </c:pt>
                <c:pt idx="2729">
                  <c:v>136</c:v>
                </c:pt>
                <c:pt idx="2730">
                  <c:v>44</c:v>
                </c:pt>
                <c:pt idx="2731">
                  <c:v>1181</c:v>
                </c:pt>
                <c:pt idx="2732">
                  <c:v>225</c:v>
                </c:pt>
                <c:pt idx="2733">
                  <c:v>81</c:v>
                </c:pt>
                <c:pt idx="2734">
                  <c:v>224</c:v>
                </c:pt>
                <c:pt idx="2735">
                  <c:v>189</c:v>
                </c:pt>
                <c:pt idx="2736">
                  <c:v>98</c:v>
                </c:pt>
                <c:pt idx="2737">
                  <c:v>50</c:v>
                </c:pt>
                <c:pt idx="2738">
                  <c:v>195</c:v>
                </c:pt>
                <c:pt idx="2739">
                  <c:v>110</c:v>
                </c:pt>
                <c:pt idx="2740">
                  <c:v>214</c:v>
                </c:pt>
                <c:pt idx="2741">
                  <c:v>182</c:v>
                </c:pt>
                <c:pt idx="2742">
                  <c:v>239</c:v>
                </c:pt>
                <c:pt idx="2743">
                  <c:v>179</c:v>
                </c:pt>
                <c:pt idx="2744">
                  <c:v>540</c:v>
                </c:pt>
                <c:pt idx="2745">
                  <c:v>566</c:v>
                </c:pt>
                <c:pt idx="2746">
                  <c:v>697</c:v>
                </c:pt>
                <c:pt idx="2747">
                  <c:v>98</c:v>
                </c:pt>
                <c:pt idx="2748">
                  <c:v>1018</c:v>
                </c:pt>
                <c:pt idx="2749">
                  <c:v>221</c:v>
                </c:pt>
                <c:pt idx="2750">
                  <c:v>246</c:v>
                </c:pt>
                <c:pt idx="2751">
                  <c:v>656</c:v>
                </c:pt>
                <c:pt idx="2752">
                  <c:v>281</c:v>
                </c:pt>
                <c:pt idx="2753">
                  <c:v>65</c:v>
                </c:pt>
                <c:pt idx="2754">
                  <c:v>193</c:v>
                </c:pt>
                <c:pt idx="2755">
                  <c:v>283</c:v>
                </c:pt>
                <c:pt idx="2756">
                  <c:v>78</c:v>
                </c:pt>
                <c:pt idx="2757">
                  <c:v>425</c:v>
                </c:pt>
                <c:pt idx="2758">
                  <c:v>238</c:v>
                </c:pt>
                <c:pt idx="2759">
                  <c:v>182</c:v>
                </c:pt>
                <c:pt idx="2760">
                  <c:v>998</c:v>
                </c:pt>
                <c:pt idx="2761">
                  <c:v>477</c:v>
                </c:pt>
                <c:pt idx="2762">
                  <c:v>158</c:v>
                </c:pt>
                <c:pt idx="2763">
                  <c:v>320</c:v>
                </c:pt>
                <c:pt idx="2764">
                  <c:v>149</c:v>
                </c:pt>
                <c:pt idx="2765">
                  <c:v>410</c:v>
                </c:pt>
                <c:pt idx="2766">
                  <c:v>104</c:v>
                </c:pt>
                <c:pt idx="2767">
                  <c:v>454</c:v>
                </c:pt>
                <c:pt idx="2768">
                  <c:v>190</c:v>
                </c:pt>
                <c:pt idx="2769">
                  <c:v>145</c:v>
                </c:pt>
                <c:pt idx="2770">
                  <c:v>318</c:v>
                </c:pt>
                <c:pt idx="2771">
                  <c:v>246</c:v>
                </c:pt>
                <c:pt idx="2772">
                  <c:v>761</c:v>
                </c:pt>
                <c:pt idx="2773">
                  <c:v>171</c:v>
                </c:pt>
                <c:pt idx="2774">
                  <c:v>143</c:v>
                </c:pt>
                <c:pt idx="2775">
                  <c:v>968</c:v>
                </c:pt>
                <c:pt idx="2776">
                  <c:v>154</c:v>
                </c:pt>
                <c:pt idx="2777">
                  <c:v>246</c:v>
                </c:pt>
                <c:pt idx="2778">
                  <c:v>201</c:v>
                </c:pt>
                <c:pt idx="2779">
                  <c:v>81</c:v>
                </c:pt>
                <c:pt idx="2780">
                  <c:v>205</c:v>
                </c:pt>
                <c:pt idx="2781">
                  <c:v>200</c:v>
                </c:pt>
                <c:pt idx="2782">
                  <c:v>210</c:v>
                </c:pt>
                <c:pt idx="2783">
                  <c:v>215</c:v>
                </c:pt>
                <c:pt idx="2784">
                  <c:v>164</c:v>
                </c:pt>
                <c:pt idx="2785">
                  <c:v>35</c:v>
                </c:pt>
                <c:pt idx="2786">
                  <c:v>615</c:v>
                </c:pt>
                <c:pt idx="2787">
                  <c:v>246</c:v>
                </c:pt>
                <c:pt idx="2788">
                  <c:v>42</c:v>
                </c:pt>
                <c:pt idx="2789">
                  <c:v>217</c:v>
                </c:pt>
                <c:pt idx="2790">
                  <c:v>210</c:v>
                </c:pt>
                <c:pt idx="2791">
                  <c:v>116</c:v>
                </c:pt>
                <c:pt idx="2792">
                  <c:v>200</c:v>
                </c:pt>
                <c:pt idx="2793">
                  <c:v>145</c:v>
                </c:pt>
                <c:pt idx="2794">
                  <c:v>41</c:v>
                </c:pt>
                <c:pt idx="2795">
                  <c:v>192</c:v>
                </c:pt>
                <c:pt idx="2796">
                  <c:v>80</c:v>
                </c:pt>
                <c:pt idx="2797">
                  <c:v>121</c:v>
                </c:pt>
                <c:pt idx="2798">
                  <c:v>106</c:v>
                </c:pt>
                <c:pt idx="2799">
                  <c:v>230</c:v>
                </c:pt>
                <c:pt idx="2800">
                  <c:v>125</c:v>
                </c:pt>
                <c:pt idx="2801">
                  <c:v>67</c:v>
                </c:pt>
                <c:pt idx="2802">
                  <c:v>26</c:v>
                </c:pt>
                <c:pt idx="2803">
                  <c:v>395</c:v>
                </c:pt>
                <c:pt idx="2804">
                  <c:v>603</c:v>
                </c:pt>
                <c:pt idx="2805">
                  <c:v>185</c:v>
                </c:pt>
                <c:pt idx="2806">
                  <c:v>287</c:v>
                </c:pt>
                <c:pt idx="2807">
                  <c:v>149</c:v>
                </c:pt>
                <c:pt idx="2808">
                  <c:v>173</c:v>
                </c:pt>
                <c:pt idx="2809">
                  <c:v>118</c:v>
                </c:pt>
                <c:pt idx="2810">
                  <c:v>314</c:v>
                </c:pt>
                <c:pt idx="2811">
                  <c:v>378</c:v>
                </c:pt>
                <c:pt idx="2812">
                  <c:v>94</c:v>
                </c:pt>
                <c:pt idx="2813">
                  <c:v>108</c:v>
                </c:pt>
                <c:pt idx="2814">
                  <c:v>203</c:v>
                </c:pt>
                <c:pt idx="2815">
                  <c:v>121</c:v>
                </c:pt>
                <c:pt idx="2816">
                  <c:v>489</c:v>
                </c:pt>
                <c:pt idx="2817">
                  <c:v>287</c:v>
                </c:pt>
                <c:pt idx="2818">
                  <c:v>652</c:v>
                </c:pt>
                <c:pt idx="2819">
                  <c:v>612</c:v>
                </c:pt>
                <c:pt idx="2820">
                  <c:v>53</c:v>
                </c:pt>
                <c:pt idx="2821">
                  <c:v>270</c:v>
                </c:pt>
                <c:pt idx="2822">
                  <c:v>442</c:v>
                </c:pt>
                <c:pt idx="2823">
                  <c:v>664</c:v>
                </c:pt>
                <c:pt idx="2824">
                  <c:v>394</c:v>
                </c:pt>
                <c:pt idx="2825">
                  <c:v>230</c:v>
                </c:pt>
                <c:pt idx="2826">
                  <c:v>877</c:v>
                </c:pt>
                <c:pt idx="2827">
                  <c:v>1971</c:v>
                </c:pt>
                <c:pt idx="2828">
                  <c:v>161</c:v>
                </c:pt>
                <c:pt idx="2829">
                  <c:v>188</c:v>
                </c:pt>
                <c:pt idx="2830">
                  <c:v>23</c:v>
                </c:pt>
                <c:pt idx="2831">
                  <c:v>176</c:v>
                </c:pt>
                <c:pt idx="2832">
                  <c:v>26</c:v>
                </c:pt>
                <c:pt idx="2833">
                  <c:v>212</c:v>
                </c:pt>
                <c:pt idx="2834">
                  <c:v>119</c:v>
                </c:pt>
                <c:pt idx="2835">
                  <c:v>205</c:v>
                </c:pt>
                <c:pt idx="2836">
                  <c:v>73</c:v>
                </c:pt>
                <c:pt idx="2837">
                  <c:v>1258</c:v>
                </c:pt>
                <c:pt idx="2838">
                  <c:v>57</c:v>
                </c:pt>
                <c:pt idx="2839">
                  <c:v>115</c:v>
                </c:pt>
                <c:pt idx="2840">
                  <c:v>58</c:v>
                </c:pt>
                <c:pt idx="2841">
                  <c:v>238</c:v>
                </c:pt>
                <c:pt idx="2842">
                  <c:v>207</c:v>
                </c:pt>
                <c:pt idx="2843">
                  <c:v>178</c:v>
                </c:pt>
                <c:pt idx="2844">
                  <c:v>20</c:v>
                </c:pt>
                <c:pt idx="2845">
                  <c:v>188</c:v>
                </c:pt>
                <c:pt idx="2846">
                  <c:v>143</c:v>
                </c:pt>
                <c:pt idx="2847">
                  <c:v>232</c:v>
                </c:pt>
                <c:pt idx="2848">
                  <c:v>127</c:v>
                </c:pt>
                <c:pt idx="2849">
                  <c:v>380</c:v>
                </c:pt>
                <c:pt idx="2850">
                  <c:v>167</c:v>
                </c:pt>
                <c:pt idx="2851">
                  <c:v>796</c:v>
                </c:pt>
                <c:pt idx="2852">
                  <c:v>303</c:v>
                </c:pt>
                <c:pt idx="2853">
                  <c:v>407</c:v>
                </c:pt>
                <c:pt idx="2854">
                  <c:v>229</c:v>
                </c:pt>
                <c:pt idx="2855">
                  <c:v>108</c:v>
                </c:pt>
                <c:pt idx="2856">
                  <c:v>265</c:v>
                </c:pt>
                <c:pt idx="2857">
                  <c:v>168</c:v>
                </c:pt>
                <c:pt idx="2858">
                  <c:v>97</c:v>
                </c:pt>
                <c:pt idx="2859">
                  <c:v>169</c:v>
                </c:pt>
                <c:pt idx="2860">
                  <c:v>103</c:v>
                </c:pt>
                <c:pt idx="2861">
                  <c:v>599</c:v>
                </c:pt>
                <c:pt idx="2862">
                  <c:v>322</c:v>
                </c:pt>
                <c:pt idx="2863">
                  <c:v>304</c:v>
                </c:pt>
                <c:pt idx="2864">
                  <c:v>52</c:v>
                </c:pt>
                <c:pt idx="2865">
                  <c:v>655</c:v>
                </c:pt>
                <c:pt idx="2866">
                  <c:v>101</c:v>
                </c:pt>
                <c:pt idx="2867">
                  <c:v>65</c:v>
                </c:pt>
                <c:pt idx="2868">
                  <c:v>173</c:v>
                </c:pt>
                <c:pt idx="2869">
                  <c:v>162</c:v>
                </c:pt>
                <c:pt idx="2870">
                  <c:v>78</c:v>
                </c:pt>
                <c:pt idx="2871">
                  <c:v>646</c:v>
                </c:pt>
                <c:pt idx="2872">
                  <c:v>114</c:v>
                </c:pt>
                <c:pt idx="2873">
                  <c:v>141</c:v>
                </c:pt>
                <c:pt idx="2874">
                  <c:v>133</c:v>
                </c:pt>
                <c:pt idx="2875">
                  <c:v>1994</c:v>
                </c:pt>
                <c:pt idx="2876">
                  <c:v>140</c:v>
                </c:pt>
                <c:pt idx="2877">
                  <c:v>82</c:v>
                </c:pt>
                <c:pt idx="2878">
                  <c:v>150</c:v>
                </c:pt>
                <c:pt idx="2879">
                  <c:v>605</c:v>
                </c:pt>
                <c:pt idx="2880">
                  <c:v>164</c:v>
                </c:pt>
                <c:pt idx="2881">
                  <c:v>36</c:v>
                </c:pt>
                <c:pt idx="2882">
                  <c:v>290</c:v>
                </c:pt>
                <c:pt idx="2883">
                  <c:v>104</c:v>
                </c:pt>
                <c:pt idx="2884">
                  <c:v>413</c:v>
                </c:pt>
                <c:pt idx="2885">
                  <c:v>153</c:v>
                </c:pt>
                <c:pt idx="2886">
                  <c:v>237</c:v>
                </c:pt>
                <c:pt idx="2887">
                  <c:v>743</c:v>
                </c:pt>
                <c:pt idx="2888">
                  <c:v>82</c:v>
                </c:pt>
                <c:pt idx="2889">
                  <c:v>924</c:v>
                </c:pt>
                <c:pt idx="2890">
                  <c:v>117</c:v>
                </c:pt>
                <c:pt idx="2891">
                  <c:v>550</c:v>
                </c:pt>
                <c:pt idx="2892">
                  <c:v>5</c:v>
                </c:pt>
                <c:pt idx="2893">
                  <c:v>181</c:v>
                </c:pt>
                <c:pt idx="2894">
                  <c:v>325</c:v>
                </c:pt>
                <c:pt idx="2895">
                  <c:v>345</c:v>
                </c:pt>
                <c:pt idx="2896">
                  <c:v>331</c:v>
                </c:pt>
                <c:pt idx="2897">
                  <c:v>112</c:v>
                </c:pt>
                <c:pt idx="2898">
                  <c:v>115</c:v>
                </c:pt>
                <c:pt idx="2899">
                  <c:v>381</c:v>
                </c:pt>
                <c:pt idx="2900">
                  <c:v>119</c:v>
                </c:pt>
                <c:pt idx="2901">
                  <c:v>25</c:v>
                </c:pt>
                <c:pt idx="2902">
                  <c:v>929</c:v>
                </c:pt>
                <c:pt idx="2903">
                  <c:v>429</c:v>
                </c:pt>
                <c:pt idx="2904">
                  <c:v>491</c:v>
                </c:pt>
                <c:pt idx="2905">
                  <c:v>146</c:v>
                </c:pt>
                <c:pt idx="2906">
                  <c:v>191</c:v>
                </c:pt>
                <c:pt idx="2907">
                  <c:v>406</c:v>
                </c:pt>
                <c:pt idx="2908">
                  <c:v>220</c:v>
                </c:pt>
                <c:pt idx="2909">
                  <c:v>253</c:v>
                </c:pt>
                <c:pt idx="2910">
                  <c:v>340</c:v>
                </c:pt>
                <c:pt idx="2911">
                  <c:v>154</c:v>
                </c:pt>
                <c:pt idx="2912">
                  <c:v>121</c:v>
                </c:pt>
                <c:pt idx="2913">
                  <c:v>104</c:v>
                </c:pt>
                <c:pt idx="2914">
                  <c:v>127</c:v>
                </c:pt>
                <c:pt idx="2915">
                  <c:v>144</c:v>
                </c:pt>
                <c:pt idx="2916">
                  <c:v>149</c:v>
                </c:pt>
                <c:pt idx="2917">
                  <c:v>261</c:v>
                </c:pt>
                <c:pt idx="2918">
                  <c:v>87</c:v>
                </c:pt>
                <c:pt idx="2919">
                  <c:v>719</c:v>
                </c:pt>
                <c:pt idx="2920">
                  <c:v>292</c:v>
                </c:pt>
                <c:pt idx="2921">
                  <c:v>145</c:v>
                </c:pt>
                <c:pt idx="2922">
                  <c:v>52</c:v>
                </c:pt>
                <c:pt idx="2923">
                  <c:v>146</c:v>
                </c:pt>
                <c:pt idx="2924">
                  <c:v>451</c:v>
                </c:pt>
                <c:pt idx="2925">
                  <c:v>167</c:v>
                </c:pt>
                <c:pt idx="2926">
                  <c:v>98</c:v>
                </c:pt>
                <c:pt idx="2927">
                  <c:v>238</c:v>
                </c:pt>
                <c:pt idx="2928">
                  <c:v>85</c:v>
                </c:pt>
                <c:pt idx="2929">
                  <c:v>323</c:v>
                </c:pt>
                <c:pt idx="2930">
                  <c:v>116</c:v>
                </c:pt>
                <c:pt idx="2931">
                  <c:v>304</c:v>
                </c:pt>
                <c:pt idx="2932">
                  <c:v>267</c:v>
                </c:pt>
                <c:pt idx="2933">
                  <c:v>201</c:v>
                </c:pt>
                <c:pt idx="2934">
                  <c:v>105</c:v>
                </c:pt>
                <c:pt idx="2935">
                  <c:v>193</c:v>
                </c:pt>
                <c:pt idx="2936">
                  <c:v>113</c:v>
                </c:pt>
                <c:pt idx="2937">
                  <c:v>151</c:v>
                </c:pt>
                <c:pt idx="2938">
                  <c:v>200</c:v>
                </c:pt>
                <c:pt idx="2939">
                  <c:v>145</c:v>
                </c:pt>
                <c:pt idx="2940">
                  <c:v>214</c:v>
                </c:pt>
                <c:pt idx="2941">
                  <c:v>36</c:v>
                </c:pt>
                <c:pt idx="2942">
                  <c:v>58</c:v>
                </c:pt>
                <c:pt idx="2943">
                  <c:v>174</c:v>
                </c:pt>
                <c:pt idx="2944">
                  <c:v>587</c:v>
                </c:pt>
                <c:pt idx="2945">
                  <c:v>112</c:v>
                </c:pt>
                <c:pt idx="2946">
                  <c:v>175</c:v>
                </c:pt>
                <c:pt idx="2947">
                  <c:v>279</c:v>
                </c:pt>
                <c:pt idx="2948">
                  <c:v>270</c:v>
                </c:pt>
                <c:pt idx="2949">
                  <c:v>116</c:v>
                </c:pt>
                <c:pt idx="2950">
                  <c:v>129</c:v>
                </c:pt>
                <c:pt idx="2951">
                  <c:v>38</c:v>
                </c:pt>
                <c:pt idx="2952">
                  <c:v>138</c:v>
                </c:pt>
                <c:pt idx="2953">
                  <c:v>338</c:v>
                </c:pt>
                <c:pt idx="2954">
                  <c:v>565</c:v>
                </c:pt>
                <c:pt idx="2955">
                  <c:v>77</c:v>
                </c:pt>
                <c:pt idx="2956">
                  <c:v>314</c:v>
                </c:pt>
                <c:pt idx="2957">
                  <c:v>179</c:v>
                </c:pt>
                <c:pt idx="2958">
                  <c:v>294</c:v>
                </c:pt>
                <c:pt idx="2959">
                  <c:v>298</c:v>
                </c:pt>
                <c:pt idx="2960">
                  <c:v>427</c:v>
                </c:pt>
                <c:pt idx="2961">
                  <c:v>87</c:v>
                </c:pt>
                <c:pt idx="2962">
                  <c:v>397</c:v>
                </c:pt>
                <c:pt idx="2963">
                  <c:v>344</c:v>
                </c:pt>
                <c:pt idx="2964">
                  <c:v>74</c:v>
                </c:pt>
                <c:pt idx="2965">
                  <c:v>148</c:v>
                </c:pt>
                <c:pt idx="2966">
                  <c:v>161</c:v>
                </c:pt>
                <c:pt idx="2967">
                  <c:v>110</c:v>
                </c:pt>
                <c:pt idx="2968">
                  <c:v>1529</c:v>
                </c:pt>
                <c:pt idx="2969">
                  <c:v>236</c:v>
                </c:pt>
                <c:pt idx="2970">
                  <c:v>89</c:v>
                </c:pt>
                <c:pt idx="2971">
                  <c:v>390</c:v>
                </c:pt>
                <c:pt idx="2972">
                  <c:v>1467</c:v>
                </c:pt>
                <c:pt idx="2973">
                  <c:v>646</c:v>
                </c:pt>
                <c:pt idx="2974">
                  <c:v>183</c:v>
                </c:pt>
                <c:pt idx="2975">
                  <c:v>168</c:v>
                </c:pt>
                <c:pt idx="2976">
                  <c:v>66</c:v>
                </c:pt>
                <c:pt idx="2977">
                  <c:v>160</c:v>
                </c:pt>
                <c:pt idx="2978">
                  <c:v>14</c:v>
                </c:pt>
                <c:pt idx="2979">
                  <c:v>220</c:v>
                </c:pt>
                <c:pt idx="2980">
                  <c:v>1007</c:v>
                </c:pt>
                <c:pt idx="2981">
                  <c:v>149</c:v>
                </c:pt>
                <c:pt idx="2982">
                  <c:v>665</c:v>
                </c:pt>
                <c:pt idx="2983">
                  <c:v>174</c:v>
                </c:pt>
                <c:pt idx="2984">
                  <c:v>105</c:v>
                </c:pt>
                <c:pt idx="2985">
                  <c:v>990</c:v>
                </c:pt>
                <c:pt idx="2986">
                  <c:v>582</c:v>
                </c:pt>
                <c:pt idx="2987">
                  <c:v>136</c:v>
                </c:pt>
                <c:pt idx="2988">
                  <c:v>223</c:v>
                </c:pt>
                <c:pt idx="2989">
                  <c:v>205</c:v>
                </c:pt>
                <c:pt idx="2990">
                  <c:v>214</c:v>
                </c:pt>
                <c:pt idx="2991">
                  <c:v>217</c:v>
                </c:pt>
                <c:pt idx="2992">
                  <c:v>171</c:v>
                </c:pt>
                <c:pt idx="2993">
                  <c:v>50</c:v>
                </c:pt>
                <c:pt idx="2994">
                  <c:v>65</c:v>
                </c:pt>
                <c:pt idx="2995">
                  <c:v>55</c:v>
                </c:pt>
                <c:pt idx="2996">
                  <c:v>256</c:v>
                </c:pt>
                <c:pt idx="2997">
                  <c:v>151</c:v>
                </c:pt>
                <c:pt idx="2998">
                  <c:v>226</c:v>
                </c:pt>
                <c:pt idx="2999">
                  <c:v>97</c:v>
                </c:pt>
                <c:pt idx="3000">
                  <c:v>92</c:v>
                </c:pt>
                <c:pt idx="3001">
                  <c:v>343</c:v>
                </c:pt>
                <c:pt idx="3002">
                  <c:v>493</c:v>
                </c:pt>
                <c:pt idx="3003">
                  <c:v>216</c:v>
                </c:pt>
                <c:pt idx="3004">
                  <c:v>224</c:v>
                </c:pt>
                <c:pt idx="3005">
                  <c:v>190</c:v>
                </c:pt>
                <c:pt idx="3006">
                  <c:v>458</c:v>
                </c:pt>
                <c:pt idx="3007">
                  <c:v>222</c:v>
                </c:pt>
                <c:pt idx="3008">
                  <c:v>612</c:v>
                </c:pt>
                <c:pt idx="3009">
                  <c:v>137</c:v>
                </c:pt>
                <c:pt idx="3010">
                  <c:v>104</c:v>
                </c:pt>
                <c:pt idx="3011">
                  <c:v>206</c:v>
                </c:pt>
                <c:pt idx="3012">
                  <c:v>172</c:v>
                </c:pt>
                <c:pt idx="3013">
                  <c:v>152</c:v>
                </c:pt>
                <c:pt idx="3014">
                  <c:v>114</c:v>
                </c:pt>
                <c:pt idx="3015">
                  <c:v>89</c:v>
                </c:pt>
                <c:pt idx="3016">
                  <c:v>158</c:v>
                </c:pt>
                <c:pt idx="3017">
                  <c:v>326</c:v>
                </c:pt>
                <c:pt idx="3018">
                  <c:v>215</c:v>
                </c:pt>
                <c:pt idx="3019">
                  <c:v>53</c:v>
                </c:pt>
                <c:pt idx="3020">
                  <c:v>71</c:v>
                </c:pt>
                <c:pt idx="3021">
                  <c:v>487</c:v>
                </c:pt>
                <c:pt idx="3022">
                  <c:v>340</c:v>
                </c:pt>
                <c:pt idx="3023">
                  <c:v>183</c:v>
                </c:pt>
                <c:pt idx="3024">
                  <c:v>131</c:v>
                </c:pt>
                <c:pt idx="3025">
                  <c:v>208</c:v>
                </c:pt>
                <c:pt idx="3026">
                  <c:v>311</c:v>
                </c:pt>
                <c:pt idx="3027">
                  <c:v>147</c:v>
                </c:pt>
                <c:pt idx="3028">
                  <c:v>83</c:v>
                </c:pt>
                <c:pt idx="3029">
                  <c:v>775</c:v>
                </c:pt>
                <c:pt idx="3030">
                  <c:v>25</c:v>
                </c:pt>
                <c:pt idx="3031">
                  <c:v>497</c:v>
                </c:pt>
                <c:pt idx="3032">
                  <c:v>180</c:v>
                </c:pt>
                <c:pt idx="3033">
                  <c:v>698</c:v>
                </c:pt>
                <c:pt idx="3034">
                  <c:v>134</c:v>
                </c:pt>
                <c:pt idx="3035">
                  <c:v>223</c:v>
                </c:pt>
                <c:pt idx="3036">
                  <c:v>399</c:v>
                </c:pt>
                <c:pt idx="3037">
                  <c:v>420</c:v>
                </c:pt>
                <c:pt idx="3038">
                  <c:v>233</c:v>
                </c:pt>
                <c:pt idx="3039">
                  <c:v>702</c:v>
                </c:pt>
                <c:pt idx="3040">
                  <c:v>161</c:v>
                </c:pt>
                <c:pt idx="3041">
                  <c:v>110</c:v>
                </c:pt>
                <c:pt idx="3042">
                  <c:v>27</c:v>
                </c:pt>
                <c:pt idx="3043">
                  <c:v>58</c:v>
                </c:pt>
                <c:pt idx="3044">
                  <c:v>68</c:v>
                </c:pt>
                <c:pt idx="3045">
                  <c:v>92</c:v>
                </c:pt>
                <c:pt idx="3046">
                  <c:v>45</c:v>
                </c:pt>
                <c:pt idx="3047">
                  <c:v>79</c:v>
                </c:pt>
                <c:pt idx="3048">
                  <c:v>11</c:v>
                </c:pt>
                <c:pt idx="3049">
                  <c:v>520</c:v>
                </c:pt>
                <c:pt idx="3050">
                  <c:v>86</c:v>
                </c:pt>
                <c:pt idx="3051">
                  <c:v>16</c:v>
                </c:pt>
                <c:pt idx="3052">
                  <c:v>154</c:v>
                </c:pt>
                <c:pt idx="3053">
                  <c:v>91</c:v>
                </c:pt>
                <c:pt idx="3054">
                  <c:v>389</c:v>
                </c:pt>
                <c:pt idx="3055">
                  <c:v>71</c:v>
                </c:pt>
                <c:pt idx="3056">
                  <c:v>111</c:v>
                </c:pt>
                <c:pt idx="3057">
                  <c:v>68</c:v>
                </c:pt>
                <c:pt idx="3058">
                  <c:v>75</c:v>
                </c:pt>
                <c:pt idx="3059">
                  <c:v>212</c:v>
                </c:pt>
                <c:pt idx="3060">
                  <c:v>91</c:v>
                </c:pt>
                <c:pt idx="3061">
                  <c:v>79</c:v>
                </c:pt>
                <c:pt idx="3062">
                  <c:v>646</c:v>
                </c:pt>
                <c:pt idx="3063">
                  <c:v>206</c:v>
                </c:pt>
                <c:pt idx="3064">
                  <c:v>257</c:v>
                </c:pt>
                <c:pt idx="3065">
                  <c:v>81</c:v>
                </c:pt>
                <c:pt idx="3066">
                  <c:v>470</c:v>
                </c:pt>
                <c:pt idx="3067">
                  <c:v>133</c:v>
                </c:pt>
                <c:pt idx="3068">
                  <c:v>230</c:v>
                </c:pt>
                <c:pt idx="3069">
                  <c:v>76</c:v>
                </c:pt>
                <c:pt idx="3070">
                  <c:v>26</c:v>
                </c:pt>
                <c:pt idx="3071">
                  <c:v>154</c:v>
                </c:pt>
                <c:pt idx="3072">
                  <c:v>94</c:v>
                </c:pt>
                <c:pt idx="3073">
                  <c:v>254</c:v>
                </c:pt>
                <c:pt idx="3074">
                  <c:v>1156</c:v>
                </c:pt>
                <c:pt idx="3075">
                  <c:v>248</c:v>
                </c:pt>
                <c:pt idx="3076">
                  <c:v>884</c:v>
                </c:pt>
                <c:pt idx="3077">
                  <c:v>275</c:v>
                </c:pt>
                <c:pt idx="3078">
                  <c:v>200</c:v>
                </c:pt>
                <c:pt idx="3079">
                  <c:v>228</c:v>
                </c:pt>
                <c:pt idx="3080">
                  <c:v>475</c:v>
                </c:pt>
                <c:pt idx="3081">
                  <c:v>393</c:v>
                </c:pt>
                <c:pt idx="3082">
                  <c:v>156</c:v>
                </c:pt>
                <c:pt idx="3083">
                  <c:v>244</c:v>
                </c:pt>
                <c:pt idx="3084">
                  <c:v>118</c:v>
                </c:pt>
                <c:pt idx="3085">
                  <c:v>40</c:v>
                </c:pt>
                <c:pt idx="3086">
                  <c:v>700</c:v>
                </c:pt>
                <c:pt idx="3087">
                  <c:v>97</c:v>
                </c:pt>
                <c:pt idx="3088">
                  <c:v>252</c:v>
                </c:pt>
                <c:pt idx="3089">
                  <c:v>360</c:v>
                </c:pt>
                <c:pt idx="3090">
                  <c:v>235</c:v>
                </c:pt>
                <c:pt idx="3091">
                  <c:v>1521</c:v>
                </c:pt>
                <c:pt idx="3092">
                  <c:v>105</c:v>
                </c:pt>
                <c:pt idx="3093">
                  <c:v>86</c:v>
                </c:pt>
                <c:pt idx="3094">
                  <c:v>484</c:v>
                </c:pt>
                <c:pt idx="3095">
                  <c:v>117</c:v>
                </c:pt>
                <c:pt idx="3096">
                  <c:v>119</c:v>
                </c:pt>
                <c:pt idx="3097">
                  <c:v>359</c:v>
                </c:pt>
                <c:pt idx="3098">
                  <c:v>109</c:v>
                </c:pt>
                <c:pt idx="3099">
                  <c:v>236</c:v>
                </c:pt>
                <c:pt idx="3100">
                  <c:v>203</c:v>
                </c:pt>
                <c:pt idx="3101">
                  <c:v>202</c:v>
                </c:pt>
                <c:pt idx="3102">
                  <c:v>42</c:v>
                </c:pt>
                <c:pt idx="3103">
                  <c:v>21</c:v>
                </c:pt>
                <c:pt idx="3104">
                  <c:v>186</c:v>
                </c:pt>
                <c:pt idx="3105">
                  <c:v>172</c:v>
                </c:pt>
                <c:pt idx="3106">
                  <c:v>527</c:v>
                </c:pt>
                <c:pt idx="3107">
                  <c:v>175</c:v>
                </c:pt>
                <c:pt idx="3108">
                  <c:v>21</c:v>
                </c:pt>
                <c:pt idx="3109">
                  <c:v>370</c:v>
                </c:pt>
                <c:pt idx="3110">
                  <c:v>54</c:v>
                </c:pt>
                <c:pt idx="3111">
                  <c:v>63</c:v>
                </c:pt>
                <c:pt idx="3112">
                  <c:v>116</c:v>
                </c:pt>
                <c:pt idx="3113">
                  <c:v>151</c:v>
                </c:pt>
                <c:pt idx="3114">
                  <c:v>300</c:v>
                </c:pt>
                <c:pt idx="3115">
                  <c:v>48</c:v>
                </c:pt>
                <c:pt idx="3116">
                  <c:v>217</c:v>
                </c:pt>
                <c:pt idx="3117">
                  <c:v>727</c:v>
                </c:pt>
                <c:pt idx="3118">
                  <c:v>193</c:v>
                </c:pt>
                <c:pt idx="3119">
                  <c:v>72</c:v>
                </c:pt>
                <c:pt idx="3120">
                  <c:v>165</c:v>
                </c:pt>
                <c:pt idx="3121">
                  <c:v>345</c:v>
                </c:pt>
                <c:pt idx="3122">
                  <c:v>206</c:v>
                </c:pt>
                <c:pt idx="3123">
                  <c:v>994</c:v>
                </c:pt>
                <c:pt idx="3124">
                  <c:v>127</c:v>
                </c:pt>
                <c:pt idx="3125">
                  <c:v>29</c:v>
                </c:pt>
                <c:pt idx="3126">
                  <c:v>70</c:v>
                </c:pt>
                <c:pt idx="3127">
                  <c:v>40</c:v>
                </c:pt>
                <c:pt idx="3128">
                  <c:v>185</c:v>
                </c:pt>
                <c:pt idx="3129">
                  <c:v>64</c:v>
                </c:pt>
                <c:pt idx="3130">
                  <c:v>97</c:v>
                </c:pt>
                <c:pt idx="3131">
                  <c:v>316</c:v>
                </c:pt>
                <c:pt idx="3132">
                  <c:v>125</c:v>
                </c:pt>
                <c:pt idx="3133">
                  <c:v>233</c:v>
                </c:pt>
                <c:pt idx="3134">
                  <c:v>14</c:v>
                </c:pt>
                <c:pt idx="3135">
                  <c:v>245</c:v>
                </c:pt>
                <c:pt idx="3136">
                  <c:v>109</c:v>
                </c:pt>
                <c:pt idx="3137">
                  <c:v>429</c:v>
                </c:pt>
                <c:pt idx="3138">
                  <c:v>133</c:v>
                </c:pt>
                <c:pt idx="3139">
                  <c:v>70</c:v>
                </c:pt>
                <c:pt idx="3140">
                  <c:v>118</c:v>
                </c:pt>
                <c:pt idx="3141">
                  <c:v>1579</c:v>
                </c:pt>
                <c:pt idx="3142">
                  <c:v>29</c:v>
                </c:pt>
                <c:pt idx="3143">
                  <c:v>173</c:v>
                </c:pt>
                <c:pt idx="3144">
                  <c:v>13</c:v>
                </c:pt>
                <c:pt idx="3145">
                  <c:v>183</c:v>
                </c:pt>
                <c:pt idx="3146">
                  <c:v>175</c:v>
                </c:pt>
                <c:pt idx="3147">
                  <c:v>123</c:v>
                </c:pt>
                <c:pt idx="3148">
                  <c:v>288</c:v>
                </c:pt>
                <c:pt idx="3149">
                  <c:v>19</c:v>
                </c:pt>
                <c:pt idx="3150">
                  <c:v>136</c:v>
                </c:pt>
                <c:pt idx="3151">
                  <c:v>437</c:v>
                </c:pt>
                <c:pt idx="3152">
                  <c:v>1225</c:v>
                </c:pt>
                <c:pt idx="3153">
                  <c:v>526</c:v>
                </c:pt>
                <c:pt idx="3154">
                  <c:v>91</c:v>
                </c:pt>
                <c:pt idx="3155">
                  <c:v>123</c:v>
                </c:pt>
                <c:pt idx="3156">
                  <c:v>62</c:v>
                </c:pt>
                <c:pt idx="3157">
                  <c:v>865</c:v>
                </c:pt>
                <c:pt idx="3158">
                  <c:v>82</c:v>
                </c:pt>
                <c:pt idx="3159">
                  <c:v>219</c:v>
                </c:pt>
                <c:pt idx="3160">
                  <c:v>569</c:v>
                </c:pt>
                <c:pt idx="3161">
                  <c:v>460</c:v>
                </c:pt>
                <c:pt idx="3162">
                  <c:v>238</c:v>
                </c:pt>
                <c:pt idx="3163">
                  <c:v>346</c:v>
                </c:pt>
                <c:pt idx="3164">
                  <c:v>161</c:v>
                </c:pt>
                <c:pt idx="3165">
                  <c:v>51</c:v>
                </c:pt>
                <c:pt idx="3166">
                  <c:v>37</c:v>
                </c:pt>
                <c:pt idx="3167">
                  <c:v>141</c:v>
                </c:pt>
                <c:pt idx="3168">
                  <c:v>173</c:v>
                </c:pt>
                <c:pt idx="3169">
                  <c:v>66</c:v>
                </c:pt>
                <c:pt idx="3170">
                  <c:v>209</c:v>
                </c:pt>
                <c:pt idx="3171">
                  <c:v>1011</c:v>
                </c:pt>
                <c:pt idx="3172">
                  <c:v>147</c:v>
                </c:pt>
                <c:pt idx="3173">
                  <c:v>88</c:v>
                </c:pt>
                <c:pt idx="3174">
                  <c:v>52</c:v>
                </c:pt>
                <c:pt idx="3175">
                  <c:v>544</c:v>
                </c:pt>
                <c:pt idx="3176">
                  <c:v>360</c:v>
                </c:pt>
                <c:pt idx="3177">
                  <c:v>95</c:v>
                </c:pt>
                <c:pt idx="3178">
                  <c:v>322</c:v>
                </c:pt>
                <c:pt idx="3179">
                  <c:v>106</c:v>
                </c:pt>
                <c:pt idx="3180">
                  <c:v>20</c:v>
                </c:pt>
                <c:pt idx="3181">
                  <c:v>178</c:v>
                </c:pt>
                <c:pt idx="3182">
                  <c:v>325</c:v>
                </c:pt>
                <c:pt idx="3183">
                  <c:v>343</c:v>
                </c:pt>
                <c:pt idx="3184">
                  <c:v>213</c:v>
                </c:pt>
                <c:pt idx="3185">
                  <c:v>193</c:v>
                </c:pt>
                <c:pt idx="3186">
                  <c:v>168</c:v>
                </c:pt>
                <c:pt idx="3187">
                  <c:v>423</c:v>
                </c:pt>
                <c:pt idx="3188">
                  <c:v>218</c:v>
                </c:pt>
                <c:pt idx="3189">
                  <c:v>158</c:v>
                </c:pt>
                <c:pt idx="3190">
                  <c:v>433</c:v>
                </c:pt>
                <c:pt idx="3191">
                  <c:v>252</c:v>
                </c:pt>
                <c:pt idx="3192">
                  <c:v>175</c:v>
                </c:pt>
                <c:pt idx="3193">
                  <c:v>192</c:v>
                </c:pt>
                <c:pt idx="3194">
                  <c:v>158</c:v>
                </c:pt>
                <c:pt idx="3195">
                  <c:v>114</c:v>
                </c:pt>
                <c:pt idx="3196">
                  <c:v>246</c:v>
                </c:pt>
                <c:pt idx="3197">
                  <c:v>44</c:v>
                </c:pt>
                <c:pt idx="3198">
                  <c:v>136</c:v>
                </c:pt>
                <c:pt idx="3199">
                  <c:v>247</c:v>
                </c:pt>
                <c:pt idx="3200">
                  <c:v>227</c:v>
                </c:pt>
                <c:pt idx="3201">
                  <c:v>219</c:v>
                </c:pt>
                <c:pt idx="3202">
                  <c:v>326</c:v>
                </c:pt>
                <c:pt idx="3203">
                  <c:v>226</c:v>
                </c:pt>
                <c:pt idx="3204">
                  <c:v>351</c:v>
                </c:pt>
                <c:pt idx="3205">
                  <c:v>341</c:v>
                </c:pt>
                <c:pt idx="3206">
                  <c:v>124</c:v>
                </c:pt>
                <c:pt idx="3207">
                  <c:v>123</c:v>
                </c:pt>
                <c:pt idx="3208">
                  <c:v>244</c:v>
                </c:pt>
                <c:pt idx="3209">
                  <c:v>151</c:v>
                </c:pt>
                <c:pt idx="3210">
                  <c:v>736</c:v>
                </c:pt>
                <c:pt idx="3211">
                  <c:v>109</c:v>
                </c:pt>
                <c:pt idx="3212">
                  <c:v>117</c:v>
                </c:pt>
                <c:pt idx="3213">
                  <c:v>77</c:v>
                </c:pt>
                <c:pt idx="3214">
                  <c:v>42</c:v>
                </c:pt>
                <c:pt idx="3215">
                  <c:v>252</c:v>
                </c:pt>
                <c:pt idx="3216">
                  <c:v>179</c:v>
                </c:pt>
                <c:pt idx="3217">
                  <c:v>106</c:v>
                </c:pt>
                <c:pt idx="3218">
                  <c:v>281</c:v>
                </c:pt>
                <c:pt idx="3219">
                  <c:v>384</c:v>
                </c:pt>
                <c:pt idx="3220">
                  <c:v>217</c:v>
                </c:pt>
                <c:pt idx="3221">
                  <c:v>144</c:v>
                </c:pt>
                <c:pt idx="3222">
                  <c:v>374</c:v>
                </c:pt>
                <c:pt idx="3223">
                  <c:v>298</c:v>
                </c:pt>
                <c:pt idx="3224">
                  <c:v>814</c:v>
                </c:pt>
                <c:pt idx="3225">
                  <c:v>33</c:v>
                </c:pt>
                <c:pt idx="3226">
                  <c:v>128</c:v>
                </c:pt>
                <c:pt idx="3227">
                  <c:v>129</c:v>
                </c:pt>
                <c:pt idx="3228">
                  <c:v>274</c:v>
                </c:pt>
                <c:pt idx="3229">
                  <c:v>984</c:v>
                </c:pt>
                <c:pt idx="3230">
                  <c:v>413</c:v>
                </c:pt>
                <c:pt idx="3231">
                  <c:v>44</c:v>
                </c:pt>
                <c:pt idx="3232">
                  <c:v>70</c:v>
                </c:pt>
                <c:pt idx="3233">
                  <c:v>463</c:v>
                </c:pt>
                <c:pt idx="3234">
                  <c:v>96</c:v>
                </c:pt>
                <c:pt idx="3235">
                  <c:v>276</c:v>
                </c:pt>
                <c:pt idx="3236">
                  <c:v>257</c:v>
                </c:pt>
                <c:pt idx="3237">
                  <c:v>131</c:v>
                </c:pt>
                <c:pt idx="3238">
                  <c:v>586</c:v>
                </c:pt>
                <c:pt idx="3239">
                  <c:v>267</c:v>
                </c:pt>
                <c:pt idx="3240">
                  <c:v>29</c:v>
                </c:pt>
                <c:pt idx="3241">
                  <c:v>65</c:v>
                </c:pt>
                <c:pt idx="3242">
                  <c:v>67</c:v>
                </c:pt>
                <c:pt idx="3243">
                  <c:v>190</c:v>
                </c:pt>
                <c:pt idx="3244">
                  <c:v>287</c:v>
                </c:pt>
                <c:pt idx="3245">
                  <c:v>77</c:v>
                </c:pt>
                <c:pt idx="3246">
                  <c:v>169</c:v>
                </c:pt>
                <c:pt idx="3247">
                  <c:v>25</c:v>
                </c:pt>
                <c:pt idx="3248">
                  <c:v>669</c:v>
                </c:pt>
                <c:pt idx="3249">
                  <c:v>122</c:v>
                </c:pt>
                <c:pt idx="3250">
                  <c:v>269</c:v>
                </c:pt>
                <c:pt idx="3251">
                  <c:v>167</c:v>
                </c:pt>
                <c:pt idx="3252">
                  <c:v>244</c:v>
                </c:pt>
                <c:pt idx="3253">
                  <c:v>99</c:v>
                </c:pt>
                <c:pt idx="3254">
                  <c:v>76</c:v>
                </c:pt>
                <c:pt idx="3255">
                  <c:v>252</c:v>
                </c:pt>
                <c:pt idx="3256">
                  <c:v>213</c:v>
                </c:pt>
                <c:pt idx="3257">
                  <c:v>14</c:v>
                </c:pt>
                <c:pt idx="3258">
                  <c:v>121</c:v>
                </c:pt>
                <c:pt idx="3259">
                  <c:v>153</c:v>
                </c:pt>
                <c:pt idx="3260">
                  <c:v>8</c:v>
                </c:pt>
                <c:pt idx="3261">
                  <c:v>244</c:v>
                </c:pt>
                <c:pt idx="3262">
                  <c:v>67</c:v>
                </c:pt>
                <c:pt idx="3263">
                  <c:v>169</c:v>
                </c:pt>
                <c:pt idx="3264">
                  <c:v>86</c:v>
                </c:pt>
                <c:pt idx="3265">
                  <c:v>277</c:v>
                </c:pt>
                <c:pt idx="3266">
                  <c:v>154</c:v>
                </c:pt>
                <c:pt idx="3267">
                  <c:v>135</c:v>
                </c:pt>
                <c:pt idx="3268">
                  <c:v>392</c:v>
                </c:pt>
                <c:pt idx="3269">
                  <c:v>133</c:v>
                </c:pt>
                <c:pt idx="3270">
                  <c:v>96</c:v>
                </c:pt>
                <c:pt idx="3271">
                  <c:v>446</c:v>
                </c:pt>
                <c:pt idx="3272">
                  <c:v>20</c:v>
                </c:pt>
                <c:pt idx="3273">
                  <c:v>291</c:v>
                </c:pt>
                <c:pt idx="3274">
                  <c:v>214</c:v>
                </c:pt>
                <c:pt idx="3275">
                  <c:v>159</c:v>
                </c:pt>
                <c:pt idx="3276">
                  <c:v>275</c:v>
                </c:pt>
                <c:pt idx="3277">
                  <c:v>128</c:v>
                </c:pt>
                <c:pt idx="3278">
                  <c:v>207</c:v>
                </c:pt>
                <c:pt idx="3279">
                  <c:v>146</c:v>
                </c:pt>
                <c:pt idx="3280">
                  <c:v>22</c:v>
                </c:pt>
                <c:pt idx="3281">
                  <c:v>239</c:v>
                </c:pt>
                <c:pt idx="3282">
                  <c:v>92</c:v>
                </c:pt>
                <c:pt idx="3283">
                  <c:v>149</c:v>
                </c:pt>
                <c:pt idx="3284">
                  <c:v>107</c:v>
                </c:pt>
                <c:pt idx="3285">
                  <c:v>71</c:v>
                </c:pt>
                <c:pt idx="3286">
                  <c:v>122</c:v>
                </c:pt>
                <c:pt idx="3287">
                  <c:v>16</c:v>
                </c:pt>
                <c:pt idx="3288">
                  <c:v>251</c:v>
                </c:pt>
                <c:pt idx="3289">
                  <c:v>215</c:v>
                </c:pt>
                <c:pt idx="3290">
                  <c:v>128</c:v>
                </c:pt>
                <c:pt idx="3291">
                  <c:v>445</c:v>
                </c:pt>
                <c:pt idx="3292">
                  <c:v>76</c:v>
                </c:pt>
                <c:pt idx="3293">
                  <c:v>206</c:v>
                </c:pt>
                <c:pt idx="3294">
                  <c:v>155</c:v>
                </c:pt>
                <c:pt idx="3295">
                  <c:v>429</c:v>
                </c:pt>
                <c:pt idx="3296">
                  <c:v>133</c:v>
                </c:pt>
                <c:pt idx="3297">
                  <c:v>474</c:v>
                </c:pt>
                <c:pt idx="3298">
                  <c:v>578</c:v>
                </c:pt>
                <c:pt idx="3299">
                  <c:v>17</c:v>
                </c:pt>
                <c:pt idx="3300">
                  <c:v>74</c:v>
                </c:pt>
                <c:pt idx="3301">
                  <c:v>239</c:v>
                </c:pt>
                <c:pt idx="3302">
                  <c:v>275</c:v>
                </c:pt>
                <c:pt idx="3303">
                  <c:v>101</c:v>
                </c:pt>
                <c:pt idx="3304">
                  <c:v>671</c:v>
                </c:pt>
                <c:pt idx="3305">
                  <c:v>998</c:v>
                </c:pt>
                <c:pt idx="3306">
                  <c:v>271</c:v>
                </c:pt>
                <c:pt idx="3307">
                  <c:v>133</c:v>
                </c:pt>
                <c:pt idx="3308">
                  <c:v>84</c:v>
                </c:pt>
                <c:pt idx="3309">
                  <c:v>281</c:v>
                </c:pt>
                <c:pt idx="3310">
                  <c:v>250</c:v>
                </c:pt>
                <c:pt idx="3311">
                  <c:v>144</c:v>
                </c:pt>
                <c:pt idx="3312">
                  <c:v>432</c:v>
                </c:pt>
                <c:pt idx="3313">
                  <c:v>411</c:v>
                </c:pt>
                <c:pt idx="3314">
                  <c:v>428</c:v>
                </c:pt>
                <c:pt idx="3315">
                  <c:v>249</c:v>
                </c:pt>
                <c:pt idx="3316">
                  <c:v>235</c:v>
                </c:pt>
                <c:pt idx="3317">
                  <c:v>267</c:v>
                </c:pt>
                <c:pt idx="3318">
                  <c:v>595</c:v>
                </c:pt>
                <c:pt idx="3319">
                  <c:v>28</c:v>
                </c:pt>
                <c:pt idx="3320">
                  <c:v>257</c:v>
                </c:pt>
                <c:pt idx="3321">
                  <c:v>630</c:v>
                </c:pt>
                <c:pt idx="3322">
                  <c:v>747</c:v>
                </c:pt>
                <c:pt idx="3323">
                  <c:v>87</c:v>
                </c:pt>
                <c:pt idx="3324">
                  <c:v>187</c:v>
                </c:pt>
                <c:pt idx="3325">
                  <c:v>452</c:v>
                </c:pt>
                <c:pt idx="3326">
                  <c:v>36</c:v>
                </c:pt>
                <c:pt idx="3327">
                  <c:v>277</c:v>
                </c:pt>
                <c:pt idx="3328">
                  <c:v>118</c:v>
                </c:pt>
                <c:pt idx="3329">
                  <c:v>197</c:v>
                </c:pt>
                <c:pt idx="3330">
                  <c:v>101</c:v>
                </c:pt>
                <c:pt idx="3331">
                  <c:v>282</c:v>
                </c:pt>
                <c:pt idx="3332">
                  <c:v>8</c:v>
                </c:pt>
                <c:pt idx="3333">
                  <c:v>1448</c:v>
                </c:pt>
                <c:pt idx="3334">
                  <c:v>344</c:v>
                </c:pt>
                <c:pt idx="3335">
                  <c:v>12</c:v>
                </c:pt>
                <c:pt idx="3336">
                  <c:v>61</c:v>
                </c:pt>
                <c:pt idx="3337">
                  <c:v>91</c:v>
                </c:pt>
                <c:pt idx="3338">
                  <c:v>162</c:v>
                </c:pt>
                <c:pt idx="3339">
                  <c:v>339</c:v>
                </c:pt>
                <c:pt idx="3340">
                  <c:v>113</c:v>
                </c:pt>
                <c:pt idx="3341">
                  <c:v>558</c:v>
                </c:pt>
                <c:pt idx="3342">
                  <c:v>69</c:v>
                </c:pt>
                <c:pt idx="3343">
                  <c:v>541</c:v>
                </c:pt>
                <c:pt idx="3344">
                  <c:v>429</c:v>
                </c:pt>
                <c:pt idx="3345">
                  <c:v>135</c:v>
                </c:pt>
                <c:pt idx="3346">
                  <c:v>96</c:v>
                </c:pt>
                <c:pt idx="3347">
                  <c:v>68</c:v>
                </c:pt>
                <c:pt idx="3348">
                  <c:v>529</c:v>
                </c:pt>
                <c:pt idx="3349">
                  <c:v>650</c:v>
                </c:pt>
                <c:pt idx="3350">
                  <c:v>69</c:v>
                </c:pt>
                <c:pt idx="3351">
                  <c:v>71</c:v>
                </c:pt>
                <c:pt idx="3352">
                  <c:v>30</c:v>
                </c:pt>
                <c:pt idx="3353">
                  <c:v>9</c:v>
                </c:pt>
                <c:pt idx="3354">
                  <c:v>331</c:v>
                </c:pt>
                <c:pt idx="3355">
                  <c:v>66</c:v>
                </c:pt>
                <c:pt idx="3356">
                  <c:v>26</c:v>
                </c:pt>
                <c:pt idx="3357">
                  <c:v>266</c:v>
                </c:pt>
                <c:pt idx="3358">
                  <c:v>168</c:v>
                </c:pt>
                <c:pt idx="3359">
                  <c:v>316</c:v>
                </c:pt>
                <c:pt idx="3360">
                  <c:v>1006</c:v>
                </c:pt>
                <c:pt idx="3361">
                  <c:v>77</c:v>
                </c:pt>
                <c:pt idx="3362">
                  <c:v>622</c:v>
                </c:pt>
                <c:pt idx="3363">
                  <c:v>494</c:v>
                </c:pt>
                <c:pt idx="3364">
                  <c:v>269</c:v>
                </c:pt>
                <c:pt idx="3365">
                  <c:v>543</c:v>
                </c:pt>
                <c:pt idx="3366">
                  <c:v>268</c:v>
                </c:pt>
                <c:pt idx="3367">
                  <c:v>397</c:v>
                </c:pt>
                <c:pt idx="3368">
                  <c:v>22</c:v>
                </c:pt>
                <c:pt idx="3369">
                  <c:v>51</c:v>
                </c:pt>
                <c:pt idx="3370">
                  <c:v>208</c:v>
                </c:pt>
                <c:pt idx="3371">
                  <c:v>77</c:v>
                </c:pt>
                <c:pt idx="3372">
                  <c:v>450</c:v>
                </c:pt>
                <c:pt idx="3373">
                  <c:v>201</c:v>
                </c:pt>
                <c:pt idx="3374">
                  <c:v>342</c:v>
                </c:pt>
                <c:pt idx="3375">
                  <c:v>181</c:v>
                </c:pt>
                <c:pt idx="3376">
                  <c:v>294</c:v>
                </c:pt>
                <c:pt idx="3377">
                  <c:v>123</c:v>
                </c:pt>
                <c:pt idx="3378">
                  <c:v>172</c:v>
                </c:pt>
                <c:pt idx="3379">
                  <c:v>1022</c:v>
                </c:pt>
                <c:pt idx="3380">
                  <c:v>123</c:v>
                </c:pt>
                <c:pt idx="3381">
                  <c:v>420</c:v>
                </c:pt>
                <c:pt idx="3382">
                  <c:v>119</c:v>
                </c:pt>
                <c:pt idx="3383">
                  <c:v>153</c:v>
                </c:pt>
                <c:pt idx="3384">
                  <c:v>85</c:v>
                </c:pt>
                <c:pt idx="3385">
                  <c:v>260</c:v>
                </c:pt>
                <c:pt idx="3386">
                  <c:v>528</c:v>
                </c:pt>
                <c:pt idx="3387">
                  <c:v>361</c:v>
                </c:pt>
                <c:pt idx="3388">
                  <c:v>59</c:v>
                </c:pt>
                <c:pt idx="3389">
                  <c:v>86</c:v>
                </c:pt>
                <c:pt idx="3390">
                  <c:v>139</c:v>
                </c:pt>
                <c:pt idx="3391">
                  <c:v>219</c:v>
                </c:pt>
                <c:pt idx="3392">
                  <c:v>45</c:v>
                </c:pt>
                <c:pt idx="3393">
                  <c:v>168</c:v>
                </c:pt>
                <c:pt idx="3394">
                  <c:v>268</c:v>
                </c:pt>
                <c:pt idx="3395">
                  <c:v>210</c:v>
                </c:pt>
                <c:pt idx="3396">
                  <c:v>160</c:v>
                </c:pt>
                <c:pt idx="3397">
                  <c:v>1044</c:v>
                </c:pt>
                <c:pt idx="3398">
                  <c:v>601</c:v>
                </c:pt>
                <c:pt idx="3399">
                  <c:v>89</c:v>
                </c:pt>
                <c:pt idx="3400">
                  <c:v>491</c:v>
                </c:pt>
                <c:pt idx="3401">
                  <c:v>139</c:v>
                </c:pt>
                <c:pt idx="3402">
                  <c:v>267</c:v>
                </c:pt>
                <c:pt idx="3403">
                  <c:v>88</c:v>
                </c:pt>
                <c:pt idx="3404">
                  <c:v>134</c:v>
                </c:pt>
                <c:pt idx="3405">
                  <c:v>126</c:v>
                </c:pt>
                <c:pt idx="3406">
                  <c:v>191</c:v>
                </c:pt>
                <c:pt idx="3407">
                  <c:v>267</c:v>
                </c:pt>
                <c:pt idx="3408">
                  <c:v>5</c:v>
                </c:pt>
                <c:pt idx="3409">
                  <c:v>560</c:v>
                </c:pt>
                <c:pt idx="3410">
                  <c:v>138</c:v>
                </c:pt>
                <c:pt idx="3411">
                  <c:v>188</c:v>
                </c:pt>
                <c:pt idx="3412">
                  <c:v>262</c:v>
                </c:pt>
                <c:pt idx="3413">
                  <c:v>836</c:v>
                </c:pt>
                <c:pt idx="3414">
                  <c:v>150</c:v>
                </c:pt>
                <c:pt idx="3415">
                  <c:v>44</c:v>
                </c:pt>
                <c:pt idx="3416">
                  <c:v>11</c:v>
                </c:pt>
                <c:pt idx="3417">
                  <c:v>123</c:v>
                </c:pt>
                <c:pt idx="3418">
                  <c:v>150</c:v>
                </c:pt>
                <c:pt idx="3419">
                  <c:v>255</c:v>
                </c:pt>
                <c:pt idx="3420">
                  <c:v>92</c:v>
                </c:pt>
                <c:pt idx="3421">
                  <c:v>112</c:v>
                </c:pt>
                <c:pt idx="3422">
                  <c:v>554</c:v>
                </c:pt>
                <c:pt idx="3423">
                  <c:v>109</c:v>
                </c:pt>
                <c:pt idx="3424">
                  <c:v>781</c:v>
                </c:pt>
                <c:pt idx="3425">
                  <c:v>116</c:v>
                </c:pt>
                <c:pt idx="3426">
                  <c:v>363</c:v>
                </c:pt>
                <c:pt idx="3427">
                  <c:v>82</c:v>
                </c:pt>
                <c:pt idx="3428">
                  <c:v>167</c:v>
                </c:pt>
                <c:pt idx="3429">
                  <c:v>220</c:v>
                </c:pt>
                <c:pt idx="3430">
                  <c:v>546</c:v>
                </c:pt>
                <c:pt idx="3431">
                  <c:v>1124</c:v>
                </c:pt>
                <c:pt idx="3432">
                  <c:v>141</c:v>
                </c:pt>
                <c:pt idx="3433">
                  <c:v>188</c:v>
                </c:pt>
                <c:pt idx="3434">
                  <c:v>107</c:v>
                </c:pt>
                <c:pt idx="3435">
                  <c:v>320</c:v>
                </c:pt>
                <c:pt idx="3436">
                  <c:v>244</c:v>
                </c:pt>
                <c:pt idx="3437">
                  <c:v>319</c:v>
                </c:pt>
                <c:pt idx="3438">
                  <c:v>147</c:v>
                </c:pt>
                <c:pt idx="3439">
                  <c:v>114</c:v>
                </c:pt>
                <c:pt idx="3440">
                  <c:v>400</c:v>
                </c:pt>
                <c:pt idx="3441">
                  <c:v>79</c:v>
                </c:pt>
                <c:pt idx="3442">
                  <c:v>29</c:v>
                </c:pt>
                <c:pt idx="3443">
                  <c:v>97</c:v>
                </c:pt>
                <c:pt idx="3444">
                  <c:v>187</c:v>
                </c:pt>
                <c:pt idx="3445">
                  <c:v>201</c:v>
                </c:pt>
                <c:pt idx="3446">
                  <c:v>280</c:v>
                </c:pt>
                <c:pt idx="3447">
                  <c:v>150</c:v>
                </c:pt>
                <c:pt idx="3448">
                  <c:v>129</c:v>
                </c:pt>
                <c:pt idx="3449">
                  <c:v>516</c:v>
                </c:pt>
                <c:pt idx="3450">
                  <c:v>127</c:v>
                </c:pt>
                <c:pt idx="3451">
                  <c:v>174</c:v>
                </c:pt>
                <c:pt idx="3452">
                  <c:v>82</c:v>
                </c:pt>
                <c:pt idx="3453">
                  <c:v>1516</c:v>
                </c:pt>
                <c:pt idx="3454">
                  <c:v>204</c:v>
                </c:pt>
                <c:pt idx="3455">
                  <c:v>109</c:v>
                </c:pt>
                <c:pt idx="3456">
                  <c:v>378</c:v>
                </c:pt>
                <c:pt idx="3457">
                  <c:v>152</c:v>
                </c:pt>
                <c:pt idx="3458">
                  <c:v>185</c:v>
                </c:pt>
                <c:pt idx="3459">
                  <c:v>317</c:v>
                </c:pt>
                <c:pt idx="3460">
                  <c:v>27</c:v>
                </c:pt>
                <c:pt idx="3461">
                  <c:v>205</c:v>
                </c:pt>
                <c:pt idx="3462">
                  <c:v>46</c:v>
                </c:pt>
                <c:pt idx="3463">
                  <c:v>978</c:v>
                </c:pt>
                <c:pt idx="3464">
                  <c:v>45</c:v>
                </c:pt>
                <c:pt idx="3465">
                  <c:v>145</c:v>
                </c:pt>
                <c:pt idx="3466">
                  <c:v>138</c:v>
                </c:pt>
                <c:pt idx="3467">
                  <c:v>720</c:v>
                </c:pt>
                <c:pt idx="3468">
                  <c:v>362</c:v>
                </c:pt>
                <c:pt idx="3469">
                  <c:v>90</c:v>
                </c:pt>
                <c:pt idx="3470">
                  <c:v>214</c:v>
                </c:pt>
                <c:pt idx="3471">
                  <c:v>142</c:v>
                </c:pt>
                <c:pt idx="3472">
                  <c:v>241</c:v>
                </c:pt>
                <c:pt idx="3473">
                  <c:v>148</c:v>
                </c:pt>
                <c:pt idx="3474">
                  <c:v>227</c:v>
                </c:pt>
                <c:pt idx="3475">
                  <c:v>126</c:v>
                </c:pt>
                <c:pt idx="3476">
                  <c:v>410</c:v>
                </c:pt>
                <c:pt idx="3477">
                  <c:v>243</c:v>
                </c:pt>
                <c:pt idx="3478">
                  <c:v>171</c:v>
                </c:pt>
                <c:pt idx="3479">
                  <c:v>147</c:v>
                </c:pt>
                <c:pt idx="3480">
                  <c:v>91</c:v>
                </c:pt>
                <c:pt idx="3481">
                  <c:v>332</c:v>
                </c:pt>
                <c:pt idx="3482">
                  <c:v>471</c:v>
                </c:pt>
                <c:pt idx="3483">
                  <c:v>364</c:v>
                </c:pt>
                <c:pt idx="3484">
                  <c:v>98</c:v>
                </c:pt>
                <c:pt idx="3485">
                  <c:v>117</c:v>
                </c:pt>
                <c:pt idx="3486">
                  <c:v>185</c:v>
                </c:pt>
                <c:pt idx="3487">
                  <c:v>59</c:v>
                </c:pt>
                <c:pt idx="3488">
                  <c:v>147</c:v>
                </c:pt>
                <c:pt idx="3489">
                  <c:v>553</c:v>
                </c:pt>
                <c:pt idx="3490">
                  <c:v>275</c:v>
                </c:pt>
                <c:pt idx="3491">
                  <c:v>239</c:v>
                </c:pt>
                <c:pt idx="3492">
                  <c:v>402</c:v>
                </c:pt>
                <c:pt idx="3493">
                  <c:v>172</c:v>
                </c:pt>
                <c:pt idx="3494">
                  <c:v>195</c:v>
                </c:pt>
                <c:pt idx="3495">
                  <c:v>68</c:v>
                </c:pt>
                <c:pt idx="3496">
                  <c:v>82</c:v>
                </c:pt>
                <c:pt idx="3497">
                  <c:v>57</c:v>
                </c:pt>
                <c:pt idx="3498">
                  <c:v>495</c:v>
                </c:pt>
                <c:pt idx="3499">
                  <c:v>479</c:v>
                </c:pt>
                <c:pt idx="3500">
                  <c:v>141</c:v>
                </c:pt>
                <c:pt idx="3501">
                  <c:v>82</c:v>
                </c:pt>
                <c:pt idx="3502">
                  <c:v>798</c:v>
                </c:pt>
                <c:pt idx="3503">
                  <c:v>232</c:v>
                </c:pt>
                <c:pt idx="3504">
                  <c:v>60</c:v>
                </c:pt>
                <c:pt idx="3505">
                  <c:v>103</c:v>
                </c:pt>
                <c:pt idx="3506">
                  <c:v>443</c:v>
                </c:pt>
                <c:pt idx="3507">
                  <c:v>400</c:v>
                </c:pt>
                <c:pt idx="3508">
                  <c:v>132</c:v>
                </c:pt>
                <c:pt idx="3509">
                  <c:v>374</c:v>
                </c:pt>
                <c:pt idx="3510">
                  <c:v>363</c:v>
                </c:pt>
                <c:pt idx="3511">
                  <c:v>111</c:v>
                </c:pt>
                <c:pt idx="3512">
                  <c:v>130</c:v>
                </c:pt>
                <c:pt idx="3513">
                  <c:v>308</c:v>
                </c:pt>
                <c:pt idx="3514">
                  <c:v>116</c:v>
                </c:pt>
                <c:pt idx="3515">
                  <c:v>160</c:v>
                </c:pt>
                <c:pt idx="3516">
                  <c:v>205</c:v>
                </c:pt>
                <c:pt idx="3517">
                  <c:v>185</c:v>
                </c:pt>
                <c:pt idx="3518">
                  <c:v>61</c:v>
                </c:pt>
                <c:pt idx="3519">
                  <c:v>159</c:v>
                </c:pt>
                <c:pt idx="3520">
                  <c:v>213</c:v>
                </c:pt>
                <c:pt idx="3521">
                  <c:v>294</c:v>
                </c:pt>
                <c:pt idx="3522">
                  <c:v>140</c:v>
                </c:pt>
                <c:pt idx="3523">
                  <c:v>71</c:v>
                </c:pt>
                <c:pt idx="3524">
                  <c:v>47</c:v>
                </c:pt>
                <c:pt idx="3525">
                  <c:v>570</c:v>
                </c:pt>
                <c:pt idx="3526">
                  <c:v>287</c:v>
                </c:pt>
                <c:pt idx="3527">
                  <c:v>130</c:v>
                </c:pt>
                <c:pt idx="3528">
                  <c:v>201</c:v>
                </c:pt>
                <c:pt idx="3529">
                  <c:v>11</c:v>
                </c:pt>
                <c:pt idx="3530">
                  <c:v>70</c:v>
                </c:pt>
                <c:pt idx="3531">
                  <c:v>54</c:v>
                </c:pt>
                <c:pt idx="3532">
                  <c:v>22</c:v>
                </c:pt>
                <c:pt idx="3533">
                  <c:v>103</c:v>
                </c:pt>
                <c:pt idx="3534">
                  <c:v>104</c:v>
                </c:pt>
                <c:pt idx="3535">
                  <c:v>29</c:v>
                </c:pt>
                <c:pt idx="3536">
                  <c:v>57</c:v>
                </c:pt>
                <c:pt idx="3537">
                  <c:v>236</c:v>
                </c:pt>
                <c:pt idx="3538">
                  <c:v>528</c:v>
                </c:pt>
                <c:pt idx="3539">
                  <c:v>68</c:v>
                </c:pt>
                <c:pt idx="3540">
                  <c:v>876</c:v>
                </c:pt>
                <c:pt idx="3541">
                  <c:v>76</c:v>
                </c:pt>
                <c:pt idx="3542">
                  <c:v>99</c:v>
                </c:pt>
                <c:pt idx="3543">
                  <c:v>122</c:v>
                </c:pt>
                <c:pt idx="3544">
                  <c:v>141</c:v>
                </c:pt>
                <c:pt idx="3545">
                  <c:v>58</c:v>
                </c:pt>
                <c:pt idx="3546">
                  <c:v>78</c:v>
                </c:pt>
                <c:pt idx="3547">
                  <c:v>435</c:v>
                </c:pt>
                <c:pt idx="3548">
                  <c:v>123</c:v>
                </c:pt>
                <c:pt idx="3549">
                  <c:v>210</c:v>
                </c:pt>
                <c:pt idx="3550">
                  <c:v>54</c:v>
                </c:pt>
                <c:pt idx="3551">
                  <c:v>138</c:v>
                </c:pt>
                <c:pt idx="3552">
                  <c:v>336</c:v>
                </c:pt>
                <c:pt idx="3553">
                  <c:v>249</c:v>
                </c:pt>
                <c:pt idx="3554">
                  <c:v>63</c:v>
                </c:pt>
                <c:pt idx="3555">
                  <c:v>257</c:v>
                </c:pt>
                <c:pt idx="3556">
                  <c:v>875</c:v>
                </c:pt>
                <c:pt idx="3557">
                  <c:v>191</c:v>
                </c:pt>
                <c:pt idx="3558">
                  <c:v>481</c:v>
                </c:pt>
                <c:pt idx="3559">
                  <c:v>120</c:v>
                </c:pt>
                <c:pt idx="3560">
                  <c:v>207</c:v>
                </c:pt>
                <c:pt idx="3561">
                  <c:v>303</c:v>
                </c:pt>
                <c:pt idx="3562">
                  <c:v>93</c:v>
                </c:pt>
                <c:pt idx="3563">
                  <c:v>128</c:v>
                </c:pt>
                <c:pt idx="3564">
                  <c:v>194</c:v>
                </c:pt>
                <c:pt idx="3565">
                  <c:v>408</c:v>
                </c:pt>
                <c:pt idx="3566">
                  <c:v>5</c:v>
                </c:pt>
                <c:pt idx="3567">
                  <c:v>231</c:v>
                </c:pt>
                <c:pt idx="3568">
                  <c:v>20</c:v>
                </c:pt>
                <c:pt idx="3569">
                  <c:v>218</c:v>
                </c:pt>
                <c:pt idx="3570">
                  <c:v>36</c:v>
                </c:pt>
                <c:pt idx="3571">
                  <c:v>136</c:v>
                </c:pt>
                <c:pt idx="3572">
                  <c:v>336</c:v>
                </c:pt>
                <c:pt idx="3573">
                  <c:v>192</c:v>
                </c:pt>
                <c:pt idx="3574">
                  <c:v>141</c:v>
                </c:pt>
                <c:pt idx="3575">
                  <c:v>65</c:v>
                </c:pt>
                <c:pt idx="3576">
                  <c:v>203</c:v>
                </c:pt>
                <c:pt idx="3577">
                  <c:v>104</c:v>
                </c:pt>
                <c:pt idx="3578">
                  <c:v>230</c:v>
                </c:pt>
                <c:pt idx="3579">
                  <c:v>71</c:v>
                </c:pt>
                <c:pt idx="3580">
                  <c:v>205</c:v>
                </c:pt>
                <c:pt idx="3581">
                  <c:v>162</c:v>
                </c:pt>
                <c:pt idx="3582">
                  <c:v>145</c:v>
                </c:pt>
                <c:pt idx="3583">
                  <c:v>220</c:v>
                </c:pt>
                <c:pt idx="3584">
                  <c:v>309</c:v>
                </c:pt>
                <c:pt idx="3585">
                  <c:v>421</c:v>
                </c:pt>
                <c:pt idx="3586">
                  <c:v>261</c:v>
                </c:pt>
                <c:pt idx="3587">
                  <c:v>132</c:v>
                </c:pt>
                <c:pt idx="3588">
                  <c:v>273</c:v>
                </c:pt>
                <c:pt idx="3589">
                  <c:v>349</c:v>
                </c:pt>
                <c:pt idx="3590">
                  <c:v>291</c:v>
                </c:pt>
                <c:pt idx="3591">
                  <c:v>83</c:v>
                </c:pt>
                <c:pt idx="3592">
                  <c:v>793</c:v>
                </c:pt>
                <c:pt idx="3593">
                  <c:v>119</c:v>
                </c:pt>
                <c:pt idx="3594">
                  <c:v>312</c:v>
                </c:pt>
                <c:pt idx="3595">
                  <c:v>103</c:v>
                </c:pt>
                <c:pt idx="3596">
                  <c:v>101</c:v>
                </c:pt>
                <c:pt idx="3597">
                  <c:v>48</c:v>
                </c:pt>
                <c:pt idx="3598">
                  <c:v>228</c:v>
                </c:pt>
                <c:pt idx="3599">
                  <c:v>81</c:v>
                </c:pt>
                <c:pt idx="3600">
                  <c:v>152</c:v>
                </c:pt>
                <c:pt idx="3601">
                  <c:v>160</c:v>
                </c:pt>
                <c:pt idx="3602">
                  <c:v>59</c:v>
                </c:pt>
                <c:pt idx="3603">
                  <c:v>297</c:v>
                </c:pt>
                <c:pt idx="3604">
                  <c:v>147</c:v>
                </c:pt>
                <c:pt idx="3605">
                  <c:v>143</c:v>
                </c:pt>
                <c:pt idx="3606">
                  <c:v>75</c:v>
                </c:pt>
                <c:pt idx="3607">
                  <c:v>338</c:v>
                </c:pt>
                <c:pt idx="3608">
                  <c:v>29</c:v>
                </c:pt>
                <c:pt idx="3609">
                  <c:v>159</c:v>
                </c:pt>
                <c:pt idx="3610">
                  <c:v>85</c:v>
                </c:pt>
                <c:pt idx="3611">
                  <c:v>15</c:v>
                </c:pt>
                <c:pt idx="3612">
                  <c:v>198</c:v>
                </c:pt>
                <c:pt idx="3613">
                  <c:v>114</c:v>
                </c:pt>
                <c:pt idx="3614">
                  <c:v>1117</c:v>
                </c:pt>
                <c:pt idx="3615">
                  <c:v>343</c:v>
                </c:pt>
                <c:pt idx="3616">
                  <c:v>59</c:v>
                </c:pt>
                <c:pt idx="3617">
                  <c:v>31</c:v>
                </c:pt>
                <c:pt idx="3618">
                  <c:v>212</c:v>
                </c:pt>
                <c:pt idx="3619">
                  <c:v>157</c:v>
                </c:pt>
                <c:pt idx="3620">
                  <c:v>96</c:v>
                </c:pt>
                <c:pt idx="3621">
                  <c:v>245</c:v>
                </c:pt>
                <c:pt idx="3622">
                  <c:v>72</c:v>
                </c:pt>
                <c:pt idx="3623">
                  <c:v>700</c:v>
                </c:pt>
                <c:pt idx="3624">
                  <c:v>107</c:v>
                </c:pt>
                <c:pt idx="3625">
                  <c:v>312</c:v>
                </c:pt>
                <c:pt idx="3626">
                  <c:v>153</c:v>
                </c:pt>
                <c:pt idx="3627">
                  <c:v>55</c:v>
                </c:pt>
                <c:pt idx="3628">
                  <c:v>38</c:v>
                </c:pt>
                <c:pt idx="3629">
                  <c:v>96</c:v>
                </c:pt>
                <c:pt idx="3630">
                  <c:v>397</c:v>
                </c:pt>
                <c:pt idx="3631">
                  <c:v>208</c:v>
                </c:pt>
                <c:pt idx="3632">
                  <c:v>122</c:v>
                </c:pt>
                <c:pt idx="3633">
                  <c:v>109</c:v>
                </c:pt>
                <c:pt idx="3634">
                  <c:v>74</c:v>
                </c:pt>
                <c:pt idx="3635">
                  <c:v>72</c:v>
                </c:pt>
                <c:pt idx="3636">
                  <c:v>383</c:v>
                </c:pt>
                <c:pt idx="3637">
                  <c:v>113</c:v>
                </c:pt>
                <c:pt idx="3638">
                  <c:v>400</c:v>
                </c:pt>
                <c:pt idx="3639">
                  <c:v>387</c:v>
                </c:pt>
                <c:pt idx="3640">
                  <c:v>59</c:v>
                </c:pt>
                <c:pt idx="3641">
                  <c:v>528</c:v>
                </c:pt>
                <c:pt idx="3642">
                  <c:v>1223</c:v>
                </c:pt>
                <c:pt idx="3643">
                  <c:v>38</c:v>
                </c:pt>
                <c:pt idx="3644">
                  <c:v>1139</c:v>
                </c:pt>
                <c:pt idx="3645">
                  <c:v>286</c:v>
                </c:pt>
                <c:pt idx="3646">
                  <c:v>369</c:v>
                </c:pt>
                <c:pt idx="3647">
                  <c:v>333</c:v>
                </c:pt>
                <c:pt idx="3648">
                  <c:v>198</c:v>
                </c:pt>
                <c:pt idx="3649">
                  <c:v>106</c:v>
                </c:pt>
                <c:pt idx="3650">
                  <c:v>423</c:v>
                </c:pt>
                <c:pt idx="3651">
                  <c:v>116</c:v>
                </c:pt>
                <c:pt idx="3652">
                  <c:v>30</c:v>
                </c:pt>
                <c:pt idx="3653">
                  <c:v>1101</c:v>
                </c:pt>
                <c:pt idx="3654">
                  <c:v>102</c:v>
                </c:pt>
                <c:pt idx="3655">
                  <c:v>384</c:v>
                </c:pt>
                <c:pt idx="3656">
                  <c:v>156</c:v>
                </c:pt>
                <c:pt idx="3657">
                  <c:v>99</c:v>
                </c:pt>
                <c:pt idx="3658">
                  <c:v>280</c:v>
                </c:pt>
                <c:pt idx="3659">
                  <c:v>20</c:v>
                </c:pt>
                <c:pt idx="3660">
                  <c:v>258</c:v>
                </c:pt>
                <c:pt idx="3661">
                  <c:v>85</c:v>
                </c:pt>
                <c:pt idx="3662">
                  <c:v>355</c:v>
                </c:pt>
                <c:pt idx="3663">
                  <c:v>66</c:v>
                </c:pt>
                <c:pt idx="3664">
                  <c:v>467</c:v>
                </c:pt>
                <c:pt idx="3665">
                  <c:v>582</c:v>
                </c:pt>
                <c:pt idx="3666">
                  <c:v>744</c:v>
                </c:pt>
                <c:pt idx="3667">
                  <c:v>185</c:v>
                </c:pt>
                <c:pt idx="3668">
                  <c:v>13</c:v>
                </c:pt>
                <c:pt idx="3669">
                  <c:v>98</c:v>
                </c:pt>
                <c:pt idx="3670">
                  <c:v>127</c:v>
                </c:pt>
                <c:pt idx="3671">
                  <c:v>45</c:v>
                </c:pt>
                <c:pt idx="3672">
                  <c:v>244</c:v>
                </c:pt>
                <c:pt idx="3673">
                  <c:v>2769</c:v>
                </c:pt>
                <c:pt idx="3674">
                  <c:v>561</c:v>
                </c:pt>
                <c:pt idx="3675">
                  <c:v>182</c:v>
                </c:pt>
                <c:pt idx="3676">
                  <c:v>618</c:v>
                </c:pt>
                <c:pt idx="3677">
                  <c:v>198</c:v>
                </c:pt>
                <c:pt idx="3678">
                  <c:v>126</c:v>
                </c:pt>
                <c:pt idx="3679">
                  <c:v>715</c:v>
                </c:pt>
                <c:pt idx="3680">
                  <c:v>63</c:v>
                </c:pt>
                <c:pt idx="3681">
                  <c:v>412</c:v>
                </c:pt>
                <c:pt idx="3682">
                  <c:v>66</c:v>
                </c:pt>
                <c:pt idx="3683">
                  <c:v>96</c:v>
                </c:pt>
                <c:pt idx="3684">
                  <c:v>633</c:v>
                </c:pt>
                <c:pt idx="3685">
                  <c:v>364</c:v>
                </c:pt>
                <c:pt idx="3686">
                  <c:v>298</c:v>
                </c:pt>
                <c:pt idx="3687">
                  <c:v>341</c:v>
                </c:pt>
                <c:pt idx="3688">
                  <c:v>364</c:v>
                </c:pt>
                <c:pt idx="3689">
                  <c:v>234</c:v>
                </c:pt>
                <c:pt idx="3690">
                  <c:v>639</c:v>
                </c:pt>
                <c:pt idx="3691">
                  <c:v>310</c:v>
                </c:pt>
                <c:pt idx="3692">
                  <c:v>123</c:v>
                </c:pt>
                <c:pt idx="3693">
                  <c:v>253</c:v>
                </c:pt>
                <c:pt idx="3694">
                  <c:v>96</c:v>
                </c:pt>
                <c:pt idx="3695">
                  <c:v>297</c:v>
                </c:pt>
                <c:pt idx="3696">
                  <c:v>501</c:v>
                </c:pt>
                <c:pt idx="3697">
                  <c:v>67</c:v>
                </c:pt>
                <c:pt idx="3698">
                  <c:v>281</c:v>
                </c:pt>
                <c:pt idx="3699">
                  <c:v>475</c:v>
                </c:pt>
                <c:pt idx="3700">
                  <c:v>205</c:v>
                </c:pt>
                <c:pt idx="3701">
                  <c:v>272</c:v>
                </c:pt>
                <c:pt idx="3702">
                  <c:v>349</c:v>
                </c:pt>
                <c:pt idx="3703">
                  <c:v>216</c:v>
                </c:pt>
                <c:pt idx="3704">
                  <c:v>183</c:v>
                </c:pt>
                <c:pt idx="3705">
                  <c:v>130</c:v>
                </c:pt>
                <c:pt idx="3706">
                  <c:v>61</c:v>
                </c:pt>
                <c:pt idx="3707">
                  <c:v>92</c:v>
                </c:pt>
                <c:pt idx="3708">
                  <c:v>37</c:v>
                </c:pt>
                <c:pt idx="3709">
                  <c:v>354</c:v>
                </c:pt>
                <c:pt idx="3710">
                  <c:v>203</c:v>
                </c:pt>
                <c:pt idx="3711">
                  <c:v>152</c:v>
                </c:pt>
                <c:pt idx="3712">
                  <c:v>41</c:v>
                </c:pt>
                <c:pt idx="3713">
                  <c:v>20</c:v>
                </c:pt>
                <c:pt idx="3714">
                  <c:v>277</c:v>
                </c:pt>
                <c:pt idx="3715">
                  <c:v>83</c:v>
                </c:pt>
                <c:pt idx="3716">
                  <c:v>531</c:v>
                </c:pt>
                <c:pt idx="3717">
                  <c:v>91</c:v>
                </c:pt>
                <c:pt idx="3718">
                  <c:v>315</c:v>
                </c:pt>
                <c:pt idx="3719">
                  <c:v>70</c:v>
                </c:pt>
                <c:pt idx="3720">
                  <c:v>384</c:v>
                </c:pt>
                <c:pt idx="3721">
                  <c:v>105</c:v>
                </c:pt>
                <c:pt idx="3722">
                  <c:v>305</c:v>
                </c:pt>
                <c:pt idx="3723">
                  <c:v>158</c:v>
                </c:pt>
                <c:pt idx="3724">
                  <c:v>199</c:v>
                </c:pt>
                <c:pt idx="3725">
                  <c:v>25</c:v>
                </c:pt>
                <c:pt idx="3726">
                  <c:v>147</c:v>
                </c:pt>
                <c:pt idx="3727">
                  <c:v>538</c:v>
                </c:pt>
                <c:pt idx="3728">
                  <c:v>77</c:v>
                </c:pt>
                <c:pt idx="3729">
                  <c:v>94</c:v>
                </c:pt>
                <c:pt idx="3730">
                  <c:v>1721</c:v>
                </c:pt>
                <c:pt idx="3731">
                  <c:v>143</c:v>
                </c:pt>
                <c:pt idx="3732">
                  <c:v>104</c:v>
                </c:pt>
                <c:pt idx="3733">
                  <c:v>587</c:v>
                </c:pt>
                <c:pt idx="3734">
                  <c:v>1608</c:v>
                </c:pt>
                <c:pt idx="3735">
                  <c:v>48</c:v>
                </c:pt>
                <c:pt idx="3736">
                  <c:v>74</c:v>
                </c:pt>
                <c:pt idx="3737">
                  <c:v>427</c:v>
                </c:pt>
                <c:pt idx="3738">
                  <c:v>73</c:v>
                </c:pt>
                <c:pt idx="3739">
                  <c:v>14</c:v>
                </c:pt>
                <c:pt idx="3740">
                  <c:v>725</c:v>
                </c:pt>
                <c:pt idx="3741">
                  <c:v>333</c:v>
                </c:pt>
                <c:pt idx="3742">
                  <c:v>244</c:v>
                </c:pt>
                <c:pt idx="3743">
                  <c:v>519</c:v>
                </c:pt>
                <c:pt idx="3744">
                  <c:v>242</c:v>
                </c:pt>
                <c:pt idx="3745">
                  <c:v>222</c:v>
                </c:pt>
                <c:pt idx="3746">
                  <c:v>130</c:v>
                </c:pt>
                <c:pt idx="3747">
                  <c:v>490</c:v>
                </c:pt>
                <c:pt idx="3748">
                  <c:v>258</c:v>
                </c:pt>
                <c:pt idx="3749">
                  <c:v>337</c:v>
                </c:pt>
                <c:pt idx="3750">
                  <c:v>220</c:v>
                </c:pt>
                <c:pt idx="3751">
                  <c:v>79</c:v>
                </c:pt>
                <c:pt idx="3752">
                  <c:v>250</c:v>
                </c:pt>
                <c:pt idx="3753">
                  <c:v>130</c:v>
                </c:pt>
                <c:pt idx="3754">
                  <c:v>882</c:v>
                </c:pt>
                <c:pt idx="3755">
                  <c:v>515</c:v>
                </c:pt>
                <c:pt idx="3756">
                  <c:v>238</c:v>
                </c:pt>
                <c:pt idx="3757">
                  <c:v>32</c:v>
                </c:pt>
                <c:pt idx="3758">
                  <c:v>907</c:v>
                </c:pt>
                <c:pt idx="3759">
                  <c:v>162</c:v>
                </c:pt>
                <c:pt idx="3760">
                  <c:v>70</c:v>
                </c:pt>
                <c:pt idx="3761">
                  <c:v>99</c:v>
                </c:pt>
                <c:pt idx="3762">
                  <c:v>325</c:v>
                </c:pt>
                <c:pt idx="3763">
                  <c:v>305</c:v>
                </c:pt>
                <c:pt idx="3764">
                  <c:v>631</c:v>
                </c:pt>
                <c:pt idx="3765">
                  <c:v>169</c:v>
                </c:pt>
                <c:pt idx="3766">
                  <c:v>61</c:v>
                </c:pt>
                <c:pt idx="3767">
                  <c:v>256</c:v>
                </c:pt>
                <c:pt idx="3768">
                  <c:v>58</c:v>
                </c:pt>
                <c:pt idx="3769">
                  <c:v>142</c:v>
                </c:pt>
                <c:pt idx="3770">
                  <c:v>36</c:v>
                </c:pt>
                <c:pt idx="3771">
                  <c:v>106</c:v>
                </c:pt>
                <c:pt idx="3772">
                  <c:v>71</c:v>
                </c:pt>
                <c:pt idx="3773">
                  <c:v>132</c:v>
                </c:pt>
                <c:pt idx="3774">
                  <c:v>120</c:v>
                </c:pt>
                <c:pt idx="3775">
                  <c:v>181</c:v>
                </c:pt>
                <c:pt idx="3776">
                  <c:v>152</c:v>
                </c:pt>
                <c:pt idx="3777">
                  <c:v>302</c:v>
                </c:pt>
                <c:pt idx="3778">
                  <c:v>93</c:v>
                </c:pt>
                <c:pt idx="3779">
                  <c:v>235</c:v>
                </c:pt>
                <c:pt idx="3780">
                  <c:v>129</c:v>
                </c:pt>
                <c:pt idx="3781">
                  <c:v>94</c:v>
                </c:pt>
                <c:pt idx="3782">
                  <c:v>310</c:v>
                </c:pt>
                <c:pt idx="3783">
                  <c:v>195</c:v>
                </c:pt>
                <c:pt idx="3784">
                  <c:v>196</c:v>
                </c:pt>
                <c:pt idx="3785">
                  <c:v>93</c:v>
                </c:pt>
                <c:pt idx="3786">
                  <c:v>394</c:v>
                </c:pt>
                <c:pt idx="3787">
                  <c:v>288</c:v>
                </c:pt>
                <c:pt idx="3788">
                  <c:v>208</c:v>
                </c:pt>
                <c:pt idx="3789">
                  <c:v>508</c:v>
                </c:pt>
                <c:pt idx="3790">
                  <c:v>86</c:v>
                </c:pt>
                <c:pt idx="3791">
                  <c:v>189</c:v>
                </c:pt>
                <c:pt idx="3792">
                  <c:v>249</c:v>
                </c:pt>
                <c:pt idx="3793">
                  <c:v>450</c:v>
                </c:pt>
                <c:pt idx="3794">
                  <c:v>680</c:v>
                </c:pt>
                <c:pt idx="3795">
                  <c:v>175</c:v>
                </c:pt>
                <c:pt idx="3796">
                  <c:v>479</c:v>
                </c:pt>
                <c:pt idx="3797">
                  <c:v>270</c:v>
                </c:pt>
                <c:pt idx="3798">
                  <c:v>164</c:v>
                </c:pt>
                <c:pt idx="3799">
                  <c:v>158</c:v>
                </c:pt>
                <c:pt idx="3800">
                  <c:v>50</c:v>
                </c:pt>
                <c:pt idx="3801">
                  <c:v>80</c:v>
                </c:pt>
                <c:pt idx="3802">
                  <c:v>45</c:v>
                </c:pt>
                <c:pt idx="3803">
                  <c:v>220</c:v>
                </c:pt>
                <c:pt idx="3804">
                  <c:v>161</c:v>
                </c:pt>
                <c:pt idx="3805">
                  <c:v>98</c:v>
                </c:pt>
                <c:pt idx="3806">
                  <c:v>79</c:v>
                </c:pt>
                <c:pt idx="3807">
                  <c:v>157</c:v>
                </c:pt>
                <c:pt idx="3808">
                  <c:v>339</c:v>
                </c:pt>
                <c:pt idx="3809">
                  <c:v>274</c:v>
                </c:pt>
                <c:pt idx="3810">
                  <c:v>977</c:v>
                </c:pt>
                <c:pt idx="3811">
                  <c:v>127</c:v>
                </c:pt>
                <c:pt idx="3812">
                  <c:v>329</c:v>
                </c:pt>
                <c:pt idx="3813">
                  <c:v>1441</c:v>
                </c:pt>
                <c:pt idx="3814">
                  <c:v>231</c:v>
                </c:pt>
                <c:pt idx="3815">
                  <c:v>96</c:v>
                </c:pt>
                <c:pt idx="3816">
                  <c:v>213</c:v>
                </c:pt>
                <c:pt idx="3817">
                  <c:v>335</c:v>
                </c:pt>
                <c:pt idx="3818">
                  <c:v>959</c:v>
                </c:pt>
                <c:pt idx="3819">
                  <c:v>429</c:v>
                </c:pt>
                <c:pt idx="3820">
                  <c:v>383</c:v>
                </c:pt>
                <c:pt idx="3821">
                  <c:v>40</c:v>
                </c:pt>
                <c:pt idx="3822">
                  <c:v>110</c:v>
                </c:pt>
                <c:pt idx="3823">
                  <c:v>326</c:v>
                </c:pt>
                <c:pt idx="3824">
                  <c:v>179</c:v>
                </c:pt>
                <c:pt idx="3825">
                  <c:v>132</c:v>
                </c:pt>
                <c:pt idx="3826">
                  <c:v>95</c:v>
                </c:pt>
                <c:pt idx="3827">
                  <c:v>248</c:v>
                </c:pt>
                <c:pt idx="3828">
                  <c:v>100</c:v>
                </c:pt>
                <c:pt idx="3829">
                  <c:v>226</c:v>
                </c:pt>
                <c:pt idx="3830">
                  <c:v>174</c:v>
                </c:pt>
                <c:pt idx="3831">
                  <c:v>29</c:v>
                </c:pt>
                <c:pt idx="3832">
                  <c:v>176</c:v>
                </c:pt>
                <c:pt idx="3833">
                  <c:v>106</c:v>
                </c:pt>
                <c:pt idx="3834">
                  <c:v>136</c:v>
                </c:pt>
                <c:pt idx="3835">
                  <c:v>110</c:v>
                </c:pt>
                <c:pt idx="3836">
                  <c:v>230</c:v>
                </c:pt>
                <c:pt idx="3837">
                  <c:v>140</c:v>
                </c:pt>
                <c:pt idx="3838">
                  <c:v>118</c:v>
                </c:pt>
                <c:pt idx="3839">
                  <c:v>151</c:v>
                </c:pt>
                <c:pt idx="3840">
                  <c:v>693</c:v>
                </c:pt>
                <c:pt idx="3841">
                  <c:v>31</c:v>
                </c:pt>
                <c:pt idx="3842">
                  <c:v>125</c:v>
                </c:pt>
                <c:pt idx="3843">
                  <c:v>670</c:v>
                </c:pt>
                <c:pt idx="3844">
                  <c:v>454</c:v>
                </c:pt>
                <c:pt idx="3845">
                  <c:v>159</c:v>
                </c:pt>
                <c:pt idx="3846">
                  <c:v>504</c:v>
                </c:pt>
                <c:pt idx="3847">
                  <c:v>29</c:v>
                </c:pt>
                <c:pt idx="3848">
                  <c:v>190</c:v>
                </c:pt>
                <c:pt idx="3849">
                  <c:v>332</c:v>
                </c:pt>
                <c:pt idx="3850">
                  <c:v>143</c:v>
                </c:pt>
                <c:pt idx="3851">
                  <c:v>77</c:v>
                </c:pt>
                <c:pt idx="3852">
                  <c:v>517</c:v>
                </c:pt>
                <c:pt idx="3853">
                  <c:v>2029</c:v>
                </c:pt>
                <c:pt idx="3854">
                  <c:v>269</c:v>
                </c:pt>
                <c:pt idx="3855">
                  <c:v>457</c:v>
                </c:pt>
                <c:pt idx="3856">
                  <c:v>184</c:v>
                </c:pt>
                <c:pt idx="3857">
                  <c:v>47</c:v>
                </c:pt>
                <c:pt idx="3858">
                  <c:v>158</c:v>
                </c:pt>
                <c:pt idx="3859">
                  <c:v>168</c:v>
                </c:pt>
                <c:pt idx="3860">
                  <c:v>50</c:v>
                </c:pt>
                <c:pt idx="3861">
                  <c:v>757</c:v>
                </c:pt>
                <c:pt idx="3862">
                  <c:v>93</c:v>
                </c:pt>
                <c:pt idx="3863">
                  <c:v>285</c:v>
                </c:pt>
                <c:pt idx="3864">
                  <c:v>390</c:v>
                </c:pt>
                <c:pt idx="3865">
                  <c:v>146</c:v>
                </c:pt>
                <c:pt idx="3866">
                  <c:v>386</c:v>
                </c:pt>
                <c:pt idx="3867">
                  <c:v>145</c:v>
                </c:pt>
                <c:pt idx="3868">
                  <c:v>230</c:v>
                </c:pt>
                <c:pt idx="3869">
                  <c:v>237</c:v>
                </c:pt>
                <c:pt idx="3870">
                  <c:v>474</c:v>
                </c:pt>
                <c:pt idx="3871">
                  <c:v>350</c:v>
                </c:pt>
                <c:pt idx="3872">
                  <c:v>487</c:v>
                </c:pt>
                <c:pt idx="3873">
                  <c:v>1009</c:v>
                </c:pt>
                <c:pt idx="3874">
                  <c:v>87</c:v>
                </c:pt>
                <c:pt idx="3875">
                  <c:v>82</c:v>
                </c:pt>
                <c:pt idx="3876">
                  <c:v>183</c:v>
                </c:pt>
                <c:pt idx="3877">
                  <c:v>139</c:v>
                </c:pt>
                <c:pt idx="3878">
                  <c:v>115</c:v>
                </c:pt>
                <c:pt idx="3879">
                  <c:v>124</c:v>
                </c:pt>
                <c:pt idx="3880">
                  <c:v>633</c:v>
                </c:pt>
                <c:pt idx="3881">
                  <c:v>718</c:v>
                </c:pt>
                <c:pt idx="3882">
                  <c:v>63</c:v>
                </c:pt>
                <c:pt idx="3883">
                  <c:v>180</c:v>
                </c:pt>
                <c:pt idx="3884">
                  <c:v>47</c:v>
                </c:pt>
                <c:pt idx="3885">
                  <c:v>391</c:v>
                </c:pt>
                <c:pt idx="3886">
                  <c:v>85</c:v>
                </c:pt>
                <c:pt idx="3887">
                  <c:v>373</c:v>
                </c:pt>
                <c:pt idx="3888">
                  <c:v>289</c:v>
                </c:pt>
                <c:pt idx="3889">
                  <c:v>805</c:v>
                </c:pt>
                <c:pt idx="3890">
                  <c:v>623</c:v>
                </c:pt>
                <c:pt idx="3891">
                  <c:v>483</c:v>
                </c:pt>
                <c:pt idx="3892">
                  <c:v>26</c:v>
                </c:pt>
                <c:pt idx="3893">
                  <c:v>112</c:v>
                </c:pt>
                <c:pt idx="3894">
                  <c:v>213</c:v>
                </c:pt>
                <c:pt idx="3895">
                  <c:v>129</c:v>
                </c:pt>
                <c:pt idx="3896">
                  <c:v>330</c:v>
                </c:pt>
                <c:pt idx="3897">
                  <c:v>104</c:v>
                </c:pt>
                <c:pt idx="3898">
                  <c:v>184</c:v>
                </c:pt>
                <c:pt idx="3899">
                  <c:v>120</c:v>
                </c:pt>
                <c:pt idx="3900">
                  <c:v>159</c:v>
                </c:pt>
                <c:pt idx="3901">
                  <c:v>391</c:v>
                </c:pt>
                <c:pt idx="3902">
                  <c:v>112</c:v>
                </c:pt>
                <c:pt idx="3903">
                  <c:v>76</c:v>
                </c:pt>
                <c:pt idx="3904">
                  <c:v>189</c:v>
                </c:pt>
                <c:pt idx="3905">
                  <c:v>94</c:v>
                </c:pt>
                <c:pt idx="3906">
                  <c:v>184</c:v>
                </c:pt>
                <c:pt idx="3907">
                  <c:v>100</c:v>
                </c:pt>
                <c:pt idx="3908">
                  <c:v>57</c:v>
                </c:pt>
                <c:pt idx="3909">
                  <c:v>525</c:v>
                </c:pt>
                <c:pt idx="3910">
                  <c:v>60</c:v>
                </c:pt>
                <c:pt idx="3911">
                  <c:v>251</c:v>
                </c:pt>
                <c:pt idx="3912">
                  <c:v>251</c:v>
                </c:pt>
                <c:pt idx="3913">
                  <c:v>219</c:v>
                </c:pt>
                <c:pt idx="3914">
                  <c:v>976</c:v>
                </c:pt>
                <c:pt idx="3915">
                  <c:v>46</c:v>
                </c:pt>
                <c:pt idx="3916">
                  <c:v>185</c:v>
                </c:pt>
                <c:pt idx="3917">
                  <c:v>587</c:v>
                </c:pt>
                <c:pt idx="3918">
                  <c:v>65</c:v>
                </c:pt>
                <c:pt idx="3919">
                  <c:v>491</c:v>
                </c:pt>
                <c:pt idx="3920">
                  <c:v>432</c:v>
                </c:pt>
                <c:pt idx="3921">
                  <c:v>102</c:v>
                </c:pt>
                <c:pt idx="3922">
                  <c:v>264</c:v>
                </c:pt>
                <c:pt idx="3923">
                  <c:v>75</c:v>
                </c:pt>
                <c:pt idx="3924">
                  <c:v>106</c:v>
                </c:pt>
                <c:pt idx="3925">
                  <c:v>81</c:v>
                </c:pt>
                <c:pt idx="3926">
                  <c:v>89</c:v>
                </c:pt>
                <c:pt idx="3927">
                  <c:v>95</c:v>
                </c:pt>
                <c:pt idx="3928">
                  <c:v>322</c:v>
                </c:pt>
                <c:pt idx="3929">
                  <c:v>94</c:v>
                </c:pt>
                <c:pt idx="3930">
                  <c:v>417</c:v>
                </c:pt>
                <c:pt idx="3931">
                  <c:v>567</c:v>
                </c:pt>
                <c:pt idx="3932">
                  <c:v>600</c:v>
                </c:pt>
                <c:pt idx="3933">
                  <c:v>5</c:v>
                </c:pt>
                <c:pt idx="3934">
                  <c:v>464</c:v>
                </c:pt>
                <c:pt idx="3935">
                  <c:v>222</c:v>
                </c:pt>
                <c:pt idx="3936">
                  <c:v>469</c:v>
                </c:pt>
                <c:pt idx="3937">
                  <c:v>99</c:v>
                </c:pt>
                <c:pt idx="3938">
                  <c:v>297</c:v>
                </c:pt>
                <c:pt idx="3939">
                  <c:v>41</c:v>
                </c:pt>
                <c:pt idx="3940">
                  <c:v>390</c:v>
                </c:pt>
                <c:pt idx="3941">
                  <c:v>535</c:v>
                </c:pt>
                <c:pt idx="3942">
                  <c:v>269</c:v>
                </c:pt>
                <c:pt idx="3943">
                  <c:v>1010</c:v>
                </c:pt>
                <c:pt idx="3944">
                  <c:v>73</c:v>
                </c:pt>
                <c:pt idx="3945">
                  <c:v>650</c:v>
                </c:pt>
                <c:pt idx="3946">
                  <c:v>53</c:v>
                </c:pt>
                <c:pt idx="3947">
                  <c:v>270</c:v>
                </c:pt>
                <c:pt idx="3948">
                  <c:v>119</c:v>
                </c:pt>
                <c:pt idx="3949">
                  <c:v>634</c:v>
                </c:pt>
                <c:pt idx="3950">
                  <c:v>72</c:v>
                </c:pt>
                <c:pt idx="3951">
                  <c:v>270</c:v>
                </c:pt>
                <c:pt idx="3952">
                  <c:v>165</c:v>
                </c:pt>
                <c:pt idx="3953">
                  <c:v>164</c:v>
                </c:pt>
                <c:pt idx="3954">
                  <c:v>196</c:v>
                </c:pt>
                <c:pt idx="3955">
                  <c:v>78</c:v>
                </c:pt>
                <c:pt idx="3956">
                  <c:v>897</c:v>
                </c:pt>
                <c:pt idx="3957">
                  <c:v>22</c:v>
                </c:pt>
                <c:pt idx="3958">
                  <c:v>161</c:v>
                </c:pt>
                <c:pt idx="3959">
                  <c:v>23</c:v>
                </c:pt>
                <c:pt idx="3960">
                  <c:v>490</c:v>
                </c:pt>
                <c:pt idx="3961">
                  <c:v>359</c:v>
                </c:pt>
                <c:pt idx="3962">
                  <c:v>213</c:v>
                </c:pt>
                <c:pt idx="3963">
                  <c:v>122</c:v>
                </c:pt>
                <c:pt idx="3964">
                  <c:v>587</c:v>
                </c:pt>
                <c:pt idx="3965">
                  <c:v>199</c:v>
                </c:pt>
                <c:pt idx="3966">
                  <c:v>261</c:v>
                </c:pt>
                <c:pt idx="3967">
                  <c:v>5</c:v>
                </c:pt>
                <c:pt idx="3968">
                  <c:v>1531</c:v>
                </c:pt>
                <c:pt idx="3969">
                  <c:v>92</c:v>
                </c:pt>
                <c:pt idx="3970">
                  <c:v>179</c:v>
                </c:pt>
                <c:pt idx="3971">
                  <c:v>41</c:v>
                </c:pt>
                <c:pt idx="3972">
                  <c:v>197</c:v>
                </c:pt>
                <c:pt idx="3973">
                  <c:v>144</c:v>
                </c:pt>
                <c:pt idx="3974">
                  <c:v>255</c:v>
                </c:pt>
                <c:pt idx="3975">
                  <c:v>56</c:v>
                </c:pt>
                <c:pt idx="3976">
                  <c:v>20</c:v>
                </c:pt>
                <c:pt idx="3977">
                  <c:v>331</c:v>
                </c:pt>
                <c:pt idx="3978">
                  <c:v>216</c:v>
                </c:pt>
                <c:pt idx="3979">
                  <c:v>64</c:v>
                </c:pt>
                <c:pt idx="3980">
                  <c:v>34</c:v>
                </c:pt>
                <c:pt idx="3981">
                  <c:v>68</c:v>
                </c:pt>
                <c:pt idx="3982">
                  <c:v>764</c:v>
                </c:pt>
                <c:pt idx="3983">
                  <c:v>64</c:v>
                </c:pt>
                <c:pt idx="3984">
                  <c:v>257</c:v>
                </c:pt>
                <c:pt idx="3985">
                  <c:v>58</c:v>
                </c:pt>
                <c:pt idx="3986">
                  <c:v>30</c:v>
                </c:pt>
                <c:pt idx="3987">
                  <c:v>529</c:v>
                </c:pt>
                <c:pt idx="3988">
                  <c:v>8</c:v>
                </c:pt>
                <c:pt idx="3989">
                  <c:v>147</c:v>
                </c:pt>
                <c:pt idx="3990">
                  <c:v>173</c:v>
                </c:pt>
                <c:pt idx="3991">
                  <c:v>132</c:v>
                </c:pt>
                <c:pt idx="3992">
                  <c:v>286</c:v>
                </c:pt>
                <c:pt idx="3993">
                  <c:v>476</c:v>
                </c:pt>
                <c:pt idx="3994">
                  <c:v>221</c:v>
                </c:pt>
                <c:pt idx="3995">
                  <c:v>146</c:v>
                </c:pt>
                <c:pt idx="3996">
                  <c:v>532</c:v>
                </c:pt>
                <c:pt idx="3997">
                  <c:v>69</c:v>
                </c:pt>
                <c:pt idx="3998">
                  <c:v>157</c:v>
                </c:pt>
                <c:pt idx="3999">
                  <c:v>485</c:v>
                </c:pt>
                <c:pt idx="4000">
                  <c:v>56</c:v>
                </c:pt>
                <c:pt idx="4001">
                  <c:v>69</c:v>
                </c:pt>
                <c:pt idx="4002">
                  <c:v>131</c:v>
                </c:pt>
                <c:pt idx="4003">
                  <c:v>95</c:v>
                </c:pt>
                <c:pt idx="4004">
                  <c:v>294</c:v>
                </c:pt>
                <c:pt idx="4005">
                  <c:v>146</c:v>
                </c:pt>
                <c:pt idx="4006">
                  <c:v>58</c:v>
                </c:pt>
                <c:pt idx="4007">
                  <c:v>249</c:v>
                </c:pt>
                <c:pt idx="4008">
                  <c:v>10</c:v>
                </c:pt>
                <c:pt idx="4009">
                  <c:v>255</c:v>
                </c:pt>
                <c:pt idx="4010">
                  <c:v>337</c:v>
                </c:pt>
                <c:pt idx="4011">
                  <c:v>142</c:v>
                </c:pt>
                <c:pt idx="4012">
                  <c:v>209</c:v>
                </c:pt>
                <c:pt idx="4013">
                  <c:v>825</c:v>
                </c:pt>
                <c:pt idx="4014">
                  <c:v>87</c:v>
                </c:pt>
                <c:pt idx="4015">
                  <c:v>219</c:v>
                </c:pt>
                <c:pt idx="4016">
                  <c:v>143</c:v>
                </c:pt>
                <c:pt idx="4017">
                  <c:v>70</c:v>
                </c:pt>
                <c:pt idx="4018">
                  <c:v>371</c:v>
                </c:pt>
                <c:pt idx="4019">
                  <c:v>539</c:v>
                </c:pt>
                <c:pt idx="4020">
                  <c:v>176</c:v>
                </c:pt>
                <c:pt idx="4021">
                  <c:v>725</c:v>
                </c:pt>
                <c:pt idx="4022">
                  <c:v>101</c:v>
                </c:pt>
                <c:pt idx="4023">
                  <c:v>169</c:v>
                </c:pt>
                <c:pt idx="4024">
                  <c:v>15</c:v>
                </c:pt>
                <c:pt idx="4025">
                  <c:v>234</c:v>
                </c:pt>
                <c:pt idx="4026">
                  <c:v>171</c:v>
                </c:pt>
                <c:pt idx="4027">
                  <c:v>14</c:v>
                </c:pt>
                <c:pt idx="4028">
                  <c:v>242</c:v>
                </c:pt>
                <c:pt idx="4029">
                  <c:v>155</c:v>
                </c:pt>
                <c:pt idx="4030">
                  <c:v>580</c:v>
                </c:pt>
                <c:pt idx="4031">
                  <c:v>223</c:v>
                </c:pt>
                <c:pt idx="4032">
                  <c:v>297</c:v>
                </c:pt>
                <c:pt idx="4033">
                  <c:v>124</c:v>
                </c:pt>
                <c:pt idx="4034">
                  <c:v>465</c:v>
                </c:pt>
                <c:pt idx="4035">
                  <c:v>330</c:v>
                </c:pt>
                <c:pt idx="4036">
                  <c:v>153</c:v>
                </c:pt>
                <c:pt idx="4037">
                  <c:v>131</c:v>
                </c:pt>
                <c:pt idx="4038">
                  <c:v>208</c:v>
                </c:pt>
                <c:pt idx="4039">
                  <c:v>98</c:v>
                </c:pt>
                <c:pt idx="4040">
                  <c:v>230</c:v>
                </c:pt>
                <c:pt idx="4041">
                  <c:v>400</c:v>
                </c:pt>
                <c:pt idx="4042">
                  <c:v>284</c:v>
                </c:pt>
                <c:pt idx="4043">
                  <c:v>243</c:v>
                </c:pt>
                <c:pt idx="4044">
                  <c:v>16</c:v>
                </c:pt>
                <c:pt idx="4045">
                  <c:v>274</c:v>
                </c:pt>
                <c:pt idx="4046">
                  <c:v>122</c:v>
                </c:pt>
                <c:pt idx="4047">
                  <c:v>219</c:v>
                </c:pt>
                <c:pt idx="4048">
                  <c:v>301</c:v>
                </c:pt>
                <c:pt idx="4049">
                  <c:v>7</c:v>
                </c:pt>
                <c:pt idx="4050">
                  <c:v>374</c:v>
                </c:pt>
                <c:pt idx="4051">
                  <c:v>26</c:v>
                </c:pt>
                <c:pt idx="4052">
                  <c:v>172</c:v>
                </c:pt>
                <c:pt idx="4053">
                  <c:v>332</c:v>
                </c:pt>
                <c:pt idx="4054">
                  <c:v>253</c:v>
                </c:pt>
                <c:pt idx="4055">
                  <c:v>200</c:v>
                </c:pt>
                <c:pt idx="4056">
                  <c:v>405</c:v>
                </c:pt>
                <c:pt idx="4057">
                  <c:v>132</c:v>
                </c:pt>
                <c:pt idx="4058">
                  <c:v>89</c:v>
                </c:pt>
                <c:pt idx="4059">
                  <c:v>86</c:v>
                </c:pt>
                <c:pt idx="4060">
                  <c:v>147</c:v>
                </c:pt>
                <c:pt idx="4061">
                  <c:v>369</c:v>
                </c:pt>
                <c:pt idx="4062">
                  <c:v>64</c:v>
                </c:pt>
                <c:pt idx="4063">
                  <c:v>98</c:v>
                </c:pt>
                <c:pt idx="4064">
                  <c:v>66</c:v>
                </c:pt>
                <c:pt idx="4065">
                  <c:v>149</c:v>
                </c:pt>
                <c:pt idx="4066">
                  <c:v>240</c:v>
                </c:pt>
                <c:pt idx="4067">
                  <c:v>87</c:v>
                </c:pt>
                <c:pt idx="4068">
                  <c:v>816</c:v>
                </c:pt>
                <c:pt idx="4069">
                  <c:v>155</c:v>
                </c:pt>
                <c:pt idx="4070">
                  <c:v>106</c:v>
                </c:pt>
                <c:pt idx="4071">
                  <c:v>73</c:v>
                </c:pt>
                <c:pt idx="4072">
                  <c:v>574</c:v>
                </c:pt>
                <c:pt idx="4073">
                  <c:v>8</c:v>
                </c:pt>
                <c:pt idx="4074">
                  <c:v>14</c:v>
                </c:pt>
                <c:pt idx="4075">
                  <c:v>731</c:v>
                </c:pt>
                <c:pt idx="4076">
                  <c:v>208</c:v>
                </c:pt>
                <c:pt idx="4077">
                  <c:v>821</c:v>
                </c:pt>
                <c:pt idx="4078">
                  <c:v>137</c:v>
                </c:pt>
                <c:pt idx="4079">
                  <c:v>101</c:v>
                </c:pt>
                <c:pt idx="4080">
                  <c:v>173</c:v>
                </c:pt>
                <c:pt idx="4081">
                  <c:v>582</c:v>
                </c:pt>
                <c:pt idx="4082">
                  <c:v>676</c:v>
                </c:pt>
                <c:pt idx="4083">
                  <c:v>384</c:v>
                </c:pt>
                <c:pt idx="4084">
                  <c:v>62</c:v>
                </c:pt>
                <c:pt idx="4085">
                  <c:v>295</c:v>
                </c:pt>
                <c:pt idx="4086">
                  <c:v>241</c:v>
                </c:pt>
                <c:pt idx="4087">
                  <c:v>132</c:v>
                </c:pt>
                <c:pt idx="4088">
                  <c:v>175</c:v>
                </c:pt>
                <c:pt idx="4089">
                  <c:v>648</c:v>
                </c:pt>
                <c:pt idx="4090">
                  <c:v>251</c:v>
                </c:pt>
                <c:pt idx="4091">
                  <c:v>184</c:v>
                </c:pt>
                <c:pt idx="4092">
                  <c:v>119</c:v>
                </c:pt>
                <c:pt idx="4093">
                  <c:v>417</c:v>
                </c:pt>
                <c:pt idx="4094">
                  <c:v>95</c:v>
                </c:pt>
                <c:pt idx="4095">
                  <c:v>125</c:v>
                </c:pt>
                <c:pt idx="4096">
                  <c:v>207</c:v>
                </c:pt>
                <c:pt idx="4097">
                  <c:v>162</c:v>
                </c:pt>
                <c:pt idx="4098">
                  <c:v>176</c:v>
                </c:pt>
                <c:pt idx="4099">
                  <c:v>107</c:v>
                </c:pt>
                <c:pt idx="4100">
                  <c:v>28</c:v>
                </c:pt>
                <c:pt idx="4101">
                  <c:v>1231</c:v>
                </c:pt>
                <c:pt idx="4102">
                  <c:v>200</c:v>
                </c:pt>
                <c:pt idx="4103">
                  <c:v>103</c:v>
                </c:pt>
                <c:pt idx="4104">
                  <c:v>150</c:v>
                </c:pt>
                <c:pt idx="4105">
                  <c:v>108</c:v>
                </c:pt>
                <c:pt idx="4106">
                  <c:v>124</c:v>
                </c:pt>
                <c:pt idx="4107">
                  <c:v>309</c:v>
                </c:pt>
                <c:pt idx="4108">
                  <c:v>353</c:v>
                </c:pt>
                <c:pt idx="4109">
                  <c:v>742</c:v>
                </c:pt>
                <c:pt idx="4110">
                  <c:v>200</c:v>
                </c:pt>
                <c:pt idx="4111">
                  <c:v>177</c:v>
                </c:pt>
                <c:pt idx="4112">
                  <c:v>151</c:v>
                </c:pt>
                <c:pt idx="4113">
                  <c:v>147</c:v>
                </c:pt>
                <c:pt idx="4114">
                  <c:v>193</c:v>
                </c:pt>
                <c:pt idx="4115">
                  <c:v>112</c:v>
                </c:pt>
                <c:pt idx="4116">
                  <c:v>108</c:v>
                </c:pt>
                <c:pt idx="4117">
                  <c:v>107</c:v>
                </c:pt>
                <c:pt idx="4118">
                  <c:v>106</c:v>
                </c:pt>
                <c:pt idx="4119">
                  <c:v>463</c:v>
                </c:pt>
                <c:pt idx="4120">
                  <c:v>131</c:v>
                </c:pt>
                <c:pt idx="4121">
                  <c:v>140</c:v>
                </c:pt>
                <c:pt idx="4122">
                  <c:v>163</c:v>
                </c:pt>
                <c:pt idx="4123">
                  <c:v>2456</c:v>
                </c:pt>
                <c:pt idx="4124">
                  <c:v>76</c:v>
                </c:pt>
                <c:pt idx="4125">
                  <c:v>435</c:v>
                </c:pt>
                <c:pt idx="4126">
                  <c:v>302</c:v>
                </c:pt>
                <c:pt idx="4127">
                  <c:v>306</c:v>
                </c:pt>
                <c:pt idx="4128">
                  <c:v>259</c:v>
                </c:pt>
                <c:pt idx="4129">
                  <c:v>502</c:v>
                </c:pt>
                <c:pt idx="4130">
                  <c:v>72</c:v>
                </c:pt>
                <c:pt idx="4131">
                  <c:v>265</c:v>
                </c:pt>
                <c:pt idx="4132">
                  <c:v>413</c:v>
                </c:pt>
                <c:pt idx="4133">
                  <c:v>756</c:v>
                </c:pt>
                <c:pt idx="4134">
                  <c:v>241</c:v>
                </c:pt>
                <c:pt idx="4135">
                  <c:v>258</c:v>
                </c:pt>
                <c:pt idx="4136">
                  <c:v>137</c:v>
                </c:pt>
                <c:pt idx="4137">
                  <c:v>48</c:v>
                </c:pt>
                <c:pt idx="4138">
                  <c:v>283</c:v>
                </c:pt>
                <c:pt idx="4139">
                  <c:v>247</c:v>
                </c:pt>
                <c:pt idx="4140">
                  <c:v>193</c:v>
                </c:pt>
                <c:pt idx="4141">
                  <c:v>129</c:v>
                </c:pt>
                <c:pt idx="4142">
                  <c:v>209</c:v>
                </c:pt>
                <c:pt idx="4143">
                  <c:v>31</c:v>
                </c:pt>
                <c:pt idx="4144">
                  <c:v>88</c:v>
                </c:pt>
                <c:pt idx="4145">
                  <c:v>22</c:v>
                </c:pt>
                <c:pt idx="4146">
                  <c:v>234</c:v>
                </c:pt>
                <c:pt idx="4147">
                  <c:v>23</c:v>
                </c:pt>
                <c:pt idx="4148">
                  <c:v>353</c:v>
                </c:pt>
                <c:pt idx="4149">
                  <c:v>221</c:v>
                </c:pt>
                <c:pt idx="4150">
                  <c:v>196</c:v>
                </c:pt>
                <c:pt idx="4151">
                  <c:v>395</c:v>
                </c:pt>
                <c:pt idx="4152">
                  <c:v>126</c:v>
                </c:pt>
                <c:pt idx="4153">
                  <c:v>13</c:v>
                </c:pt>
                <c:pt idx="4154">
                  <c:v>170</c:v>
                </c:pt>
                <c:pt idx="4155">
                  <c:v>20</c:v>
                </c:pt>
                <c:pt idx="4156">
                  <c:v>358</c:v>
                </c:pt>
                <c:pt idx="4157">
                  <c:v>159</c:v>
                </c:pt>
                <c:pt idx="4158">
                  <c:v>225</c:v>
                </c:pt>
                <c:pt idx="4159">
                  <c:v>493</c:v>
                </c:pt>
                <c:pt idx="4160">
                  <c:v>585</c:v>
                </c:pt>
                <c:pt idx="4161">
                  <c:v>13</c:v>
                </c:pt>
                <c:pt idx="4162">
                  <c:v>26</c:v>
                </c:pt>
                <c:pt idx="4163">
                  <c:v>161</c:v>
                </c:pt>
                <c:pt idx="4164">
                  <c:v>122</c:v>
                </c:pt>
                <c:pt idx="4165">
                  <c:v>456</c:v>
                </c:pt>
                <c:pt idx="4166">
                  <c:v>26</c:v>
                </c:pt>
                <c:pt idx="4167">
                  <c:v>51</c:v>
                </c:pt>
                <c:pt idx="4168">
                  <c:v>37</c:v>
                </c:pt>
                <c:pt idx="4169">
                  <c:v>150</c:v>
                </c:pt>
                <c:pt idx="4170">
                  <c:v>104</c:v>
                </c:pt>
                <c:pt idx="4171">
                  <c:v>721</c:v>
                </c:pt>
                <c:pt idx="4172">
                  <c:v>9</c:v>
                </c:pt>
                <c:pt idx="4173">
                  <c:v>68</c:v>
                </c:pt>
                <c:pt idx="4174">
                  <c:v>74</c:v>
                </c:pt>
                <c:pt idx="4175">
                  <c:v>146</c:v>
                </c:pt>
                <c:pt idx="4176">
                  <c:v>777</c:v>
                </c:pt>
                <c:pt idx="4177">
                  <c:v>339</c:v>
                </c:pt>
                <c:pt idx="4178">
                  <c:v>78</c:v>
                </c:pt>
                <c:pt idx="4179">
                  <c:v>248</c:v>
                </c:pt>
                <c:pt idx="4180">
                  <c:v>201</c:v>
                </c:pt>
                <c:pt idx="4181">
                  <c:v>18</c:v>
                </c:pt>
                <c:pt idx="4182">
                  <c:v>83</c:v>
                </c:pt>
                <c:pt idx="4183">
                  <c:v>233</c:v>
                </c:pt>
                <c:pt idx="4184">
                  <c:v>174</c:v>
                </c:pt>
                <c:pt idx="4185">
                  <c:v>89</c:v>
                </c:pt>
                <c:pt idx="4186">
                  <c:v>145</c:v>
                </c:pt>
                <c:pt idx="4187">
                  <c:v>1017</c:v>
                </c:pt>
                <c:pt idx="4188">
                  <c:v>548</c:v>
                </c:pt>
                <c:pt idx="4189">
                  <c:v>213</c:v>
                </c:pt>
                <c:pt idx="4190">
                  <c:v>210</c:v>
                </c:pt>
                <c:pt idx="4191">
                  <c:v>224</c:v>
                </c:pt>
                <c:pt idx="4192">
                  <c:v>541</c:v>
                </c:pt>
                <c:pt idx="4193">
                  <c:v>104</c:v>
                </c:pt>
                <c:pt idx="4194">
                  <c:v>171</c:v>
                </c:pt>
                <c:pt idx="4195">
                  <c:v>387</c:v>
                </c:pt>
                <c:pt idx="4196">
                  <c:v>830</c:v>
                </c:pt>
                <c:pt idx="4197">
                  <c:v>57</c:v>
                </c:pt>
                <c:pt idx="4198">
                  <c:v>97</c:v>
                </c:pt>
                <c:pt idx="4199">
                  <c:v>474</c:v>
                </c:pt>
                <c:pt idx="4200">
                  <c:v>115</c:v>
                </c:pt>
                <c:pt idx="4201">
                  <c:v>153</c:v>
                </c:pt>
                <c:pt idx="4202">
                  <c:v>106</c:v>
                </c:pt>
                <c:pt idx="4203">
                  <c:v>645</c:v>
                </c:pt>
                <c:pt idx="4204">
                  <c:v>210</c:v>
                </c:pt>
                <c:pt idx="4205">
                  <c:v>97</c:v>
                </c:pt>
                <c:pt idx="4206">
                  <c:v>52</c:v>
                </c:pt>
                <c:pt idx="4207">
                  <c:v>223</c:v>
                </c:pt>
                <c:pt idx="4208">
                  <c:v>126</c:v>
                </c:pt>
                <c:pt idx="4209">
                  <c:v>1473</c:v>
                </c:pt>
                <c:pt idx="4210">
                  <c:v>723</c:v>
                </c:pt>
                <c:pt idx="4211">
                  <c:v>279</c:v>
                </c:pt>
                <c:pt idx="4212">
                  <c:v>293</c:v>
                </c:pt>
                <c:pt idx="4213">
                  <c:v>670</c:v>
                </c:pt>
                <c:pt idx="4214">
                  <c:v>359</c:v>
                </c:pt>
                <c:pt idx="4215">
                  <c:v>404</c:v>
                </c:pt>
                <c:pt idx="4216">
                  <c:v>317</c:v>
                </c:pt>
                <c:pt idx="4217">
                  <c:v>830</c:v>
                </c:pt>
                <c:pt idx="4218">
                  <c:v>37</c:v>
                </c:pt>
                <c:pt idx="4219">
                  <c:v>191</c:v>
                </c:pt>
                <c:pt idx="4220">
                  <c:v>767</c:v>
                </c:pt>
                <c:pt idx="4221">
                  <c:v>168</c:v>
                </c:pt>
                <c:pt idx="4222">
                  <c:v>89</c:v>
                </c:pt>
                <c:pt idx="4223">
                  <c:v>746</c:v>
                </c:pt>
                <c:pt idx="4224">
                  <c:v>225</c:v>
                </c:pt>
                <c:pt idx="4225">
                  <c:v>256</c:v>
                </c:pt>
                <c:pt idx="4226">
                  <c:v>219</c:v>
                </c:pt>
                <c:pt idx="4227">
                  <c:v>211</c:v>
                </c:pt>
                <c:pt idx="4228">
                  <c:v>177</c:v>
                </c:pt>
                <c:pt idx="4229">
                  <c:v>216</c:v>
                </c:pt>
                <c:pt idx="4230">
                  <c:v>106</c:v>
                </c:pt>
                <c:pt idx="4231">
                  <c:v>869</c:v>
                </c:pt>
                <c:pt idx="4232">
                  <c:v>1173</c:v>
                </c:pt>
                <c:pt idx="4233">
                  <c:v>58</c:v>
                </c:pt>
                <c:pt idx="4234">
                  <c:v>124</c:v>
                </c:pt>
                <c:pt idx="4235">
                  <c:v>201</c:v>
                </c:pt>
                <c:pt idx="4236">
                  <c:v>688</c:v>
                </c:pt>
                <c:pt idx="4237">
                  <c:v>501</c:v>
                </c:pt>
                <c:pt idx="4238">
                  <c:v>260</c:v>
                </c:pt>
                <c:pt idx="4239">
                  <c:v>139</c:v>
                </c:pt>
                <c:pt idx="4240">
                  <c:v>214</c:v>
                </c:pt>
                <c:pt idx="4241">
                  <c:v>142</c:v>
                </c:pt>
                <c:pt idx="4242">
                  <c:v>154</c:v>
                </c:pt>
                <c:pt idx="4243">
                  <c:v>81</c:v>
                </c:pt>
                <c:pt idx="4244">
                  <c:v>69</c:v>
                </c:pt>
                <c:pt idx="4245">
                  <c:v>136</c:v>
                </c:pt>
                <c:pt idx="4246">
                  <c:v>99</c:v>
                </c:pt>
                <c:pt idx="4247">
                  <c:v>9</c:v>
                </c:pt>
                <c:pt idx="4248">
                  <c:v>278</c:v>
                </c:pt>
                <c:pt idx="4249">
                  <c:v>82</c:v>
                </c:pt>
                <c:pt idx="4250">
                  <c:v>100</c:v>
                </c:pt>
                <c:pt idx="4251">
                  <c:v>171</c:v>
                </c:pt>
                <c:pt idx="4252">
                  <c:v>84</c:v>
                </c:pt>
                <c:pt idx="4253">
                  <c:v>433</c:v>
                </c:pt>
                <c:pt idx="4254">
                  <c:v>624</c:v>
                </c:pt>
                <c:pt idx="4255">
                  <c:v>698</c:v>
                </c:pt>
                <c:pt idx="4256">
                  <c:v>518</c:v>
                </c:pt>
                <c:pt idx="4257">
                  <c:v>123</c:v>
                </c:pt>
                <c:pt idx="4258">
                  <c:v>317</c:v>
                </c:pt>
                <c:pt idx="4259">
                  <c:v>8</c:v>
                </c:pt>
                <c:pt idx="4260">
                  <c:v>118</c:v>
                </c:pt>
                <c:pt idx="4261">
                  <c:v>294</c:v>
                </c:pt>
                <c:pt idx="4262">
                  <c:v>815</c:v>
                </c:pt>
                <c:pt idx="4263">
                  <c:v>857</c:v>
                </c:pt>
                <c:pt idx="4264">
                  <c:v>174</c:v>
                </c:pt>
                <c:pt idx="4265">
                  <c:v>1130</c:v>
                </c:pt>
                <c:pt idx="4266">
                  <c:v>13</c:v>
                </c:pt>
                <c:pt idx="4267">
                  <c:v>198</c:v>
                </c:pt>
                <c:pt idx="4268">
                  <c:v>503</c:v>
                </c:pt>
                <c:pt idx="4269">
                  <c:v>249</c:v>
                </c:pt>
                <c:pt idx="4270">
                  <c:v>343</c:v>
                </c:pt>
                <c:pt idx="4271">
                  <c:v>479</c:v>
                </c:pt>
                <c:pt idx="4272">
                  <c:v>116</c:v>
                </c:pt>
                <c:pt idx="4273">
                  <c:v>15</c:v>
                </c:pt>
                <c:pt idx="4274">
                  <c:v>427</c:v>
                </c:pt>
                <c:pt idx="4275">
                  <c:v>921</c:v>
                </c:pt>
                <c:pt idx="4276">
                  <c:v>41</c:v>
                </c:pt>
                <c:pt idx="4277">
                  <c:v>73</c:v>
                </c:pt>
                <c:pt idx="4278">
                  <c:v>65</c:v>
                </c:pt>
                <c:pt idx="4279">
                  <c:v>94</c:v>
                </c:pt>
                <c:pt idx="4280">
                  <c:v>192</c:v>
                </c:pt>
                <c:pt idx="4281">
                  <c:v>411</c:v>
                </c:pt>
                <c:pt idx="4282">
                  <c:v>641</c:v>
                </c:pt>
                <c:pt idx="4283">
                  <c:v>305</c:v>
                </c:pt>
                <c:pt idx="4284">
                  <c:v>472</c:v>
                </c:pt>
                <c:pt idx="4285">
                  <c:v>115</c:v>
                </c:pt>
                <c:pt idx="4286">
                  <c:v>141</c:v>
                </c:pt>
                <c:pt idx="4287">
                  <c:v>24</c:v>
                </c:pt>
                <c:pt idx="4288">
                  <c:v>264</c:v>
                </c:pt>
                <c:pt idx="4289">
                  <c:v>66</c:v>
                </c:pt>
                <c:pt idx="4290">
                  <c:v>318</c:v>
                </c:pt>
                <c:pt idx="4291">
                  <c:v>622</c:v>
                </c:pt>
                <c:pt idx="4292">
                  <c:v>104</c:v>
                </c:pt>
                <c:pt idx="4293">
                  <c:v>76</c:v>
                </c:pt>
                <c:pt idx="4294">
                  <c:v>149</c:v>
                </c:pt>
                <c:pt idx="4295">
                  <c:v>601</c:v>
                </c:pt>
                <c:pt idx="4296">
                  <c:v>509</c:v>
                </c:pt>
                <c:pt idx="4297">
                  <c:v>174</c:v>
                </c:pt>
                <c:pt idx="4298">
                  <c:v>57</c:v>
                </c:pt>
                <c:pt idx="4299">
                  <c:v>187</c:v>
                </c:pt>
                <c:pt idx="4300">
                  <c:v>493</c:v>
                </c:pt>
                <c:pt idx="4301">
                  <c:v>18</c:v>
                </c:pt>
                <c:pt idx="4302">
                  <c:v>257</c:v>
                </c:pt>
                <c:pt idx="4303">
                  <c:v>196</c:v>
                </c:pt>
                <c:pt idx="4304">
                  <c:v>144</c:v>
                </c:pt>
                <c:pt idx="4305">
                  <c:v>285</c:v>
                </c:pt>
                <c:pt idx="4306">
                  <c:v>627</c:v>
                </c:pt>
                <c:pt idx="4307">
                  <c:v>136</c:v>
                </c:pt>
                <c:pt idx="4308">
                  <c:v>27</c:v>
                </c:pt>
                <c:pt idx="4309">
                  <c:v>88</c:v>
                </c:pt>
                <c:pt idx="4310">
                  <c:v>362</c:v>
                </c:pt>
                <c:pt idx="4311">
                  <c:v>214</c:v>
                </c:pt>
                <c:pt idx="4312">
                  <c:v>404</c:v>
                </c:pt>
                <c:pt idx="4313">
                  <c:v>103</c:v>
                </c:pt>
                <c:pt idx="4314">
                  <c:v>356</c:v>
                </c:pt>
                <c:pt idx="4315">
                  <c:v>219</c:v>
                </c:pt>
                <c:pt idx="4316">
                  <c:v>984</c:v>
                </c:pt>
                <c:pt idx="4317">
                  <c:v>60</c:v>
                </c:pt>
                <c:pt idx="4318">
                  <c:v>145</c:v>
                </c:pt>
                <c:pt idx="4319">
                  <c:v>252</c:v>
                </c:pt>
                <c:pt idx="4320">
                  <c:v>129</c:v>
                </c:pt>
                <c:pt idx="4321">
                  <c:v>77</c:v>
                </c:pt>
                <c:pt idx="4322">
                  <c:v>226</c:v>
                </c:pt>
                <c:pt idx="4323">
                  <c:v>664</c:v>
                </c:pt>
                <c:pt idx="4324">
                  <c:v>157</c:v>
                </c:pt>
                <c:pt idx="4325">
                  <c:v>205</c:v>
                </c:pt>
                <c:pt idx="4326">
                  <c:v>484</c:v>
                </c:pt>
                <c:pt idx="4327">
                  <c:v>800</c:v>
                </c:pt>
                <c:pt idx="4328">
                  <c:v>231</c:v>
                </c:pt>
                <c:pt idx="4329">
                  <c:v>102</c:v>
                </c:pt>
                <c:pt idx="4330">
                  <c:v>240</c:v>
                </c:pt>
                <c:pt idx="4331">
                  <c:v>350</c:v>
                </c:pt>
                <c:pt idx="4332">
                  <c:v>458</c:v>
                </c:pt>
                <c:pt idx="4333">
                  <c:v>366</c:v>
                </c:pt>
                <c:pt idx="4334">
                  <c:v>115</c:v>
                </c:pt>
                <c:pt idx="4335">
                  <c:v>260</c:v>
                </c:pt>
                <c:pt idx="4336">
                  <c:v>327</c:v>
                </c:pt>
                <c:pt idx="4337">
                  <c:v>434</c:v>
                </c:pt>
                <c:pt idx="4338">
                  <c:v>166</c:v>
                </c:pt>
                <c:pt idx="4339">
                  <c:v>171</c:v>
                </c:pt>
                <c:pt idx="4340">
                  <c:v>577</c:v>
                </c:pt>
                <c:pt idx="4341">
                  <c:v>224</c:v>
                </c:pt>
                <c:pt idx="4342">
                  <c:v>1088</c:v>
                </c:pt>
                <c:pt idx="4343">
                  <c:v>79</c:v>
                </c:pt>
                <c:pt idx="4344">
                  <c:v>52</c:v>
                </c:pt>
                <c:pt idx="4345">
                  <c:v>259</c:v>
                </c:pt>
                <c:pt idx="4346">
                  <c:v>163</c:v>
                </c:pt>
                <c:pt idx="4347">
                  <c:v>159</c:v>
                </c:pt>
                <c:pt idx="4348">
                  <c:v>54</c:v>
                </c:pt>
                <c:pt idx="4349">
                  <c:v>421</c:v>
                </c:pt>
                <c:pt idx="4350">
                  <c:v>574</c:v>
                </c:pt>
                <c:pt idx="4351">
                  <c:v>70</c:v>
                </c:pt>
                <c:pt idx="4352">
                  <c:v>310</c:v>
                </c:pt>
                <c:pt idx="4353">
                  <c:v>223</c:v>
                </c:pt>
                <c:pt idx="4354">
                  <c:v>39</c:v>
                </c:pt>
                <c:pt idx="4355">
                  <c:v>181</c:v>
                </c:pt>
                <c:pt idx="4356">
                  <c:v>151</c:v>
                </c:pt>
                <c:pt idx="4357">
                  <c:v>270</c:v>
                </c:pt>
                <c:pt idx="4358">
                  <c:v>110</c:v>
                </c:pt>
                <c:pt idx="4359">
                  <c:v>94</c:v>
                </c:pt>
                <c:pt idx="4360">
                  <c:v>90</c:v>
                </c:pt>
                <c:pt idx="4361">
                  <c:v>115</c:v>
                </c:pt>
                <c:pt idx="4362">
                  <c:v>220</c:v>
                </c:pt>
                <c:pt idx="4363">
                  <c:v>291</c:v>
                </c:pt>
                <c:pt idx="4364">
                  <c:v>506</c:v>
                </c:pt>
                <c:pt idx="4365">
                  <c:v>151</c:v>
                </c:pt>
                <c:pt idx="4366">
                  <c:v>812</c:v>
                </c:pt>
                <c:pt idx="4367">
                  <c:v>119</c:v>
                </c:pt>
                <c:pt idx="4368">
                  <c:v>33</c:v>
                </c:pt>
                <c:pt idx="4369">
                  <c:v>352</c:v>
                </c:pt>
                <c:pt idx="4370">
                  <c:v>383</c:v>
                </c:pt>
                <c:pt idx="4371">
                  <c:v>21</c:v>
                </c:pt>
                <c:pt idx="4372">
                  <c:v>266</c:v>
                </c:pt>
                <c:pt idx="4373">
                  <c:v>866</c:v>
                </c:pt>
                <c:pt idx="4374">
                  <c:v>10</c:v>
                </c:pt>
                <c:pt idx="4375">
                  <c:v>240</c:v>
                </c:pt>
                <c:pt idx="4376">
                  <c:v>291</c:v>
                </c:pt>
                <c:pt idx="4377">
                  <c:v>115</c:v>
                </c:pt>
                <c:pt idx="4378">
                  <c:v>366</c:v>
                </c:pt>
                <c:pt idx="4379">
                  <c:v>153</c:v>
                </c:pt>
                <c:pt idx="4380">
                  <c:v>197</c:v>
                </c:pt>
                <c:pt idx="4381">
                  <c:v>106</c:v>
                </c:pt>
                <c:pt idx="4382">
                  <c:v>41</c:v>
                </c:pt>
                <c:pt idx="4383">
                  <c:v>112</c:v>
                </c:pt>
                <c:pt idx="4384">
                  <c:v>30</c:v>
                </c:pt>
                <c:pt idx="4385">
                  <c:v>211</c:v>
                </c:pt>
                <c:pt idx="4386">
                  <c:v>313</c:v>
                </c:pt>
                <c:pt idx="4387">
                  <c:v>252</c:v>
                </c:pt>
                <c:pt idx="4388">
                  <c:v>181</c:v>
                </c:pt>
                <c:pt idx="4389">
                  <c:v>118</c:v>
                </c:pt>
                <c:pt idx="4390">
                  <c:v>57</c:v>
                </c:pt>
                <c:pt idx="4391">
                  <c:v>102</c:v>
                </c:pt>
                <c:pt idx="4392">
                  <c:v>239</c:v>
                </c:pt>
                <c:pt idx="4393">
                  <c:v>187</c:v>
                </c:pt>
                <c:pt idx="4394">
                  <c:v>66</c:v>
                </c:pt>
                <c:pt idx="4395">
                  <c:v>206</c:v>
                </c:pt>
                <c:pt idx="4396">
                  <c:v>239</c:v>
                </c:pt>
                <c:pt idx="4397">
                  <c:v>7</c:v>
                </c:pt>
                <c:pt idx="4398">
                  <c:v>260</c:v>
                </c:pt>
                <c:pt idx="4399">
                  <c:v>347</c:v>
                </c:pt>
                <c:pt idx="4400">
                  <c:v>697</c:v>
                </c:pt>
                <c:pt idx="4401">
                  <c:v>182</c:v>
                </c:pt>
                <c:pt idx="4402">
                  <c:v>549</c:v>
                </c:pt>
                <c:pt idx="4403">
                  <c:v>1151</c:v>
                </c:pt>
                <c:pt idx="4404">
                  <c:v>445</c:v>
                </c:pt>
                <c:pt idx="4405">
                  <c:v>213</c:v>
                </c:pt>
                <c:pt idx="4406">
                  <c:v>409</c:v>
                </c:pt>
                <c:pt idx="4407">
                  <c:v>873</c:v>
                </c:pt>
                <c:pt idx="4408">
                  <c:v>147</c:v>
                </c:pt>
                <c:pt idx="4409">
                  <c:v>85</c:v>
                </c:pt>
                <c:pt idx="4410">
                  <c:v>339</c:v>
                </c:pt>
                <c:pt idx="4411">
                  <c:v>96</c:v>
                </c:pt>
                <c:pt idx="4412">
                  <c:v>195</c:v>
                </c:pt>
                <c:pt idx="4413">
                  <c:v>622</c:v>
                </c:pt>
                <c:pt idx="4414">
                  <c:v>101</c:v>
                </c:pt>
                <c:pt idx="4415">
                  <c:v>96</c:v>
                </c:pt>
                <c:pt idx="4416">
                  <c:v>563</c:v>
                </c:pt>
                <c:pt idx="4417">
                  <c:v>670</c:v>
                </c:pt>
                <c:pt idx="4418">
                  <c:v>190</c:v>
                </c:pt>
                <c:pt idx="4419">
                  <c:v>351</c:v>
                </c:pt>
                <c:pt idx="4420">
                  <c:v>215</c:v>
                </c:pt>
                <c:pt idx="4421">
                  <c:v>59</c:v>
                </c:pt>
                <c:pt idx="4422">
                  <c:v>446</c:v>
                </c:pt>
                <c:pt idx="4423">
                  <c:v>310</c:v>
                </c:pt>
                <c:pt idx="4424">
                  <c:v>213</c:v>
                </c:pt>
                <c:pt idx="4425">
                  <c:v>371</c:v>
                </c:pt>
                <c:pt idx="4426">
                  <c:v>54</c:v>
                </c:pt>
                <c:pt idx="4427">
                  <c:v>118</c:v>
                </c:pt>
                <c:pt idx="4428">
                  <c:v>212</c:v>
                </c:pt>
                <c:pt idx="4429">
                  <c:v>81</c:v>
                </c:pt>
                <c:pt idx="4430">
                  <c:v>157</c:v>
                </c:pt>
                <c:pt idx="4431">
                  <c:v>194</c:v>
                </c:pt>
                <c:pt idx="4432">
                  <c:v>129</c:v>
                </c:pt>
                <c:pt idx="4433">
                  <c:v>474</c:v>
                </c:pt>
                <c:pt idx="4434">
                  <c:v>219</c:v>
                </c:pt>
                <c:pt idx="4435">
                  <c:v>475</c:v>
                </c:pt>
                <c:pt idx="4436">
                  <c:v>359</c:v>
                </c:pt>
                <c:pt idx="4437">
                  <c:v>168</c:v>
                </c:pt>
                <c:pt idx="4438">
                  <c:v>148</c:v>
                </c:pt>
                <c:pt idx="4439">
                  <c:v>197</c:v>
                </c:pt>
                <c:pt idx="4440">
                  <c:v>42</c:v>
                </c:pt>
                <c:pt idx="4441">
                  <c:v>118</c:v>
                </c:pt>
                <c:pt idx="4442">
                  <c:v>299</c:v>
                </c:pt>
                <c:pt idx="4443">
                  <c:v>198</c:v>
                </c:pt>
                <c:pt idx="4444">
                  <c:v>361</c:v>
                </c:pt>
                <c:pt idx="4445">
                  <c:v>217</c:v>
                </c:pt>
                <c:pt idx="4446">
                  <c:v>25</c:v>
                </c:pt>
                <c:pt idx="4447">
                  <c:v>1516</c:v>
                </c:pt>
                <c:pt idx="4448">
                  <c:v>129</c:v>
                </c:pt>
                <c:pt idx="4449">
                  <c:v>592</c:v>
                </c:pt>
                <c:pt idx="4450">
                  <c:v>331</c:v>
                </c:pt>
                <c:pt idx="4451">
                  <c:v>353</c:v>
                </c:pt>
                <c:pt idx="4452">
                  <c:v>256</c:v>
                </c:pt>
                <c:pt idx="4453">
                  <c:v>340</c:v>
                </c:pt>
                <c:pt idx="4454">
                  <c:v>101</c:v>
                </c:pt>
                <c:pt idx="4455">
                  <c:v>599</c:v>
                </c:pt>
                <c:pt idx="4456">
                  <c:v>610</c:v>
                </c:pt>
                <c:pt idx="4457">
                  <c:v>412</c:v>
                </c:pt>
                <c:pt idx="4458">
                  <c:v>314</c:v>
                </c:pt>
                <c:pt idx="4459">
                  <c:v>508</c:v>
                </c:pt>
                <c:pt idx="4460">
                  <c:v>127</c:v>
                </c:pt>
                <c:pt idx="4461">
                  <c:v>212</c:v>
                </c:pt>
                <c:pt idx="4462">
                  <c:v>151</c:v>
                </c:pt>
                <c:pt idx="4463">
                  <c:v>58</c:v>
                </c:pt>
                <c:pt idx="4464">
                  <c:v>8</c:v>
                </c:pt>
                <c:pt idx="4465">
                  <c:v>297</c:v>
                </c:pt>
                <c:pt idx="4466">
                  <c:v>180</c:v>
                </c:pt>
                <c:pt idx="4467">
                  <c:v>87</c:v>
                </c:pt>
                <c:pt idx="4468">
                  <c:v>59</c:v>
                </c:pt>
                <c:pt idx="4469">
                  <c:v>81</c:v>
                </c:pt>
                <c:pt idx="4470">
                  <c:v>207</c:v>
                </c:pt>
                <c:pt idx="4471">
                  <c:v>216</c:v>
                </c:pt>
                <c:pt idx="4472">
                  <c:v>322</c:v>
                </c:pt>
                <c:pt idx="4473">
                  <c:v>137</c:v>
                </c:pt>
                <c:pt idx="4474">
                  <c:v>73</c:v>
                </c:pt>
                <c:pt idx="4475">
                  <c:v>371</c:v>
                </c:pt>
                <c:pt idx="4476">
                  <c:v>298</c:v>
                </c:pt>
                <c:pt idx="4477">
                  <c:v>101</c:v>
                </c:pt>
                <c:pt idx="4478">
                  <c:v>110</c:v>
                </c:pt>
                <c:pt idx="4479">
                  <c:v>107</c:v>
                </c:pt>
                <c:pt idx="4480">
                  <c:v>743</c:v>
                </c:pt>
                <c:pt idx="4481">
                  <c:v>644</c:v>
                </c:pt>
                <c:pt idx="4482">
                  <c:v>169</c:v>
                </c:pt>
                <c:pt idx="4483">
                  <c:v>380</c:v>
                </c:pt>
                <c:pt idx="4484">
                  <c:v>663</c:v>
                </c:pt>
                <c:pt idx="4485">
                  <c:v>238</c:v>
                </c:pt>
                <c:pt idx="4486">
                  <c:v>514</c:v>
                </c:pt>
                <c:pt idx="4487">
                  <c:v>128</c:v>
                </c:pt>
                <c:pt idx="4488">
                  <c:v>130</c:v>
                </c:pt>
                <c:pt idx="4489">
                  <c:v>131</c:v>
                </c:pt>
                <c:pt idx="4490">
                  <c:v>111</c:v>
                </c:pt>
                <c:pt idx="4491">
                  <c:v>169</c:v>
                </c:pt>
                <c:pt idx="4492">
                  <c:v>346</c:v>
                </c:pt>
                <c:pt idx="4493">
                  <c:v>205</c:v>
                </c:pt>
                <c:pt idx="4494">
                  <c:v>576</c:v>
                </c:pt>
                <c:pt idx="4495">
                  <c:v>1476</c:v>
                </c:pt>
                <c:pt idx="4496">
                  <c:v>171</c:v>
                </c:pt>
                <c:pt idx="4497">
                  <c:v>185</c:v>
                </c:pt>
                <c:pt idx="4498">
                  <c:v>676</c:v>
                </c:pt>
                <c:pt idx="4499">
                  <c:v>362</c:v>
                </c:pt>
                <c:pt idx="4500">
                  <c:v>193</c:v>
                </c:pt>
                <c:pt idx="4501">
                  <c:v>63</c:v>
                </c:pt>
                <c:pt idx="4502">
                  <c:v>43</c:v>
                </c:pt>
                <c:pt idx="4503">
                  <c:v>816</c:v>
                </c:pt>
                <c:pt idx="4504">
                  <c:v>951</c:v>
                </c:pt>
                <c:pt idx="4505">
                  <c:v>1234</c:v>
                </c:pt>
                <c:pt idx="4506">
                  <c:v>85</c:v>
                </c:pt>
                <c:pt idx="4507">
                  <c:v>306</c:v>
                </c:pt>
                <c:pt idx="4508">
                  <c:v>509</c:v>
                </c:pt>
                <c:pt idx="4509">
                  <c:v>210</c:v>
                </c:pt>
                <c:pt idx="4510">
                  <c:v>129</c:v>
                </c:pt>
                <c:pt idx="4511">
                  <c:v>1263</c:v>
                </c:pt>
                <c:pt idx="4512">
                  <c:v>660</c:v>
                </c:pt>
                <c:pt idx="4513">
                  <c:v>356</c:v>
                </c:pt>
                <c:pt idx="4514">
                  <c:v>45</c:v>
                </c:pt>
                <c:pt idx="4515">
                  <c:v>624</c:v>
                </c:pt>
                <c:pt idx="4516">
                  <c:v>329</c:v>
                </c:pt>
                <c:pt idx="4517">
                  <c:v>153</c:v>
                </c:pt>
                <c:pt idx="4518">
                  <c:v>151</c:v>
                </c:pt>
                <c:pt idx="4519">
                  <c:v>129</c:v>
                </c:pt>
                <c:pt idx="4520">
                  <c:v>345</c:v>
                </c:pt>
              </c:numCache>
            </c:numRef>
          </c:xVal>
          <c:yVal>
            <c:numRef>
              <c:f>'Logistic 1'!$U$2:$U$4523</c:f>
              <c:numCache>
                <c:formatCode>General</c:formatCode>
                <c:ptCount val="4522"/>
                <c:pt idx="0">
                  <c:v>0</c:v>
                </c:pt>
                <c:pt idx="1">
                  <c:v>0</c:v>
                </c:pt>
                <c:pt idx="2">
                  <c:v>0</c:v>
                </c:pt>
                <c:pt idx="3">
                  <c:v>0</c:v>
                </c:pt>
                <c:pt idx="4">
                  <c:v>0</c:v>
                </c:pt>
                <c:pt idx="5">
                  <c:v>0</c:v>
                </c:pt>
                <c:pt idx="6">
                  <c:v>0</c:v>
                </c:pt>
                <c:pt idx="7">
                  <c:v>0</c:v>
                </c:pt>
                <c:pt idx="8">
                  <c:v>0</c:v>
                </c:pt>
                <c:pt idx="9">
                  <c:v>0</c:v>
                </c:pt>
                <c:pt idx="10">
                  <c:v>0</c:v>
                </c:pt>
                <c:pt idx="11">
                  <c:v>0</c:v>
                </c:pt>
                <c:pt idx="12">
                  <c:v>0</c:v>
                </c:pt>
                <c:pt idx="13">
                  <c:v>1</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1</c:v>
                </c:pt>
                <c:pt idx="31">
                  <c:v>0</c:v>
                </c:pt>
                <c:pt idx="32">
                  <c:v>0</c:v>
                </c:pt>
                <c:pt idx="33">
                  <c:v>1</c:v>
                </c:pt>
                <c:pt idx="34">
                  <c:v>1</c:v>
                </c:pt>
                <c:pt idx="35">
                  <c:v>0</c:v>
                </c:pt>
                <c:pt idx="36">
                  <c:v>1</c:v>
                </c:pt>
                <c:pt idx="37">
                  <c:v>1</c:v>
                </c:pt>
                <c:pt idx="38">
                  <c:v>1</c:v>
                </c:pt>
                <c:pt idx="39">
                  <c:v>0</c:v>
                </c:pt>
                <c:pt idx="40">
                  <c:v>0</c:v>
                </c:pt>
                <c:pt idx="41">
                  <c:v>0</c:v>
                </c:pt>
                <c:pt idx="42">
                  <c:v>0</c:v>
                </c:pt>
                <c:pt idx="43">
                  <c:v>0</c:v>
                </c:pt>
                <c:pt idx="44">
                  <c:v>0</c:v>
                </c:pt>
                <c:pt idx="45">
                  <c:v>0</c:v>
                </c:pt>
                <c:pt idx="46">
                  <c:v>0</c:v>
                </c:pt>
                <c:pt idx="47">
                  <c:v>0</c:v>
                </c:pt>
                <c:pt idx="48">
                  <c:v>0</c:v>
                </c:pt>
                <c:pt idx="49">
                  <c:v>1</c:v>
                </c:pt>
                <c:pt idx="50">
                  <c:v>1</c:v>
                </c:pt>
                <c:pt idx="51">
                  <c:v>0</c:v>
                </c:pt>
                <c:pt idx="52">
                  <c:v>0</c:v>
                </c:pt>
                <c:pt idx="53">
                  <c:v>1</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1</c:v>
                </c:pt>
                <c:pt idx="71">
                  <c:v>0</c:v>
                </c:pt>
                <c:pt idx="72">
                  <c:v>0</c:v>
                </c:pt>
                <c:pt idx="73">
                  <c:v>0</c:v>
                </c:pt>
                <c:pt idx="74">
                  <c:v>0</c:v>
                </c:pt>
                <c:pt idx="75">
                  <c:v>0</c:v>
                </c:pt>
                <c:pt idx="76">
                  <c:v>0</c:v>
                </c:pt>
                <c:pt idx="77">
                  <c:v>0</c:v>
                </c:pt>
                <c:pt idx="78">
                  <c:v>0</c:v>
                </c:pt>
                <c:pt idx="79">
                  <c:v>0</c:v>
                </c:pt>
                <c:pt idx="80">
                  <c:v>1</c:v>
                </c:pt>
                <c:pt idx="81">
                  <c:v>0</c:v>
                </c:pt>
                <c:pt idx="82">
                  <c:v>0</c:v>
                </c:pt>
                <c:pt idx="83">
                  <c:v>1</c:v>
                </c:pt>
                <c:pt idx="84">
                  <c:v>1</c:v>
                </c:pt>
                <c:pt idx="85">
                  <c:v>0</c:v>
                </c:pt>
                <c:pt idx="86">
                  <c:v>0</c:v>
                </c:pt>
                <c:pt idx="87">
                  <c:v>0</c:v>
                </c:pt>
                <c:pt idx="88">
                  <c:v>0</c:v>
                </c:pt>
                <c:pt idx="89">
                  <c:v>0</c:v>
                </c:pt>
                <c:pt idx="90">
                  <c:v>0</c:v>
                </c:pt>
                <c:pt idx="91">
                  <c:v>0</c:v>
                </c:pt>
                <c:pt idx="92">
                  <c:v>1</c:v>
                </c:pt>
                <c:pt idx="93">
                  <c:v>0</c:v>
                </c:pt>
                <c:pt idx="94">
                  <c:v>0</c:v>
                </c:pt>
                <c:pt idx="95">
                  <c:v>0</c:v>
                </c:pt>
                <c:pt idx="96">
                  <c:v>0</c:v>
                </c:pt>
                <c:pt idx="97">
                  <c:v>0</c:v>
                </c:pt>
                <c:pt idx="98">
                  <c:v>0</c:v>
                </c:pt>
                <c:pt idx="99">
                  <c:v>1</c:v>
                </c:pt>
                <c:pt idx="100">
                  <c:v>0</c:v>
                </c:pt>
                <c:pt idx="101">
                  <c:v>0</c:v>
                </c:pt>
                <c:pt idx="102">
                  <c:v>0</c:v>
                </c:pt>
                <c:pt idx="103">
                  <c:v>0</c:v>
                </c:pt>
                <c:pt idx="104">
                  <c:v>0</c:v>
                </c:pt>
                <c:pt idx="105">
                  <c:v>0</c:v>
                </c:pt>
                <c:pt idx="106">
                  <c:v>0</c:v>
                </c:pt>
                <c:pt idx="107">
                  <c:v>0</c:v>
                </c:pt>
                <c:pt idx="108">
                  <c:v>1</c:v>
                </c:pt>
                <c:pt idx="109">
                  <c:v>0</c:v>
                </c:pt>
                <c:pt idx="110">
                  <c:v>1</c:v>
                </c:pt>
                <c:pt idx="111">
                  <c:v>0</c:v>
                </c:pt>
                <c:pt idx="112">
                  <c:v>0</c:v>
                </c:pt>
                <c:pt idx="113">
                  <c:v>0</c:v>
                </c:pt>
                <c:pt idx="114">
                  <c:v>1</c:v>
                </c:pt>
                <c:pt idx="115">
                  <c:v>1</c:v>
                </c:pt>
                <c:pt idx="116">
                  <c:v>0</c:v>
                </c:pt>
                <c:pt idx="117">
                  <c:v>0</c:v>
                </c:pt>
                <c:pt idx="118">
                  <c:v>0</c:v>
                </c:pt>
                <c:pt idx="119">
                  <c:v>0</c:v>
                </c:pt>
                <c:pt idx="120">
                  <c:v>0</c:v>
                </c:pt>
                <c:pt idx="121">
                  <c:v>0</c:v>
                </c:pt>
                <c:pt idx="122">
                  <c:v>0</c:v>
                </c:pt>
                <c:pt idx="123">
                  <c:v>0</c:v>
                </c:pt>
                <c:pt idx="124">
                  <c:v>0</c:v>
                </c:pt>
                <c:pt idx="125">
                  <c:v>1</c:v>
                </c:pt>
                <c:pt idx="126">
                  <c:v>0</c:v>
                </c:pt>
                <c:pt idx="127">
                  <c:v>0</c:v>
                </c:pt>
                <c:pt idx="128">
                  <c:v>0</c:v>
                </c:pt>
                <c:pt idx="129">
                  <c:v>1</c:v>
                </c:pt>
                <c:pt idx="130">
                  <c:v>0</c:v>
                </c:pt>
                <c:pt idx="131">
                  <c:v>0</c:v>
                </c:pt>
                <c:pt idx="132">
                  <c:v>0</c:v>
                </c:pt>
                <c:pt idx="133">
                  <c:v>0</c:v>
                </c:pt>
                <c:pt idx="134">
                  <c:v>0</c:v>
                </c:pt>
                <c:pt idx="135">
                  <c:v>0</c:v>
                </c:pt>
                <c:pt idx="136">
                  <c:v>0</c:v>
                </c:pt>
                <c:pt idx="137">
                  <c:v>0</c:v>
                </c:pt>
                <c:pt idx="138">
                  <c:v>1</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1</c:v>
                </c:pt>
                <c:pt idx="157">
                  <c:v>0</c:v>
                </c:pt>
                <c:pt idx="158">
                  <c:v>0</c:v>
                </c:pt>
                <c:pt idx="159">
                  <c:v>0</c:v>
                </c:pt>
                <c:pt idx="160">
                  <c:v>0</c:v>
                </c:pt>
                <c:pt idx="161">
                  <c:v>0</c:v>
                </c:pt>
                <c:pt idx="162">
                  <c:v>0</c:v>
                </c:pt>
                <c:pt idx="163">
                  <c:v>0</c:v>
                </c:pt>
                <c:pt idx="164">
                  <c:v>1</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1</c:v>
                </c:pt>
                <c:pt idx="190">
                  <c:v>0</c:v>
                </c:pt>
                <c:pt idx="191">
                  <c:v>0</c:v>
                </c:pt>
                <c:pt idx="192">
                  <c:v>0</c:v>
                </c:pt>
                <c:pt idx="193">
                  <c:v>0</c:v>
                </c:pt>
                <c:pt idx="194">
                  <c:v>0</c:v>
                </c:pt>
                <c:pt idx="195">
                  <c:v>0</c:v>
                </c:pt>
                <c:pt idx="196">
                  <c:v>0</c:v>
                </c:pt>
                <c:pt idx="197">
                  <c:v>0</c:v>
                </c:pt>
                <c:pt idx="198">
                  <c:v>0</c:v>
                </c:pt>
                <c:pt idx="199">
                  <c:v>1</c:v>
                </c:pt>
                <c:pt idx="200">
                  <c:v>0</c:v>
                </c:pt>
                <c:pt idx="201">
                  <c:v>0</c:v>
                </c:pt>
                <c:pt idx="202">
                  <c:v>1</c:v>
                </c:pt>
                <c:pt idx="203">
                  <c:v>0</c:v>
                </c:pt>
                <c:pt idx="204">
                  <c:v>1</c:v>
                </c:pt>
                <c:pt idx="205">
                  <c:v>0</c:v>
                </c:pt>
                <c:pt idx="206">
                  <c:v>0</c:v>
                </c:pt>
                <c:pt idx="207">
                  <c:v>0</c:v>
                </c:pt>
                <c:pt idx="208">
                  <c:v>0</c:v>
                </c:pt>
                <c:pt idx="209">
                  <c:v>0</c:v>
                </c:pt>
                <c:pt idx="210">
                  <c:v>0</c:v>
                </c:pt>
                <c:pt idx="211">
                  <c:v>0</c:v>
                </c:pt>
                <c:pt idx="212">
                  <c:v>0</c:v>
                </c:pt>
                <c:pt idx="213">
                  <c:v>0</c:v>
                </c:pt>
                <c:pt idx="214">
                  <c:v>0</c:v>
                </c:pt>
                <c:pt idx="215">
                  <c:v>1</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1</c:v>
                </c:pt>
                <c:pt idx="260">
                  <c:v>0</c:v>
                </c:pt>
                <c:pt idx="261">
                  <c:v>0</c:v>
                </c:pt>
                <c:pt idx="262">
                  <c:v>0</c:v>
                </c:pt>
                <c:pt idx="263">
                  <c:v>0</c:v>
                </c:pt>
                <c:pt idx="264">
                  <c:v>0</c:v>
                </c:pt>
                <c:pt idx="265">
                  <c:v>0</c:v>
                </c:pt>
                <c:pt idx="266">
                  <c:v>0</c:v>
                </c:pt>
                <c:pt idx="267">
                  <c:v>0</c:v>
                </c:pt>
                <c:pt idx="268">
                  <c:v>0</c:v>
                </c:pt>
                <c:pt idx="269">
                  <c:v>0</c:v>
                </c:pt>
                <c:pt idx="270">
                  <c:v>0</c:v>
                </c:pt>
                <c:pt idx="271">
                  <c:v>1</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1</c:v>
                </c:pt>
                <c:pt idx="290">
                  <c:v>1</c:v>
                </c:pt>
                <c:pt idx="291">
                  <c:v>0</c:v>
                </c:pt>
                <c:pt idx="292">
                  <c:v>0</c:v>
                </c:pt>
                <c:pt idx="293">
                  <c:v>0</c:v>
                </c:pt>
                <c:pt idx="294">
                  <c:v>0</c:v>
                </c:pt>
                <c:pt idx="295">
                  <c:v>1</c:v>
                </c:pt>
                <c:pt idx="296">
                  <c:v>0</c:v>
                </c:pt>
                <c:pt idx="297">
                  <c:v>1</c:v>
                </c:pt>
                <c:pt idx="298">
                  <c:v>1</c:v>
                </c:pt>
                <c:pt idx="299">
                  <c:v>1</c:v>
                </c:pt>
                <c:pt idx="300">
                  <c:v>0</c:v>
                </c:pt>
                <c:pt idx="301">
                  <c:v>0</c:v>
                </c:pt>
                <c:pt idx="302">
                  <c:v>0</c:v>
                </c:pt>
                <c:pt idx="303">
                  <c:v>0</c:v>
                </c:pt>
                <c:pt idx="304">
                  <c:v>0</c:v>
                </c:pt>
                <c:pt idx="305">
                  <c:v>0</c:v>
                </c:pt>
                <c:pt idx="306">
                  <c:v>1</c:v>
                </c:pt>
                <c:pt idx="307">
                  <c:v>0</c:v>
                </c:pt>
                <c:pt idx="308">
                  <c:v>0</c:v>
                </c:pt>
                <c:pt idx="309">
                  <c:v>0</c:v>
                </c:pt>
                <c:pt idx="310">
                  <c:v>0</c:v>
                </c:pt>
                <c:pt idx="311">
                  <c:v>0</c:v>
                </c:pt>
                <c:pt idx="312">
                  <c:v>0</c:v>
                </c:pt>
                <c:pt idx="313">
                  <c:v>0</c:v>
                </c:pt>
                <c:pt idx="314">
                  <c:v>1</c:v>
                </c:pt>
                <c:pt idx="315">
                  <c:v>0</c:v>
                </c:pt>
                <c:pt idx="316">
                  <c:v>0</c:v>
                </c:pt>
                <c:pt idx="317">
                  <c:v>0</c:v>
                </c:pt>
                <c:pt idx="318">
                  <c:v>1</c:v>
                </c:pt>
                <c:pt idx="319">
                  <c:v>0</c:v>
                </c:pt>
                <c:pt idx="320">
                  <c:v>0</c:v>
                </c:pt>
                <c:pt idx="321">
                  <c:v>0</c:v>
                </c:pt>
                <c:pt idx="322">
                  <c:v>0</c:v>
                </c:pt>
                <c:pt idx="323">
                  <c:v>1</c:v>
                </c:pt>
                <c:pt idx="324">
                  <c:v>0</c:v>
                </c:pt>
                <c:pt idx="325">
                  <c:v>0</c:v>
                </c:pt>
                <c:pt idx="326">
                  <c:v>0</c:v>
                </c:pt>
                <c:pt idx="327">
                  <c:v>1</c:v>
                </c:pt>
                <c:pt idx="328">
                  <c:v>1</c:v>
                </c:pt>
                <c:pt idx="329">
                  <c:v>0</c:v>
                </c:pt>
                <c:pt idx="330">
                  <c:v>0</c:v>
                </c:pt>
                <c:pt idx="331">
                  <c:v>0</c:v>
                </c:pt>
                <c:pt idx="332">
                  <c:v>0</c:v>
                </c:pt>
                <c:pt idx="333">
                  <c:v>1</c:v>
                </c:pt>
                <c:pt idx="334">
                  <c:v>1</c:v>
                </c:pt>
                <c:pt idx="335">
                  <c:v>0</c:v>
                </c:pt>
                <c:pt idx="336">
                  <c:v>0</c:v>
                </c:pt>
                <c:pt idx="337">
                  <c:v>0</c:v>
                </c:pt>
                <c:pt idx="338">
                  <c:v>0</c:v>
                </c:pt>
                <c:pt idx="339">
                  <c:v>0</c:v>
                </c:pt>
                <c:pt idx="340">
                  <c:v>0</c:v>
                </c:pt>
                <c:pt idx="341">
                  <c:v>0</c:v>
                </c:pt>
                <c:pt idx="342">
                  <c:v>0</c:v>
                </c:pt>
                <c:pt idx="343">
                  <c:v>0</c:v>
                </c:pt>
                <c:pt idx="344">
                  <c:v>0</c:v>
                </c:pt>
                <c:pt idx="345">
                  <c:v>0</c:v>
                </c:pt>
                <c:pt idx="346">
                  <c:v>0</c:v>
                </c:pt>
                <c:pt idx="347">
                  <c:v>1</c:v>
                </c:pt>
                <c:pt idx="348">
                  <c:v>0</c:v>
                </c:pt>
                <c:pt idx="349">
                  <c:v>0</c:v>
                </c:pt>
                <c:pt idx="350">
                  <c:v>0</c:v>
                </c:pt>
                <c:pt idx="351">
                  <c:v>0</c:v>
                </c:pt>
                <c:pt idx="352">
                  <c:v>0</c:v>
                </c:pt>
                <c:pt idx="353">
                  <c:v>0</c:v>
                </c:pt>
                <c:pt idx="354">
                  <c:v>0</c:v>
                </c:pt>
                <c:pt idx="355">
                  <c:v>0</c:v>
                </c:pt>
                <c:pt idx="356">
                  <c:v>0</c:v>
                </c:pt>
                <c:pt idx="357">
                  <c:v>0</c:v>
                </c:pt>
                <c:pt idx="358">
                  <c:v>1</c:v>
                </c:pt>
                <c:pt idx="359">
                  <c:v>0</c:v>
                </c:pt>
                <c:pt idx="360">
                  <c:v>0</c:v>
                </c:pt>
                <c:pt idx="361">
                  <c:v>0</c:v>
                </c:pt>
                <c:pt idx="362">
                  <c:v>0</c:v>
                </c:pt>
                <c:pt idx="363">
                  <c:v>0</c:v>
                </c:pt>
                <c:pt idx="364">
                  <c:v>0</c:v>
                </c:pt>
                <c:pt idx="365">
                  <c:v>0</c:v>
                </c:pt>
                <c:pt idx="366">
                  <c:v>0</c:v>
                </c:pt>
                <c:pt idx="367">
                  <c:v>0</c:v>
                </c:pt>
                <c:pt idx="368">
                  <c:v>1</c:v>
                </c:pt>
                <c:pt idx="369">
                  <c:v>0</c:v>
                </c:pt>
                <c:pt idx="370">
                  <c:v>0</c:v>
                </c:pt>
                <c:pt idx="371">
                  <c:v>0</c:v>
                </c:pt>
                <c:pt idx="372">
                  <c:v>0</c:v>
                </c:pt>
                <c:pt idx="373">
                  <c:v>0</c:v>
                </c:pt>
                <c:pt idx="374">
                  <c:v>0</c:v>
                </c:pt>
                <c:pt idx="375">
                  <c:v>0</c:v>
                </c:pt>
                <c:pt idx="376">
                  <c:v>0</c:v>
                </c:pt>
                <c:pt idx="377">
                  <c:v>1</c:v>
                </c:pt>
                <c:pt idx="378">
                  <c:v>0</c:v>
                </c:pt>
                <c:pt idx="379">
                  <c:v>0</c:v>
                </c:pt>
                <c:pt idx="380">
                  <c:v>0</c:v>
                </c:pt>
                <c:pt idx="381">
                  <c:v>0</c:v>
                </c:pt>
                <c:pt idx="382">
                  <c:v>1</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1</c:v>
                </c:pt>
                <c:pt idx="402">
                  <c:v>0</c:v>
                </c:pt>
                <c:pt idx="403">
                  <c:v>0</c:v>
                </c:pt>
                <c:pt idx="404">
                  <c:v>0</c:v>
                </c:pt>
                <c:pt idx="405">
                  <c:v>0</c:v>
                </c:pt>
                <c:pt idx="406">
                  <c:v>0</c:v>
                </c:pt>
                <c:pt idx="407">
                  <c:v>0</c:v>
                </c:pt>
                <c:pt idx="408">
                  <c:v>0</c:v>
                </c:pt>
                <c:pt idx="409">
                  <c:v>1</c:v>
                </c:pt>
                <c:pt idx="410">
                  <c:v>0</c:v>
                </c:pt>
                <c:pt idx="411">
                  <c:v>0</c:v>
                </c:pt>
                <c:pt idx="412">
                  <c:v>1</c:v>
                </c:pt>
                <c:pt idx="413">
                  <c:v>0</c:v>
                </c:pt>
                <c:pt idx="414">
                  <c:v>0</c:v>
                </c:pt>
                <c:pt idx="415">
                  <c:v>1</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1</c:v>
                </c:pt>
                <c:pt idx="444">
                  <c:v>0</c:v>
                </c:pt>
                <c:pt idx="445">
                  <c:v>0</c:v>
                </c:pt>
                <c:pt idx="446">
                  <c:v>0</c:v>
                </c:pt>
                <c:pt idx="447">
                  <c:v>0</c:v>
                </c:pt>
                <c:pt idx="448">
                  <c:v>0</c:v>
                </c:pt>
                <c:pt idx="449">
                  <c:v>0</c:v>
                </c:pt>
                <c:pt idx="450">
                  <c:v>1</c:v>
                </c:pt>
                <c:pt idx="451">
                  <c:v>0</c:v>
                </c:pt>
                <c:pt idx="452">
                  <c:v>0</c:v>
                </c:pt>
                <c:pt idx="453">
                  <c:v>0</c:v>
                </c:pt>
                <c:pt idx="454">
                  <c:v>0</c:v>
                </c:pt>
                <c:pt idx="455">
                  <c:v>0</c:v>
                </c:pt>
                <c:pt idx="456">
                  <c:v>1</c:v>
                </c:pt>
                <c:pt idx="457">
                  <c:v>0</c:v>
                </c:pt>
                <c:pt idx="458">
                  <c:v>0</c:v>
                </c:pt>
                <c:pt idx="459">
                  <c:v>0</c:v>
                </c:pt>
                <c:pt idx="460">
                  <c:v>0</c:v>
                </c:pt>
                <c:pt idx="461">
                  <c:v>0</c:v>
                </c:pt>
                <c:pt idx="462">
                  <c:v>0</c:v>
                </c:pt>
                <c:pt idx="463">
                  <c:v>0</c:v>
                </c:pt>
                <c:pt idx="464">
                  <c:v>1</c:v>
                </c:pt>
                <c:pt idx="465">
                  <c:v>0</c:v>
                </c:pt>
                <c:pt idx="466">
                  <c:v>0</c:v>
                </c:pt>
                <c:pt idx="467">
                  <c:v>0</c:v>
                </c:pt>
                <c:pt idx="468">
                  <c:v>0</c:v>
                </c:pt>
                <c:pt idx="469">
                  <c:v>0</c:v>
                </c:pt>
                <c:pt idx="470">
                  <c:v>0</c:v>
                </c:pt>
                <c:pt idx="471">
                  <c:v>0</c:v>
                </c:pt>
                <c:pt idx="472">
                  <c:v>0</c:v>
                </c:pt>
                <c:pt idx="473">
                  <c:v>1</c:v>
                </c:pt>
                <c:pt idx="474">
                  <c:v>0</c:v>
                </c:pt>
                <c:pt idx="475">
                  <c:v>0</c:v>
                </c:pt>
                <c:pt idx="476">
                  <c:v>0</c:v>
                </c:pt>
                <c:pt idx="477">
                  <c:v>1</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1</c:v>
                </c:pt>
                <c:pt idx="493">
                  <c:v>1</c:v>
                </c:pt>
                <c:pt idx="494">
                  <c:v>1</c:v>
                </c:pt>
                <c:pt idx="495">
                  <c:v>0</c:v>
                </c:pt>
                <c:pt idx="496">
                  <c:v>0</c:v>
                </c:pt>
                <c:pt idx="497">
                  <c:v>0</c:v>
                </c:pt>
                <c:pt idx="498">
                  <c:v>0</c:v>
                </c:pt>
                <c:pt idx="499">
                  <c:v>0</c:v>
                </c:pt>
                <c:pt idx="500">
                  <c:v>0</c:v>
                </c:pt>
                <c:pt idx="501">
                  <c:v>0</c:v>
                </c:pt>
                <c:pt idx="502">
                  <c:v>0</c:v>
                </c:pt>
                <c:pt idx="503">
                  <c:v>1</c:v>
                </c:pt>
                <c:pt idx="504">
                  <c:v>0</c:v>
                </c:pt>
                <c:pt idx="505">
                  <c:v>0</c:v>
                </c:pt>
                <c:pt idx="506">
                  <c:v>0</c:v>
                </c:pt>
                <c:pt idx="507">
                  <c:v>0</c:v>
                </c:pt>
                <c:pt idx="508">
                  <c:v>0</c:v>
                </c:pt>
                <c:pt idx="509">
                  <c:v>1</c:v>
                </c:pt>
                <c:pt idx="510">
                  <c:v>0</c:v>
                </c:pt>
                <c:pt idx="511">
                  <c:v>0</c:v>
                </c:pt>
                <c:pt idx="512">
                  <c:v>1</c:v>
                </c:pt>
                <c:pt idx="513">
                  <c:v>0</c:v>
                </c:pt>
                <c:pt idx="514">
                  <c:v>0</c:v>
                </c:pt>
                <c:pt idx="515">
                  <c:v>0</c:v>
                </c:pt>
                <c:pt idx="516">
                  <c:v>0</c:v>
                </c:pt>
                <c:pt idx="517">
                  <c:v>1</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1</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1</c:v>
                </c:pt>
                <c:pt idx="558">
                  <c:v>1</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1</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1</c:v>
                </c:pt>
                <c:pt idx="604">
                  <c:v>0</c:v>
                </c:pt>
                <c:pt idx="605">
                  <c:v>0</c:v>
                </c:pt>
                <c:pt idx="606">
                  <c:v>0</c:v>
                </c:pt>
                <c:pt idx="607">
                  <c:v>0</c:v>
                </c:pt>
                <c:pt idx="608">
                  <c:v>0</c:v>
                </c:pt>
                <c:pt idx="609">
                  <c:v>0</c:v>
                </c:pt>
                <c:pt idx="610">
                  <c:v>0</c:v>
                </c:pt>
                <c:pt idx="611">
                  <c:v>0</c:v>
                </c:pt>
                <c:pt idx="612">
                  <c:v>0</c:v>
                </c:pt>
                <c:pt idx="613">
                  <c:v>1</c:v>
                </c:pt>
                <c:pt idx="614">
                  <c:v>0</c:v>
                </c:pt>
                <c:pt idx="615">
                  <c:v>0</c:v>
                </c:pt>
                <c:pt idx="616">
                  <c:v>0</c:v>
                </c:pt>
                <c:pt idx="617">
                  <c:v>0</c:v>
                </c:pt>
                <c:pt idx="618">
                  <c:v>0</c:v>
                </c:pt>
                <c:pt idx="619">
                  <c:v>1</c:v>
                </c:pt>
                <c:pt idx="620">
                  <c:v>0</c:v>
                </c:pt>
                <c:pt idx="621">
                  <c:v>0</c:v>
                </c:pt>
                <c:pt idx="622">
                  <c:v>0</c:v>
                </c:pt>
                <c:pt idx="623">
                  <c:v>0</c:v>
                </c:pt>
                <c:pt idx="624">
                  <c:v>0</c:v>
                </c:pt>
                <c:pt idx="625">
                  <c:v>0</c:v>
                </c:pt>
                <c:pt idx="626">
                  <c:v>0</c:v>
                </c:pt>
                <c:pt idx="627">
                  <c:v>0</c:v>
                </c:pt>
                <c:pt idx="628">
                  <c:v>0</c:v>
                </c:pt>
                <c:pt idx="629">
                  <c:v>0</c:v>
                </c:pt>
                <c:pt idx="630">
                  <c:v>1</c:v>
                </c:pt>
                <c:pt idx="631">
                  <c:v>0</c:v>
                </c:pt>
                <c:pt idx="632">
                  <c:v>0</c:v>
                </c:pt>
                <c:pt idx="633">
                  <c:v>0</c:v>
                </c:pt>
                <c:pt idx="634">
                  <c:v>1</c:v>
                </c:pt>
                <c:pt idx="635">
                  <c:v>0</c:v>
                </c:pt>
                <c:pt idx="636">
                  <c:v>0</c:v>
                </c:pt>
                <c:pt idx="637">
                  <c:v>0</c:v>
                </c:pt>
                <c:pt idx="638">
                  <c:v>0</c:v>
                </c:pt>
                <c:pt idx="639">
                  <c:v>1</c:v>
                </c:pt>
                <c:pt idx="640">
                  <c:v>0</c:v>
                </c:pt>
                <c:pt idx="641">
                  <c:v>0</c:v>
                </c:pt>
                <c:pt idx="642">
                  <c:v>0</c:v>
                </c:pt>
                <c:pt idx="643">
                  <c:v>1</c:v>
                </c:pt>
                <c:pt idx="644">
                  <c:v>0</c:v>
                </c:pt>
                <c:pt idx="645">
                  <c:v>1</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1</c:v>
                </c:pt>
                <c:pt idx="662">
                  <c:v>1</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1</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1</c:v>
                </c:pt>
                <c:pt idx="703">
                  <c:v>0</c:v>
                </c:pt>
                <c:pt idx="704">
                  <c:v>1</c:v>
                </c:pt>
                <c:pt idx="705">
                  <c:v>1</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1</c:v>
                </c:pt>
                <c:pt idx="733">
                  <c:v>0</c:v>
                </c:pt>
                <c:pt idx="734">
                  <c:v>0</c:v>
                </c:pt>
                <c:pt idx="735">
                  <c:v>0</c:v>
                </c:pt>
                <c:pt idx="736">
                  <c:v>0</c:v>
                </c:pt>
                <c:pt idx="737">
                  <c:v>1</c:v>
                </c:pt>
                <c:pt idx="738">
                  <c:v>0</c:v>
                </c:pt>
                <c:pt idx="739">
                  <c:v>0</c:v>
                </c:pt>
                <c:pt idx="740">
                  <c:v>0</c:v>
                </c:pt>
                <c:pt idx="741">
                  <c:v>1</c:v>
                </c:pt>
                <c:pt idx="742">
                  <c:v>0</c:v>
                </c:pt>
                <c:pt idx="743">
                  <c:v>1</c:v>
                </c:pt>
                <c:pt idx="744">
                  <c:v>0</c:v>
                </c:pt>
                <c:pt idx="745">
                  <c:v>0</c:v>
                </c:pt>
                <c:pt idx="746">
                  <c:v>0</c:v>
                </c:pt>
                <c:pt idx="747">
                  <c:v>0</c:v>
                </c:pt>
                <c:pt idx="748">
                  <c:v>0</c:v>
                </c:pt>
                <c:pt idx="749">
                  <c:v>0</c:v>
                </c:pt>
                <c:pt idx="750">
                  <c:v>0</c:v>
                </c:pt>
                <c:pt idx="751">
                  <c:v>0</c:v>
                </c:pt>
                <c:pt idx="752">
                  <c:v>0</c:v>
                </c:pt>
                <c:pt idx="753">
                  <c:v>0</c:v>
                </c:pt>
                <c:pt idx="754">
                  <c:v>0</c:v>
                </c:pt>
                <c:pt idx="755">
                  <c:v>0</c:v>
                </c:pt>
                <c:pt idx="756">
                  <c:v>1</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1</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1</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1</c:v>
                </c:pt>
                <c:pt idx="824">
                  <c:v>0</c:v>
                </c:pt>
                <c:pt idx="825">
                  <c:v>0</c:v>
                </c:pt>
                <c:pt idx="826">
                  <c:v>0</c:v>
                </c:pt>
                <c:pt idx="827">
                  <c:v>0</c:v>
                </c:pt>
                <c:pt idx="828">
                  <c:v>0</c:v>
                </c:pt>
                <c:pt idx="829">
                  <c:v>0</c:v>
                </c:pt>
                <c:pt idx="830">
                  <c:v>0</c:v>
                </c:pt>
                <c:pt idx="831">
                  <c:v>1</c:v>
                </c:pt>
                <c:pt idx="832">
                  <c:v>0</c:v>
                </c:pt>
                <c:pt idx="833">
                  <c:v>0</c:v>
                </c:pt>
                <c:pt idx="834">
                  <c:v>0</c:v>
                </c:pt>
                <c:pt idx="835">
                  <c:v>0</c:v>
                </c:pt>
                <c:pt idx="836">
                  <c:v>0</c:v>
                </c:pt>
                <c:pt idx="837">
                  <c:v>1</c:v>
                </c:pt>
                <c:pt idx="838">
                  <c:v>0</c:v>
                </c:pt>
                <c:pt idx="839">
                  <c:v>0</c:v>
                </c:pt>
                <c:pt idx="840">
                  <c:v>0</c:v>
                </c:pt>
                <c:pt idx="841">
                  <c:v>0</c:v>
                </c:pt>
                <c:pt idx="842">
                  <c:v>0</c:v>
                </c:pt>
                <c:pt idx="843">
                  <c:v>0</c:v>
                </c:pt>
                <c:pt idx="844">
                  <c:v>0</c:v>
                </c:pt>
                <c:pt idx="845">
                  <c:v>0</c:v>
                </c:pt>
                <c:pt idx="846">
                  <c:v>0</c:v>
                </c:pt>
                <c:pt idx="847">
                  <c:v>0</c:v>
                </c:pt>
                <c:pt idx="848">
                  <c:v>0</c:v>
                </c:pt>
                <c:pt idx="849">
                  <c:v>1</c:v>
                </c:pt>
                <c:pt idx="850">
                  <c:v>0</c:v>
                </c:pt>
                <c:pt idx="851">
                  <c:v>0</c:v>
                </c:pt>
                <c:pt idx="852">
                  <c:v>0</c:v>
                </c:pt>
                <c:pt idx="853">
                  <c:v>0</c:v>
                </c:pt>
                <c:pt idx="854">
                  <c:v>0</c:v>
                </c:pt>
                <c:pt idx="855">
                  <c:v>1</c:v>
                </c:pt>
                <c:pt idx="856">
                  <c:v>0</c:v>
                </c:pt>
                <c:pt idx="857">
                  <c:v>0</c:v>
                </c:pt>
                <c:pt idx="858">
                  <c:v>0</c:v>
                </c:pt>
                <c:pt idx="859">
                  <c:v>0</c:v>
                </c:pt>
                <c:pt idx="860">
                  <c:v>0</c:v>
                </c:pt>
                <c:pt idx="861">
                  <c:v>0</c:v>
                </c:pt>
                <c:pt idx="862">
                  <c:v>1</c:v>
                </c:pt>
                <c:pt idx="863">
                  <c:v>0</c:v>
                </c:pt>
                <c:pt idx="864">
                  <c:v>0</c:v>
                </c:pt>
                <c:pt idx="865">
                  <c:v>0</c:v>
                </c:pt>
                <c:pt idx="866">
                  <c:v>0</c:v>
                </c:pt>
                <c:pt idx="867">
                  <c:v>0</c:v>
                </c:pt>
                <c:pt idx="868">
                  <c:v>0</c:v>
                </c:pt>
                <c:pt idx="869">
                  <c:v>0</c:v>
                </c:pt>
                <c:pt idx="870">
                  <c:v>0</c:v>
                </c:pt>
                <c:pt idx="871">
                  <c:v>1</c:v>
                </c:pt>
                <c:pt idx="872">
                  <c:v>0</c:v>
                </c:pt>
                <c:pt idx="873">
                  <c:v>0</c:v>
                </c:pt>
                <c:pt idx="874">
                  <c:v>0</c:v>
                </c:pt>
                <c:pt idx="875">
                  <c:v>0</c:v>
                </c:pt>
                <c:pt idx="876">
                  <c:v>0</c:v>
                </c:pt>
                <c:pt idx="877">
                  <c:v>0</c:v>
                </c:pt>
                <c:pt idx="878">
                  <c:v>0</c:v>
                </c:pt>
                <c:pt idx="879">
                  <c:v>0</c:v>
                </c:pt>
                <c:pt idx="880">
                  <c:v>1</c:v>
                </c:pt>
                <c:pt idx="881">
                  <c:v>0</c:v>
                </c:pt>
                <c:pt idx="882">
                  <c:v>0</c:v>
                </c:pt>
                <c:pt idx="883">
                  <c:v>0</c:v>
                </c:pt>
                <c:pt idx="884">
                  <c:v>0</c:v>
                </c:pt>
                <c:pt idx="885">
                  <c:v>0</c:v>
                </c:pt>
                <c:pt idx="886">
                  <c:v>1</c:v>
                </c:pt>
                <c:pt idx="887">
                  <c:v>0</c:v>
                </c:pt>
                <c:pt idx="888">
                  <c:v>0</c:v>
                </c:pt>
                <c:pt idx="889">
                  <c:v>0</c:v>
                </c:pt>
                <c:pt idx="890">
                  <c:v>0</c:v>
                </c:pt>
                <c:pt idx="891">
                  <c:v>0</c:v>
                </c:pt>
                <c:pt idx="892">
                  <c:v>1</c:v>
                </c:pt>
                <c:pt idx="893">
                  <c:v>0</c:v>
                </c:pt>
                <c:pt idx="894">
                  <c:v>0</c:v>
                </c:pt>
                <c:pt idx="895">
                  <c:v>0</c:v>
                </c:pt>
                <c:pt idx="896">
                  <c:v>0</c:v>
                </c:pt>
                <c:pt idx="897">
                  <c:v>0</c:v>
                </c:pt>
                <c:pt idx="898">
                  <c:v>0</c:v>
                </c:pt>
                <c:pt idx="899">
                  <c:v>0</c:v>
                </c:pt>
                <c:pt idx="900">
                  <c:v>0</c:v>
                </c:pt>
                <c:pt idx="901">
                  <c:v>0</c:v>
                </c:pt>
                <c:pt idx="902">
                  <c:v>0</c:v>
                </c:pt>
                <c:pt idx="903">
                  <c:v>0</c:v>
                </c:pt>
                <c:pt idx="904">
                  <c:v>0</c:v>
                </c:pt>
                <c:pt idx="905">
                  <c:v>1</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1</c:v>
                </c:pt>
                <c:pt idx="941">
                  <c:v>1</c:v>
                </c:pt>
                <c:pt idx="942">
                  <c:v>0</c:v>
                </c:pt>
                <c:pt idx="943">
                  <c:v>0</c:v>
                </c:pt>
                <c:pt idx="944">
                  <c:v>1</c:v>
                </c:pt>
                <c:pt idx="945">
                  <c:v>1</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1</c:v>
                </c:pt>
                <c:pt idx="966">
                  <c:v>0</c:v>
                </c:pt>
                <c:pt idx="967">
                  <c:v>0</c:v>
                </c:pt>
                <c:pt idx="968">
                  <c:v>0</c:v>
                </c:pt>
                <c:pt idx="969">
                  <c:v>0</c:v>
                </c:pt>
                <c:pt idx="970">
                  <c:v>1</c:v>
                </c:pt>
                <c:pt idx="971">
                  <c:v>0</c:v>
                </c:pt>
                <c:pt idx="972">
                  <c:v>0</c:v>
                </c:pt>
                <c:pt idx="973">
                  <c:v>0</c:v>
                </c:pt>
                <c:pt idx="974">
                  <c:v>0</c:v>
                </c:pt>
                <c:pt idx="975">
                  <c:v>1</c:v>
                </c:pt>
                <c:pt idx="976">
                  <c:v>0</c:v>
                </c:pt>
                <c:pt idx="977">
                  <c:v>0</c:v>
                </c:pt>
                <c:pt idx="978">
                  <c:v>0</c:v>
                </c:pt>
                <c:pt idx="979">
                  <c:v>0</c:v>
                </c:pt>
                <c:pt idx="980">
                  <c:v>1</c:v>
                </c:pt>
                <c:pt idx="981">
                  <c:v>0</c:v>
                </c:pt>
                <c:pt idx="982">
                  <c:v>0</c:v>
                </c:pt>
                <c:pt idx="983">
                  <c:v>0</c:v>
                </c:pt>
                <c:pt idx="984">
                  <c:v>1</c:v>
                </c:pt>
                <c:pt idx="985">
                  <c:v>0</c:v>
                </c:pt>
                <c:pt idx="986">
                  <c:v>0</c:v>
                </c:pt>
                <c:pt idx="987">
                  <c:v>0</c:v>
                </c:pt>
                <c:pt idx="988">
                  <c:v>0</c:v>
                </c:pt>
                <c:pt idx="989">
                  <c:v>0</c:v>
                </c:pt>
                <c:pt idx="990">
                  <c:v>0</c:v>
                </c:pt>
                <c:pt idx="991">
                  <c:v>1</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1</c:v>
                </c:pt>
                <c:pt idx="1008">
                  <c:v>0</c:v>
                </c:pt>
                <c:pt idx="1009">
                  <c:v>0</c:v>
                </c:pt>
                <c:pt idx="1010">
                  <c:v>0</c:v>
                </c:pt>
                <c:pt idx="1011">
                  <c:v>0</c:v>
                </c:pt>
                <c:pt idx="1012">
                  <c:v>0</c:v>
                </c:pt>
                <c:pt idx="1013">
                  <c:v>0</c:v>
                </c:pt>
                <c:pt idx="1014">
                  <c:v>0</c:v>
                </c:pt>
                <c:pt idx="1015">
                  <c:v>0</c:v>
                </c:pt>
                <c:pt idx="1016">
                  <c:v>0</c:v>
                </c:pt>
                <c:pt idx="1017">
                  <c:v>1</c:v>
                </c:pt>
                <c:pt idx="1018">
                  <c:v>0</c:v>
                </c:pt>
                <c:pt idx="1019">
                  <c:v>1</c:v>
                </c:pt>
                <c:pt idx="1020">
                  <c:v>1</c:v>
                </c:pt>
                <c:pt idx="1021">
                  <c:v>1</c:v>
                </c:pt>
                <c:pt idx="1022">
                  <c:v>0</c:v>
                </c:pt>
                <c:pt idx="1023">
                  <c:v>0</c:v>
                </c:pt>
                <c:pt idx="1024">
                  <c:v>0</c:v>
                </c:pt>
                <c:pt idx="1025">
                  <c:v>1</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1</c:v>
                </c:pt>
                <c:pt idx="1041">
                  <c:v>0</c:v>
                </c:pt>
                <c:pt idx="1042">
                  <c:v>0</c:v>
                </c:pt>
                <c:pt idx="1043">
                  <c:v>0</c:v>
                </c:pt>
                <c:pt idx="1044">
                  <c:v>0</c:v>
                </c:pt>
                <c:pt idx="1045">
                  <c:v>0</c:v>
                </c:pt>
                <c:pt idx="1046">
                  <c:v>0</c:v>
                </c:pt>
                <c:pt idx="1047">
                  <c:v>0</c:v>
                </c:pt>
                <c:pt idx="1048">
                  <c:v>1</c:v>
                </c:pt>
                <c:pt idx="1049">
                  <c:v>0</c:v>
                </c:pt>
                <c:pt idx="1050">
                  <c:v>0</c:v>
                </c:pt>
                <c:pt idx="1051">
                  <c:v>0</c:v>
                </c:pt>
                <c:pt idx="1052">
                  <c:v>0</c:v>
                </c:pt>
                <c:pt idx="1053">
                  <c:v>0</c:v>
                </c:pt>
                <c:pt idx="1054">
                  <c:v>0</c:v>
                </c:pt>
                <c:pt idx="1055">
                  <c:v>0</c:v>
                </c:pt>
                <c:pt idx="1056">
                  <c:v>1</c:v>
                </c:pt>
                <c:pt idx="1057">
                  <c:v>0</c:v>
                </c:pt>
                <c:pt idx="1058">
                  <c:v>0</c:v>
                </c:pt>
                <c:pt idx="1059">
                  <c:v>0</c:v>
                </c:pt>
                <c:pt idx="1060">
                  <c:v>1</c:v>
                </c:pt>
                <c:pt idx="1061">
                  <c:v>0</c:v>
                </c:pt>
                <c:pt idx="1062">
                  <c:v>0</c:v>
                </c:pt>
                <c:pt idx="1063">
                  <c:v>0</c:v>
                </c:pt>
                <c:pt idx="1064">
                  <c:v>0</c:v>
                </c:pt>
                <c:pt idx="1065">
                  <c:v>0</c:v>
                </c:pt>
                <c:pt idx="1066">
                  <c:v>0</c:v>
                </c:pt>
                <c:pt idx="1067">
                  <c:v>0</c:v>
                </c:pt>
                <c:pt idx="1068">
                  <c:v>0</c:v>
                </c:pt>
                <c:pt idx="1069">
                  <c:v>0</c:v>
                </c:pt>
                <c:pt idx="1070">
                  <c:v>1</c:v>
                </c:pt>
                <c:pt idx="1071">
                  <c:v>0</c:v>
                </c:pt>
                <c:pt idx="1072">
                  <c:v>0</c:v>
                </c:pt>
                <c:pt idx="1073">
                  <c:v>0</c:v>
                </c:pt>
                <c:pt idx="1074">
                  <c:v>0</c:v>
                </c:pt>
                <c:pt idx="1075">
                  <c:v>0</c:v>
                </c:pt>
                <c:pt idx="1076">
                  <c:v>1</c:v>
                </c:pt>
                <c:pt idx="1077">
                  <c:v>1</c:v>
                </c:pt>
                <c:pt idx="1078">
                  <c:v>0</c:v>
                </c:pt>
                <c:pt idx="1079">
                  <c:v>0</c:v>
                </c:pt>
                <c:pt idx="1080">
                  <c:v>0</c:v>
                </c:pt>
                <c:pt idx="1081">
                  <c:v>0</c:v>
                </c:pt>
                <c:pt idx="1082">
                  <c:v>0</c:v>
                </c:pt>
                <c:pt idx="1083">
                  <c:v>0</c:v>
                </c:pt>
                <c:pt idx="1084">
                  <c:v>0</c:v>
                </c:pt>
                <c:pt idx="1085">
                  <c:v>1</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1</c:v>
                </c:pt>
                <c:pt idx="1110">
                  <c:v>0</c:v>
                </c:pt>
                <c:pt idx="1111">
                  <c:v>1</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1</c:v>
                </c:pt>
                <c:pt idx="1125">
                  <c:v>0</c:v>
                </c:pt>
                <c:pt idx="1126">
                  <c:v>0</c:v>
                </c:pt>
                <c:pt idx="1127">
                  <c:v>0</c:v>
                </c:pt>
                <c:pt idx="1128">
                  <c:v>0</c:v>
                </c:pt>
                <c:pt idx="1129">
                  <c:v>0</c:v>
                </c:pt>
                <c:pt idx="1130">
                  <c:v>0</c:v>
                </c:pt>
                <c:pt idx="1131">
                  <c:v>0</c:v>
                </c:pt>
                <c:pt idx="1132">
                  <c:v>0</c:v>
                </c:pt>
                <c:pt idx="1133">
                  <c:v>0</c:v>
                </c:pt>
                <c:pt idx="1134">
                  <c:v>0</c:v>
                </c:pt>
                <c:pt idx="1135">
                  <c:v>1</c:v>
                </c:pt>
                <c:pt idx="1136">
                  <c:v>0</c:v>
                </c:pt>
                <c:pt idx="1137">
                  <c:v>0</c:v>
                </c:pt>
                <c:pt idx="1138">
                  <c:v>0</c:v>
                </c:pt>
                <c:pt idx="1139">
                  <c:v>0</c:v>
                </c:pt>
                <c:pt idx="1140">
                  <c:v>0</c:v>
                </c:pt>
                <c:pt idx="1141">
                  <c:v>0</c:v>
                </c:pt>
                <c:pt idx="1142">
                  <c:v>1</c:v>
                </c:pt>
                <c:pt idx="1143">
                  <c:v>0</c:v>
                </c:pt>
                <c:pt idx="1144">
                  <c:v>0</c:v>
                </c:pt>
                <c:pt idx="1145">
                  <c:v>0</c:v>
                </c:pt>
                <c:pt idx="1146">
                  <c:v>0</c:v>
                </c:pt>
                <c:pt idx="1147">
                  <c:v>0</c:v>
                </c:pt>
                <c:pt idx="1148">
                  <c:v>0</c:v>
                </c:pt>
                <c:pt idx="1149">
                  <c:v>0</c:v>
                </c:pt>
                <c:pt idx="1150">
                  <c:v>0</c:v>
                </c:pt>
                <c:pt idx="1151">
                  <c:v>1</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1</c:v>
                </c:pt>
                <c:pt idx="1167">
                  <c:v>0</c:v>
                </c:pt>
                <c:pt idx="1168">
                  <c:v>1</c:v>
                </c:pt>
                <c:pt idx="1169">
                  <c:v>0</c:v>
                </c:pt>
                <c:pt idx="1170">
                  <c:v>0</c:v>
                </c:pt>
                <c:pt idx="1171">
                  <c:v>0</c:v>
                </c:pt>
                <c:pt idx="1172">
                  <c:v>0</c:v>
                </c:pt>
                <c:pt idx="1173">
                  <c:v>0</c:v>
                </c:pt>
                <c:pt idx="1174">
                  <c:v>0</c:v>
                </c:pt>
                <c:pt idx="1175">
                  <c:v>0</c:v>
                </c:pt>
                <c:pt idx="1176">
                  <c:v>0</c:v>
                </c:pt>
                <c:pt idx="1177">
                  <c:v>1</c:v>
                </c:pt>
                <c:pt idx="1178">
                  <c:v>0</c:v>
                </c:pt>
                <c:pt idx="1179">
                  <c:v>1</c:v>
                </c:pt>
                <c:pt idx="1180">
                  <c:v>1</c:v>
                </c:pt>
                <c:pt idx="1181">
                  <c:v>1</c:v>
                </c:pt>
                <c:pt idx="1182">
                  <c:v>0</c:v>
                </c:pt>
                <c:pt idx="1183">
                  <c:v>0</c:v>
                </c:pt>
                <c:pt idx="1184">
                  <c:v>0</c:v>
                </c:pt>
                <c:pt idx="1185">
                  <c:v>0</c:v>
                </c:pt>
                <c:pt idx="1186">
                  <c:v>0</c:v>
                </c:pt>
                <c:pt idx="1187">
                  <c:v>0</c:v>
                </c:pt>
                <c:pt idx="1188">
                  <c:v>0</c:v>
                </c:pt>
                <c:pt idx="1189">
                  <c:v>0</c:v>
                </c:pt>
                <c:pt idx="1190">
                  <c:v>1</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1</c:v>
                </c:pt>
                <c:pt idx="1207">
                  <c:v>0</c:v>
                </c:pt>
                <c:pt idx="1208">
                  <c:v>0</c:v>
                </c:pt>
                <c:pt idx="1209">
                  <c:v>0</c:v>
                </c:pt>
                <c:pt idx="1210">
                  <c:v>0</c:v>
                </c:pt>
                <c:pt idx="1211">
                  <c:v>0</c:v>
                </c:pt>
                <c:pt idx="1212">
                  <c:v>1</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1</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1</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1</c:v>
                </c:pt>
                <c:pt idx="1267">
                  <c:v>0</c:v>
                </c:pt>
                <c:pt idx="1268">
                  <c:v>0</c:v>
                </c:pt>
                <c:pt idx="1269">
                  <c:v>1</c:v>
                </c:pt>
                <c:pt idx="1270">
                  <c:v>0</c:v>
                </c:pt>
                <c:pt idx="1271">
                  <c:v>0</c:v>
                </c:pt>
                <c:pt idx="1272">
                  <c:v>0</c:v>
                </c:pt>
                <c:pt idx="1273">
                  <c:v>0</c:v>
                </c:pt>
                <c:pt idx="1274">
                  <c:v>0</c:v>
                </c:pt>
                <c:pt idx="1275">
                  <c:v>0</c:v>
                </c:pt>
                <c:pt idx="1276">
                  <c:v>1</c:v>
                </c:pt>
                <c:pt idx="1277">
                  <c:v>1</c:v>
                </c:pt>
                <c:pt idx="1278">
                  <c:v>0</c:v>
                </c:pt>
                <c:pt idx="1279">
                  <c:v>0</c:v>
                </c:pt>
                <c:pt idx="1280">
                  <c:v>0</c:v>
                </c:pt>
                <c:pt idx="1281">
                  <c:v>0</c:v>
                </c:pt>
                <c:pt idx="1282">
                  <c:v>0</c:v>
                </c:pt>
                <c:pt idx="1283">
                  <c:v>0</c:v>
                </c:pt>
                <c:pt idx="1284">
                  <c:v>0</c:v>
                </c:pt>
                <c:pt idx="1285">
                  <c:v>0</c:v>
                </c:pt>
                <c:pt idx="1286">
                  <c:v>0</c:v>
                </c:pt>
                <c:pt idx="1287">
                  <c:v>1</c:v>
                </c:pt>
                <c:pt idx="1288">
                  <c:v>0</c:v>
                </c:pt>
                <c:pt idx="1289">
                  <c:v>0</c:v>
                </c:pt>
                <c:pt idx="1290">
                  <c:v>0</c:v>
                </c:pt>
                <c:pt idx="1291">
                  <c:v>0</c:v>
                </c:pt>
                <c:pt idx="1292">
                  <c:v>0</c:v>
                </c:pt>
                <c:pt idx="1293">
                  <c:v>0</c:v>
                </c:pt>
                <c:pt idx="1294">
                  <c:v>0</c:v>
                </c:pt>
                <c:pt idx="1295">
                  <c:v>0</c:v>
                </c:pt>
                <c:pt idx="1296">
                  <c:v>0</c:v>
                </c:pt>
                <c:pt idx="1297">
                  <c:v>1</c:v>
                </c:pt>
                <c:pt idx="1298">
                  <c:v>0</c:v>
                </c:pt>
                <c:pt idx="1299">
                  <c:v>0</c:v>
                </c:pt>
                <c:pt idx="1300">
                  <c:v>1</c:v>
                </c:pt>
                <c:pt idx="1301">
                  <c:v>0</c:v>
                </c:pt>
                <c:pt idx="1302">
                  <c:v>0</c:v>
                </c:pt>
                <c:pt idx="1303">
                  <c:v>1</c:v>
                </c:pt>
                <c:pt idx="1304">
                  <c:v>0</c:v>
                </c:pt>
                <c:pt idx="1305">
                  <c:v>0</c:v>
                </c:pt>
                <c:pt idx="1306">
                  <c:v>0</c:v>
                </c:pt>
                <c:pt idx="1307">
                  <c:v>0</c:v>
                </c:pt>
                <c:pt idx="1308">
                  <c:v>0</c:v>
                </c:pt>
                <c:pt idx="1309">
                  <c:v>0</c:v>
                </c:pt>
                <c:pt idx="1310">
                  <c:v>0</c:v>
                </c:pt>
                <c:pt idx="1311">
                  <c:v>0</c:v>
                </c:pt>
                <c:pt idx="1312">
                  <c:v>1</c:v>
                </c:pt>
                <c:pt idx="1313">
                  <c:v>0</c:v>
                </c:pt>
                <c:pt idx="1314">
                  <c:v>0</c:v>
                </c:pt>
                <c:pt idx="1315">
                  <c:v>0</c:v>
                </c:pt>
                <c:pt idx="1316">
                  <c:v>0</c:v>
                </c:pt>
                <c:pt idx="1317">
                  <c:v>0</c:v>
                </c:pt>
                <c:pt idx="1318">
                  <c:v>0</c:v>
                </c:pt>
                <c:pt idx="1319">
                  <c:v>1</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1</c:v>
                </c:pt>
                <c:pt idx="1333">
                  <c:v>0</c:v>
                </c:pt>
                <c:pt idx="1334">
                  <c:v>1</c:v>
                </c:pt>
                <c:pt idx="1335">
                  <c:v>0</c:v>
                </c:pt>
                <c:pt idx="1336">
                  <c:v>0</c:v>
                </c:pt>
                <c:pt idx="1337">
                  <c:v>0</c:v>
                </c:pt>
                <c:pt idx="1338">
                  <c:v>0</c:v>
                </c:pt>
                <c:pt idx="1339">
                  <c:v>0</c:v>
                </c:pt>
                <c:pt idx="1340">
                  <c:v>0</c:v>
                </c:pt>
                <c:pt idx="1341">
                  <c:v>0</c:v>
                </c:pt>
                <c:pt idx="1342">
                  <c:v>1</c:v>
                </c:pt>
                <c:pt idx="1343">
                  <c:v>1</c:v>
                </c:pt>
                <c:pt idx="1344">
                  <c:v>1</c:v>
                </c:pt>
                <c:pt idx="1345">
                  <c:v>0</c:v>
                </c:pt>
                <c:pt idx="1346">
                  <c:v>0</c:v>
                </c:pt>
                <c:pt idx="1347">
                  <c:v>0</c:v>
                </c:pt>
                <c:pt idx="1348">
                  <c:v>0</c:v>
                </c:pt>
                <c:pt idx="1349">
                  <c:v>1</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1</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1</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1</c:v>
                </c:pt>
                <c:pt idx="1412">
                  <c:v>0</c:v>
                </c:pt>
                <c:pt idx="1413">
                  <c:v>0</c:v>
                </c:pt>
                <c:pt idx="1414">
                  <c:v>0</c:v>
                </c:pt>
                <c:pt idx="1415">
                  <c:v>0</c:v>
                </c:pt>
                <c:pt idx="1416">
                  <c:v>0</c:v>
                </c:pt>
                <c:pt idx="1417">
                  <c:v>0</c:v>
                </c:pt>
                <c:pt idx="1418">
                  <c:v>1</c:v>
                </c:pt>
                <c:pt idx="1419">
                  <c:v>0</c:v>
                </c:pt>
                <c:pt idx="1420">
                  <c:v>0</c:v>
                </c:pt>
                <c:pt idx="1421">
                  <c:v>0</c:v>
                </c:pt>
                <c:pt idx="1422">
                  <c:v>0</c:v>
                </c:pt>
                <c:pt idx="1423">
                  <c:v>0</c:v>
                </c:pt>
                <c:pt idx="1424">
                  <c:v>0</c:v>
                </c:pt>
                <c:pt idx="1425">
                  <c:v>1</c:v>
                </c:pt>
                <c:pt idx="1426">
                  <c:v>0</c:v>
                </c:pt>
                <c:pt idx="1427">
                  <c:v>0</c:v>
                </c:pt>
                <c:pt idx="1428">
                  <c:v>0</c:v>
                </c:pt>
                <c:pt idx="1429">
                  <c:v>0</c:v>
                </c:pt>
                <c:pt idx="1430">
                  <c:v>0</c:v>
                </c:pt>
                <c:pt idx="1431">
                  <c:v>1</c:v>
                </c:pt>
                <c:pt idx="1432">
                  <c:v>0</c:v>
                </c:pt>
                <c:pt idx="1433">
                  <c:v>0</c:v>
                </c:pt>
                <c:pt idx="1434">
                  <c:v>0</c:v>
                </c:pt>
                <c:pt idx="1435">
                  <c:v>1</c:v>
                </c:pt>
                <c:pt idx="1436">
                  <c:v>0</c:v>
                </c:pt>
                <c:pt idx="1437">
                  <c:v>1</c:v>
                </c:pt>
                <c:pt idx="1438">
                  <c:v>0</c:v>
                </c:pt>
                <c:pt idx="1439">
                  <c:v>0</c:v>
                </c:pt>
                <c:pt idx="1440">
                  <c:v>1</c:v>
                </c:pt>
                <c:pt idx="1441">
                  <c:v>0</c:v>
                </c:pt>
                <c:pt idx="1442">
                  <c:v>0</c:v>
                </c:pt>
                <c:pt idx="1443">
                  <c:v>0</c:v>
                </c:pt>
                <c:pt idx="1444">
                  <c:v>0</c:v>
                </c:pt>
                <c:pt idx="1445">
                  <c:v>0</c:v>
                </c:pt>
                <c:pt idx="1446">
                  <c:v>1</c:v>
                </c:pt>
                <c:pt idx="1447">
                  <c:v>0</c:v>
                </c:pt>
                <c:pt idx="1448">
                  <c:v>0</c:v>
                </c:pt>
                <c:pt idx="1449">
                  <c:v>1</c:v>
                </c:pt>
                <c:pt idx="1450">
                  <c:v>0</c:v>
                </c:pt>
                <c:pt idx="1451">
                  <c:v>0</c:v>
                </c:pt>
                <c:pt idx="1452">
                  <c:v>0</c:v>
                </c:pt>
                <c:pt idx="1453">
                  <c:v>0</c:v>
                </c:pt>
                <c:pt idx="1454">
                  <c:v>1</c:v>
                </c:pt>
                <c:pt idx="1455">
                  <c:v>0</c:v>
                </c:pt>
                <c:pt idx="1456">
                  <c:v>0</c:v>
                </c:pt>
                <c:pt idx="1457">
                  <c:v>0</c:v>
                </c:pt>
                <c:pt idx="1458">
                  <c:v>1</c:v>
                </c:pt>
                <c:pt idx="1459">
                  <c:v>0</c:v>
                </c:pt>
                <c:pt idx="1460">
                  <c:v>0</c:v>
                </c:pt>
                <c:pt idx="1461">
                  <c:v>0</c:v>
                </c:pt>
                <c:pt idx="1462">
                  <c:v>0</c:v>
                </c:pt>
                <c:pt idx="1463">
                  <c:v>0</c:v>
                </c:pt>
                <c:pt idx="1464">
                  <c:v>1</c:v>
                </c:pt>
                <c:pt idx="1465">
                  <c:v>0</c:v>
                </c:pt>
                <c:pt idx="1466">
                  <c:v>0</c:v>
                </c:pt>
                <c:pt idx="1467">
                  <c:v>1</c:v>
                </c:pt>
                <c:pt idx="1468">
                  <c:v>0</c:v>
                </c:pt>
                <c:pt idx="1469">
                  <c:v>1</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1</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1</c:v>
                </c:pt>
                <c:pt idx="1502">
                  <c:v>0</c:v>
                </c:pt>
                <c:pt idx="1503">
                  <c:v>0</c:v>
                </c:pt>
                <c:pt idx="1504">
                  <c:v>1</c:v>
                </c:pt>
                <c:pt idx="1505">
                  <c:v>0</c:v>
                </c:pt>
                <c:pt idx="1506">
                  <c:v>0</c:v>
                </c:pt>
                <c:pt idx="1507">
                  <c:v>0</c:v>
                </c:pt>
                <c:pt idx="1508">
                  <c:v>0</c:v>
                </c:pt>
                <c:pt idx="1509">
                  <c:v>1</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1</c:v>
                </c:pt>
                <c:pt idx="1533">
                  <c:v>0</c:v>
                </c:pt>
                <c:pt idx="1534">
                  <c:v>1</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1</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1</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1</c:v>
                </c:pt>
                <c:pt idx="1605">
                  <c:v>0</c:v>
                </c:pt>
                <c:pt idx="1606">
                  <c:v>0</c:v>
                </c:pt>
                <c:pt idx="1607">
                  <c:v>0</c:v>
                </c:pt>
                <c:pt idx="1608">
                  <c:v>0</c:v>
                </c:pt>
                <c:pt idx="1609">
                  <c:v>0</c:v>
                </c:pt>
                <c:pt idx="1610">
                  <c:v>0</c:v>
                </c:pt>
                <c:pt idx="1611">
                  <c:v>1</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1</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1</c:v>
                </c:pt>
                <c:pt idx="1654">
                  <c:v>0</c:v>
                </c:pt>
                <c:pt idx="1655">
                  <c:v>0</c:v>
                </c:pt>
                <c:pt idx="1656">
                  <c:v>0</c:v>
                </c:pt>
                <c:pt idx="1657">
                  <c:v>0</c:v>
                </c:pt>
                <c:pt idx="1658">
                  <c:v>0</c:v>
                </c:pt>
                <c:pt idx="1659">
                  <c:v>0</c:v>
                </c:pt>
                <c:pt idx="1660">
                  <c:v>0</c:v>
                </c:pt>
                <c:pt idx="1661">
                  <c:v>0</c:v>
                </c:pt>
                <c:pt idx="1662">
                  <c:v>0</c:v>
                </c:pt>
                <c:pt idx="1663">
                  <c:v>1</c:v>
                </c:pt>
                <c:pt idx="1664">
                  <c:v>0</c:v>
                </c:pt>
                <c:pt idx="1665">
                  <c:v>0</c:v>
                </c:pt>
                <c:pt idx="1666">
                  <c:v>0</c:v>
                </c:pt>
                <c:pt idx="1667">
                  <c:v>0</c:v>
                </c:pt>
                <c:pt idx="1668">
                  <c:v>0</c:v>
                </c:pt>
                <c:pt idx="1669">
                  <c:v>0</c:v>
                </c:pt>
                <c:pt idx="1670">
                  <c:v>0</c:v>
                </c:pt>
                <c:pt idx="1671">
                  <c:v>0</c:v>
                </c:pt>
                <c:pt idx="1672">
                  <c:v>1</c:v>
                </c:pt>
                <c:pt idx="1673">
                  <c:v>0</c:v>
                </c:pt>
                <c:pt idx="1674">
                  <c:v>0</c:v>
                </c:pt>
                <c:pt idx="1675">
                  <c:v>0</c:v>
                </c:pt>
                <c:pt idx="1676">
                  <c:v>0</c:v>
                </c:pt>
                <c:pt idx="1677">
                  <c:v>0</c:v>
                </c:pt>
                <c:pt idx="1678">
                  <c:v>0</c:v>
                </c:pt>
                <c:pt idx="1679">
                  <c:v>0</c:v>
                </c:pt>
                <c:pt idx="1680">
                  <c:v>1</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1</c:v>
                </c:pt>
                <c:pt idx="1694">
                  <c:v>0</c:v>
                </c:pt>
                <c:pt idx="1695">
                  <c:v>1</c:v>
                </c:pt>
                <c:pt idx="1696">
                  <c:v>0</c:v>
                </c:pt>
                <c:pt idx="1697">
                  <c:v>0</c:v>
                </c:pt>
                <c:pt idx="1698">
                  <c:v>1</c:v>
                </c:pt>
                <c:pt idx="1699">
                  <c:v>0</c:v>
                </c:pt>
                <c:pt idx="1700">
                  <c:v>0</c:v>
                </c:pt>
                <c:pt idx="1701">
                  <c:v>0</c:v>
                </c:pt>
                <c:pt idx="1702">
                  <c:v>0</c:v>
                </c:pt>
                <c:pt idx="1703">
                  <c:v>0</c:v>
                </c:pt>
                <c:pt idx="1704">
                  <c:v>1</c:v>
                </c:pt>
                <c:pt idx="1705">
                  <c:v>1</c:v>
                </c:pt>
                <c:pt idx="1706">
                  <c:v>1</c:v>
                </c:pt>
                <c:pt idx="1707">
                  <c:v>0</c:v>
                </c:pt>
                <c:pt idx="1708">
                  <c:v>0</c:v>
                </c:pt>
                <c:pt idx="1709">
                  <c:v>1</c:v>
                </c:pt>
                <c:pt idx="1710">
                  <c:v>0</c:v>
                </c:pt>
                <c:pt idx="1711">
                  <c:v>0</c:v>
                </c:pt>
                <c:pt idx="1712">
                  <c:v>0</c:v>
                </c:pt>
                <c:pt idx="1713">
                  <c:v>0</c:v>
                </c:pt>
                <c:pt idx="1714">
                  <c:v>0</c:v>
                </c:pt>
                <c:pt idx="1715">
                  <c:v>0</c:v>
                </c:pt>
                <c:pt idx="1716">
                  <c:v>0</c:v>
                </c:pt>
                <c:pt idx="1717">
                  <c:v>0</c:v>
                </c:pt>
                <c:pt idx="1718">
                  <c:v>0</c:v>
                </c:pt>
                <c:pt idx="1719">
                  <c:v>1</c:v>
                </c:pt>
                <c:pt idx="1720">
                  <c:v>0</c:v>
                </c:pt>
                <c:pt idx="1721">
                  <c:v>0</c:v>
                </c:pt>
                <c:pt idx="1722">
                  <c:v>0</c:v>
                </c:pt>
                <c:pt idx="1723">
                  <c:v>0</c:v>
                </c:pt>
                <c:pt idx="1724">
                  <c:v>0</c:v>
                </c:pt>
                <c:pt idx="1725">
                  <c:v>0</c:v>
                </c:pt>
                <c:pt idx="1726">
                  <c:v>0</c:v>
                </c:pt>
                <c:pt idx="1727">
                  <c:v>1</c:v>
                </c:pt>
                <c:pt idx="1728">
                  <c:v>0</c:v>
                </c:pt>
                <c:pt idx="1729">
                  <c:v>1</c:v>
                </c:pt>
                <c:pt idx="1730">
                  <c:v>0</c:v>
                </c:pt>
                <c:pt idx="1731">
                  <c:v>0</c:v>
                </c:pt>
                <c:pt idx="1732">
                  <c:v>0</c:v>
                </c:pt>
                <c:pt idx="1733">
                  <c:v>0</c:v>
                </c:pt>
                <c:pt idx="1734">
                  <c:v>0</c:v>
                </c:pt>
                <c:pt idx="1735">
                  <c:v>0</c:v>
                </c:pt>
                <c:pt idx="1736">
                  <c:v>1</c:v>
                </c:pt>
                <c:pt idx="1737">
                  <c:v>0</c:v>
                </c:pt>
                <c:pt idx="1738">
                  <c:v>0</c:v>
                </c:pt>
                <c:pt idx="1739">
                  <c:v>1</c:v>
                </c:pt>
                <c:pt idx="1740">
                  <c:v>0</c:v>
                </c:pt>
                <c:pt idx="1741">
                  <c:v>0</c:v>
                </c:pt>
                <c:pt idx="1742">
                  <c:v>0</c:v>
                </c:pt>
                <c:pt idx="1743">
                  <c:v>0</c:v>
                </c:pt>
                <c:pt idx="1744">
                  <c:v>0</c:v>
                </c:pt>
                <c:pt idx="1745">
                  <c:v>0</c:v>
                </c:pt>
                <c:pt idx="1746">
                  <c:v>0</c:v>
                </c:pt>
                <c:pt idx="1747">
                  <c:v>0</c:v>
                </c:pt>
                <c:pt idx="1748">
                  <c:v>1</c:v>
                </c:pt>
                <c:pt idx="1749">
                  <c:v>0</c:v>
                </c:pt>
                <c:pt idx="1750">
                  <c:v>0</c:v>
                </c:pt>
                <c:pt idx="1751">
                  <c:v>0</c:v>
                </c:pt>
                <c:pt idx="1752">
                  <c:v>0</c:v>
                </c:pt>
                <c:pt idx="1753">
                  <c:v>0</c:v>
                </c:pt>
                <c:pt idx="1754">
                  <c:v>1</c:v>
                </c:pt>
                <c:pt idx="1755">
                  <c:v>1</c:v>
                </c:pt>
                <c:pt idx="1756">
                  <c:v>0</c:v>
                </c:pt>
                <c:pt idx="1757">
                  <c:v>0</c:v>
                </c:pt>
                <c:pt idx="1758">
                  <c:v>0</c:v>
                </c:pt>
                <c:pt idx="1759">
                  <c:v>0</c:v>
                </c:pt>
                <c:pt idx="1760">
                  <c:v>1</c:v>
                </c:pt>
                <c:pt idx="1761">
                  <c:v>0</c:v>
                </c:pt>
                <c:pt idx="1762">
                  <c:v>0</c:v>
                </c:pt>
                <c:pt idx="1763">
                  <c:v>1</c:v>
                </c:pt>
                <c:pt idx="1764">
                  <c:v>0</c:v>
                </c:pt>
                <c:pt idx="1765">
                  <c:v>0</c:v>
                </c:pt>
                <c:pt idx="1766">
                  <c:v>0</c:v>
                </c:pt>
                <c:pt idx="1767">
                  <c:v>1</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1</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1</c:v>
                </c:pt>
                <c:pt idx="1838">
                  <c:v>0</c:v>
                </c:pt>
                <c:pt idx="1839">
                  <c:v>0</c:v>
                </c:pt>
                <c:pt idx="1840">
                  <c:v>0</c:v>
                </c:pt>
                <c:pt idx="1841">
                  <c:v>0</c:v>
                </c:pt>
                <c:pt idx="1842">
                  <c:v>0</c:v>
                </c:pt>
                <c:pt idx="1843">
                  <c:v>0</c:v>
                </c:pt>
                <c:pt idx="1844">
                  <c:v>1</c:v>
                </c:pt>
                <c:pt idx="1845">
                  <c:v>0</c:v>
                </c:pt>
                <c:pt idx="1846">
                  <c:v>1</c:v>
                </c:pt>
                <c:pt idx="1847">
                  <c:v>0</c:v>
                </c:pt>
                <c:pt idx="1848">
                  <c:v>0</c:v>
                </c:pt>
                <c:pt idx="1849">
                  <c:v>0</c:v>
                </c:pt>
                <c:pt idx="1850">
                  <c:v>0</c:v>
                </c:pt>
                <c:pt idx="1851">
                  <c:v>0</c:v>
                </c:pt>
                <c:pt idx="1852">
                  <c:v>0</c:v>
                </c:pt>
                <c:pt idx="1853">
                  <c:v>0</c:v>
                </c:pt>
                <c:pt idx="1854">
                  <c:v>1</c:v>
                </c:pt>
                <c:pt idx="1855">
                  <c:v>0</c:v>
                </c:pt>
                <c:pt idx="1856">
                  <c:v>0</c:v>
                </c:pt>
                <c:pt idx="1857">
                  <c:v>0</c:v>
                </c:pt>
                <c:pt idx="1858">
                  <c:v>0</c:v>
                </c:pt>
                <c:pt idx="1859">
                  <c:v>0</c:v>
                </c:pt>
                <c:pt idx="1860">
                  <c:v>0</c:v>
                </c:pt>
                <c:pt idx="1861">
                  <c:v>0</c:v>
                </c:pt>
                <c:pt idx="1862">
                  <c:v>1</c:v>
                </c:pt>
                <c:pt idx="1863">
                  <c:v>0</c:v>
                </c:pt>
                <c:pt idx="1864">
                  <c:v>0</c:v>
                </c:pt>
                <c:pt idx="1865">
                  <c:v>0</c:v>
                </c:pt>
                <c:pt idx="1866">
                  <c:v>0</c:v>
                </c:pt>
                <c:pt idx="1867">
                  <c:v>0</c:v>
                </c:pt>
                <c:pt idx="1868">
                  <c:v>0</c:v>
                </c:pt>
                <c:pt idx="1869">
                  <c:v>0</c:v>
                </c:pt>
                <c:pt idx="1870">
                  <c:v>0</c:v>
                </c:pt>
                <c:pt idx="1871">
                  <c:v>0</c:v>
                </c:pt>
                <c:pt idx="1872">
                  <c:v>1</c:v>
                </c:pt>
                <c:pt idx="1873">
                  <c:v>0</c:v>
                </c:pt>
                <c:pt idx="1874">
                  <c:v>0</c:v>
                </c:pt>
                <c:pt idx="1875">
                  <c:v>0</c:v>
                </c:pt>
                <c:pt idx="1876">
                  <c:v>1</c:v>
                </c:pt>
                <c:pt idx="1877">
                  <c:v>0</c:v>
                </c:pt>
                <c:pt idx="1878">
                  <c:v>0</c:v>
                </c:pt>
                <c:pt idx="1879">
                  <c:v>0</c:v>
                </c:pt>
                <c:pt idx="1880">
                  <c:v>0</c:v>
                </c:pt>
                <c:pt idx="1881">
                  <c:v>0</c:v>
                </c:pt>
                <c:pt idx="1882">
                  <c:v>0</c:v>
                </c:pt>
                <c:pt idx="1883">
                  <c:v>0</c:v>
                </c:pt>
                <c:pt idx="1884">
                  <c:v>0</c:v>
                </c:pt>
                <c:pt idx="1885">
                  <c:v>0</c:v>
                </c:pt>
                <c:pt idx="1886">
                  <c:v>1</c:v>
                </c:pt>
                <c:pt idx="1887">
                  <c:v>0</c:v>
                </c:pt>
                <c:pt idx="1888">
                  <c:v>0</c:v>
                </c:pt>
                <c:pt idx="1889">
                  <c:v>1</c:v>
                </c:pt>
                <c:pt idx="1890">
                  <c:v>0</c:v>
                </c:pt>
                <c:pt idx="1891">
                  <c:v>0</c:v>
                </c:pt>
                <c:pt idx="1892">
                  <c:v>0</c:v>
                </c:pt>
                <c:pt idx="1893">
                  <c:v>0</c:v>
                </c:pt>
                <c:pt idx="1894">
                  <c:v>0</c:v>
                </c:pt>
                <c:pt idx="1895">
                  <c:v>0</c:v>
                </c:pt>
                <c:pt idx="1896">
                  <c:v>0</c:v>
                </c:pt>
                <c:pt idx="1897">
                  <c:v>0</c:v>
                </c:pt>
                <c:pt idx="1898">
                  <c:v>0</c:v>
                </c:pt>
                <c:pt idx="1899">
                  <c:v>1</c:v>
                </c:pt>
                <c:pt idx="1900">
                  <c:v>0</c:v>
                </c:pt>
                <c:pt idx="1901">
                  <c:v>0</c:v>
                </c:pt>
                <c:pt idx="1902">
                  <c:v>0</c:v>
                </c:pt>
                <c:pt idx="1903">
                  <c:v>0</c:v>
                </c:pt>
                <c:pt idx="1904">
                  <c:v>1</c:v>
                </c:pt>
                <c:pt idx="1905">
                  <c:v>1</c:v>
                </c:pt>
                <c:pt idx="1906">
                  <c:v>0</c:v>
                </c:pt>
                <c:pt idx="1907">
                  <c:v>0</c:v>
                </c:pt>
                <c:pt idx="1908">
                  <c:v>0</c:v>
                </c:pt>
                <c:pt idx="1909">
                  <c:v>0</c:v>
                </c:pt>
                <c:pt idx="1910">
                  <c:v>0</c:v>
                </c:pt>
                <c:pt idx="1911">
                  <c:v>0</c:v>
                </c:pt>
                <c:pt idx="1912">
                  <c:v>0</c:v>
                </c:pt>
                <c:pt idx="1913">
                  <c:v>1</c:v>
                </c:pt>
                <c:pt idx="1914">
                  <c:v>1</c:v>
                </c:pt>
                <c:pt idx="1915">
                  <c:v>1</c:v>
                </c:pt>
                <c:pt idx="1916">
                  <c:v>0</c:v>
                </c:pt>
                <c:pt idx="1917">
                  <c:v>1</c:v>
                </c:pt>
                <c:pt idx="1918">
                  <c:v>0</c:v>
                </c:pt>
                <c:pt idx="1919">
                  <c:v>0</c:v>
                </c:pt>
                <c:pt idx="1920">
                  <c:v>0</c:v>
                </c:pt>
                <c:pt idx="1921">
                  <c:v>0</c:v>
                </c:pt>
                <c:pt idx="1922">
                  <c:v>0</c:v>
                </c:pt>
                <c:pt idx="1923">
                  <c:v>0</c:v>
                </c:pt>
                <c:pt idx="1924">
                  <c:v>0</c:v>
                </c:pt>
                <c:pt idx="1925">
                  <c:v>0</c:v>
                </c:pt>
                <c:pt idx="1926">
                  <c:v>0</c:v>
                </c:pt>
                <c:pt idx="1927">
                  <c:v>1</c:v>
                </c:pt>
                <c:pt idx="1928">
                  <c:v>1</c:v>
                </c:pt>
                <c:pt idx="1929">
                  <c:v>0</c:v>
                </c:pt>
                <c:pt idx="1930">
                  <c:v>0</c:v>
                </c:pt>
                <c:pt idx="1931">
                  <c:v>0</c:v>
                </c:pt>
                <c:pt idx="1932">
                  <c:v>0</c:v>
                </c:pt>
                <c:pt idx="1933">
                  <c:v>0</c:v>
                </c:pt>
                <c:pt idx="1934">
                  <c:v>1</c:v>
                </c:pt>
                <c:pt idx="1935">
                  <c:v>0</c:v>
                </c:pt>
                <c:pt idx="1936">
                  <c:v>0</c:v>
                </c:pt>
                <c:pt idx="1937">
                  <c:v>0</c:v>
                </c:pt>
                <c:pt idx="1938">
                  <c:v>0</c:v>
                </c:pt>
                <c:pt idx="1939">
                  <c:v>0</c:v>
                </c:pt>
                <c:pt idx="1940">
                  <c:v>1</c:v>
                </c:pt>
                <c:pt idx="1941">
                  <c:v>0</c:v>
                </c:pt>
                <c:pt idx="1942">
                  <c:v>0</c:v>
                </c:pt>
                <c:pt idx="1943">
                  <c:v>0</c:v>
                </c:pt>
                <c:pt idx="1944">
                  <c:v>0</c:v>
                </c:pt>
                <c:pt idx="1945">
                  <c:v>0</c:v>
                </c:pt>
                <c:pt idx="1946">
                  <c:v>1</c:v>
                </c:pt>
                <c:pt idx="1947">
                  <c:v>0</c:v>
                </c:pt>
                <c:pt idx="1948">
                  <c:v>0</c:v>
                </c:pt>
                <c:pt idx="1949">
                  <c:v>0</c:v>
                </c:pt>
                <c:pt idx="1950">
                  <c:v>0</c:v>
                </c:pt>
                <c:pt idx="1951">
                  <c:v>0</c:v>
                </c:pt>
                <c:pt idx="1952">
                  <c:v>1</c:v>
                </c:pt>
                <c:pt idx="1953">
                  <c:v>0</c:v>
                </c:pt>
                <c:pt idx="1954">
                  <c:v>0</c:v>
                </c:pt>
                <c:pt idx="1955">
                  <c:v>0</c:v>
                </c:pt>
                <c:pt idx="1956">
                  <c:v>0</c:v>
                </c:pt>
                <c:pt idx="1957">
                  <c:v>0</c:v>
                </c:pt>
                <c:pt idx="1958">
                  <c:v>0</c:v>
                </c:pt>
                <c:pt idx="1959">
                  <c:v>0</c:v>
                </c:pt>
                <c:pt idx="1960">
                  <c:v>0</c:v>
                </c:pt>
                <c:pt idx="1961">
                  <c:v>0</c:v>
                </c:pt>
                <c:pt idx="1962">
                  <c:v>1</c:v>
                </c:pt>
                <c:pt idx="1963">
                  <c:v>0</c:v>
                </c:pt>
                <c:pt idx="1964">
                  <c:v>0</c:v>
                </c:pt>
                <c:pt idx="1965">
                  <c:v>0</c:v>
                </c:pt>
                <c:pt idx="1966">
                  <c:v>0</c:v>
                </c:pt>
                <c:pt idx="1967">
                  <c:v>0</c:v>
                </c:pt>
                <c:pt idx="1968">
                  <c:v>0</c:v>
                </c:pt>
                <c:pt idx="1969">
                  <c:v>0</c:v>
                </c:pt>
                <c:pt idx="1970">
                  <c:v>0</c:v>
                </c:pt>
                <c:pt idx="1971">
                  <c:v>0</c:v>
                </c:pt>
                <c:pt idx="1972">
                  <c:v>0</c:v>
                </c:pt>
                <c:pt idx="1973">
                  <c:v>0</c:v>
                </c:pt>
                <c:pt idx="1974">
                  <c:v>1</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1</c:v>
                </c:pt>
                <c:pt idx="1992">
                  <c:v>0</c:v>
                </c:pt>
                <c:pt idx="1993">
                  <c:v>0</c:v>
                </c:pt>
                <c:pt idx="1994">
                  <c:v>1</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1</c:v>
                </c:pt>
                <c:pt idx="2015">
                  <c:v>1</c:v>
                </c:pt>
                <c:pt idx="2016">
                  <c:v>0</c:v>
                </c:pt>
                <c:pt idx="2017">
                  <c:v>1</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1</c:v>
                </c:pt>
                <c:pt idx="2033">
                  <c:v>1</c:v>
                </c:pt>
                <c:pt idx="2034">
                  <c:v>0</c:v>
                </c:pt>
                <c:pt idx="2035">
                  <c:v>0</c:v>
                </c:pt>
                <c:pt idx="2036">
                  <c:v>0</c:v>
                </c:pt>
                <c:pt idx="2037">
                  <c:v>1</c:v>
                </c:pt>
                <c:pt idx="2038">
                  <c:v>0</c:v>
                </c:pt>
                <c:pt idx="2039">
                  <c:v>0</c:v>
                </c:pt>
                <c:pt idx="2040">
                  <c:v>0</c:v>
                </c:pt>
                <c:pt idx="2041">
                  <c:v>0</c:v>
                </c:pt>
                <c:pt idx="2042">
                  <c:v>0</c:v>
                </c:pt>
                <c:pt idx="2043">
                  <c:v>0</c:v>
                </c:pt>
                <c:pt idx="2044">
                  <c:v>0</c:v>
                </c:pt>
                <c:pt idx="2045">
                  <c:v>0</c:v>
                </c:pt>
                <c:pt idx="2046">
                  <c:v>0</c:v>
                </c:pt>
                <c:pt idx="2047">
                  <c:v>0</c:v>
                </c:pt>
                <c:pt idx="2048">
                  <c:v>0</c:v>
                </c:pt>
                <c:pt idx="2049">
                  <c:v>1</c:v>
                </c:pt>
                <c:pt idx="2050">
                  <c:v>0</c:v>
                </c:pt>
                <c:pt idx="2051">
                  <c:v>1</c:v>
                </c:pt>
                <c:pt idx="2052">
                  <c:v>0</c:v>
                </c:pt>
                <c:pt idx="2053">
                  <c:v>0</c:v>
                </c:pt>
                <c:pt idx="2054">
                  <c:v>0</c:v>
                </c:pt>
                <c:pt idx="2055">
                  <c:v>1</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1</c:v>
                </c:pt>
                <c:pt idx="2069">
                  <c:v>0</c:v>
                </c:pt>
                <c:pt idx="2070">
                  <c:v>0</c:v>
                </c:pt>
                <c:pt idx="2071">
                  <c:v>0</c:v>
                </c:pt>
                <c:pt idx="2072">
                  <c:v>0</c:v>
                </c:pt>
                <c:pt idx="2073">
                  <c:v>1</c:v>
                </c:pt>
                <c:pt idx="2074">
                  <c:v>0</c:v>
                </c:pt>
                <c:pt idx="2075">
                  <c:v>0</c:v>
                </c:pt>
                <c:pt idx="2076">
                  <c:v>0</c:v>
                </c:pt>
                <c:pt idx="2077">
                  <c:v>1</c:v>
                </c:pt>
                <c:pt idx="2078">
                  <c:v>0</c:v>
                </c:pt>
                <c:pt idx="2079">
                  <c:v>0</c:v>
                </c:pt>
                <c:pt idx="2080">
                  <c:v>0</c:v>
                </c:pt>
                <c:pt idx="2081">
                  <c:v>0</c:v>
                </c:pt>
                <c:pt idx="2082">
                  <c:v>0</c:v>
                </c:pt>
                <c:pt idx="2083">
                  <c:v>0</c:v>
                </c:pt>
                <c:pt idx="2084">
                  <c:v>0</c:v>
                </c:pt>
                <c:pt idx="2085">
                  <c:v>0</c:v>
                </c:pt>
                <c:pt idx="2086">
                  <c:v>0</c:v>
                </c:pt>
                <c:pt idx="2087">
                  <c:v>0</c:v>
                </c:pt>
                <c:pt idx="2088">
                  <c:v>0</c:v>
                </c:pt>
                <c:pt idx="2089">
                  <c:v>1</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1</c:v>
                </c:pt>
                <c:pt idx="2115">
                  <c:v>0</c:v>
                </c:pt>
                <c:pt idx="2116">
                  <c:v>0</c:v>
                </c:pt>
                <c:pt idx="2117">
                  <c:v>0</c:v>
                </c:pt>
                <c:pt idx="2118">
                  <c:v>0</c:v>
                </c:pt>
                <c:pt idx="2119">
                  <c:v>0</c:v>
                </c:pt>
                <c:pt idx="2120">
                  <c:v>1</c:v>
                </c:pt>
                <c:pt idx="2121">
                  <c:v>0</c:v>
                </c:pt>
                <c:pt idx="2122">
                  <c:v>1</c:v>
                </c:pt>
                <c:pt idx="2123">
                  <c:v>0</c:v>
                </c:pt>
                <c:pt idx="2124">
                  <c:v>0</c:v>
                </c:pt>
                <c:pt idx="2125">
                  <c:v>0</c:v>
                </c:pt>
                <c:pt idx="2126">
                  <c:v>0</c:v>
                </c:pt>
                <c:pt idx="2127">
                  <c:v>0</c:v>
                </c:pt>
                <c:pt idx="2128">
                  <c:v>0</c:v>
                </c:pt>
                <c:pt idx="2129">
                  <c:v>1</c:v>
                </c:pt>
                <c:pt idx="2130">
                  <c:v>0</c:v>
                </c:pt>
                <c:pt idx="2131">
                  <c:v>1</c:v>
                </c:pt>
                <c:pt idx="2132">
                  <c:v>0</c:v>
                </c:pt>
                <c:pt idx="2133">
                  <c:v>0</c:v>
                </c:pt>
                <c:pt idx="2134">
                  <c:v>0</c:v>
                </c:pt>
                <c:pt idx="2135">
                  <c:v>0</c:v>
                </c:pt>
                <c:pt idx="2136">
                  <c:v>0</c:v>
                </c:pt>
                <c:pt idx="2137">
                  <c:v>0</c:v>
                </c:pt>
                <c:pt idx="2138">
                  <c:v>0</c:v>
                </c:pt>
                <c:pt idx="2139">
                  <c:v>0</c:v>
                </c:pt>
                <c:pt idx="2140">
                  <c:v>1</c:v>
                </c:pt>
                <c:pt idx="2141">
                  <c:v>0</c:v>
                </c:pt>
                <c:pt idx="2142">
                  <c:v>0</c:v>
                </c:pt>
                <c:pt idx="2143">
                  <c:v>1</c:v>
                </c:pt>
                <c:pt idx="2144">
                  <c:v>0</c:v>
                </c:pt>
                <c:pt idx="2145">
                  <c:v>0</c:v>
                </c:pt>
                <c:pt idx="2146">
                  <c:v>0</c:v>
                </c:pt>
                <c:pt idx="2147">
                  <c:v>0</c:v>
                </c:pt>
                <c:pt idx="2148">
                  <c:v>1</c:v>
                </c:pt>
                <c:pt idx="2149">
                  <c:v>0</c:v>
                </c:pt>
                <c:pt idx="2150">
                  <c:v>0</c:v>
                </c:pt>
                <c:pt idx="2151">
                  <c:v>0</c:v>
                </c:pt>
                <c:pt idx="2152">
                  <c:v>0</c:v>
                </c:pt>
                <c:pt idx="2153">
                  <c:v>0</c:v>
                </c:pt>
                <c:pt idx="2154">
                  <c:v>0</c:v>
                </c:pt>
                <c:pt idx="2155">
                  <c:v>0</c:v>
                </c:pt>
                <c:pt idx="2156">
                  <c:v>0</c:v>
                </c:pt>
                <c:pt idx="2157">
                  <c:v>0</c:v>
                </c:pt>
                <c:pt idx="2158">
                  <c:v>0</c:v>
                </c:pt>
                <c:pt idx="2159">
                  <c:v>1</c:v>
                </c:pt>
                <c:pt idx="2160">
                  <c:v>0</c:v>
                </c:pt>
                <c:pt idx="2161">
                  <c:v>0</c:v>
                </c:pt>
                <c:pt idx="2162">
                  <c:v>0</c:v>
                </c:pt>
                <c:pt idx="2163">
                  <c:v>0</c:v>
                </c:pt>
                <c:pt idx="2164">
                  <c:v>0</c:v>
                </c:pt>
                <c:pt idx="2165">
                  <c:v>0</c:v>
                </c:pt>
                <c:pt idx="2166">
                  <c:v>0</c:v>
                </c:pt>
                <c:pt idx="2167">
                  <c:v>0</c:v>
                </c:pt>
                <c:pt idx="2168">
                  <c:v>1</c:v>
                </c:pt>
                <c:pt idx="2169">
                  <c:v>0</c:v>
                </c:pt>
                <c:pt idx="2170">
                  <c:v>0</c:v>
                </c:pt>
                <c:pt idx="2171">
                  <c:v>0</c:v>
                </c:pt>
                <c:pt idx="2172">
                  <c:v>0</c:v>
                </c:pt>
                <c:pt idx="2173">
                  <c:v>0</c:v>
                </c:pt>
                <c:pt idx="2174">
                  <c:v>0</c:v>
                </c:pt>
                <c:pt idx="2175">
                  <c:v>0</c:v>
                </c:pt>
                <c:pt idx="2176">
                  <c:v>1</c:v>
                </c:pt>
                <c:pt idx="2177">
                  <c:v>0</c:v>
                </c:pt>
                <c:pt idx="2178">
                  <c:v>0</c:v>
                </c:pt>
                <c:pt idx="2179">
                  <c:v>0</c:v>
                </c:pt>
                <c:pt idx="2180">
                  <c:v>0</c:v>
                </c:pt>
                <c:pt idx="2181">
                  <c:v>0</c:v>
                </c:pt>
                <c:pt idx="2182">
                  <c:v>1</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1</c:v>
                </c:pt>
                <c:pt idx="2196">
                  <c:v>0</c:v>
                </c:pt>
                <c:pt idx="2197">
                  <c:v>0</c:v>
                </c:pt>
                <c:pt idx="2198">
                  <c:v>0</c:v>
                </c:pt>
                <c:pt idx="2199">
                  <c:v>0</c:v>
                </c:pt>
                <c:pt idx="2200">
                  <c:v>0</c:v>
                </c:pt>
                <c:pt idx="2201">
                  <c:v>0</c:v>
                </c:pt>
                <c:pt idx="2202">
                  <c:v>1</c:v>
                </c:pt>
                <c:pt idx="2203">
                  <c:v>0</c:v>
                </c:pt>
                <c:pt idx="2204">
                  <c:v>0</c:v>
                </c:pt>
                <c:pt idx="2205">
                  <c:v>0</c:v>
                </c:pt>
                <c:pt idx="2206">
                  <c:v>0</c:v>
                </c:pt>
                <c:pt idx="2207">
                  <c:v>0</c:v>
                </c:pt>
                <c:pt idx="2208">
                  <c:v>0</c:v>
                </c:pt>
                <c:pt idx="2209">
                  <c:v>0</c:v>
                </c:pt>
                <c:pt idx="2210">
                  <c:v>0</c:v>
                </c:pt>
                <c:pt idx="2211">
                  <c:v>0</c:v>
                </c:pt>
                <c:pt idx="2212">
                  <c:v>1</c:v>
                </c:pt>
                <c:pt idx="2213">
                  <c:v>1</c:v>
                </c:pt>
                <c:pt idx="2214">
                  <c:v>0</c:v>
                </c:pt>
                <c:pt idx="2215">
                  <c:v>0</c:v>
                </c:pt>
                <c:pt idx="2216">
                  <c:v>0</c:v>
                </c:pt>
                <c:pt idx="2217">
                  <c:v>0</c:v>
                </c:pt>
                <c:pt idx="2218">
                  <c:v>0</c:v>
                </c:pt>
                <c:pt idx="2219">
                  <c:v>1</c:v>
                </c:pt>
                <c:pt idx="2220">
                  <c:v>1</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1</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1</c:v>
                </c:pt>
                <c:pt idx="2252">
                  <c:v>0</c:v>
                </c:pt>
                <c:pt idx="2253">
                  <c:v>0</c:v>
                </c:pt>
                <c:pt idx="2254">
                  <c:v>0</c:v>
                </c:pt>
                <c:pt idx="2255">
                  <c:v>0</c:v>
                </c:pt>
                <c:pt idx="2256">
                  <c:v>0</c:v>
                </c:pt>
                <c:pt idx="2257">
                  <c:v>0</c:v>
                </c:pt>
                <c:pt idx="2258">
                  <c:v>0</c:v>
                </c:pt>
                <c:pt idx="2259">
                  <c:v>1</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1</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1</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1</c:v>
                </c:pt>
                <c:pt idx="2322">
                  <c:v>0</c:v>
                </c:pt>
                <c:pt idx="2323">
                  <c:v>0</c:v>
                </c:pt>
                <c:pt idx="2324">
                  <c:v>0</c:v>
                </c:pt>
                <c:pt idx="2325">
                  <c:v>0</c:v>
                </c:pt>
                <c:pt idx="2326">
                  <c:v>0</c:v>
                </c:pt>
                <c:pt idx="2327">
                  <c:v>0</c:v>
                </c:pt>
                <c:pt idx="2328">
                  <c:v>0</c:v>
                </c:pt>
                <c:pt idx="2329">
                  <c:v>0</c:v>
                </c:pt>
                <c:pt idx="2330">
                  <c:v>0</c:v>
                </c:pt>
                <c:pt idx="2331">
                  <c:v>0</c:v>
                </c:pt>
                <c:pt idx="2332">
                  <c:v>1</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1</c:v>
                </c:pt>
                <c:pt idx="2371">
                  <c:v>0</c:v>
                </c:pt>
                <c:pt idx="2372">
                  <c:v>1</c:v>
                </c:pt>
                <c:pt idx="2373">
                  <c:v>0</c:v>
                </c:pt>
                <c:pt idx="2374">
                  <c:v>0</c:v>
                </c:pt>
                <c:pt idx="2375">
                  <c:v>1</c:v>
                </c:pt>
                <c:pt idx="2376">
                  <c:v>1</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1</c:v>
                </c:pt>
                <c:pt idx="2420">
                  <c:v>0</c:v>
                </c:pt>
                <c:pt idx="2421">
                  <c:v>1</c:v>
                </c:pt>
                <c:pt idx="2422">
                  <c:v>0</c:v>
                </c:pt>
                <c:pt idx="2423">
                  <c:v>0</c:v>
                </c:pt>
                <c:pt idx="2424">
                  <c:v>0</c:v>
                </c:pt>
                <c:pt idx="2425">
                  <c:v>0</c:v>
                </c:pt>
                <c:pt idx="2426">
                  <c:v>0</c:v>
                </c:pt>
                <c:pt idx="2427">
                  <c:v>0</c:v>
                </c:pt>
                <c:pt idx="2428">
                  <c:v>0</c:v>
                </c:pt>
                <c:pt idx="2429">
                  <c:v>0</c:v>
                </c:pt>
                <c:pt idx="2430">
                  <c:v>0</c:v>
                </c:pt>
                <c:pt idx="2431">
                  <c:v>1</c:v>
                </c:pt>
                <c:pt idx="2432">
                  <c:v>0</c:v>
                </c:pt>
                <c:pt idx="2433">
                  <c:v>1</c:v>
                </c:pt>
                <c:pt idx="2434">
                  <c:v>0</c:v>
                </c:pt>
                <c:pt idx="2435">
                  <c:v>0</c:v>
                </c:pt>
                <c:pt idx="2436">
                  <c:v>1</c:v>
                </c:pt>
                <c:pt idx="2437">
                  <c:v>0</c:v>
                </c:pt>
                <c:pt idx="2438">
                  <c:v>0</c:v>
                </c:pt>
                <c:pt idx="2439">
                  <c:v>0</c:v>
                </c:pt>
                <c:pt idx="2440">
                  <c:v>0</c:v>
                </c:pt>
                <c:pt idx="2441">
                  <c:v>0</c:v>
                </c:pt>
                <c:pt idx="2442">
                  <c:v>0</c:v>
                </c:pt>
                <c:pt idx="2443">
                  <c:v>0</c:v>
                </c:pt>
                <c:pt idx="2444">
                  <c:v>1</c:v>
                </c:pt>
                <c:pt idx="2445">
                  <c:v>0</c:v>
                </c:pt>
                <c:pt idx="2446">
                  <c:v>0</c:v>
                </c:pt>
                <c:pt idx="2447">
                  <c:v>0</c:v>
                </c:pt>
                <c:pt idx="2448">
                  <c:v>0</c:v>
                </c:pt>
                <c:pt idx="2449">
                  <c:v>1</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1</c:v>
                </c:pt>
                <c:pt idx="2465">
                  <c:v>0</c:v>
                </c:pt>
                <c:pt idx="2466">
                  <c:v>0</c:v>
                </c:pt>
                <c:pt idx="2467">
                  <c:v>0</c:v>
                </c:pt>
                <c:pt idx="2468">
                  <c:v>0</c:v>
                </c:pt>
                <c:pt idx="2469">
                  <c:v>0</c:v>
                </c:pt>
                <c:pt idx="2470">
                  <c:v>0</c:v>
                </c:pt>
                <c:pt idx="2471">
                  <c:v>1</c:v>
                </c:pt>
                <c:pt idx="2472">
                  <c:v>0</c:v>
                </c:pt>
                <c:pt idx="2473">
                  <c:v>0</c:v>
                </c:pt>
                <c:pt idx="2474">
                  <c:v>0</c:v>
                </c:pt>
                <c:pt idx="2475">
                  <c:v>0</c:v>
                </c:pt>
                <c:pt idx="2476">
                  <c:v>0</c:v>
                </c:pt>
                <c:pt idx="2477">
                  <c:v>1</c:v>
                </c:pt>
                <c:pt idx="2478">
                  <c:v>0</c:v>
                </c:pt>
                <c:pt idx="2479">
                  <c:v>0</c:v>
                </c:pt>
                <c:pt idx="2480">
                  <c:v>1</c:v>
                </c:pt>
                <c:pt idx="2481">
                  <c:v>0</c:v>
                </c:pt>
                <c:pt idx="2482">
                  <c:v>0</c:v>
                </c:pt>
                <c:pt idx="2483">
                  <c:v>0</c:v>
                </c:pt>
                <c:pt idx="2484">
                  <c:v>0</c:v>
                </c:pt>
                <c:pt idx="2485">
                  <c:v>0</c:v>
                </c:pt>
                <c:pt idx="2486">
                  <c:v>1</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1</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1</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1</c:v>
                </c:pt>
                <c:pt idx="2540">
                  <c:v>1</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1</c:v>
                </c:pt>
                <c:pt idx="2554">
                  <c:v>0</c:v>
                </c:pt>
                <c:pt idx="2555">
                  <c:v>0</c:v>
                </c:pt>
                <c:pt idx="2556">
                  <c:v>1</c:v>
                </c:pt>
                <c:pt idx="2557">
                  <c:v>0</c:v>
                </c:pt>
                <c:pt idx="2558">
                  <c:v>0</c:v>
                </c:pt>
                <c:pt idx="2559">
                  <c:v>0</c:v>
                </c:pt>
                <c:pt idx="2560">
                  <c:v>0</c:v>
                </c:pt>
                <c:pt idx="2561">
                  <c:v>0</c:v>
                </c:pt>
                <c:pt idx="2562">
                  <c:v>0</c:v>
                </c:pt>
                <c:pt idx="2563">
                  <c:v>0</c:v>
                </c:pt>
                <c:pt idx="2564">
                  <c:v>0</c:v>
                </c:pt>
                <c:pt idx="2565">
                  <c:v>0</c:v>
                </c:pt>
                <c:pt idx="2566">
                  <c:v>0</c:v>
                </c:pt>
                <c:pt idx="2567">
                  <c:v>0</c:v>
                </c:pt>
                <c:pt idx="2568">
                  <c:v>1</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1</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1</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1</c:v>
                </c:pt>
                <c:pt idx="2634">
                  <c:v>0</c:v>
                </c:pt>
                <c:pt idx="2635">
                  <c:v>0</c:v>
                </c:pt>
                <c:pt idx="2636">
                  <c:v>0</c:v>
                </c:pt>
                <c:pt idx="2637">
                  <c:v>0</c:v>
                </c:pt>
                <c:pt idx="2638">
                  <c:v>0</c:v>
                </c:pt>
                <c:pt idx="2639">
                  <c:v>0</c:v>
                </c:pt>
                <c:pt idx="2640">
                  <c:v>0</c:v>
                </c:pt>
                <c:pt idx="2641">
                  <c:v>0</c:v>
                </c:pt>
                <c:pt idx="2642">
                  <c:v>0</c:v>
                </c:pt>
                <c:pt idx="2643">
                  <c:v>0</c:v>
                </c:pt>
                <c:pt idx="2644">
                  <c:v>1</c:v>
                </c:pt>
                <c:pt idx="2645">
                  <c:v>0</c:v>
                </c:pt>
                <c:pt idx="2646">
                  <c:v>0</c:v>
                </c:pt>
                <c:pt idx="2647">
                  <c:v>0</c:v>
                </c:pt>
                <c:pt idx="2648">
                  <c:v>0</c:v>
                </c:pt>
                <c:pt idx="2649">
                  <c:v>0</c:v>
                </c:pt>
                <c:pt idx="2650">
                  <c:v>0</c:v>
                </c:pt>
                <c:pt idx="2651">
                  <c:v>0</c:v>
                </c:pt>
                <c:pt idx="2652">
                  <c:v>0</c:v>
                </c:pt>
                <c:pt idx="2653">
                  <c:v>1</c:v>
                </c:pt>
                <c:pt idx="2654">
                  <c:v>1</c:v>
                </c:pt>
                <c:pt idx="2655">
                  <c:v>1</c:v>
                </c:pt>
                <c:pt idx="2656">
                  <c:v>0</c:v>
                </c:pt>
                <c:pt idx="2657">
                  <c:v>0</c:v>
                </c:pt>
                <c:pt idx="2658">
                  <c:v>0</c:v>
                </c:pt>
                <c:pt idx="2659">
                  <c:v>0</c:v>
                </c:pt>
                <c:pt idx="2660">
                  <c:v>0</c:v>
                </c:pt>
                <c:pt idx="2661">
                  <c:v>0</c:v>
                </c:pt>
                <c:pt idx="2662">
                  <c:v>0</c:v>
                </c:pt>
                <c:pt idx="2663">
                  <c:v>0</c:v>
                </c:pt>
                <c:pt idx="2664">
                  <c:v>0</c:v>
                </c:pt>
                <c:pt idx="2665">
                  <c:v>1</c:v>
                </c:pt>
                <c:pt idx="2666">
                  <c:v>0</c:v>
                </c:pt>
                <c:pt idx="2667">
                  <c:v>0</c:v>
                </c:pt>
                <c:pt idx="2668">
                  <c:v>0</c:v>
                </c:pt>
                <c:pt idx="2669">
                  <c:v>0</c:v>
                </c:pt>
                <c:pt idx="2670">
                  <c:v>0</c:v>
                </c:pt>
                <c:pt idx="2671">
                  <c:v>0</c:v>
                </c:pt>
                <c:pt idx="2672">
                  <c:v>0</c:v>
                </c:pt>
                <c:pt idx="2673">
                  <c:v>0</c:v>
                </c:pt>
                <c:pt idx="2674">
                  <c:v>1</c:v>
                </c:pt>
                <c:pt idx="2675">
                  <c:v>1</c:v>
                </c:pt>
                <c:pt idx="2676">
                  <c:v>0</c:v>
                </c:pt>
                <c:pt idx="2677">
                  <c:v>0</c:v>
                </c:pt>
                <c:pt idx="2678">
                  <c:v>0</c:v>
                </c:pt>
                <c:pt idx="2679">
                  <c:v>0</c:v>
                </c:pt>
                <c:pt idx="2680">
                  <c:v>0</c:v>
                </c:pt>
                <c:pt idx="2681">
                  <c:v>0</c:v>
                </c:pt>
                <c:pt idx="2682">
                  <c:v>0</c:v>
                </c:pt>
                <c:pt idx="2683">
                  <c:v>0</c:v>
                </c:pt>
                <c:pt idx="2684">
                  <c:v>0</c:v>
                </c:pt>
                <c:pt idx="2685">
                  <c:v>1</c:v>
                </c:pt>
                <c:pt idx="2686">
                  <c:v>0</c:v>
                </c:pt>
                <c:pt idx="2687">
                  <c:v>0</c:v>
                </c:pt>
                <c:pt idx="2688">
                  <c:v>0</c:v>
                </c:pt>
                <c:pt idx="2689">
                  <c:v>0</c:v>
                </c:pt>
                <c:pt idx="2690">
                  <c:v>0</c:v>
                </c:pt>
                <c:pt idx="2691">
                  <c:v>0</c:v>
                </c:pt>
                <c:pt idx="2692">
                  <c:v>0</c:v>
                </c:pt>
                <c:pt idx="2693">
                  <c:v>0</c:v>
                </c:pt>
                <c:pt idx="2694">
                  <c:v>0</c:v>
                </c:pt>
                <c:pt idx="2695">
                  <c:v>0</c:v>
                </c:pt>
                <c:pt idx="2696">
                  <c:v>1</c:v>
                </c:pt>
                <c:pt idx="2697">
                  <c:v>1</c:v>
                </c:pt>
                <c:pt idx="2698">
                  <c:v>0</c:v>
                </c:pt>
                <c:pt idx="2699">
                  <c:v>0</c:v>
                </c:pt>
                <c:pt idx="2700">
                  <c:v>0</c:v>
                </c:pt>
                <c:pt idx="2701">
                  <c:v>0</c:v>
                </c:pt>
                <c:pt idx="2702">
                  <c:v>0</c:v>
                </c:pt>
                <c:pt idx="2703">
                  <c:v>0</c:v>
                </c:pt>
                <c:pt idx="2704">
                  <c:v>0</c:v>
                </c:pt>
                <c:pt idx="2705">
                  <c:v>1</c:v>
                </c:pt>
                <c:pt idx="2706">
                  <c:v>0</c:v>
                </c:pt>
                <c:pt idx="2707">
                  <c:v>0</c:v>
                </c:pt>
                <c:pt idx="2708">
                  <c:v>0</c:v>
                </c:pt>
                <c:pt idx="2709">
                  <c:v>0</c:v>
                </c:pt>
                <c:pt idx="2710">
                  <c:v>0</c:v>
                </c:pt>
                <c:pt idx="2711">
                  <c:v>0</c:v>
                </c:pt>
                <c:pt idx="2712">
                  <c:v>0</c:v>
                </c:pt>
                <c:pt idx="2713">
                  <c:v>0</c:v>
                </c:pt>
                <c:pt idx="2714">
                  <c:v>0</c:v>
                </c:pt>
                <c:pt idx="2715">
                  <c:v>0</c:v>
                </c:pt>
                <c:pt idx="2716">
                  <c:v>0</c:v>
                </c:pt>
                <c:pt idx="2717">
                  <c:v>1</c:v>
                </c:pt>
                <c:pt idx="2718">
                  <c:v>0</c:v>
                </c:pt>
                <c:pt idx="2719">
                  <c:v>1</c:v>
                </c:pt>
                <c:pt idx="2720">
                  <c:v>0</c:v>
                </c:pt>
                <c:pt idx="2721">
                  <c:v>0</c:v>
                </c:pt>
                <c:pt idx="2722">
                  <c:v>1</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1</c:v>
                </c:pt>
                <c:pt idx="2747">
                  <c:v>0</c:v>
                </c:pt>
                <c:pt idx="2748">
                  <c:v>1</c:v>
                </c:pt>
                <c:pt idx="2749">
                  <c:v>0</c:v>
                </c:pt>
                <c:pt idx="2750">
                  <c:v>0</c:v>
                </c:pt>
                <c:pt idx="2751">
                  <c:v>0</c:v>
                </c:pt>
                <c:pt idx="2752">
                  <c:v>0</c:v>
                </c:pt>
                <c:pt idx="2753">
                  <c:v>0</c:v>
                </c:pt>
                <c:pt idx="2754">
                  <c:v>0</c:v>
                </c:pt>
                <c:pt idx="2755">
                  <c:v>0</c:v>
                </c:pt>
                <c:pt idx="2756">
                  <c:v>0</c:v>
                </c:pt>
                <c:pt idx="2757">
                  <c:v>0</c:v>
                </c:pt>
                <c:pt idx="2758">
                  <c:v>0</c:v>
                </c:pt>
                <c:pt idx="2759">
                  <c:v>0</c:v>
                </c:pt>
                <c:pt idx="2760">
                  <c:v>1</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1</c:v>
                </c:pt>
                <c:pt idx="2774">
                  <c:v>0</c:v>
                </c:pt>
                <c:pt idx="2775">
                  <c:v>0</c:v>
                </c:pt>
                <c:pt idx="2776">
                  <c:v>0</c:v>
                </c:pt>
                <c:pt idx="2777">
                  <c:v>0</c:v>
                </c:pt>
                <c:pt idx="2778">
                  <c:v>0</c:v>
                </c:pt>
                <c:pt idx="2779">
                  <c:v>0</c:v>
                </c:pt>
                <c:pt idx="2780">
                  <c:v>1</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1</c:v>
                </c:pt>
                <c:pt idx="2822">
                  <c:v>1</c:v>
                </c:pt>
                <c:pt idx="2823">
                  <c:v>1</c:v>
                </c:pt>
                <c:pt idx="2824">
                  <c:v>0</c:v>
                </c:pt>
                <c:pt idx="2825">
                  <c:v>0</c:v>
                </c:pt>
                <c:pt idx="2826">
                  <c:v>1</c:v>
                </c:pt>
                <c:pt idx="2827">
                  <c:v>1</c:v>
                </c:pt>
                <c:pt idx="2828">
                  <c:v>0</c:v>
                </c:pt>
                <c:pt idx="2829">
                  <c:v>0</c:v>
                </c:pt>
                <c:pt idx="2830">
                  <c:v>0</c:v>
                </c:pt>
                <c:pt idx="2831">
                  <c:v>0</c:v>
                </c:pt>
                <c:pt idx="2832">
                  <c:v>0</c:v>
                </c:pt>
                <c:pt idx="2833">
                  <c:v>0</c:v>
                </c:pt>
                <c:pt idx="2834">
                  <c:v>0</c:v>
                </c:pt>
                <c:pt idx="2835">
                  <c:v>0</c:v>
                </c:pt>
                <c:pt idx="2836">
                  <c:v>0</c:v>
                </c:pt>
                <c:pt idx="2837">
                  <c:v>1</c:v>
                </c:pt>
                <c:pt idx="2838">
                  <c:v>0</c:v>
                </c:pt>
                <c:pt idx="2839">
                  <c:v>0</c:v>
                </c:pt>
                <c:pt idx="2840">
                  <c:v>0</c:v>
                </c:pt>
                <c:pt idx="2841">
                  <c:v>0</c:v>
                </c:pt>
                <c:pt idx="2842">
                  <c:v>0</c:v>
                </c:pt>
                <c:pt idx="2843">
                  <c:v>0</c:v>
                </c:pt>
                <c:pt idx="2844">
                  <c:v>0</c:v>
                </c:pt>
                <c:pt idx="2845">
                  <c:v>1</c:v>
                </c:pt>
                <c:pt idx="2846">
                  <c:v>0</c:v>
                </c:pt>
                <c:pt idx="2847">
                  <c:v>1</c:v>
                </c:pt>
                <c:pt idx="2848">
                  <c:v>0</c:v>
                </c:pt>
                <c:pt idx="2849">
                  <c:v>0</c:v>
                </c:pt>
                <c:pt idx="2850">
                  <c:v>0</c:v>
                </c:pt>
                <c:pt idx="2851">
                  <c:v>1</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1</c:v>
                </c:pt>
                <c:pt idx="2866">
                  <c:v>0</c:v>
                </c:pt>
                <c:pt idx="2867">
                  <c:v>0</c:v>
                </c:pt>
                <c:pt idx="2868">
                  <c:v>0</c:v>
                </c:pt>
                <c:pt idx="2869">
                  <c:v>0</c:v>
                </c:pt>
                <c:pt idx="2870">
                  <c:v>0</c:v>
                </c:pt>
                <c:pt idx="2871">
                  <c:v>1</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1</c:v>
                </c:pt>
                <c:pt idx="2888">
                  <c:v>0</c:v>
                </c:pt>
                <c:pt idx="2889">
                  <c:v>0</c:v>
                </c:pt>
                <c:pt idx="2890">
                  <c:v>0</c:v>
                </c:pt>
                <c:pt idx="2891">
                  <c:v>1</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1</c:v>
                </c:pt>
                <c:pt idx="2912">
                  <c:v>0</c:v>
                </c:pt>
                <c:pt idx="2913">
                  <c:v>0</c:v>
                </c:pt>
                <c:pt idx="2914">
                  <c:v>0</c:v>
                </c:pt>
                <c:pt idx="2915">
                  <c:v>1</c:v>
                </c:pt>
                <c:pt idx="2916">
                  <c:v>0</c:v>
                </c:pt>
                <c:pt idx="2917">
                  <c:v>1</c:v>
                </c:pt>
                <c:pt idx="2918">
                  <c:v>0</c:v>
                </c:pt>
                <c:pt idx="2919">
                  <c:v>0</c:v>
                </c:pt>
                <c:pt idx="2920">
                  <c:v>0</c:v>
                </c:pt>
                <c:pt idx="2921">
                  <c:v>0</c:v>
                </c:pt>
                <c:pt idx="2922">
                  <c:v>0</c:v>
                </c:pt>
                <c:pt idx="2923">
                  <c:v>0</c:v>
                </c:pt>
                <c:pt idx="2924">
                  <c:v>1</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1</c:v>
                </c:pt>
                <c:pt idx="2941">
                  <c:v>0</c:v>
                </c:pt>
                <c:pt idx="2942">
                  <c:v>0</c:v>
                </c:pt>
                <c:pt idx="2943">
                  <c:v>0</c:v>
                </c:pt>
                <c:pt idx="2944">
                  <c:v>1</c:v>
                </c:pt>
                <c:pt idx="2945">
                  <c:v>0</c:v>
                </c:pt>
                <c:pt idx="2946">
                  <c:v>0</c:v>
                </c:pt>
                <c:pt idx="2947">
                  <c:v>0</c:v>
                </c:pt>
                <c:pt idx="2948">
                  <c:v>1</c:v>
                </c:pt>
                <c:pt idx="2949">
                  <c:v>0</c:v>
                </c:pt>
                <c:pt idx="2950">
                  <c:v>0</c:v>
                </c:pt>
                <c:pt idx="2951">
                  <c:v>0</c:v>
                </c:pt>
                <c:pt idx="2952">
                  <c:v>0</c:v>
                </c:pt>
                <c:pt idx="2953">
                  <c:v>1</c:v>
                </c:pt>
                <c:pt idx="2954">
                  <c:v>0</c:v>
                </c:pt>
                <c:pt idx="2955">
                  <c:v>0</c:v>
                </c:pt>
                <c:pt idx="2956">
                  <c:v>0</c:v>
                </c:pt>
                <c:pt idx="2957">
                  <c:v>0</c:v>
                </c:pt>
                <c:pt idx="2958">
                  <c:v>0</c:v>
                </c:pt>
                <c:pt idx="2959">
                  <c:v>0</c:v>
                </c:pt>
                <c:pt idx="2960">
                  <c:v>0</c:v>
                </c:pt>
                <c:pt idx="2961">
                  <c:v>0</c:v>
                </c:pt>
                <c:pt idx="2962">
                  <c:v>1</c:v>
                </c:pt>
                <c:pt idx="2963">
                  <c:v>1</c:v>
                </c:pt>
                <c:pt idx="2964">
                  <c:v>0</c:v>
                </c:pt>
                <c:pt idx="2965">
                  <c:v>0</c:v>
                </c:pt>
                <c:pt idx="2966">
                  <c:v>0</c:v>
                </c:pt>
                <c:pt idx="2967">
                  <c:v>0</c:v>
                </c:pt>
                <c:pt idx="2968">
                  <c:v>0</c:v>
                </c:pt>
                <c:pt idx="2969">
                  <c:v>0</c:v>
                </c:pt>
                <c:pt idx="2970">
                  <c:v>0</c:v>
                </c:pt>
                <c:pt idx="2971">
                  <c:v>0</c:v>
                </c:pt>
                <c:pt idx="2972">
                  <c:v>1</c:v>
                </c:pt>
                <c:pt idx="2973">
                  <c:v>1</c:v>
                </c:pt>
                <c:pt idx="2974">
                  <c:v>0</c:v>
                </c:pt>
                <c:pt idx="2975">
                  <c:v>0</c:v>
                </c:pt>
                <c:pt idx="2976">
                  <c:v>0</c:v>
                </c:pt>
                <c:pt idx="2977">
                  <c:v>0</c:v>
                </c:pt>
                <c:pt idx="2978">
                  <c:v>0</c:v>
                </c:pt>
                <c:pt idx="2979">
                  <c:v>0</c:v>
                </c:pt>
                <c:pt idx="2980">
                  <c:v>1</c:v>
                </c:pt>
                <c:pt idx="2981">
                  <c:v>0</c:v>
                </c:pt>
                <c:pt idx="2982">
                  <c:v>0</c:v>
                </c:pt>
                <c:pt idx="2983">
                  <c:v>0</c:v>
                </c:pt>
                <c:pt idx="2984">
                  <c:v>0</c:v>
                </c:pt>
                <c:pt idx="2985">
                  <c:v>1</c:v>
                </c:pt>
                <c:pt idx="2986">
                  <c:v>0</c:v>
                </c:pt>
                <c:pt idx="2987">
                  <c:v>0</c:v>
                </c:pt>
                <c:pt idx="2988">
                  <c:v>1</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1</c:v>
                </c:pt>
                <c:pt idx="3006">
                  <c:v>1</c:v>
                </c:pt>
                <c:pt idx="3007">
                  <c:v>0</c:v>
                </c:pt>
                <c:pt idx="3008">
                  <c:v>0</c:v>
                </c:pt>
                <c:pt idx="3009">
                  <c:v>0</c:v>
                </c:pt>
                <c:pt idx="3010">
                  <c:v>0</c:v>
                </c:pt>
                <c:pt idx="3011">
                  <c:v>0</c:v>
                </c:pt>
                <c:pt idx="3012">
                  <c:v>0</c:v>
                </c:pt>
                <c:pt idx="3013">
                  <c:v>1</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1</c:v>
                </c:pt>
                <c:pt idx="3028">
                  <c:v>0</c:v>
                </c:pt>
                <c:pt idx="3029">
                  <c:v>1</c:v>
                </c:pt>
                <c:pt idx="3030">
                  <c:v>0</c:v>
                </c:pt>
                <c:pt idx="3031">
                  <c:v>0</c:v>
                </c:pt>
                <c:pt idx="3032">
                  <c:v>0</c:v>
                </c:pt>
                <c:pt idx="3033">
                  <c:v>1</c:v>
                </c:pt>
                <c:pt idx="3034">
                  <c:v>0</c:v>
                </c:pt>
                <c:pt idx="3035">
                  <c:v>0</c:v>
                </c:pt>
                <c:pt idx="3036">
                  <c:v>1</c:v>
                </c:pt>
                <c:pt idx="3037">
                  <c:v>0</c:v>
                </c:pt>
                <c:pt idx="3038">
                  <c:v>0</c:v>
                </c:pt>
                <c:pt idx="3039">
                  <c:v>0</c:v>
                </c:pt>
                <c:pt idx="3040">
                  <c:v>1</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1</c:v>
                </c:pt>
                <c:pt idx="3065">
                  <c:v>0</c:v>
                </c:pt>
                <c:pt idx="3066">
                  <c:v>0</c:v>
                </c:pt>
                <c:pt idx="3067">
                  <c:v>0</c:v>
                </c:pt>
                <c:pt idx="3068">
                  <c:v>0</c:v>
                </c:pt>
                <c:pt idx="3069">
                  <c:v>0</c:v>
                </c:pt>
                <c:pt idx="3070">
                  <c:v>0</c:v>
                </c:pt>
                <c:pt idx="3071">
                  <c:v>0</c:v>
                </c:pt>
                <c:pt idx="3072">
                  <c:v>0</c:v>
                </c:pt>
                <c:pt idx="3073">
                  <c:v>1</c:v>
                </c:pt>
                <c:pt idx="3074">
                  <c:v>0</c:v>
                </c:pt>
                <c:pt idx="3075">
                  <c:v>0</c:v>
                </c:pt>
                <c:pt idx="3076">
                  <c:v>0</c:v>
                </c:pt>
                <c:pt idx="3077">
                  <c:v>0</c:v>
                </c:pt>
                <c:pt idx="3078">
                  <c:v>0</c:v>
                </c:pt>
                <c:pt idx="3079">
                  <c:v>0</c:v>
                </c:pt>
                <c:pt idx="3080">
                  <c:v>1</c:v>
                </c:pt>
                <c:pt idx="3081">
                  <c:v>0</c:v>
                </c:pt>
                <c:pt idx="3082">
                  <c:v>0</c:v>
                </c:pt>
                <c:pt idx="3083">
                  <c:v>0</c:v>
                </c:pt>
                <c:pt idx="3084">
                  <c:v>0</c:v>
                </c:pt>
                <c:pt idx="3085">
                  <c:v>0</c:v>
                </c:pt>
                <c:pt idx="3086">
                  <c:v>0</c:v>
                </c:pt>
                <c:pt idx="3087">
                  <c:v>0</c:v>
                </c:pt>
                <c:pt idx="3088">
                  <c:v>1</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1</c:v>
                </c:pt>
                <c:pt idx="3118">
                  <c:v>0</c:v>
                </c:pt>
                <c:pt idx="3119">
                  <c:v>0</c:v>
                </c:pt>
                <c:pt idx="3120">
                  <c:v>0</c:v>
                </c:pt>
                <c:pt idx="3121">
                  <c:v>0</c:v>
                </c:pt>
                <c:pt idx="3122">
                  <c:v>0</c:v>
                </c:pt>
                <c:pt idx="3123">
                  <c:v>1</c:v>
                </c:pt>
                <c:pt idx="3124">
                  <c:v>0</c:v>
                </c:pt>
                <c:pt idx="3125">
                  <c:v>0</c:v>
                </c:pt>
                <c:pt idx="3126">
                  <c:v>0</c:v>
                </c:pt>
                <c:pt idx="3127">
                  <c:v>0</c:v>
                </c:pt>
                <c:pt idx="3128">
                  <c:v>0</c:v>
                </c:pt>
                <c:pt idx="3129">
                  <c:v>0</c:v>
                </c:pt>
                <c:pt idx="3130">
                  <c:v>0</c:v>
                </c:pt>
                <c:pt idx="3131">
                  <c:v>0</c:v>
                </c:pt>
                <c:pt idx="3132">
                  <c:v>0</c:v>
                </c:pt>
                <c:pt idx="3133">
                  <c:v>0</c:v>
                </c:pt>
                <c:pt idx="3134">
                  <c:v>0</c:v>
                </c:pt>
                <c:pt idx="3135">
                  <c:v>1</c:v>
                </c:pt>
                <c:pt idx="3136">
                  <c:v>0</c:v>
                </c:pt>
                <c:pt idx="3137">
                  <c:v>0</c:v>
                </c:pt>
                <c:pt idx="3138">
                  <c:v>0</c:v>
                </c:pt>
                <c:pt idx="3139">
                  <c:v>0</c:v>
                </c:pt>
                <c:pt idx="3140">
                  <c:v>0</c:v>
                </c:pt>
                <c:pt idx="3141">
                  <c:v>1</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1</c:v>
                </c:pt>
                <c:pt idx="3161">
                  <c:v>1</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1</c:v>
                </c:pt>
                <c:pt idx="3177">
                  <c:v>0</c:v>
                </c:pt>
                <c:pt idx="3178">
                  <c:v>0</c:v>
                </c:pt>
                <c:pt idx="3179">
                  <c:v>0</c:v>
                </c:pt>
                <c:pt idx="3180">
                  <c:v>0</c:v>
                </c:pt>
                <c:pt idx="3181">
                  <c:v>0</c:v>
                </c:pt>
                <c:pt idx="3182">
                  <c:v>0</c:v>
                </c:pt>
                <c:pt idx="3183">
                  <c:v>0</c:v>
                </c:pt>
                <c:pt idx="3184">
                  <c:v>1</c:v>
                </c:pt>
                <c:pt idx="3185">
                  <c:v>0</c:v>
                </c:pt>
                <c:pt idx="3186">
                  <c:v>0</c:v>
                </c:pt>
                <c:pt idx="3187">
                  <c:v>1</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1</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1</c:v>
                </c:pt>
                <c:pt idx="3220">
                  <c:v>0</c:v>
                </c:pt>
                <c:pt idx="3221">
                  <c:v>0</c:v>
                </c:pt>
                <c:pt idx="3222">
                  <c:v>0</c:v>
                </c:pt>
                <c:pt idx="3223">
                  <c:v>0</c:v>
                </c:pt>
                <c:pt idx="3224">
                  <c:v>1</c:v>
                </c:pt>
                <c:pt idx="3225">
                  <c:v>0</c:v>
                </c:pt>
                <c:pt idx="3226">
                  <c:v>0</c:v>
                </c:pt>
                <c:pt idx="3227">
                  <c:v>0</c:v>
                </c:pt>
                <c:pt idx="3228">
                  <c:v>0</c:v>
                </c:pt>
                <c:pt idx="3229">
                  <c:v>1</c:v>
                </c:pt>
                <c:pt idx="3230">
                  <c:v>0</c:v>
                </c:pt>
                <c:pt idx="3231">
                  <c:v>0</c:v>
                </c:pt>
                <c:pt idx="3232">
                  <c:v>0</c:v>
                </c:pt>
                <c:pt idx="3233">
                  <c:v>0</c:v>
                </c:pt>
                <c:pt idx="3234">
                  <c:v>0</c:v>
                </c:pt>
                <c:pt idx="3235">
                  <c:v>0</c:v>
                </c:pt>
                <c:pt idx="3236">
                  <c:v>0</c:v>
                </c:pt>
                <c:pt idx="3237">
                  <c:v>0</c:v>
                </c:pt>
                <c:pt idx="3238">
                  <c:v>0</c:v>
                </c:pt>
                <c:pt idx="3239">
                  <c:v>1</c:v>
                </c:pt>
                <c:pt idx="3240">
                  <c:v>0</c:v>
                </c:pt>
                <c:pt idx="3241">
                  <c:v>0</c:v>
                </c:pt>
                <c:pt idx="3242">
                  <c:v>0</c:v>
                </c:pt>
                <c:pt idx="3243">
                  <c:v>0</c:v>
                </c:pt>
                <c:pt idx="3244">
                  <c:v>0</c:v>
                </c:pt>
                <c:pt idx="3245">
                  <c:v>0</c:v>
                </c:pt>
                <c:pt idx="3246">
                  <c:v>0</c:v>
                </c:pt>
                <c:pt idx="3247">
                  <c:v>0</c:v>
                </c:pt>
                <c:pt idx="3248">
                  <c:v>1</c:v>
                </c:pt>
                <c:pt idx="3249">
                  <c:v>0</c:v>
                </c:pt>
                <c:pt idx="3250">
                  <c:v>1</c:v>
                </c:pt>
                <c:pt idx="3251">
                  <c:v>0</c:v>
                </c:pt>
                <c:pt idx="3252">
                  <c:v>0</c:v>
                </c:pt>
                <c:pt idx="3253">
                  <c:v>0</c:v>
                </c:pt>
                <c:pt idx="3254">
                  <c:v>0</c:v>
                </c:pt>
                <c:pt idx="3255">
                  <c:v>0</c:v>
                </c:pt>
                <c:pt idx="3256">
                  <c:v>1</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1</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1</c:v>
                </c:pt>
                <c:pt idx="3298">
                  <c:v>0</c:v>
                </c:pt>
                <c:pt idx="3299">
                  <c:v>0</c:v>
                </c:pt>
                <c:pt idx="3300">
                  <c:v>0</c:v>
                </c:pt>
                <c:pt idx="3301">
                  <c:v>1</c:v>
                </c:pt>
                <c:pt idx="3302">
                  <c:v>0</c:v>
                </c:pt>
                <c:pt idx="3303">
                  <c:v>0</c:v>
                </c:pt>
                <c:pt idx="3304">
                  <c:v>1</c:v>
                </c:pt>
                <c:pt idx="3305">
                  <c:v>1</c:v>
                </c:pt>
                <c:pt idx="3306">
                  <c:v>0</c:v>
                </c:pt>
                <c:pt idx="3307">
                  <c:v>0</c:v>
                </c:pt>
                <c:pt idx="3308">
                  <c:v>0</c:v>
                </c:pt>
                <c:pt idx="3309">
                  <c:v>0</c:v>
                </c:pt>
                <c:pt idx="3310">
                  <c:v>0</c:v>
                </c:pt>
                <c:pt idx="3311">
                  <c:v>1</c:v>
                </c:pt>
                <c:pt idx="3312">
                  <c:v>0</c:v>
                </c:pt>
                <c:pt idx="3313">
                  <c:v>0</c:v>
                </c:pt>
                <c:pt idx="3314">
                  <c:v>0</c:v>
                </c:pt>
                <c:pt idx="3315">
                  <c:v>1</c:v>
                </c:pt>
                <c:pt idx="3316">
                  <c:v>0</c:v>
                </c:pt>
                <c:pt idx="3317">
                  <c:v>1</c:v>
                </c:pt>
                <c:pt idx="3318">
                  <c:v>0</c:v>
                </c:pt>
                <c:pt idx="3319">
                  <c:v>0</c:v>
                </c:pt>
                <c:pt idx="3320">
                  <c:v>0</c:v>
                </c:pt>
                <c:pt idx="3321">
                  <c:v>1</c:v>
                </c:pt>
                <c:pt idx="3322">
                  <c:v>0</c:v>
                </c:pt>
                <c:pt idx="3323">
                  <c:v>0</c:v>
                </c:pt>
                <c:pt idx="3324">
                  <c:v>0</c:v>
                </c:pt>
                <c:pt idx="3325">
                  <c:v>0</c:v>
                </c:pt>
                <c:pt idx="3326">
                  <c:v>0</c:v>
                </c:pt>
                <c:pt idx="3327">
                  <c:v>0</c:v>
                </c:pt>
                <c:pt idx="3328">
                  <c:v>0</c:v>
                </c:pt>
                <c:pt idx="3329">
                  <c:v>0</c:v>
                </c:pt>
                <c:pt idx="3330">
                  <c:v>0</c:v>
                </c:pt>
                <c:pt idx="3331">
                  <c:v>1</c:v>
                </c:pt>
                <c:pt idx="3332">
                  <c:v>0</c:v>
                </c:pt>
                <c:pt idx="3333">
                  <c:v>1</c:v>
                </c:pt>
                <c:pt idx="3334">
                  <c:v>0</c:v>
                </c:pt>
                <c:pt idx="3335">
                  <c:v>0</c:v>
                </c:pt>
                <c:pt idx="3336">
                  <c:v>0</c:v>
                </c:pt>
                <c:pt idx="3337">
                  <c:v>0</c:v>
                </c:pt>
                <c:pt idx="3338">
                  <c:v>0</c:v>
                </c:pt>
                <c:pt idx="3339">
                  <c:v>0</c:v>
                </c:pt>
                <c:pt idx="3340">
                  <c:v>0</c:v>
                </c:pt>
                <c:pt idx="3341">
                  <c:v>1</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1</c:v>
                </c:pt>
                <c:pt idx="3361">
                  <c:v>0</c:v>
                </c:pt>
                <c:pt idx="3362">
                  <c:v>0</c:v>
                </c:pt>
                <c:pt idx="3363">
                  <c:v>0</c:v>
                </c:pt>
                <c:pt idx="3364">
                  <c:v>0</c:v>
                </c:pt>
                <c:pt idx="3365">
                  <c:v>0</c:v>
                </c:pt>
                <c:pt idx="3366">
                  <c:v>0</c:v>
                </c:pt>
                <c:pt idx="3367">
                  <c:v>1</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1</c:v>
                </c:pt>
                <c:pt idx="3386">
                  <c:v>0</c:v>
                </c:pt>
                <c:pt idx="3387">
                  <c:v>0</c:v>
                </c:pt>
                <c:pt idx="3388">
                  <c:v>0</c:v>
                </c:pt>
                <c:pt idx="3389">
                  <c:v>0</c:v>
                </c:pt>
                <c:pt idx="3390">
                  <c:v>0</c:v>
                </c:pt>
                <c:pt idx="3391">
                  <c:v>0</c:v>
                </c:pt>
                <c:pt idx="3392">
                  <c:v>0</c:v>
                </c:pt>
                <c:pt idx="3393">
                  <c:v>0</c:v>
                </c:pt>
                <c:pt idx="3394">
                  <c:v>1</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1</c:v>
                </c:pt>
                <c:pt idx="3414">
                  <c:v>0</c:v>
                </c:pt>
                <c:pt idx="3415">
                  <c:v>0</c:v>
                </c:pt>
                <c:pt idx="3416">
                  <c:v>0</c:v>
                </c:pt>
                <c:pt idx="3417">
                  <c:v>0</c:v>
                </c:pt>
                <c:pt idx="3418">
                  <c:v>0</c:v>
                </c:pt>
                <c:pt idx="3419">
                  <c:v>0</c:v>
                </c:pt>
                <c:pt idx="3420">
                  <c:v>0</c:v>
                </c:pt>
                <c:pt idx="3421">
                  <c:v>0</c:v>
                </c:pt>
                <c:pt idx="3422">
                  <c:v>1</c:v>
                </c:pt>
                <c:pt idx="3423">
                  <c:v>0</c:v>
                </c:pt>
                <c:pt idx="3424">
                  <c:v>1</c:v>
                </c:pt>
                <c:pt idx="3425">
                  <c:v>0</c:v>
                </c:pt>
                <c:pt idx="3426">
                  <c:v>0</c:v>
                </c:pt>
                <c:pt idx="3427">
                  <c:v>0</c:v>
                </c:pt>
                <c:pt idx="3428">
                  <c:v>0</c:v>
                </c:pt>
                <c:pt idx="3429">
                  <c:v>0</c:v>
                </c:pt>
                <c:pt idx="3430">
                  <c:v>0</c:v>
                </c:pt>
                <c:pt idx="3431">
                  <c:v>1</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1</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1</c:v>
                </c:pt>
                <c:pt idx="3492">
                  <c:v>0</c:v>
                </c:pt>
                <c:pt idx="3493">
                  <c:v>0</c:v>
                </c:pt>
                <c:pt idx="3494">
                  <c:v>0</c:v>
                </c:pt>
                <c:pt idx="3495">
                  <c:v>0</c:v>
                </c:pt>
                <c:pt idx="3496">
                  <c:v>0</c:v>
                </c:pt>
                <c:pt idx="3497">
                  <c:v>0</c:v>
                </c:pt>
                <c:pt idx="3498">
                  <c:v>1</c:v>
                </c:pt>
                <c:pt idx="3499">
                  <c:v>0</c:v>
                </c:pt>
                <c:pt idx="3500">
                  <c:v>0</c:v>
                </c:pt>
                <c:pt idx="3501">
                  <c:v>0</c:v>
                </c:pt>
                <c:pt idx="3502">
                  <c:v>1</c:v>
                </c:pt>
                <c:pt idx="3503">
                  <c:v>0</c:v>
                </c:pt>
                <c:pt idx="3504">
                  <c:v>0</c:v>
                </c:pt>
                <c:pt idx="3505">
                  <c:v>0</c:v>
                </c:pt>
                <c:pt idx="3506">
                  <c:v>0</c:v>
                </c:pt>
                <c:pt idx="3507">
                  <c:v>0</c:v>
                </c:pt>
                <c:pt idx="3508">
                  <c:v>0</c:v>
                </c:pt>
                <c:pt idx="3509">
                  <c:v>0</c:v>
                </c:pt>
                <c:pt idx="3510">
                  <c:v>1</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1</c:v>
                </c:pt>
                <c:pt idx="3528">
                  <c:v>0</c:v>
                </c:pt>
                <c:pt idx="3529">
                  <c:v>0</c:v>
                </c:pt>
                <c:pt idx="3530">
                  <c:v>0</c:v>
                </c:pt>
                <c:pt idx="3531">
                  <c:v>0</c:v>
                </c:pt>
                <c:pt idx="3532">
                  <c:v>0</c:v>
                </c:pt>
                <c:pt idx="3533">
                  <c:v>0</c:v>
                </c:pt>
                <c:pt idx="3534">
                  <c:v>0</c:v>
                </c:pt>
                <c:pt idx="3535">
                  <c:v>0</c:v>
                </c:pt>
                <c:pt idx="3536">
                  <c:v>0</c:v>
                </c:pt>
                <c:pt idx="3537">
                  <c:v>0</c:v>
                </c:pt>
                <c:pt idx="3538">
                  <c:v>1</c:v>
                </c:pt>
                <c:pt idx="3539">
                  <c:v>0</c:v>
                </c:pt>
                <c:pt idx="3540">
                  <c:v>1</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1</c:v>
                </c:pt>
                <c:pt idx="3554">
                  <c:v>0</c:v>
                </c:pt>
                <c:pt idx="3555">
                  <c:v>0</c:v>
                </c:pt>
                <c:pt idx="3556">
                  <c:v>1</c:v>
                </c:pt>
                <c:pt idx="3557">
                  <c:v>0</c:v>
                </c:pt>
                <c:pt idx="3558">
                  <c:v>1</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1</c:v>
                </c:pt>
                <c:pt idx="3587">
                  <c:v>0</c:v>
                </c:pt>
                <c:pt idx="3588">
                  <c:v>0</c:v>
                </c:pt>
                <c:pt idx="3589">
                  <c:v>1</c:v>
                </c:pt>
                <c:pt idx="3590">
                  <c:v>0</c:v>
                </c:pt>
                <c:pt idx="3591">
                  <c:v>0</c:v>
                </c:pt>
                <c:pt idx="3592">
                  <c:v>0</c:v>
                </c:pt>
                <c:pt idx="3593">
                  <c:v>0</c:v>
                </c:pt>
                <c:pt idx="3594">
                  <c:v>0</c:v>
                </c:pt>
                <c:pt idx="3595">
                  <c:v>0</c:v>
                </c:pt>
                <c:pt idx="3596">
                  <c:v>0</c:v>
                </c:pt>
                <c:pt idx="3597">
                  <c:v>0</c:v>
                </c:pt>
                <c:pt idx="3598">
                  <c:v>0</c:v>
                </c:pt>
                <c:pt idx="3599">
                  <c:v>0</c:v>
                </c:pt>
                <c:pt idx="3600">
                  <c:v>0</c:v>
                </c:pt>
                <c:pt idx="3601">
                  <c:v>0</c:v>
                </c:pt>
                <c:pt idx="3602">
                  <c:v>0</c:v>
                </c:pt>
                <c:pt idx="3603">
                  <c:v>0</c:v>
                </c:pt>
                <c:pt idx="3604">
                  <c:v>0</c:v>
                </c:pt>
                <c:pt idx="3605">
                  <c:v>0</c:v>
                </c:pt>
                <c:pt idx="3606">
                  <c:v>0</c:v>
                </c:pt>
                <c:pt idx="3607">
                  <c:v>0</c:v>
                </c:pt>
                <c:pt idx="3608">
                  <c:v>0</c:v>
                </c:pt>
                <c:pt idx="3609">
                  <c:v>0</c:v>
                </c:pt>
                <c:pt idx="3610">
                  <c:v>0</c:v>
                </c:pt>
                <c:pt idx="3611">
                  <c:v>0</c:v>
                </c:pt>
                <c:pt idx="3612">
                  <c:v>0</c:v>
                </c:pt>
                <c:pt idx="3613">
                  <c:v>0</c:v>
                </c:pt>
                <c:pt idx="3614">
                  <c:v>0</c:v>
                </c:pt>
                <c:pt idx="3615">
                  <c:v>0</c:v>
                </c:pt>
                <c:pt idx="3616">
                  <c:v>0</c:v>
                </c:pt>
                <c:pt idx="3617">
                  <c:v>0</c:v>
                </c:pt>
                <c:pt idx="3618">
                  <c:v>0</c:v>
                </c:pt>
                <c:pt idx="3619">
                  <c:v>0</c:v>
                </c:pt>
                <c:pt idx="3620">
                  <c:v>0</c:v>
                </c:pt>
                <c:pt idx="3621">
                  <c:v>0</c:v>
                </c:pt>
                <c:pt idx="3622">
                  <c:v>0</c:v>
                </c:pt>
                <c:pt idx="3623">
                  <c:v>0</c:v>
                </c:pt>
                <c:pt idx="3624">
                  <c:v>0</c:v>
                </c:pt>
                <c:pt idx="3625">
                  <c:v>0</c:v>
                </c:pt>
                <c:pt idx="3626">
                  <c:v>0</c:v>
                </c:pt>
                <c:pt idx="3627">
                  <c:v>0</c:v>
                </c:pt>
                <c:pt idx="3628">
                  <c:v>0</c:v>
                </c:pt>
                <c:pt idx="3629">
                  <c:v>0</c:v>
                </c:pt>
                <c:pt idx="3630">
                  <c:v>0</c:v>
                </c:pt>
                <c:pt idx="3631">
                  <c:v>0</c:v>
                </c:pt>
                <c:pt idx="3632">
                  <c:v>0</c:v>
                </c:pt>
                <c:pt idx="3633">
                  <c:v>0</c:v>
                </c:pt>
                <c:pt idx="3634">
                  <c:v>0</c:v>
                </c:pt>
                <c:pt idx="3635">
                  <c:v>0</c:v>
                </c:pt>
                <c:pt idx="3636">
                  <c:v>0</c:v>
                </c:pt>
                <c:pt idx="3637">
                  <c:v>0</c:v>
                </c:pt>
                <c:pt idx="3638">
                  <c:v>0</c:v>
                </c:pt>
                <c:pt idx="3639">
                  <c:v>0</c:v>
                </c:pt>
                <c:pt idx="3640">
                  <c:v>0</c:v>
                </c:pt>
                <c:pt idx="3641">
                  <c:v>0</c:v>
                </c:pt>
                <c:pt idx="3642">
                  <c:v>1</c:v>
                </c:pt>
                <c:pt idx="3643">
                  <c:v>0</c:v>
                </c:pt>
                <c:pt idx="3644">
                  <c:v>0</c:v>
                </c:pt>
                <c:pt idx="3645">
                  <c:v>0</c:v>
                </c:pt>
                <c:pt idx="3646">
                  <c:v>0</c:v>
                </c:pt>
                <c:pt idx="3647">
                  <c:v>0</c:v>
                </c:pt>
                <c:pt idx="3648">
                  <c:v>0</c:v>
                </c:pt>
                <c:pt idx="3649">
                  <c:v>0</c:v>
                </c:pt>
                <c:pt idx="3650">
                  <c:v>0</c:v>
                </c:pt>
                <c:pt idx="3651">
                  <c:v>0</c:v>
                </c:pt>
                <c:pt idx="3652">
                  <c:v>1</c:v>
                </c:pt>
                <c:pt idx="3653">
                  <c:v>1</c:v>
                </c:pt>
                <c:pt idx="3654">
                  <c:v>0</c:v>
                </c:pt>
                <c:pt idx="3655">
                  <c:v>0</c:v>
                </c:pt>
                <c:pt idx="3656">
                  <c:v>0</c:v>
                </c:pt>
                <c:pt idx="3657">
                  <c:v>0</c:v>
                </c:pt>
                <c:pt idx="3658">
                  <c:v>1</c:v>
                </c:pt>
                <c:pt idx="3659">
                  <c:v>0</c:v>
                </c:pt>
                <c:pt idx="3660">
                  <c:v>0</c:v>
                </c:pt>
                <c:pt idx="3661">
                  <c:v>0</c:v>
                </c:pt>
                <c:pt idx="3662">
                  <c:v>0</c:v>
                </c:pt>
                <c:pt idx="3663">
                  <c:v>0</c:v>
                </c:pt>
                <c:pt idx="3664">
                  <c:v>0</c:v>
                </c:pt>
                <c:pt idx="3665">
                  <c:v>0</c:v>
                </c:pt>
                <c:pt idx="3666">
                  <c:v>1</c:v>
                </c:pt>
                <c:pt idx="3667">
                  <c:v>0</c:v>
                </c:pt>
                <c:pt idx="3668">
                  <c:v>0</c:v>
                </c:pt>
                <c:pt idx="3669">
                  <c:v>0</c:v>
                </c:pt>
                <c:pt idx="3670">
                  <c:v>0</c:v>
                </c:pt>
                <c:pt idx="3671">
                  <c:v>0</c:v>
                </c:pt>
                <c:pt idx="3672">
                  <c:v>0</c:v>
                </c:pt>
                <c:pt idx="3673">
                  <c:v>1</c:v>
                </c:pt>
                <c:pt idx="3674">
                  <c:v>0</c:v>
                </c:pt>
                <c:pt idx="3675">
                  <c:v>0</c:v>
                </c:pt>
                <c:pt idx="3676">
                  <c:v>0</c:v>
                </c:pt>
                <c:pt idx="3677">
                  <c:v>0</c:v>
                </c:pt>
                <c:pt idx="3678">
                  <c:v>0</c:v>
                </c:pt>
                <c:pt idx="3679">
                  <c:v>0</c:v>
                </c:pt>
                <c:pt idx="3680">
                  <c:v>0</c:v>
                </c:pt>
                <c:pt idx="3681">
                  <c:v>1</c:v>
                </c:pt>
                <c:pt idx="3682">
                  <c:v>0</c:v>
                </c:pt>
                <c:pt idx="3683">
                  <c:v>0</c:v>
                </c:pt>
                <c:pt idx="3684">
                  <c:v>1</c:v>
                </c:pt>
                <c:pt idx="3685">
                  <c:v>0</c:v>
                </c:pt>
                <c:pt idx="3686">
                  <c:v>0</c:v>
                </c:pt>
                <c:pt idx="3687">
                  <c:v>0</c:v>
                </c:pt>
                <c:pt idx="3688">
                  <c:v>0</c:v>
                </c:pt>
                <c:pt idx="3689">
                  <c:v>0</c:v>
                </c:pt>
                <c:pt idx="3690">
                  <c:v>1</c:v>
                </c:pt>
                <c:pt idx="3691">
                  <c:v>0</c:v>
                </c:pt>
                <c:pt idx="3692">
                  <c:v>0</c:v>
                </c:pt>
                <c:pt idx="3693">
                  <c:v>0</c:v>
                </c:pt>
                <c:pt idx="3694">
                  <c:v>0</c:v>
                </c:pt>
                <c:pt idx="3695">
                  <c:v>1</c:v>
                </c:pt>
                <c:pt idx="3696">
                  <c:v>0</c:v>
                </c:pt>
                <c:pt idx="3697">
                  <c:v>0</c:v>
                </c:pt>
                <c:pt idx="3698">
                  <c:v>0</c:v>
                </c:pt>
                <c:pt idx="3699">
                  <c:v>0</c:v>
                </c:pt>
                <c:pt idx="3700">
                  <c:v>0</c:v>
                </c:pt>
                <c:pt idx="3701">
                  <c:v>0</c:v>
                </c:pt>
                <c:pt idx="3702">
                  <c:v>0</c:v>
                </c:pt>
                <c:pt idx="3703">
                  <c:v>0</c:v>
                </c:pt>
                <c:pt idx="3704">
                  <c:v>0</c:v>
                </c:pt>
                <c:pt idx="3705">
                  <c:v>0</c:v>
                </c:pt>
                <c:pt idx="3706">
                  <c:v>0</c:v>
                </c:pt>
                <c:pt idx="3707">
                  <c:v>0</c:v>
                </c:pt>
                <c:pt idx="3708">
                  <c:v>0</c:v>
                </c:pt>
                <c:pt idx="3709">
                  <c:v>0</c:v>
                </c:pt>
                <c:pt idx="3710">
                  <c:v>0</c:v>
                </c:pt>
                <c:pt idx="3711">
                  <c:v>0</c:v>
                </c:pt>
                <c:pt idx="3712">
                  <c:v>0</c:v>
                </c:pt>
                <c:pt idx="3713">
                  <c:v>0</c:v>
                </c:pt>
                <c:pt idx="3714">
                  <c:v>0</c:v>
                </c:pt>
                <c:pt idx="3715">
                  <c:v>0</c:v>
                </c:pt>
                <c:pt idx="3716">
                  <c:v>0</c:v>
                </c:pt>
                <c:pt idx="3717">
                  <c:v>0</c:v>
                </c:pt>
                <c:pt idx="3718">
                  <c:v>0</c:v>
                </c:pt>
                <c:pt idx="3719">
                  <c:v>0</c:v>
                </c:pt>
                <c:pt idx="3720">
                  <c:v>0</c:v>
                </c:pt>
                <c:pt idx="3721">
                  <c:v>0</c:v>
                </c:pt>
                <c:pt idx="3722">
                  <c:v>0</c:v>
                </c:pt>
                <c:pt idx="3723">
                  <c:v>1</c:v>
                </c:pt>
                <c:pt idx="3724">
                  <c:v>0</c:v>
                </c:pt>
                <c:pt idx="3725">
                  <c:v>0</c:v>
                </c:pt>
                <c:pt idx="3726">
                  <c:v>0</c:v>
                </c:pt>
                <c:pt idx="3727">
                  <c:v>0</c:v>
                </c:pt>
                <c:pt idx="3728">
                  <c:v>0</c:v>
                </c:pt>
                <c:pt idx="3729">
                  <c:v>0</c:v>
                </c:pt>
                <c:pt idx="3730">
                  <c:v>1</c:v>
                </c:pt>
                <c:pt idx="3731">
                  <c:v>0</c:v>
                </c:pt>
                <c:pt idx="3732">
                  <c:v>0</c:v>
                </c:pt>
                <c:pt idx="3733">
                  <c:v>1</c:v>
                </c:pt>
                <c:pt idx="3734">
                  <c:v>1</c:v>
                </c:pt>
                <c:pt idx="3735">
                  <c:v>0</c:v>
                </c:pt>
                <c:pt idx="3736">
                  <c:v>0</c:v>
                </c:pt>
                <c:pt idx="3737">
                  <c:v>0</c:v>
                </c:pt>
                <c:pt idx="3738">
                  <c:v>0</c:v>
                </c:pt>
                <c:pt idx="3739">
                  <c:v>0</c:v>
                </c:pt>
                <c:pt idx="3740">
                  <c:v>1</c:v>
                </c:pt>
                <c:pt idx="3741">
                  <c:v>0</c:v>
                </c:pt>
                <c:pt idx="3742">
                  <c:v>0</c:v>
                </c:pt>
                <c:pt idx="3743">
                  <c:v>1</c:v>
                </c:pt>
                <c:pt idx="3744">
                  <c:v>0</c:v>
                </c:pt>
                <c:pt idx="3745">
                  <c:v>0</c:v>
                </c:pt>
                <c:pt idx="3746">
                  <c:v>0</c:v>
                </c:pt>
                <c:pt idx="3747">
                  <c:v>0</c:v>
                </c:pt>
                <c:pt idx="3748">
                  <c:v>0</c:v>
                </c:pt>
                <c:pt idx="3749">
                  <c:v>0</c:v>
                </c:pt>
                <c:pt idx="3750">
                  <c:v>0</c:v>
                </c:pt>
                <c:pt idx="3751">
                  <c:v>0</c:v>
                </c:pt>
                <c:pt idx="3752">
                  <c:v>0</c:v>
                </c:pt>
                <c:pt idx="3753">
                  <c:v>0</c:v>
                </c:pt>
                <c:pt idx="3754">
                  <c:v>1</c:v>
                </c:pt>
                <c:pt idx="3755">
                  <c:v>0</c:v>
                </c:pt>
                <c:pt idx="3756">
                  <c:v>0</c:v>
                </c:pt>
                <c:pt idx="3757">
                  <c:v>0</c:v>
                </c:pt>
                <c:pt idx="3758">
                  <c:v>0</c:v>
                </c:pt>
                <c:pt idx="3759">
                  <c:v>0</c:v>
                </c:pt>
                <c:pt idx="3760">
                  <c:v>0</c:v>
                </c:pt>
                <c:pt idx="3761">
                  <c:v>0</c:v>
                </c:pt>
                <c:pt idx="3762">
                  <c:v>0</c:v>
                </c:pt>
                <c:pt idx="3763">
                  <c:v>0</c:v>
                </c:pt>
                <c:pt idx="3764">
                  <c:v>0</c:v>
                </c:pt>
                <c:pt idx="3765">
                  <c:v>1</c:v>
                </c:pt>
                <c:pt idx="3766">
                  <c:v>0</c:v>
                </c:pt>
                <c:pt idx="3767">
                  <c:v>0</c:v>
                </c:pt>
                <c:pt idx="3768">
                  <c:v>0</c:v>
                </c:pt>
                <c:pt idx="3769">
                  <c:v>0</c:v>
                </c:pt>
                <c:pt idx="3770">
                  <c:v>0</c:v>
                </c:pt>
                <c:pt idx="3771">
                  <c:v>1</c:v>
                </c:pt>
                <c:pt idx="3772">
                  <c:v>0</c:v>
                </c:pt>
                <c:pt idx="3773">
                  <c:v>0</c:v>
                </c:pt>
                <c:pt idx="3774">
                  <c:v>0</c:v>
                </c:pt>
                <c:pt idx="3775">
                  <c:v>0</c:v>
                </c:pt>
                <c:pt idx="3776">
                  <c:v>0</c:v>
                </c:pt>
                <c:pt idx="3777">
                  <c:v>0</c:v>
                </c:pt>
                <c:pt idx="3778">
                  <c:v>1</c:v>
                </c:pt>
                <c:pt idx="3779">
                  <c:v>0</c:v>
                </c:pt>
                <c:pt idx="3780">
                  <c:v>1</c:v>
                </c:pt>
                <c:pt idx="3781">
                  <c:v>0</c:v>
                </c:pt>
                <c:pt idx="3782">
                  <c:v>0</c:v>
                </c:pt>
                <c:pt idx="3783">
                  <c:v>0</c:v>
                </c:pt>
                <c:pt idx="3784">
                  <c:v>0</c:v>
                </c:pt>
                <c:pt idx="3785">
                  <c:v>0</c:v>
                </c:pt>
                <c:pt idx="3786">
                  <c:v>1</c:v>
                </c:pt>
                <c:pt idx="3787">
                  <c:v>0</c:v>
                </c:pt>
                <c:pt idx="3788">
                  <c:v>0</c:v>
                </c:pt>
                <c:pt idx="3789">
                  <c:v>1</c:v>
                </c:pt>
                <c:pt idx="3790">
                  <c:v>0</c:v>
                </c:pt>
                <c:pt idx="3791">
                  <c:v>0</c:v>
                </c:pt>
                <c:pt idx="3792">
                  <c:v>0</c:v>
                </c:pt>
                <c:pt idx="3793">
                  <c:v>0</c:v>
                </c:pt>
                <c:pt idx="3794">
                  <c:v>0</c:v>
                </c:pt>
                <c:pt idx="3795">
                  <c:v>0</c:v>
                </c:pt>
                <c:pt idx="3796">
                  <c:v>1</c:v>
                </c:pt>
                <c:pt idx="3797">
                  <c:v>0</c:v>
                </c:pt>
                <c:pt idx="3798">
                  <c:v>0</c:v>
                </c:pt>
                <c:pt idx="3799">
                  <c:v>0</c:v>
                </c:pt>
                <c:pt idx="3800">
                  <c:v>0</c:v>
                </c:pt>
                <c:pt idx="3801">
                  <c:v>0</c:v>
                </c:pt>
                <c:pt idx="3802">
                  <c:v>0</c:v>
                </c:pt>
                <c:pt idx="3803">
                  <c:v>0</c:v>
                </c:pt>
                <c:pt idx="3804">
                  <c:v>0</c:v>
                </c:pt>
                <c:pt idx="3805">
                  <c:v>0</c:v>
                </c:pt>
                <c:pt idx="3806">
                  <c:v>0</c:v>
                </c:pt>
                <c:pt idx="3807">
                  <c:v>0</c:v>
                </c:pt>
                <c:pt idx="3808">
                  <c:v>0</c:v>
                </c:pt>
                <c:pt idx="3809">
                  <c:v>0</c:v>
                </c:pt>
                <c:pt idx="3810">
                  <c:v>0</c:v>
                </c:pt>
                <c:pt idx="3811">
                  <c:v>0</c:v>
                </c:pt>
                <c:pt idx="3812">
                  <c:v>0</c:v>
                </c:pt>
                <c:pt idx="3813">
                  <c:v>0</c:v>
                </c:pt>
                <c:pt idx="3814">
                  <c:v>0</c:v>
                </c:pt>
                <c:pt idx="3815">
                  <c:v>0</c:v>
                </c:pt>
                <c:pt idx="3816">
                  <c:v>0</c:v>
                </c:pt>
                <c:pt idx="3817">
                  <c:v>1</c:v>
                </c:pt>
                <c:pt idx="3818">
                  <c:v>1</c:v>
                </c:pt>
                <c:pt idx="3819">
                  <c:v>1</c:v>
                </c:pt>
                <c:pt idx="3820">
                  <c:v>0</c:v>
                </c:pt>
                <c:pt idx="3821">
                  <c:v>0</c:v>
                </c:pt>
                <c:pt idx="3822">
                  <c:v>0</c:v>
                </c:pt>
                <c:pt idx="3823">
                  <c:v>0</c:v>
                </c:pt>
                <c:pt idx="3824">
                  <c:v>0</c:v>
                </c:pt>
                <c:pt idx="3825">
                  <c:v>0</c:v>
                </c:pt>
                <c:pt idx="3826">
                  <c:v>0</c:v>
                </c:pt>
                <c:pt idx="3827">
                  <c:v>0</c:v>
                </c:pt>
                <c:pt idx="3828">
                  <c:v>0</c:v>
                </c:pt>
                <c:pt idx="3829">
                  <c:v>0</c:v>
                </c:pt>
                <c:pt idx="3830">
                  <c:v>0</c:v>
                </c:pt>
                <c:pt idx="3831">
                  <c:v>0</c:v>
                </c:pt>
                <c:pt idx="3832">
                  <c:v>0</c:v>
                </c:pt>
                <c:pt idx="3833">
                  <c:v>0</c:v>
                </c:pt>
                <c:pt idx="3834">
                  <c:v>0</c:v>
                </c:pt>
                <c:pt idx="3835">
                  <c:v>1</c:v>
                </c:pt>
                <c:pt idx="3836">
                  <c:v>0</c:v>
                </c:pt>
                <c:pt idx="3837">
                  <c:v>0</c:v>
                </c:pt>
                <c:pt idx="3838">
                  <c:v>0</c:v>
                </c:pt>
                <c:pt idx="3839">
                  <c:v>0</c:v>
                </c:pt>
                <c:pt idx="3840">
                  <c:v>0</c:v>
                </c:pt>
                <c:pt idx="3841">
                  <c:v>0</c:v>
                </c:pt>
                <c:pt idx="3842">
                  <c:v>0</c:v>
                </c:pt>
                <c:pt idx="3843">
                  <c:v>1</c:v>
                </c:pt>
                <c:pt idx="3844">
                  <c:v>1</c:v>
                </c:pt>
                <c:pt idx="3845">
                  <c:v>0</c:v>
                </c:pt>
                <c:pt idx="3846">
                  <c:v>0</c:v>
                </c:pt>
                <c:pt idx="3847">
                  <c:v>0</c:v>
                </c:pt>
                <c:pt idx="3848">
                  <c:v>0</c:v>
                </c:pt>
                <c:pt idx="3849">
                  <c:v>0</c:v>
                </c:pt>
                <c:pt idx="3850">
                  <c:v>0</c:v>
                </c:pt>
                <c:pt idx="3851">
                  <c:v>0</c:v>
                </c:pt>
                <c:pt idx="3852">
                  <c:v>0</c:v>
                </c:pt>
                <c:pt idx="3853">
                  <c:v>1</c:v>
                </c:pt>
                <c:pt idx="3854">
                  <c:v>0</c:v>
                </c:pt>
                <c:pt idx="3855">
                  <c:v>0</c:v>
                </c:pt>
                <c:pt idx="3856">
                  <c:v>0</c:v>
                </c:pt>
                <c:pt idx="3857">
                  <c:v>0</c:v>
                </c:pt>
                <c:pt idx="3858">
                  <c:v>0</c:v>
                </c:pt>
                <c:pt idx="3859">
                  <c:v>0</c:v>
                </c:pt>
                <c:pt idx="3860">
                  <c:v>0</c:v>
                </c:pt>
                <c:pt idx="3861">
                  <c:v>0</c:v>
                </c:pt>
                <c:pt idx="3862">
                  <c:v>0</c:v>
                </c:pt>
                <c:pt idx="3863">
                  <c:v>0</c:v>
                </c:pt>
                <c:pt idx="3864">
                  <c:v>0</c:v>
                </c:pt>
                <c:pt idx="3865">
                  <c:v>0</c:v>
                </c:pt>
                <c:pt idx="3866">
                  <c:v>0</c:v>
                </c:pt>
                <c:pt idx="3867">
                  <c:v>0</c:v>
                </c:pt>
                <c:pt idx="3868">
                  <c:v>0</c:v>
                </c:pt>
                <c:pt idx="3869">
                  <c:v>0</c:v>
                </c:pt>
                <c:pt idx="3870">
                  <c:v>0</c:v>
                </c:pt>
                <c:pt idx="3871">
                  <c:v>0</c:v>
                </c:pt>
                <c:pt idx="3872">
                  <c:v>0</c:v>
                </c:pt>
                <c:pt idx="3873">
                  <c:v>0</c:v>
                </c:pt>
                <c:pt idx="3874">
                  <c:v>1</c:v>
                </c:pt>
                <c:pt idx="3875">
                  <c:v>0</c:v>
                </c:pt>
                <c:pt idx="3876">
                  <c:v>0</c:v>
                </c:pt>
                <c:pt idx="3877">
                  <c:v>0</c:v>
                </c:pt>
                <c:pt idx="3878">
                  <c:v>0</c:v>
                </c:pt>
                <c:pt idx="3879">
                  <c:v>0</c:v>
                </c:pt>
                <c:pt idx="3880">
                  <c:v>0</c:v>
                </c:pt>
                <c:pt idx="3881">
                  <c:v>1</c:v>
                </c:pt>
                <c:pt idx="3882">
                  <c:v>0</c:v>
                </c:pt>
                <c:pt idx="3883">
                  <c:v>0</c:v>
                </c:pt>
                <c:pt idx="3884">
                  <c:v>0</c:v>
                </c:pt>
                <c:pt idx="3885">
                  <c:v>0</c:v>
                </c:pt>
                <c:pt idx="3886">
                  <c:v>0</c:v>
                </c:pt>
                <c:pt idx="3887">
                  <c:v>0</c:v>
                </c:pt>
                <c:pt idx="3888">
                  <c:v>0</c:v>
                </c:pt>
                <c:pt idx="3889">
                  <c:v>1</c:v>
                </c:pt>
                <c:pt idx="3890">
                  <c:v>1</c:v>
                </c:pt>
                <c:pt idx="3891">
                  <c:v>0</c:v>
                </c:pt>
                <c:pt idx="3892">
                  <c:v>0</c:v>
                </c:pt>
                <c:pt idx="3893">
                  <c:v>0</c:v>
                </c:pt>
                <c:pt idx="3894">
                  <c:v>0</c:v>
                </c:pt>
                <c:pt idx="3895">
                  <c:v>0</c:v>
                </c:pt>
                <c:pt idx="3896">
                  <c:v>1</c:v>
                </c:pt>
                <c:pt idx="3897">
                  <c:v>0</c:v>
                </c:pt>
                <c:pt idx="3898">
                  <c:v>0</c:v>
                </c:pt>
                <c:pt idx="3899">
                  <c:v>0</c:v>
                </c:pt>
                <c:pt idx="3900">
                  <c:v>0</c:v>
                </c:pt>
                <c:pt idx="3901">
                  <c:v>0</c:v>
                </c:pt>
                <c:pt idx="3902">
                  <c:v>0</c:v>
                </c:pt>
                <c:pt idx="3903">
                  <c:v>0</c:v>
                </c:pt>
                <c:pt idx="3904">
                  <c:v>0</c:v>
                </c:pt>
                <c:pt idx="3905">
                  <c:v>0</c:v>
                </c:pt>
                <c:pt idx="3906">
                  <c:v>0</c:v>
                </c:pt>
                <c:pt idx="3907">
                  <c:v>0</c:v>
                </c:pt>
                <c:pt idx="3908">
                  <c:v>0</c:v>
                </c:pt>
                <c:pt idx="3909">
                  <c:v>1</c:v>
                </c:pt>
                <c:pt idx="3910">
                  <c:v>0</c:v>
                </c:pt>
                <c:pt idx="3911">
                  <c:v>0</c:v>
                </c:pt>
                <c:pt idx="3912">
                  <c:v>0</c:v>
                </c:pt>
                <c:pt idx="3913">
                  <c:v>0</c:v>
                </c:pt>
                <c:pt idx="3914">
                  <c:v>1</c:v>
                </c:pt>
                <c:pt idx="3915">
                  <c:v>0</c:v>
                </c:pt>
                <c:pt idx="3916">
                  <c:v>0</c:v>
                </c:pt>
                <c:pt idx="3917">
                  <c:v>1</c:v>
                </c:pt>
                <c:pt idx="3918">
                  <c:v>0</c:v>
                </c:pt>
                <c:pt idx="3919">
                  <c:v>0</c:v>
                </c:pt>
                <c:pt idx="3920">
                  <c:v>0</c:v>
                </c:pt>
                <c:pt idx="3921">
                  <c:v>0</c:v>
                </c:pt>
                <c:pt idx="3922">
                  <c:v>0</c:v>
                </c:pt>
                <c:pt idx="3923">
                  <c:v>0</c:v>
                </c:pt>
                <c:pt idx="3924">
                  <c:v>0</c:v>
                </c:pt>
                <c:pt idx="3925">
                  <c:v>0</c:v>
                </c:pt>
                <c:pt idx="3926">
                  <c:v>0</c:v>
                </c:pt>
                <c:pt idx="3927">
                  <c:v>0</c:v>
                </c:pt>
                <c:pt idx="3928">
                  <c:v>0</c:v>
                </c:pt>
                <c:pt idx="3929">
                  <c:v>0</c:v>
                </c:pt>
                <c:pt idx="3930">
                  <c:v>1</c:v>
                </c:pt>
                <c:pt idx="3931">
                  <c:v>1</c:v>
                </c:pt>
                <c:pt idx="3932">
                  <c:v>1</c:v>
                </c:pt>
                <c:pt idx="3933">
                  <c:v>0</c:v>
                </c:pt>
                <c:pt idx="3934">
                  <c:v>0</c:v>
                </c:pt>
                <c:pt idx="3935">
                  <c:v>0</c:v>
                </c:pt>
                <c:pt idx="3936">
                  <c:v>1</c:v>
                </c:pt>
                <c:pt idx="3937">
                  <c:v>0</c:v>
                </c:pt>
                <c:pt idx="3938">
                  <c:v>0</c:v>
                </c:pt>
                <c:pt idx="3939">
                  <c:v>0</c:v>
                </c:pt>
                <c:pt idx="3940">
                  <c:v>0</c:v>
                </c:pt>
                <c:pt idx="3941">
                  <c:v>0</c:v>
                </c:pt>
                <c:pt idx="3942">
                  <c:v>1</c:v>
                </c:pt>
                <c:pt idx="3943">
                  <c:v>0</c:v>
                </c:pt>
                <c:pt idx="3944">
                  <c:v>0</c:v>
                </c:pt>
                <c:pt idx="3945">
                  <c:v>0</c:v>
                </c:pt>
                <c:pt idx="3946">
                  <c:v>0</c:v>
                </c:pt>
                <c:pt idx="3947">
                  <c:v>0</c:v>
                </c:pt>
                <c:pt idx="3948">
                  <c:v>0</c:v>
                </c:pt>
                <c:pt idx="3949">
                  <c:v>0</c:v>
                </c:pt>
                <c:pt idx="3950">
                  <c:v>0</c:v>
                </c:pt>
                <c:pt idx="3951">
                  <c:v>0</c:v>
                </c:pt>
                <c:pt idx="3952">
                  <c:v>0</c:v>
                </c:pt>
                <c:pt idx="3953">
                  <c:v>0</c:v>
                </c:pt>
                <c:pt idx="3954">
                  <c:v>0</c:v>
                </c:pt>
                <c:pt idx="3955">
                  <c:v>0</c:v>
                </c:pt>
                <c:pt idx="3956">
                  <c:v>1</c:v>
                </c:pt>
                <c:pt idx="3957">
                  <c:v>0</c:v>
                </c:pt>
                <c:pt idx="3958">
                  <c:v>0</c:v>
                </c:pt>
                <c:pt idx="3959">
                  <c:v>0</c:v>
                </c:pt>
                <c:pt idx="3960">
                  <c:v>0</c:v>
                </c:pt>
                <c:pt idx="3961">
                  <c:v>1</c:v>
                </c:pt>
                <c:pt idx="3962">
                  <c:v>0</c:v>
                </c:pt>
                <c:pt idx="3963">
                  <c:v>0</c:v>
                </c:pt>
                <c:pt idx="3964">
                  <c:v>0</c:v>
                </c:pt>
                <c:pt idx="3965">
                  <c:v>0</c:v>
                </c:pt>
                <c:pt idx="3966">
                  <c:v>0</c:v>
                </c:pt>
                <c:pt idx="3967">
                  <c:v>0</c:v>
                </c:pt>
                <c:pt idx="3968">
                  <c:v>0</c:v>
                </c:pt>
                <c:pt idx="3969">
                  <c:v>0</c:v>
                </c:pt>
                <c:pt idx="3970">
                  <c:v>0</c:v>
                </c:pt>
                <c:pt idx="3971">
                  <c:v>0</c:v>
                </c:pt>
                <c:pt idx="3972">
                  <c:v>0</c:v>
                </c:pt>
                <c:pt idx="3973">
                  <c:v>0</c:v>
                </c:pt>
                <c:pt idx="3974">
                  <c:v>0</c:v>
                </c:pt>
                <c:pt idx="3975">
                  <c:v>0</c:v>
                </c:pt>
                <c:pt idx="3976">
                  <c:v>0</c:v>
                </c:pt>
                <c:pt idx="3977">
                  <c:v>0</c:v>
                </c:pt>
                <c:pt idx="3978">
                  <c:v>1</c:v>
                </c:pt>
                <c:pt idx="3979">
                  <c:v>0</c:v>
                </c:pt>
                <c:pt idx="3980">
                  <c:v>0</c:v>
                </c:pt>
                <c:pt idx="3981">
                  <c:v>0</c:v>
                </c:pt>
                <c:pt idx="3982">
                  <c:v>0</c:v>
                </c:pt>
                <c:pt idx="3983">
                  <c:v>0</c:v>
                </c:pt>
                <c:pt idx="3984">
                  <c:v>0</c:v>
                </c:pt>
                <c:pt idx="3985">
                  <c:v>0</c:v>
                </c:pt>
                <c:pt idx="3986">
                  <c:v>0</c:v>
                </c:pt>
                <c:pt idx="3987">
                  <c:v>0</c:v>
                </c:pt>
                <c:pt idx="3988">
                  <c:v>0</c:v>
                </c:pt>
                <c:pt idx="3989">
                  <c:v>0</c:v>
                </c:pt>
                <c:pt idx="3990">
                  <c:v>0</c:v>
                </c:pt>
                <c:pt idx="3991">
                  <c:v>0</c:v>
                </c:pt>
                <c:pt idx="3992">
                  <c:v>0</c:v>
                </c:pt>
                <c:pt idx="3993">
                  <c:v>0</c:v>
                </c:pt>
                <c:pt idx="3994">
                  <c:v>0</c:v>
                </c:pt>
                <c:pt idx="3995">
                  <c:v>1</c:v>
                </c:pt>
                <c:pt idx="3996">
                  <c:v>0</c:v>
                </c:pt>
                <c:pt idx="3997">
                  <c:v>0</c:v>
                </c:pt>
                <c:pt idx="3998">
                  <c:v>0</c:v>
                </c:pt>
                <c:pt idx="3999">
                  <c:v>0</c:v>
                </c:pt>
                <c:pt idx="4000">
                  <c:v>0</c:v>
                </c:pt>
                <c:pt idx="4001">
                  <c:v>0</c:v>
                </c:pt>
                <c:pt idx="4002">
                  <c:v>0</c:v>
                </c:pt>
                <c:pt idx="4003">
                  <c:v>0</c:v>
                </c:pt>
                <c:pt idx="4004">
                  <c:v>0</c:v>
                </c:pt>
                <c:pt idx="4005">
                  <c:v>0</c:v>
                </c:pt>
                <c:pt idx="4006">
                  <c:v>0</c:v>
                </c:pt>
                <c:pt idx="4007">
                  <c:v>0</c:v>
                </c:pt>
                <c:pt idx="4008">
                  <c:v>0</c:v>
                </c:pt>
                <c:pt idx="4009">
                  <c:v>1</c:v>
                </c:pt>
                <c:pt idx="4010">
                  <c:v>0</c:v>
                </c:pt>
                <c:pt idx="4011">
                  <c:v>0</c:v>
                </c:pt>
                <c:pt idx="4012">
                  <c:v>0</c:v>
                </c:pt>
                <c:pt idx="4013">
                  <c:v>0</c:v>
                </c:pt>
                <c:pt idx="4014">
                  <c:v>0</c:v>
                </c:pt>
                <c:pt idx="4015">
                  <c:v>0</c:v>
                </c:pt>
                <c:pt idx="4016">
                  <c:v>0</c:v>
                </c:pt>
                <c:pt idx="4017">
                  <c:v>0</c:v>
                </c:pt>
                <c:pt idx="4018">
                  <c:v>0</c:v>
                </c:pt>
                <c:pt idx="4019">
                  <c:v>0</c:v>
                </c:pt>
                <c:pt idx="4020">
                  <c:v>0</c:v>
                </c:pt>
                <c:pt idx="4021">
                  <c:v>1</c:v>
                </c:pt>
                <c:pt idx="4022">
                  <c:v>0</c:v>
                </c:pt>
                <c:pt idx="4023">
                  <c:v>0</c:v>
                </c:pt>
                <c:pt idx="4024">
                  <c:v>0</c:v>
                </c:pt>
                <c:pt idx="4025">
                  <c:v>0</c:v>
                </c:pt>
                <c:pt idx="4026">
                  <c:v>0</c:v>
                </c:pt>
                <c:pt idx="4027">
                  <c:v>0</c:v>
                </c:pt>
                <c:pt idx="4028">
                  <c:v>1</c:v>
                </c:pt>
                <c:pt idx="4029">
                  <c:v>0</c:v>
                </c:pt>
                <c:pt idx="4030">
                  <c:v>0</c:v>
                </c:pt>
                <c:pt idx="4031">
                  <c:v>0</c:v>
                </c:pt>
                <c:pt idx="4032">
                  <c:v>0</c:v>
                </c:pt>
                <c:pt idx="4033">
                  <c:v>0</c:v>
                </c:pt>
                <c:pt idx="4034">
                  <c:v>0</c:v>
                </c:pt>
                <c:pt idx="4035">
                  <c:v>0</c:v>
                </c:pt>
                <c:pt idx="4036">
                  <c:v>0</c:v>
                </c:pt>
                <c:pt idx="4037">
                  <c:v>0</c:v>
                </c:pt>
                <c:pt idx="4038">
                  <c:v>0</c:v>
                </c:pt>
                <c:pt idx="4039">
                  <c:v>0</c:v>
                </c:pt>
                <c:pt idx="4040">
                  <c:v>1</c:v>
                </c:pt>
                <c:pt idx="4041">
                  <c:v>0</c:v>
                </c:pt>
                <c:pt idx="4042">
                  <c:v>0</c:v>
                </c:pt>
                <c:pt idx="4043">
                  <c:v>0</c:v>
                </c:pt>
                <c:pt idx="4044">
                  <c:v>0</c:v>
                </c:pt>
                <c:pt idx="4045">
                  <c:v>0</c:v>
                </c:pt>
                <c:pt idx="4046">
                  <c:v>0</c:v>
                </c:pt>
                <c:pt idx="4047">
                  <c:v>0</c:v>
                </c:pt>
                <c:pt idx="4048">
                  <c:v>0</c:v>
                </c:pt>
                <c:pt idx="4049">
                  <c:v>0</c:v>
                </c:pt>
                <c:pt idx="4050">
                  <c:v>0</c:v>
                </c:pt>
                <c:pt idx="4051">
                  <c:v>0</c:v>
                </c:pt>
                <c:pt idx="4052">
                  <c:v>0</c:v>
                </c:pt>
                <c:pt idx="4053">
                  <c:v>0</c:v>
                </c:pt>
                <c:pt idx="4054">
                  <c:v>0</c:v>
                </c:pt>
                <c:pt idx="4055">
                  <c:v>0</c:v>
                </c:pt>
                <c:pt idx="4056">
                  <c:v>0</c:v>
                </c:pt>
                <c:pt idx="4057">
                  <c:v>0</c:v>
                </c:pt>
                <c:pt idx="4058">
                  <c:v>0</c:v>
                </c:pt>
                <c:pt idx="4059">
                  <c:v>0</c:v>
                </c:pt>
                <c:pt idx="4060">
                  <c:v>0</c:v>
                </c:pt>
                <c:pt idx="4061">
                  <c:v>1</c:v>
                </c:pt>
                <c:pt idx="4062">
                  <c:v>0</c:v>
                </c:pt>
                <c:pt idx="4063">
                  <c:v>0</c:v>
                </c:pt>
                <c:pt idx="4064">
                  <c:v>0</c:v>
                </c:pt>
                <c:pt idx="4065">
                  <c:v>0</c:v>
                </c:pt>
                <c:pt idx="4066">
                  <c:v>0</c:v>
                </c:pt>
                <c:pt idx="4067">
                  <c:v>0</c:v>
                </c:pt>
                <c:pt idx="4068">
                  <c:v>0</c:v>
                </c:pt>
                <c:pt idx="4069">
                  <c:v>0</c:v>
                </c:pt>
                <c:pt idx="4070">
                  <c:v>0</c:v>
                </c:pt>
                <c:pt idx="4071">
                  <c:v>0</c:v>
                </c:pt>
                <c:pt idx="4072">
                  <c:v>0</c:v>
                </c:pt>
                <c:pt idx="4073">
                  <c:v>0</c:v>
                </c:pt>
                <c:pt idx="4074">
                  <c:v>0</c:v>
                </c:pt>
                <c:pt idx="4075">
                  <c:v>0</c:v>
                </c:pt>
                <c:pt idx="4076">
                  <c:v>0</c:v>
                </c:pt>
                <c:pt idx="4077">
                  <c:v>0</c:v>
                </c:pt>
                <c:pt idx="4078">
                  <c:v>0</c:v>
                </c:pt>
                <c:pt idx="4079">
                  <c:v>0</c:v>
                </c:pt>
                <c:pt idx="4080">
                  <c:v>0</c:v>
                </c:pt>
                <c:pt idx="4081">
                  <c:v>0</c:v>
                </c:pt>
                <c:pt idx="4082">
                  <c:v>0</c:v>
                </c:pt>
                <c:pt idx="4083">
                  <c:v>0</c:v>
                </c:pt>
                <c:pt idx="4084">
                  <c:v>0</c:v>
                </c:pt>
                <c:pt idx="4085">
                  <c:v>0</c:v>
                </c:pt>
                <c:pt idx="4086">
                  <c:v>0</c:v>
                </c:pt>
                <c:pt idx="4087">
                  <c:v>0</c:v>
                </c:pt>
                <c:pt idx="4088">
                  <c:v>0</c:v>
                </c:pt>
                <c:pt idx="4089">
                  <c:v>1</c:v>
                </c:pt>
                <c:pt idx="4090">
                  <c:v>1</c:v>
                </c:pt>
                <c:pt idx="4091">
                  <c:v>0</c:v>
                </c:pt>
                <c:pt idx="4092">
                  <c:v>0</c:v>
                </c:pt>
                <c:pt idx="4093">
                  <c:v>1</c:v>
                </c:pt>
                <c:pt idx="4094">
                  <c:v>0</c:v>
                </c:pt>
                <c:pt idx="4095">
                  <c:v>0</c:v>
                </c:pt>
                <c:pt idx="4096">
                  <c:v>0</c:v>
                </c:pt>
                <c:pt idx="4097">
                  <c:v>0</c:v>
                </c:pt>
                <c:pt idx="4098">
                  <c:v>0</c:v>
                </c:pt>
                <c:pt idx="4099">
                  <c:v>0</c:v>
                </c:pt>
                <c:pt idx="4100">
                  <c:v>0</c:v>
                </c:pt>
                <c:pt idx="4101">
                  <c:v>0</c:v>
                </c:pt>
                <c:pt idx="4102">
                  <c:v>0</c:v>
                </c:pt>
                <c:pt idx="4103">
                  <c:v>0</c:v>
                </c:pt>
                <c:pt idx="4104">
                  <c:v>0</c:v>
                </c:pt>
                <c:pt idx="4105">
                  <c:v>0</c:v>
                </c:pt>
                <c:pt idx="4106">
                  <c:v>0</c:v>
                </c:pt>
                <c:pt idx="4107">
                  <c:v>0</c:v>
                </c:pt>
                <c:pt idx="4108">
                  <c:v>1</c:v>
                </c:pt>
                <c:pt idx="4109">
                  <c:v>0</c:v>
                </c:pt>
                <c:pt idx="4110">
                  <c:v>0</c:v>
                </c:pt>
                <c:pt idx="4111">
                  <c:v>0</c:v>
                </c:pt>
                <c:pt idx="4112">
                  <c:v>0</c:v>
                </c:pt>
                <c:pt idx="4113">
                  <c:v>0</c:v>
                </c:pt>
                <c:pt idx="4114">
                  <c:v>0</c:v>
                </c:pt>
                <c:pt idx="4115">
                  <c:v>0</c:v>
                </c:pt>
                <c:pt idx="4116">
                  <c:v>0</c:v>
                </c:pt>
                <c:pt idx="4117">
                  <c:v>1</c:v>
                </c:pt>
                <c:pt idx="4118">
                  <c:v>0</c:v>
                </c:pt>
                <c:pt idx="4119">
                  <c:v>0</c:v>
                </c:pt>
                <c:pt idx="4120">
                  <c:v>0</c:v>
                </c:pt>
                <c:pt idx="4121">
                  <c:v>0</c:v>
                </c:pt>
                <c:pt idx="4122">
                  <c:v>0</c:v>
                </c:pt>
                <c:pt idx="4123">
                  <c:v>1</c:v>
                </c:pt>
                <c:pt idx="4124">
                  <c:v>1</c:v>
                </c:pt>
                <c:pt idx="4125">
                  <c:v>1</c:v>
                </c:pt>
                <c:pt idx="4126">
                  <c:v>0</c:v>
                </c:pt>
                <c:pt idx="4127">
                  <c:v>0</c:v>
                </c:pt>
                <c:pt idx="4128">
                  <c:v>0</c:v>
                </c:pt>
                <c:pt idx="4129">
                  <c:v>0</c:v>
                </c:pt>
                <c:pt idx="4130">
                  <c:v>0</c:v>
                </c:pt>
                <c:pt idx="4131">
                  <c:v>0</c:v>
                </c:pt>
                <c:pt idx="4132">
                  <c:v>0</c:v>
                </c:pt>
                <c:pt idx="4133">
                  <c:v>0</c:v>
                </c:pt>
                <c:pt idx="4134">
                  <c:v>0</c:v>
                </c:pt>
                <c:pt idx="4135">
                  <c:v>0</c:v>
                </c:pt>
                <c:pt idx="4136">
                  <c:v>0</c:v>
                </c:pt>
                <c:pt idx="4137">
                  <c:v>0</c:v>
                </c:pt>
                <c:pt idx="4138">
                  <c:v>0</c:v>
                </c:pt>
                <c:pt idx="4139">
                  <c:v>0</c:v>
                </c:pt>
                <c:pt idx="4140">
                  <c:v>0</c:v>
                </c:pt>
                <c:pt idx="4141">
                  <c:v>0</c:v>
                </c:pt>
                <c:pt idx="4142">
                  <c:v>0</c:v>
                </c:pt>
                <c:pt idx="4143">
                  <c:v>0</c:v>
                </c:pt>
                <c:pt idx="4144">
                  <c:v>0</c:v>
                </c:pt>
                <c:pt idx="4145">
                  <c:v>0</c:v>
                </c:pt>
                <c:pt idx="4146">
                  <c:v>0</c:v>
                </c:pt>
                <c:pt idx="4147">
                  <c:v>0</c:v>
                </c:pt>
                <c:pt idx="4148">
                  <c:v>1</c:v>
                </c:pt>
                <c:pt idx="4149">
                  <c:v>0</c:v>
                </c:pt>
                <c:pt idx="4150">
                  <c:v>0</c:v>
                </c:pt>
                <c:pt idx="4151">
                  <c:v>0</c:v>
                </c:pt>
                <c:pt idx="4152">
                  <c:v>0</c:v>
                </c:pt>
                <c:pt idx="4153">
                  <c:v>0</c:v>
                </c:pt>
                <c:pt idx="4154">
                  <c:v>0</c:v>
                </c:pt>
                <c:pt idx="4155">
                  <c:v>0</c:v>
                </c:pt>
                <c:pt idx="4156">
                  <c:v>0</c:v>
                </c:pt>
                <c:pt idx="4157">
                  <c:v>0</c:v>
                </c:pt>
                <c:pt idx="4158">
                  <c:v>0</c:v>
                </c:pt>
                <c:pt idx="4159">
                  <c:v>1</c:v>
                </c:pt>
                <c:pt idx="4160">
                  <c:v>1</c:v>
                </c:pt>
                <c:pt idx="4161">
                  <c:v>0</c:v>
                </c:pt>
                <c:pt idx="4162">
                  <c:v>0</c:v>
                </c:pt>
                <c:pt idx="4163">
                  <c:v>0</c:v>
                </c:pt>
                <c:pt idx="4164">
                  <c:v>0</c:v>
                </c:pt>
                <c:pt idx="4165">
                  <c:v>0</c:v>
                </c:pt>
                <c:pt idx="4166">
                  <c:v>0</c:v>
                </c:pt>
                <c:pt idx="4167">
                  <c:v>0</c:v>
                </c:pt>
                <c:pt idx="4168">
                  <c:v>0</c:v>
                </c:pt>
                <c:pt idx="4169">
                  <c:v>0</c:v>
                </c:pt>
                <c:pt idx="4170">
                  <c:v>0</c:v>
                </c:pt>
                <c:pt idx="4171">
                  <c:v>0</c:v>
                </c:pt>
                <c:pt idx="4172">
                  <c:v>0</c:v>
                </c:pt>
                <c:pt idx="4173">
                  <c:v>0</c:v>
                </c:pt>
                <c:pt idx="4174">
                  <c:v>0</c:v>
                </c:pt>
                <c:pt idx="4175">
                  <c:v>0</c:v>
                </c:pt>
                <c:pt idx="4176">
                  <c:v>1</c:v>
                </c:pt>
                <c:pt idx="4177">
                  <c:v>0</c:v>
                </c:pt>
                <c:pt idx="4178">
                  <c:v>0</c:v>
                </c:pt>
                <c:pt idx="4179">
                  <c:v>0</c:v>
                </c:pt>
                <c:pt idx="4180">
                  <c:v>0</c:v>
                </c:pt>
                <c:pt idx="4181">
                  <c:v>0</c:v>
                </c:pt>
                <c:pt idx="4182">
                  <c:v>0</c:v>
                </c:pt>
                <c:pt idx="4183">
                  <c:v>0</c:v>
                </c:pt>
                <c:pt idx="4184">
                  <c:v>0</c:v>
                </c:pt>
                <c:pt idx="4185">
                  <c:v>0</c:v>
                </c:pt>
                <c:pt idx="4186">
                  <c:v>0</c:v>
                </c:pt>
                <c:pt idx="4187">
                  <c:v>0</c:v>
                </c:pt>
                <c:pt idx="4188">
                  <c:v>0</c:v>
                </c:pt>
                <c:pt idx="4189">
                  <c:v>0</c:v>
                </c:pt>
                <c:pt idx="4190">
                  <c:v>0</c:v>
                </c:pt>
                <c:pt idx="4191">
                  <c:v>0</c:v>
                </c:pt>
                <c:pt idx="4192">
                  <c:v>0</c:v>
                </c:pt>
                <c:pt idx="4193">
                  <c:v>0</c:v>
                </c:pt>
                <c:pt idx="4194">
                  <c:v>1</c:v>
                </c:pt>
                <c:pt idx="4195">
                  <c:v>0</c:v>
                </c:pt>
                <c:pt idx="4196">
                  <c:v>1</c:v>
                </c:pt>
                <c:pt idx="4197">
                  <c:v>0</c:v>
                </c:pt>
                <c:pt idx="4198">
                  <c:v>1</c:v>
                </c:pt>
                <c:pt idx="4199">
                  <c:v>0</c:v>
                </c:pt>
                <c:pt idx="4200">
                  <c:v>0</c:v>
                </c:pt>
                <c:pt idx="4201">
                  <c:v>0</c:v>
                </c:pt>
                <c:pt idx="4202">
                  <c:v>0</c:v>
                </c:pt>
                <c:pt idx="4203">
                  <c:v>0</c:v>
                </c:pt>
                <c:pt idx="4204">
                  <c:v>0</c:v>
                </c:pt>
                <c:pt idx="4205">
                  <c:v>0</c:v>
                </c:pt>
                <c:pt idx="4206">
                  <c:v>0</c:v>
                </c:pt>
                <c:pt idx="4207">
                  <c:v>0</c:v>
                </c:pt>
                <c:pt idx="4208">
                  <c:v>0</c:v>
                </c:pt>
                <c:pt idx="4209">
                  <c:v>0</c:v>
                </c:pt>
                <c:pt idx="4210">
                  <c:v>0</c:v>
                </c:pt>
                <c:pt idx="4211">
                  <c:v>1</c:v>
                </c:pt>
                <c:pt idx="4212">
                  <c:v>0</c:v>
                </c:pt>
                <c:pt idx="4213">
                  <c:v>1</c:v>
                </c:pt>
                <c:pt idx="4214">
                  <c:v>0</c:v>
                </c:pt>
                <c:pt idx="4215">
                  <c:v>1</c:v>
                </c:pt>
                <c:pt idx="4216">
                  <c:v>0</c:v>
                </c:pt>
                <c:pt idx="4217">
                  <c:v>1</c:v>
                </c:pt>
                <c:pt idx="4218">
                  <c:v>0</c:v>
                </c:pt>
                <c:pt idx="4219">
                  <c:v>0</c:v>
                </c:pt>
                <c:pt idx="4220">
                  <c:v>1</c:v>
                </c:pt>
                <c:pt idx="4221">
                  <c:v>0</c:v>
                </c:pt>
                <c:pt idx="4222">
                  <c:v>0</c:v>
                </c:pt>
                <c:pt idx="4223">
                  <c:v>0</c:v>
                </c:pt>
                <c:pt idx="4224">
                  <c:v>1</c:v>
                </c:pt>
                <c:pt idx="4225">
                  <c:v>1</c:v>
                </c:pt>
                <c:pt idx="4226">
                  <c:v>0</c:v>
                </c:pt>
                <c:pt idx="4227">
                  <c:v>0</c:v>
                </c:pt>
                <c:pt idx="4228">
                  <c:v>0</c:v>
                </c:pt>
                <c:pt idx="4229">
                  <c:v>1</c:v>
                </c:pt>
                <c:pt idx="4230">
                  <c:v>0</c:v>
                </c:pt>
                <c:pt idx="4231">
                  <c:v>1</c:v>
                </c:pt>
                <c:pt idx="4232">
                  <c:v>1</c:v>
                </c:pt>
                <c:pt idx="4233">
                  <c:v>0</c:v>
                </c:pt>
                <c:pt idx="4234">
                  <c:v>0</c:v>
                </c:pt>
                <c:pt idx="4235">
                  <c:v>0</c:v>
                </c:pt>
                <c:pt idx="4236">
                  <c:v>1</c:v>
                </c:pt>
                <c:pt idx="4237">
                  <c:v>1</c:v>
                </c:pt>
                <c:pt idx="4238">
                  <c:v>1</c:v>
                </c:pt>
                <c:pt idx="4239">
                  <c:v>0</c:v>
                </c:pt>
                <c:pt idx="4240">
                  <c:v>0</c:v>
                </c:pt>
                <c:pt idx="4241">
                  <c:v>0</c:v>
                </c:pt>
                <c:pt idx="4242">
                  <c:v>0</c:v>
                </c:pt>
                <c:pt idx="4243">
                  <c:v>0</c:v>
                </c:pt>
                <c:pt idx="4244">
                  <c:v>0</c:v>
                </c:pt>
                <c:pt idx="4245">
                  <c:v>0</c:v>
                </c:pt>
                <c:pt idx="4246">
                  <c:v>0</c:v>
                </c:pt>
                <c:pt idx="4247">
                  <c:v>0</c:v>
                </c:pt>
                <c:pt idx="4248">
                  <c:v>0</c:v>
                </c:pt>
                <c:pt idx="4249">
                  <c:v>0</c:v>
                </c:pt>
                <c:pt idx="4250">
                  <c:v>1</c:v>
                </c:pt>
                <c:pt idx="4251">
                  <c:v>0</c:v>
                </c:pt>
                <c:pt idx="4252">
                  <c:v>0</c:v>
                </c:pt>
                <c:pt idx="4253">
                  <c:v>0</c:v>
                </c:pt>
                <c:pt idx="4254">
                  <c:v>0</c:v>
                </c:pt>
                <c:pt idx="4255">
                  <c:v>0</c:v>
                </c:pt>
                <c:pt idx="4256">
                  <c:v>1</c:v>
                </c:pt>
                <c:pt idx="4257">
                  <c:v>0</c:v>
                </c:pt>
                <c:pt idx="4258">
                  <c:v>0</c:v>
                </c:pt>
                <c:pt idx="4259">
                  <c:v>0</c:v>
                </c:pt>
                <c:pt idx="4260">
                  <c:v>0</c:v>
                </c:pt>
                <c:pt idx="4261">
                  <c:v>0</c:v>
                </c:pt>
                <c:pt idx="4262">
                  <c:v>1</c:v>
                </c:pt>
                <c:pt idx="4263">
                  <c:v>1</c:v>
                </c:pt>
                <c:pt idx="4264">
                  <c:v>0</c:v>
                </c:pt>
                <c:pt idx="4265">
                  <c:v>0</c:v>
                </c:pt>
                <c:pt idx="4266">
                  <c:v>0</c:v>
                </c:pt>
                <c:pt idx="4267">
                  <c:v>0</c:v>
                </c:pt>
                <c:pt idx="4268">
                  <c:v>0</c:v>
                </c:pt>
                <c:pt idx="4269">
                  <c:v>0</c:v>
                </c:pt>
                <c:pt idx="4270">
                  <c:v>0</c:v>
                </c:pt>
                <c:pt idx="4271">
                  <c:v>0</c:v>
                </c:pt>
                <c:pt idx="4272">
                  <c:v>0</c:v>
                </c:pt>
                <c:pt idx="4273">
                  <c:v>0</c:v>
                </c:pt>
                <c:pt idx="4274">
                  <c:v>0</c:v>
                </c:pt>
                <c:pt idx="4275">
                  <c:v>1</c:v>
                </c:pt>
                <c:pt idx="4276">
                  <c:v>0</c:v>
                </c:pt>
                <c:pt idx="4277">
                  <c:v>0</c:v>
                </c:pt>
                <c:pt idx="4278">
                  <c:v>0</c:v>
                </c:pt>
                <c:pt idx="4279">
                  <c:v>0</c:v>
                </c:pt>
                <c:pt idx="4280">
                  <c:v>0</c:v>
                </c:pt>
                <c:pt idx="4281">
                  <c:v>1</c:v>
                </c:pt>
                <c:pt idx="4282">
                  <c:v>1</c:v>
                </c:pt>
                <c:pt idx="4283">
                  <c:v>0</c:v>
                </c:pt>
                <c:pt idx="4284">
                  <c:v>0</c:v>
                </c:pt>
                <c:pt idx="4285">
                  <c:v>0</c:v>
                </c:pt>
                <c:pt idx="4286">
                  <c:v>0</c:v>
                </c:pt>
                <c:pt idx="4287">
                  <c:v>0</c:v>
                </c:pt>
                <c:pt idx="4288">
                  <c:v>0</c:v>
                </c:pt>
                <c:pt idx="4289">
                  <c:v>0</c:v>
                </c:pt>
                <c:pt idx="4290">
                  <c:v>0</c:v>
                </c:pt>
                <c:pt idx="4291">
                  <c:v>0</c:v>
                </c:pt>
                <c:pt idx="4292">
                  <c:v>0</c:v>
                </c:pt>
                <c:pt idx="4293">
                  <c:v>0</c:v>
                </c:pt>
                <c:pt idx="4294">
                  <c:v>0</c:v>
                </c:pt>
                <c:pt idx="4295">
                  <c:v>0</c:v>
                </c:pt>
                <c:pt idx="4296">
                  <c:v>0</c:v>
                </c:pt>
                <c:pt idx="4297">
                  <c:v>0</c:v>
                </c:pt>
                <c:pt idx="4298">
                  <c:v>0</c:v>
                </c:pt>
                <c:pt idx="4299">
                  <c:v>0</c:v>
                </c:pt>
                <c:pt idx="4300">
                  <c:v>1</c:v>
                </c:pt>
                <c:pt idx="4301">
                  <c:v>0</c:v>
                </c:pt>
                <c:pt idx="4302">
                  <c:v>0</c:v>
                </c:pt>
                <c:pt idx="4303">
                  <c:v>0</c:v>
                </c:pt>
                <c:pt idx="4304">
                  <c:v>0</c:v>
                </c:pt>
                <c:pt idx="4305">
                  <c:v>0</c:v>
                </c:pt>
                <c:pt idx="4306">
                  <c:v>0</c:v>
                </c:pt>
                <c:pt idx="4307">
                  <c:v>0</c:v>
                </c:pt>
                <c:pt idx="4308">
                  <c:v>0</c:v>
                </c:pt>
                <c:pt idx="4309">
                  <c:v>0</c:v>
                </c:pt>
                <c:pt idx="4310">
                  <c:v>0</c:v>
                </c:pt>
                <c:pt idx="4311">
                  <c:v>0</c:v>
                </c:pt>
                <c:pt idx="4312">
                  <c:v>0</c:v>
                </c:pt>
                <c:pt idx="4313">
                  <c:v>0</c:v>
                </c:pt>
                <c:pt idx="4314">
                  <c:v>0</c:v>
                </c:pt>
                <c:pt idx="4315">
                  <c:v>0</c:v>
                </c:pt>
                <c:pt idx="4316">
                  <c:v>0</c:v>
                </c:pt>
                <c:pt idx="4317">
                  <c:v>0</c:v>
                </c:pt>
                <c:pt idx="4318">
                  <c:v>0</c:v>
                </c:pt>
                <c:pt idx="4319">
                  <c:v>0</c:v>
                </c:pt>
                <c:pt idx="4320">
                  <c:v>0</c:v>
                </c:pt>
                <c:pt idx="4321">
                  <c:v>0</c:v>
                </c:pt>
                <c:pt idx="4322">
                  <c:v>0</c:v>
                </c:pt>
                <c:pt idx="4323">
                  <c:v>0</c:v>
                </c:pt>
                <c:pt idx="4324">
                  <c:v>0</c:v>
                </c:pt>
                <c:pt idx="4325">
                  <c:v>0</c:v>
                </c:pt>
                <c:pt idx="4326">
                  <c:v>0</c:v>
                </c:pt>
                <c:pt idx="4327">
                  <c:v>0</c:v>
                </c:pt>
                <c:pt idx="4328">
                  <c:v>1</c:v>
                </c:pt>
                <c:pt idx="4329">
                  <c:v>0</c:v>
                </c:pt>
                <c:pt idx="4330">
                  <c:v>0</c:v>
                </c:pt>
                <c:pt idx="4331">
                  <c:v>0</c:v>
                </c:pt>
                <c:pt idx="4332">
                  <c:v>0</c:v>
                </c:pt>
                <c:pt idx="4333">
                  <c:v>0</c:v>
                </c:pt>
                <c:pt idx="4334">
                  <c:v>0</c:v>
                </c:pt>
                <c:pt idx="4335">
                  <c:v>0</c:v>
                </c:pt>
                <c:pt idx="4336">
                  <c:v>0</c:v>
                </c:pt>
                <c:pt idx="4337">
                  <c:v>1</c:v>
                </c:pt>
                <c:pt idx="4338">
                  <c:v>0</c:v>
                </c:pt>
                <c:pt idx="4339">
                  <c:v>0</c:v>
                </c:pt>
                <c:pt idx="4340">
                  <c:v>0</c:v>
                </c:pt>
                <c:pt idx="4341">
                  <c:v>0</c:v>
                </c:pt>
                <c:pt idx="4342">
                  <c:v>1</c:v>
                </c:pt>
                <c:pt idx="4343">
                  <c:v>0</c:v>
                </c:pt>
                <c:pt idx="4344">
                  <c:v>0</c:v>
                </c:pt>
                <c:pt idx="4345">
                  <c:v>0</c:v>
                </c:pt>
                <c:pt idx="4346">
                  <c:v>0</c:v>
                </c:pt>
                <c:pt idx="4347">
                  <c:v>0</c:v>
                </c:pt>
                <c:pt idx="4348">
                  <c:v>0</c:v>
                </c:pt>
                <c:pt idx="4349">
                  <c:v>0</c:v>
                </c:pt>
                <c:pt idx="4350">
                  <c:v>1</c:v>
                </c:pt>
                <c:pt idx="4351">
                  <c:v>0</c:v>
                </c:pt>
                <c:pt idx="4352">
                  <c:v>0</c:v>
                </c:pt>
                <c:pt idx="4353">
                  <c:v>0</c:v>
                </c:pt>
                <c:pt idx="4354">
                  <c:v>0</c:v>
                </c:pt>
                <c:pt idx="4355">
                  <c:v>0</c:v>
                </c:pt>
                <c:pt idx="4356">
                  <c:v>0</c:v>
                </c:pt>
                <c:pt idx="4357">
                  <c:v>0</c:v>
                </c:pt>
                <c:pt idx="4358">
                  <c:v>0</c:v>
                </c:pt>
                <c:pt idx="4359">
                  <c:v>0</c:v>
                </c:pt>
                <c:pt idx="4360">
                  <c:v>0</c:v>
                </c:pt>
                <c:pt idx="4361">
                  <c:v>0</c:v>
                </c:pt>
                <c:pt idx="4362">
                  <c:v>0</c:v>
                </c:pt>
                <c:pt idx="4363">
                  <c:v>0</c:v>
                </c:pt>
                <c:pt idx="4364">
                  <c:v>1</c:v>
                </c:pt>
                <c:pt idx="4365">
                  <c:v>0</c:v>
                </c:pt>
                <c:pt idx="4366">
                  <c:v>1</c:v>
                </c:pt>
                <c:pt idx="4367">
                  <c:v>0</c:v>
                </c:pt>
                <c:pt idx="4368">
                  <c:v>0</c:v>
                </c:pt>
                <c:pt idx="4369">
                  <c:v>0</c:v>
                </c:pt>
                <c:pt idx="4370">
                  <c:v>0</c:v>
                </c:pt>
                <c:pt idx="4371">
                  <c:v>0</c:v>
                </c:pt>
                <c:pt idx="4372">
                  <c:v>0</c:v>
                </c:pt>
                <c:pt idx="4373">
                  <c:v>0</c:v>
                </c:pt>
                <c:pt idx="4374">
                  <c:v>0</c:v>
                </c:pt>
                <c:pt idx="4375">
                  <c:v>0</c:v>
                </c:pt>
                <c:pt idx="4376">
                  <c:v>0</c:v>
                </c:pt>
                <c:pt idx="4377">
                  <c:v>0</c:v>
                </c:pt>
                <c:pt idx="4378">
                  <c:v>0</c:v>
                </c:pt>
                <c:pt idx="4379">
                  <c:v>0</c:v>
                </c:pt>
                <c:pt idx="4380">
                  <c:v>0</c:v>
                </c:pt>
                <c:pt idx="4381">
                  <c:v>0</c:v>
                </c:pt>
                <c:pt idx="4382">
                  <c:v>0</c:v>
                </c:pt>
                <c:pt idx="4383">
                  <c:v>0</c:v>
                </c:pt>
                <c:pt idx="4384">
                  <c:v>0</c:v>
                </c:pt>
                <c:pt idx="4385">
                  <c:v>0</c:v>
                </c:pt>
                <c:pt idx="4386">
                  <c:v>0</c:v>
                </c:pt>
                <c:pt idx="4387">
                  <c:v>0</c:v>
                </c:pt>
                <c:pt idx="4388">
                  <c:v>1</c:v>
                </c:pt>
                <c:pt idx="4389">
                  <c:v>0</c:v>
                </c:pt>
                <c:pt idx="4390">
                  <c:v>0</c:v>
                </c:pt>
                <c:pt idx="4391">
                  <c:v>0</c:v>
                </c:pt>
                <c:pt idx="4392">
                  <c:v>1</c:v>
                </c:pt>
                <c:pt idx="4393">
                  <c:v>0</c:v>
                </c:pt>
                <c:pt idx="4394">
                  <c:v>0</c:v>
                </c:pt>
                <c:pt idx="4395">
                  <c:v>0</c:v>
                </c:pt>
                <c:pt idx="4396">
                  <c:v>0</c:v>
                </c:pt>
                <c:pt idx="4397">
                  <c:v>0</c:v>
                </c:pt>
                <c:pt idx="4398">
                  <c:v>0</c:v>
                </c:pt>
                <c:pt idx="4399">
                  <c:v>0</c:v>
                </c:pt>
                <c:pt idx="4400">
                  <c:v>0</c:v>
                </c:pt>
                <c:pt idx="4401">
                  <c:v>0</c:v>
                </c:pt>
                <c:pt idx="4402">
                  <c:v>1</c:v>
                </c:pt>
                <c:pt idx="4403">
                  <c:v>0</c:v>
                </c:pt>
                <c:pt idx="4404">
                  <c:v>0</c:v>
                </c:pt>
                <c:pt idx="4405">
                  <c:v>0</c:v>
                </c:pt>
                <c:pt idx="4406">
                  <c:v>0</c:v>
                </c:pt>
                <c:pt idx="4407">
                  <c:v>1</c:v>
                </c:pt>
                <c:pt idx="4408">
                  <c:v>0</c:v>
                </c:pt>
                <c:pt idx="4409">
                  <c:v>0</c:v>
                </c:pt>
                <c:pt idx="4410">
                  <c:v>0</c:v>
                </c:pt>
                <c:pt idx="4411">
                  <c:v>0</c:v>
                </c:pt>
                <c:pt idx="4412">
                  <c:v>0</c:v>
                </c:pt>
                <c:pt idx="4413">
                  <c:v>0</c:v>
                </c:pt>
                <c:pt idx="4414">
                  <c:v>0</c:v>
                </c:pt>
                <c:pt idx="4415">
                  <c:v>0</c:v>
                </c:pt>
                <c:pt idx="4416">
                  <c:v>1</c:v>
                </c:pt>
                <c:pt idx="4417">
                  <c:v>0</c:v>
                </c:pt>
                <c:pt idx="4418">
                  <c:v>0</c:v>
                </c:pt>
                <c:pt idx="4419">
                  <c:v>0</c:v>
                </c:pt>
                <c:pt idx="4420">
                  <c:v>0</c:v>
                </c:pt>
                <c:pt idx="4421">
                  <c:v>0</c:v>
                </c:pt>
                <c:pt idx="4422">
                  <c:v>0</c:v>
                </c:pt>
                <c:pt idx="4423">
                  <c:v>1</c:v>
                </c:pt>
                <c:pt idx="4424">
                  <c:v>0</c:v>
                </c:pt>
                <c:pt idx="4425">
                  <c:v>0</c:v>
                </c:pt>
                <c:pt idx="4426">
                  <c:v>0</c:v>
                </c:pt>
                <c:pt idx="4427">
                  <c:v>0</c:v>
                </c:pt>
                <c:pt idx="4428">
                  <c:v>0</c:v>
                </c:pt>
                <c:pt idx="4429">
                  <c:v>0</c:v>
                </c:pt>
                <c:pt idx="4430">
                  <c:v>0</c:v>
                </c:pt>
                <c:pt idx="4431">
                  <c:v>0</c:v>
                </c:pt>
                <c:pt idx="4432">
                  <c:v>0</c:v>
                </c:pt>
                <c:pt idx="4433">
                  <c:v>1</c:v>
                </c:pt>
                <c:pt idx="4434">
                  <c:v>0</c:v>
                </c:pt>
                <c:pt idx="4435">
                  <c:v>0</c:v>
                </c:pt>
                <c:pt idx="4436">
                  <c:v>0</c:v>
                </c:pt>
                <c:pt idx="4437">
                  <c:v>0</c:v>
                </c:pt>
                <c:pt idx="4438">
                  <c:v>0</c:v>
                </c:pt>
                <c:pt idx="4439">
                  <c:v>0</c:v>
                </c:pt>
                <c:pt idx="4440">
                  <c:v>0</c:v>
                </c:pt>
                <c:pt idx="4441">
                  <c:v>0</c:v>
                </c:pt>
                <c:pt idx="4442">
                  <c:v>0</c:v>
                </c:pt>
                <c:pt idx="4443">
                  <c:v>0</c:v>
                </c:pt>
                <c:pt idx="4444">
                  <c:v>0</c:v>
                </c:pt>
                <c:pt idx="4445">
                  <c:v>0</c:v>
                </c:pt>
                <c:pt idx="4446">
                  <c:v>0</c:v>
                </c:pt>
                <c:pt idx="4447">
                  <c:v>1</c:v>
                </c:pt>
                <c:pt idx="4448">
                  <c:v>0</c:v>
                </c:pt>
                <c:pt idx="4449">
                  <c:v>0</c:v>
                </c:pt>
                <c:pt idx="4450">
                  <c:v>0</c:v>
                </c:pt>
                <c:pt idx="4451">
                  <c:v>0</c:v>
                </c:pt>
                <c:pt idx="4452">
                  <c:v>0</c:v>
                </c:pt>
                <c:pt idx="4453">
                  <c:v>0</c:v>
                </c:pt>
                <c:pt idx="4454">
                  <c:v>0</c:v>
                </c:pt>
                <c:pt idx="4455">
                  <c:v>0</c:v>
                </c:pt>
                <c:pt idx="4456">
                  <c:v>0</c:v>
                </c:pt>
                <c:pt idx="4457">
                  <c:v>0</c:v>
                </c:pt>
                <c:pt idx="4458">
                  <c:v>1</c:v>
                </c:pt>
                <c:pt idx="4459">
                  <c:v>0</c:v>
                </c:pt>
                <c:pt idx="4460">
                  <c:v>0</c:v>
                </c:pt>
                <c:pt idx="4461">
                  <c:v>0</c:v>
                </c:pt>
                <c:pt idx="4462">
                  <c:v>0</c:v>
                </c:pt>
                <c:pt idx="4463">
                  <c:v>0</c:v>
                </c:pt>
                <c:pt idx="4464">
                  <c:v>0</c:v>
                </c:pt>
                <c:pt idx="4465">
                  <c:v>1</c:v>
                </c:pt>
                <c:pt idx="4466">
                  <c:v>0</c:v>
                </c:pt>
                <c:pt idx="4467">
                  <c:v>0</c:v>
                </c:pt>
                <c:pt idx="4468">
                  <c:v>0</c:v>
                </c:pt>
                <c:pt idx="4469">
                  <c:v>0</c:v>
                </c:pt>
                <c:pt idx="4470">
                  <c:v>0</c:v>
                </c:pt>
                <c:pt idx="4471">
                  <c:v>0</c:v>
                </c:pt>
                <c:pt idx="4472">
                  <c:v>0</c:v>
                </c:pt>
                <c:pt idx="4473">
                  <c:v>0</c:v>
                </c:pt>
                <c:pt idx="4474">
                  <c:v>0</c:v>
                </c:pt>
                <c:pt idx="4475">
                  <c:v>0</c:v>
                </c:pt>
                <c:pt idx="4476">
                  <c:v>0</c:v>
                </c:pt>
                <c:pt idx="4477">
                  <c:v>0</c:v>
                </c:pt>
                <c:pt idx="4478">
                  <c:v>0</c:v>
                </c:pt>
                <c:pt idx="4479">
                  <c:v>0</c:v>
                </c:pt>
                <c:pt idx="4480">
                  <c:v>0</c:v>
                </c:pt>
                <c:pt idx="4481">
                  <c:v>0</c:v>
                </c:pt>
                <c:pt idx="4482">
                  <c:v>0</c:v>
                </c:pt>
                <c:pt idx="4483">
                  <c:v>0</c:v>
                </c:pt>
                <c:pt idx="4484">
                  <c:v>1</c:v>
                </c:pt>
                <c:pt idx="4485">
                  <c:v>0</c:v>
                </c:pt>
                <c:pt idx="4486">
                  <c:v>0</c:v>
                </c:pt>
                <c:pt idx="4487">
                  <c:v>0</c:v>
                </c:pt>
                <c:pt idx="4488">
                  <c:v>0</c:v>
                </c:pt>
                <c:pt idx="4489">
                  <c:v>0</c:v>
                </c:pt>
                <c:pt idx="4490">
                  <c:v>0</c:v>
                </c:pt>
                <c:pt idx="4491">
                  <c:v>0</c:v>
                </c:pt>
                <c:pt idx="4492">
                  <c:v>0</c:v>
                </c:pt>
                <c:pt idx="4493">
                  <c:v>0</c:v>
                </c:pt>
                <c:pt idx="4494">
                  <c:v>1</c:v>
                </c:pt>
                <c:pt idx="4495">
                  <c:v>0</c:v>
                </c:pt>
                <c:pt idx="4496">
                  <c:v>0</c:v>
                </c:pt>
                <c:pt idx="4497">
                  <c:v>0</c:v>
                </c:pt>
                <c:pt idx="4498">
                  <c:v>0</c:v>
                </c:pt>
                <c:pt idx="4499">
                  <c:v>0</c:v>
                </c:pt>
                <c:pt idx="4500">
                  <c:v>0</c:v>
                </c:pt>
                <c:pt idx="4501">
                  <c:v>0</c:v>
                </c:pt>
                <c:pt idx="4502">
                  <c:v>0</c:v>
                </c:pt>
                <c:pt idx="4503">
                  <c:v>1</c:v>
                </c:pt>
                <c:pt idx="4504">
                  <c:v>1</c:v>
                </c:pt>
                <c:pt idx="4505">
                  <c:v>1</c:v>
                </c:pt>
                <c:pt idx="4506">
                  <c:v>0</c:v>
                </c:pt>
                <c:pt idx="4507">
                  <c:v>0</c:v>
                </c:pt>
                <c:pt idx="4508">
                  <c:v>0</c:v>
                </c:pt>
                <c:pt idx="4509">
                  <c:v>0</c:v>
                </c:pt>
                <c:pt idx="4510">
                  <c:v>0</c:v>
                </c:pt>
                <c:pt idx="4511">
                  <c:v>1</c:v>
                </c:pt>
                <c:pt idx="4512">
                  <c:v>0</c:v>
                </c:pt>
                <c:pt idx="4513">
                  <c:v>0</c:v>
                </c:pt>
                <c:pt idx="4514">
                  <c:v>0</c:v>
                </c:pt>
                <c:pt idx="4515">
                  <c:v>0</c:v>
                </c:pt>
                <c:pt idx="4516">
                  <c:v>0</c:v>
                </c:pt>
                <c:pt idx="4517">
                  <c:v>0</c:v>
                </c:pt>
                <c:pt idx="4518">
                  <c:v>0</c:v>
                </c:pt>
                <c:pt idx="4519">
                  <c:v>0</c:v>
                </c:pt>
                <c:pt idx="4520">
                  <c:v>0</c:v>
                </c:pt>
              </c:numCache>
            </c:numRef>
          </c:yVal>
          <c:smooth val="0"/>
          <c:extLst>
            <c:ext xmlns:c16="http://schemas.microsoft.com/office/drawing/2014/chart" uri="{C3380CC4-5D6E-409C-BE32-E72D297353CC}">
              <c16:uniqueId val="{00000001-B54F-144E-9740-957F1192277A}"/>
            </c:ext>
          </c:extLst>
        </c:ser>
        <c:dLbls>
          <c:showLegendKey val="0"/>
          <c:showVal val="0"/>
          <c:showCatName val="0"/>
          <c:showSerName val="0"/>
          <c:showPercent val="0"/>
          <c:showBubbleSize val="0"/>
        </c:dLbls>
        <c:axId val="1514360048"/>
        <c:axId val="1514419328"/>
      </c:scatterChart>
      <c:valAx>
        <c:axId val="1514360048"/>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514419328"/>
        <c:crosses val="autoZero"/>
        <c:crossBetween val="midCat"/>
      </c:valAx>
      <c:valAx>
        <c:axId val="1514419328"/>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514360048"/>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previous vs. Yout</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'Logistic 1'!$U$1</c:f>
              <c:strCache>
                <c:ptCount val="1"/>
                <c:pt idx="0">
                  <c:v>Yout</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trendline>
            <c:spPr>
              <a:ln w="25400" cap="rnd">
                <a:solidFill>
                  <a:schemeClr val="bg1">
                    <a:alpha val="50000"/>
                  </a:schemeClr>
                </a:solidFill>
              </a:ln>
              <a:effectLst/>
            </c:spPr>
            <c:trendlineType val="linear"/>
            <c:dispRSqr val="1"/>
            <c:dispEq val="1"/>
            <c:trendlineLbl>
              <c:layout>
                <c:manualLayout>
                  <c:x val="-0.12153018372703417"/>
                  <c:y val="-7.068387284922718E-3"/>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trendlineLbl>
          </c:trendline>
          <c:xVal>
            <c:numRef>
              <c:f>'Logistic 1'!$S$2:$S$4523</c:f>
              <c:numCache>
                <c:formatCode>General</c:formatCode>
                <c:ptCount val="4522"/>
                <c:pt idx="0">
                  <c:v>0</c:v>
                </c:pt>
                <c:pt idx="1">
                  <c:v>4</c:v>
                </c:pt>
                <c:pt idx="2">
                  <c:v>1</c:v>
                </c:pt>
                <c:pt idx="3">
                  <c:v>0</c:v>
                </c:pt>
                <c:pt idx="4">
                  <c:v>0</c:v>
                </c:pt>
                <c:pt idx="5">
                  <c:v>3</c:v>
                </c:pt>
                <c:pt idx="6">
                  <c:v>2</c:v>
                </c:pt>
                <c:pt idx="7">
                  <c:v>0</c:v>
                </c:pt>
                <c:pt idx="8">
                  <c:v>0</c:v>
                </c:pt>
                <c:pt idx="9">
                  <c:v>2</c:v>
                </c:pt>
                <c:pt idx="10">
                  <c:v>0</c:v>
                </c:pt>
                <c:pt idx="11">
                  <c:v>0</c:v>
                </c:pt>
                <c:pt idx="12">
                  <c:v>0</c:v>
                </c:pt>
                <c:pt idx="13">
                  <c:v>0</c:v>
                </c:pt>
                <c:pt idx="14">
                  <c:v>1</c:v>
                </c:pt>
                <c:pt idx="15">
                  <c:v>0</c:v>
                </c:pt>
                <c:pt idx="16">
                  <c:v>0</c:v>
                </c:pt>
                <c:pt idx="17">
                  <c:v>2</c:v>
                </c:pt>
                <c:pt idx="18">
                  <c:v>0</c:v>
                </c:pt>
                <c:pt idx="19">
                  <c:v>1</c:v>
                </c:pt>
                <c:pt idx="20">
                  <c:v>0</c:v>
                </c:pt>
                <c:pt idx="21">
                  <c:v>0</c:v>
                </c:pt>
                <c:pt idx="22">
                  <c:v>0</c:v>
                </c:pt>
                <c:pt idx="23">
                  <c:v>0</c:v>
                </c:pt>
                <c:pt idx="24">
                  <c:v>0</c:v>
                </c:pt>
                <c:pt idx="25">
                  <c:v>0</c:v>
                </c:pt>
                <c:pt idx="26">
                  <c:v>0</c:v>
                </c:pt>
                <c:pt idx="27">
                  <c:v>2</c:v>
                </c:pt>
                <c:pt idx="28">
                  <c:v>0</c:v>
                </c:pt>
                <c:pt idx="29">
                  <c:v>0</c:v>
                </c:pt>
                <c:pt idx="30">
                  <c:v>0</c:v>
                </c:pt>
                <c:pt idx="31">
                  <c:v>0</c:v>
                </c:pt>
                <c:pt idx="32">
                  <c:v>0</c:v>
                </c:pt>
                <c:pt idx="33">
                  <c:v>0</c:v>
                </c:pt>
                <c:pt idx="34">
                  <c:v>0</c:v>
                </c:pt>
                <c:pt idx="35">
                  <c:v>0</c:v>
                </c:pt>
                <c:pt idx="36">
                  <c:v>0</c:v>
                </c:pt>
                <c:pt idx="37">
                  <c:v>0</c:v>
                </c:pt>
                <c:pt idx="38">
                  <c:v>2</c:v>
                </c:pt>
                <c:pt idx="39">
                  <c:v>0</c:v>
                </c:pt>
                <c:pt idx="40">
                  <c:v>3</c:v>
                </c:pt>
                <c:pt idx="41">
                  <c:v>0</c:v>
                </c:pt>
                <c:pt idx="42">
                  <c:v>0</c:v>
                </c:pt>
                <c:pt idx="43">
                  <c:v>0</c:v>
                </c:pt>
                <c:pt idx="44">
                  <c:v>0</c:v>
                </c:pt>
                <c:pt idx="45">
                  <c:v>0</c:v>
                </c:pt>
                <c:pt idx="46">
                  <c:v>2</c:v>
                </c:pt>
                <c:pt idx="47">
                  <c:v>0</c:v>
                </c:pt>
                <c:pt idx="48">
                  <c:v>0</c:v>
                </c:pt>
                <c:pt idx="49">
                  <c:v>1</c:v>
                </c:pt>
                <c:pt idx="50">
                  <c:v>0</c:v>
                </c:pt>
                <c:pt idx="51">
                  <c:v>0</c:v>
                </c:pt>
                <c:pt idx="52">
                  <c:v>0</c:v>
                </c:pt>
                <c:pt idx="53">
                  <c:v>1</c:v>
                </c:pt>
                <c:pt idx="54">
                  <c:v>0</c:v>
                </c:pt>
                <c:pt idx="55">
                  <c:v>0</c:v>
                </c:pt>
                <c:pt idx="56">
                  <c:v>0</c:v>
                </c:pt>
                <c:pt idx="57">
                  <c:v>0</c:v>
                </c:pt>
                <c:pt idx="58">
                  <c:v>0</c:v>
                </c:pt>
                <c:pt idx="59">
                  <c:v>0</c:v>
                </c:pt>
                <c:pt idx="60">
                  <c:v>0</c:v>
                </c:pt>
                <c:pt idx="61">
                  <c:v>0</c:v>
                </c:pt>
                <c:pt idx="62">
                  <c:v>0</c:v>
                </c:pt>
                <c:pt idx="63">
                  <c:v>0</c:v>
                </c:pt>
                <c:pt idx="64">
                  <c:v>0</c:v>
                </c:pt>
                <c:pt idx="65">
                  <c:v>5</c:v>
                </c:pt>
                <c:pt idx="66">
                  <c:v>0</c:v>
                </c:pt>
                <c:pt idx="67">
                  <c:v>0</c:v>
                </c:pt>
                <c:pt idx="68">
                  <c:v>0</c:v>
                </c:pt>
                <c:pt idx="69">
                  <c:v>0</c:v>
                </c:pt>
                <c:pt idx="70">
                  <c:v>3</c:v>
                </c:pt>
                <c:pt idx="71">
                  <c:v>0</c:v>
                </c:pt>
                <c:pt idx="72">
                  <c:v>0</c:v>
                </c:pt>
                <c:pt idx="73">
                  <c:v>0</c:v>
                </c:pt>
                <c:pt idx="74">
                  <c:v>0</c:v>
                </c:pt>
                <c:pt idx="75">
                  <c:v>0</c:v>
                </c:pt>
                <c:pt idx="76">
                  <c:v>1</c:v>
                </c:pt>
                <c:pt idx="77">
                  <c:v>0</c:v>
                </c:pt>
                <c:pt idx="78">
                  <c:v>0</c:v>
                </c:pt>
                <c:pt idx="79">
                  <c:v>1</c:v>
                </c:pt>
                <c:pt idx="80">
                  <c:v>0</c:v>
                </c:pt>
                <c:pt idx="81">
                  <c:v>0</c:v>
                </c:pt>
                <c:pt idx="82">
                  <c:v>0</c:v>
                </c:pt>
                <c:pt idx="83">
                  <c:v>2</c:v>
                </c:pt>
                <c:pt idx="84">
                  <c:v>0</c:v>
                </c:pt>
                <c:pt idx="85">
                  <c:v>0</c:v>
                </c:pt>
                <c:pt idx="86">
                  <c:v>0</c:v>
                </c:pt>
                <c:pt idx="87">
                  <c:v>0</c:v>
                </c:pt>
                <c:pt idx="88">
                  <c:v>0</c:v>
                </c:pt>
                <c:pt idx="89">
                  <c:v>0</c:v>
                </c:pt>
                <c:pt idx="90">
                  <c:v>0</c:v>
                </c:pt>
                <c:pt idx="91">
                  <c:v>0</c:v>
                </c:pt>
                <c:pt idx="92">
                  <c:v>0</c:v>
                </c:pt>
                <c:pt idx="93">
                  <c:v>0</c:v>
                </c:pt>
                <c:pt idx="94">
                  <c:v>0</c:v>
                </c:pt>
                <c:pt idx="95">
                  <c:v>0</c:v>
                </c:pt>
                <c:pt idx="96">
                  <c:v>0</c:v>
                </c:pt>
                <c:pt idx="97">
                  <c:v>20</c:v>
                </c:pt>
                <c:pt idx="98">
                  <c:v>1</c:v>
                </c:pt>
                <c:pt idx="99">
                  <c:v>0</c:v>
                </c:pt>
                <c:pt idx="100">
                  <c:v>0</c:v>
                </c:pt>
                <c:pt idx="101">
                  <c:v>7</c:v>
                </c:pt>
                <c:pt idx="102">
                  <c:v>0</c:v>
                </c:pt>
                <c:pt idx="103">
                  <c:v>0</c:v>
                </c:pt>
                <c:pt idx="104">
                  <c:v>0</c:v>
                </c:pt>
                <c:pt idx="105">
                  <c:v>3</c:v>
                </c:pt>
                <c:pt idx="106">
                  <c:v>0</c:v>
                </c:pt>
                <c:pt idx="107">
                  <c:v>0</c:v>
                </c:pt>
                <c:pt idx="108">
                  <c:v>0</c:v>
                </c:pt>
                <c:pt idx="109">
                  <c:v>0</c:v>
                </c:pt>
                <c:pt idx="110">
                  <c:v>3</c:v>
                </c:pt>
                <c:pt idx="111">
                  <c:v>0</c:v>
                </c:pt>
                <c:pt idx="112">
                  <c:v>0</c:v>
                </c:pt>
                <c:pt idx="113">
                  <c:v>1</c:v>
                </c:pt>
                <c:pt idx="114">
                  <c:v>0</c:v>
                </c:pt>
                <c:pt idx="115">
                  <c:v>0</c:v>
                </c:pt>
                <c:pt idx="116">
                  <c:v>0</c:v>
                </c:pt>
                <c:pt idx="117">
                  <c:v>0</c:v>
                </c:pt>
                <c:pt idx="118">
                  <c:v>0</c:v>
                </c:pt>
                <c:pt idx="119">
                  <c:v>0</c:v>
                </c:pt>
                <c:pt idx="120">
                  <c:v>0</c:v>
                </c:pt>
                <c:pt idx="121">
                  <c:v>0</c:v>
                </c:pt>
                <c:pt idx="122">
                  <c:v>0</c:v>
                </c:pt>
                <c:pt idx="123">
                  <c:v>0</c:v>
                </c:pt>
                <c:pt idx="124">
                  <c:v>6</c:v>
                </c:pt>
                <c:pt idx="125">
                  <c:v>0</c:v>
                </c:pt>
                <c:pt idx="126">
                  <c:v>0</c:v>
                </c:pt>
                <c:pt idx="127">
                  <c:v>0</c:v>
                </c:pt>
                <c:pt idx="128">
                  <c:v>3</c:v>
                </c:pt>
                <c:pt idx="129">
                  <c:v>0</c:v>
                </c:pt>
                <c:pt idx="130">
                  <c:v>0</c:v>
                </c:pt>
                <c:pt idx="131">
                  <c:v>0</c:v>
                </c:pt>
                <c:pt idx="132">
                  <c:v>0</c:v>
                </c:pt>
                <c:pt idx="133">
                  <c:v>2</c:v>
                </c:pt>
                <c:pt idx="134">
                  <c:v>0</c:v>
                </c:pt>
                <c:pt idx="135">
                  <c:v>0</c:v>
                </c:pt>
                <c:pt idx="136">
                  <c:v>2</c:v>
                </c:pt>
                <c:pt idx="137">
                  <c:v>0</c:v>
                </c:pt>
                <c:pt idx="138">
                  <c:v>0</c:v>
                </c:pt>
                <c:pt idx="139">
                  <c:v>0</c:v>
                </c:pt>
                <c:pt idx="140">
                  <c:v>0</c:v>
                </c:pt>
                <c:pt idx="141">
                  <c:v>0</c:v>
                </c:pt>
                <c:pt idx="142">
                  <c:v>0</c:v>
                </c:pt>
                <c:pt idx="143">
                  <c:v>0</c:v>
                </c:pt>
                <c:pt idx="144">
                  <c:v>0</c:v>
                </c:pt>
                <c:pt idx="145">
                  <c:v>0</c:v>
                </c:pt>
                <c:pt idx="146">
                  <c:v>0</c:v>
                </c:pt>
                <c:pt idx="147">
                  <c:v>0</c:v>
                </c:pt>
                <c:pt idx="148">
                  <c:v>1</c:v>
                </c:pt>
                <c:pt idx="149">
                  <c:v>0</c:v>
                </c:pt>
                <c:pt idx="150">
                  <c:v>0</c:v>
                </c:pt>
                <c:pt idx="151">
                  <c:v>0</c:v>
                </c:pt>
                <c:pt idx="152">
                  <c:v>0</c:v>
                </c:pt>
                <c:pt idx="153">
                  <c:v>0</c:v>
                </c:pt>
                <c:pt idx="154">
                  <c:v>0</c:v>
                </c:pt>
                <c:pt idx="155">
                  <c:v>0</c:v>
                </c:pt>
                <c:pt idx="156">
                  <c:v>2</c:v>
                </c:pt>
                <c:pt idx="157">
                  <c:v>3</c:v>
                </c:pt>
                <c:pt idx="158">
                  <c:v>0</c:v>
                </c:pt>
                <c:pt idx="159">
                  <c:v>0</c:v>
                </c:pt>
                <c:pt idx="160">
                  <c:v>0</c:v>
                </c:pt>
                <c:pt idx="161">
                  <c:v>0</c:v>
                </c:pt>
                <c:pt idx="162">
                  <c:v>0</c:v>
                </c:pt>
                <c:pt idx="163">
                  <c:v>0</c:v>
                </c:pt>
                <c:pt idx="164">
                  <c:v>2</c:v>
                </c:pt>
                <c:pt idx="165">
                  <c:v>0</c:v>
                </c:pt>
                <c:pt idx="166">
                  <c:v>0</c:v>
                </c:pt>
                <c:pt idx="167">
                  <c:v>0</c:v>
                </c:pt>
                <c:pt idx="168">
                  <c:v>0</c:v>
                </c:pt>
                <c:pt idx="169">
                  <c:v>0</c:v>
                </c:pt>
                <c:pt idx="170">
                  <c:v>0</c:v>
                </c:pt>
                <c:pt idx="171">
                  <c:v>0</c:v>
                </c:pt>
                <c:pt idx="172">
                  <c:v>4</c:v>
                </c:pt>
                <c:pt idx="173">
                  <c:v>0</c:v>
                </c:pt>
                <c:pt idx="174">
                  <c:v>0</c:v>
                </c:pt>
                <c:pt idx="175">
                  <c:v>0</c:v>
                </c:pt>
                <c:pt idx="176">
                  <c:v>0</c:v>
                </c:pt>
                <c:pt idx="177">
                  <c:v>1</c:v>
                </c:pt>
                <c:pt idx="178">
                  <c:v>0</c:v>
                </c:pt>
                <c:pt idx="179">
                  <c:v>1</c:v>
                </c:pt>
                <c:pt idx="180">
                  <c:v>0</c:v>
                </c:pt>
                <c:pt idx="181">
                  <c:v>0</c:v>
                </c:pt>
                <c:pt idx="182">
                  <c:v>0</c:v>
                </c:pt>
                <c:pt idx="183">
                  <c:v>0</c:v>
                </c:pt>
                <c:pt idx="184">
                  <c:v>0</c:v>
                </c:pt>
                <c:pt idx="185">
                  <c:v>0</c:v>
                </c:pt>
                <c:pt idx="186">
                  <c:v>4</c:v>
                </c:pt>
                <c:pt idx="187">
                  <c:v>2</c:v>
                </c:pt>
                <c:pt idx="188">
                  <c:v>1</c:v>
                </c:pt>
                <c:pt idx="189">
                  <c:v>0</c:v>
                </c:pt>
                <c:pt idx="190">
                  <c:v>0</c:v>
                </c:pt>
                <c:pt idx="191">
                  <c:v>0</c:v>
                </c:pt>
                <c:pt idx="192">
                  <c:v>0</c:v>
                </c:pt>
                <c:pt idx="193">
                  <c:v>0</c:v>
                </c:pt>
                <c:pt idx="194">
                  <c:v>0</c:v>
                </c:pt>
                <c:pt idx="195">
                  <c:v>0</c:v>
                </c:pt>
                <c:pt idx="196">
                  <c:v>0</c:v>
                </c:pt>
                <c:pt idx="197">
                  <c:v>0</c:v>
                </c:pt>
                <c:pt idx="198">
                  <c:v>0</c:v>
                </c:pt>
                <c:pt idx="199">
                  <c:v>2</c:v>
                </c:pt>
                <c:pt idx="200">
                  <c:v>2</c:v>
                </c:pt>
                <c:pt idx="201">
                  <c:v>0</c:v>
                </c:pt>
                <c:pt idx="202">
                  <c:v>3</c:v>
                </c:pt>
                <c:pt idx="203">
                  <c:v>1</c:v>
                </c:pt>
                <c:pt idx="204">
                  <c:v>0</c:v>
                </c:pt>
                <c:pt idx="205">
                  <c:v>0</c:v>
                </c:pt>
                <c:pt idx="206">
                  <c:v>0</c:v>
                </c:pt>
                <c:pt idx="207">
                  <c:v>1</c:v>
                </c:pt>
                <c:pt idx="208">
                  <c:v>1</c:v>
                </c:pt>
                <c:pt idx="209">
                  <c:v>0</c:v>
                </c:pt>
                <c:pt idx="210">
                  <c:v>0</c:v>
                </c:pt>
                <c:pt idx="211">
                  <c:v>0</c:v>
                </c:pt>
                <c:pt idx="212">
                  <c:v>1</c:v>
                </c:pt>
                <c:pt idx="213">
                  <c:v>0</c:v>
                </c:pt>
                <c:pt idx="214">
                  <c:v>0</c:v>
                </c:pt>
                <c:pt idx="215">
                  <c:v>0</c:v>
                </c:pt>
                <c:pt idx="216">
                  <c:v>0</c:v>
                </c:pt>
                <c:pt idx="217">
                  <c:v>2</c:v>
                </c:pt>
                <c:pt idx="218">
                  <c:v>0</c:v>
                </c:pt>
                <c:pt idx="219">
                  <c:v>0</c:v>
                </c:pt>
                <c:pt idx="220">
                  <c:v>0</c:v>
                </c:pt>
                <c:pt idx="221">
                  <c:v>0</c:v>
                </c:pt>
                <c:pt idx="222">
                  <c:v>0</c:v>
                </c:pt>
                <c:pt idx="223">
                  <c:v>0</c:v>
                </c:pt>
                <c:pt idx="224">
                  <c:v>0</c:v>
                </c:pt>
                <c:pt idx="225">
                  <c:v>0</c:v>
                </c:pt>
                <c:pt idx="226">
                  <c:v>0</c:v>
                </c:pt>
                <c:pt idx="227">
                  <c:v>1</c:v>
                </c:pt>
                <c:pt idx="228">
                  <c:v>0</c:v>
                </c:pt>
                <c:pt idx="229">
                  <c:v>6</c:v>
                </c:pt>
                <c:pt idx="230">
                  <c:v>0</c:v>
                </c:pt>
                <c:pt idx="231">
                  <c:v>0</c:v>
                </c:pt>
                <c:pt idx="232">
                  <c:v>10</c:v>
                </c:pt>
                <c:pt idx="233">
                  <c:v>5</c:v>
                </c:pt>
                <c:pt idx="234">
                  <c:v>0</c:v>
                </c:pt>
                <c:pt idx="235">
                  <c:v>0</c:v>
                </c:pt>
                <c:pt idx="236">
                  <c:v>2</c:v>
                </c:pt>
                <c:pt idx="237">
                  <c:v>0</c:v>
                </c:pt>
                <c:pt idx="238">
                  <c:v>0</c:v>
                </c:pt>
                <c:pt idx="239">
                  <c:v>0</c:v>
                </c:pt>
                <c:pt idx="240">
                  <c:v>0</c:v>
                </c:pt>
                <c:pt idx="241">
                  <c:v>0</c:v>
                </c:pt>
                <c:pt idx="242">
                  <c:v>0</c:v>
                </c:pt>
                <c:pt idx="243">
                  <c:v>0</c:v>
                </c:pt>
                <c:pt idx="244">
                  <c:v>0</c:v>
                </c:pt>
                <c:pt idx="245">
                  <c:v>1</c:v>
                </c:pt>
                <c:pt idx="246">
                  <c:v>0</c:v>
                </c:pt>
                <c:pt idx="247">
                  <c:v>0</c:v>
                </c:pt>
                <c:pt idx="248">
                  <c:v>0</c:v>
                </c:pt>
                <c:pt idx="249">
                  <c:v>5</c:v>
                </c:pt>
                <c:pt idx="250">
                  <c:v>0</c:v>
                </c:pt>
                <c:pt idx="251">
                  <c:v>0</c:v>
                </c:pt>
                <c:pt idx="252">
                  <c:v>0</c:v>
                </c:pt>
                <c:pt idx="253">
                  <c:v>2</c:v>
                </c:pt>
                <c:pt idx="254">
                  <c:v>0</c:v>
                </c:pt>
                <c:pt idx="255">
                  <c:v>0</c:v>
                </c:pt>
                <c:pt idx="256">
                  <c:v>0</c:v>
                </c:pt>
                <c:pt idx="257">
                  <c:v>0</c:v>
                </c:pt>
                <c:pt idx="258">
                  <c:v>0</c:v>
                </c:pt>
                <c:pt idx="259">
                  <c:v>0</c:v>
                </c:pt>
                <c:pt idx="260">
                  <c:v>0</c:v>
                </c:pt>
                <c:pt idx="261">
                  <c:v>0</c:v>
                </c:pt>
                <c:pt idx="262">
                  <c:v>0</c:v>
                </c:pt>
                <c:pt idx="263">
                  <c:v>0</c:v>
                </c:pt>
                <c:pt idx="264">
                  <c:v>2</c:v>
                </c:pt>
                <c:pt idx="265">
                  <c:v>0</c:v>
                </c:pt>
                <c:pt idx="266">
                  <c:v>0</c:v>
                </c:pt>
                <c:pt idx="267">
                  <c:v>0</c:v>
                </c:pt>
                <c:pt idx="268">
                  <c:v>0</c:v>
                </c:pt>
                <c:pt idx="269">
                  <c:v>0</c:v>
                </c:pt>
                <c:pt idx="270">
                  <c:v>3</c:v>
                </c:pt>
                <c:pt idx="271">
                  <c:v>0</c:v>
                </c:pt>
                <c:pt idx="272">
                  <c:v>0</c:v>
                </c:pt>
                <c:pt idx="273">
                  <c:v>0</c:v>
                </c:pt>
                <c:pt idx="274">
                  <c:v>0</c:v>
                </c:pt>
                <c:pt idx="275">
                  <c:v>0</c:v>
                </c:pt>
                <c:pt idx="276">
                  <c:v>1</c:v>
                </c:pt>
                <c:pt idx="277">
                  <c:v>0</c:v>
                </c:pt>
                <c:pt idx="278">
                  <c:v>0</c:v>
                </c:pt>
                <c:pt idx="279">
                  <c:v>0</c:v>
                </c:pt>
                <c:pt idx="280">
                  <c:v>0</c:v>
                </c:pt>
                <c:pt idx="281">
                  <c:v>0</c:v>
                </c:pt>
                <c:pt idx="282">
                  <c:v>0</c:v>
                </c:pt>
                <c:pt idx="283">
                  <c:v>0</c:v>
                </c:pt>
                <c:pt idx="284">
                  <c:v>0</c:v>
                </c:pt>
                <c:pt idx="285">
                  <c:v>0</c:v>
                </c:pt>
                <c:pt idx="286">
                  <c:v>0</c:v>
                </c:pt>
                <c:pt idx="287">
                  <c:v>0</c:v>
                </c:pt>
                <c:pt idx="288">
                  <c:v>0</c:v>
                </c:pt>
                <c:pt idx="289">
                  <c:v>6</c:v>
                </c:pt>
                <c:pt idx="290">
                  <c:v>0</c:v>
                </c:pt>
                <c:pt idx="291">
                  <c:v>0</c:v>
                </c:pt>
                <c:pt idx="292">
                  <c:v>0</c:v>
                </c:pt>
                <c:pt idx="293">
                  <c:v>0</c:v>
                </c:pt>
                <c:pt idx="294">
                  <c:v>0</c:v>
                </c:pt>
                <c:pt idx="295">
                  <c:v>0</c:v>
                </c:pt>
                <c:pt idx="296">
                  <c:v>0</c:v>
                </c:pt>
                <c:pt idx="297">
                  <c:v>0</c:v>
                </c:pt>
                <c:pt idx="298">
                  <c:v>0</c:v>
                </c:pt>
                <c:pt idx="299">
                  <c:v>0</c:v>
                </c:pt>
                <c:pt idx="300">
                  <c:v>0</c:v>
                </c:pt>
                <c:pt idx="301">
                  <c:v>5</c:v>
                </c:pt>
                <c:pt idx="302">
                  <c:v>0</c:v>
                </c:pt>
                <c:pt idx="303">
                  <c:v>0</c:v>
                </c:pt>
                <c:pt idx="304">
                  <c:v>0</c:v>
                </c:pt>
                <c:pt idx="305">
                  <c:v>0</c:v>
                </c:pt>
                <c:pt idx="306">
                  <c:v>0</c:v>
                </c:pt>
                <c:pt idx="307">
                  <c:v>0</c:v>
                </c:pt>
                <c:pt idx="308">
                  <c:v>0</c:v>
                </c:pt>
                <c:pt idx="309">
                  <c:v>0</c:v>
                </c:pt>
                <c:pt idx="310">
                  <c:v>1</c:v>
                </c:pt>
                <c:pt idx="311">
                  <c:v>0</c:v>
                </c:pt>
                <c:pt idx="312">
                  <c:v>0</c:v>
                </c:pt>
                <c:pt idx="313">
                  <c:v>0</c:v>
                </c:pt>
                <c:pt idx="314">
                  <c:v>2</c:v>
                </c:pt>
                <c:pt idx="315">
                  <c:v>0</c:v>
                </c:pt>
                <c:pt idx="316">
                  <c:v>0</c:v>
                </c:pt>
                <c:pt idx="317">
                  <c:v>0</c:v>
                </c:pt>
                <c:pt idx="318">
                  <c:v>2</c:v>
                </c:pt>
                <c:pt idx="319">
                  <c:v>0</c:v>
                </c:pt>
                <c:pt idx="320">
                  <c:v>0</c:v>
                </c:pt>
                <c:pt idx="321">
                  <c:v>0</c:v>
                </c:pt>
                <c:pt idx="322">
                  <c:v>0</c:v>
                </c:pt>
                <c:pt idx="323">
                  <c:v>1</c:v>
                </c:pt>
                <c:pt idx="324">
                  <c:v>0</c:v>
                </c:pt>
                <c:pt idx="325">
                  <c:v>1</c:v>
                </c:pt>
                <c:pt idx="326">
                  <c:v>0</c:v>
                </c:pt>
                <c:pt idx="327">
                  <c:v>0</c:v>
                </c:pt>
                <c:pt idx="328">
                  <c:v>3</c:v>
                </c:pt>
                <c:pt idx="329">
                  <c:v>0</c:v>
                </c:pt>
                <c:pt idx="330">
                  <c:v>0</c:v>
                </c:pt>
                <c:pt idx="331">
                  <c:v>3</c:v>
                </c:pt>
                <c:pt idx="332">
                  <c:v>0</c:v>
                </c:pt>
                <c:pt idx="333">
                  <c:v>0</c:v>
                </c:pt>
                <c:pt idx="334">
                  <c:v>0</c:v>
                </c:pt>
                <c:pt idx="335">
                  <c:v>0</c:v>
                </c:pt>
                <c:pt idx="336">
                  <c:v>0</c:v>
                </c:pt>
                <c:pt idx="337">
                  <c:v>5</c:v>
                </c:pt>
                <c:pt idx="338">
                  <c:v>1</c:v>
                </c:pt>
                <c:pt idx="339">
                  <c:v>0</c:v>
                </c:pt>
                <c:pt idx="340">
                  <c:v>1</c:v>
                </c:pt>
                <c:pt idx="341">
                  <c:v>0</c:v>
                </c:pt>
                <c:pt idx="342">
                  <c:v>0</c:v>
                </c:pt>
                <c:pt idx="343">
                  <c:v>0</c:v>
                </c:pt>
                <c:pt idx="344">
                  <c:v>0</c:v>
                </c:pt>
                <c:pt idx="345">
                  <c:v>1</c:v>
                </c:pt>
                <c:pt idx="346">
                  <c:v>0</c:v>
                </c:pt>
                <c:pt idx="347">
                  <c:v>2</c:v>
                </c:pt>
                <c:pt idx="348">
                  <c:v>0</c:v>
                </c:pt>
                <c:pt idx="349">
                  <c:v>1</c:v>
                </c:pt>
                <c:pt idx="350">
                  <c:v>0</c:v>
                </c:pt>
                <c:pt idx="351">
                  <c:v>0</c:v>
                </c:pt>
                <c:pt idx="352">
                  <c:v>0</c:v>
                </c:pt>
                <c:pt idx="353">
                  <c:v>2</c:v>
                </c:pt>
                <c:pt idx="354">
                  <c:v>4</c:v>
                </c:pt>
                <c:pt idx="355">
                  <c:v>0</c:v>
                </c:pt>
                <c:pt idx="356">
                  <c:v>0</c:v>
                </c:pt>
                <c:pt idx="357">
                  <c:v>0</c:v>
                </c:pt>
                <c:pt idx="358">
                  <c:v>0</c:v>
                </c:pt>
                <c:pt idx="359">
                  <c:v>0</c:v>
                </c:pt>
                <c:pt idx="360">
                  <c:v>0</c:v>
                </c:pt>
                <c:pt idx="361">
                  <c:v>0</c:v>
                </c:pt>
                <c:pt idx="362">
                  <c:v>0</c:v>
                </c:pt>
                <c:pt idx="363">
                  <c:v>0</c:v>
                </c:pt>
                <c:pt idx="364">
                  <c:v>0</c:v>
                </c:pt>
                <c:pt idx="365">
                  <c:v>0</c:v>
                </c:pt>
                <c:pt idx="366">
                  <c:v>0</c:v>
                </c:pt>
                <c:pt idx="367">
                  <c:v>2</c:v>
                </c:pt>
                <c:pt idx="368">
                  <c:v>0</c:v>
                </c:pt>
                <c:pt idx="369">
                  <c:v>1</c:v>
                </c:pt>
                <c:pt idx="370">
                  <c:v>0</c:v>
                </c:pt>
                <c:pt idx="371">
                  <c:v>0</c:v>
                </c:pt>
                <c:pt idx="372">
                  <c:v>0</c:v>
                </c:pt>
                <c:pt idx="373">
                  <c:v>0</c:v>
                </c:pt>
                <c:pt idx="374">
                  <c:v>4</c:v>
                </c:pt>
                <c:pt idx="375">
                  <c:v>9</c:v>
                </c:pt>
                <c:pt idx="376">
                  <c:v>0</c:v>
                </c:pt>
                <c:pt idx="377">
                  <c:v>4</c:v>
                </c:pt>
                <c:pt idx="378">
                  <c:v>0</c:v>
                </c:pt>
                <c:pt idx="379">
                  <c:v>0</c:v>
                </c:pt>
                <c:pt idx="380">
                  <c:v>1</c:v>
                </c:pt>
                <c:pt idx="381">
                  <c:v>0</c:v>
                </c:pt>
                <c:pt idx="382">
                  <c:v>0</c:v>
                </c:pt>
                <c:pt idx="383">
                  <c:v>4</c:v>
                </c:pt>
                <c:pt idx="384">
                  <c:v>0</c:v>
                </c:pt>
                <c:pt idx="385">
                  <c:v>0</c:v>
                </c:pt>
                <c:pt idx="386">
                  <c:v>0</c:v>
                </c:pt>
                <c:pt idx="387">
                  <c:v>0</c:v>
                </c:pt>
                <c:pt idx="388">
                  <c:v>0</c:v>
                </c:pt>
                <c:pt idx="389">
                  <c:v>0</c:v>
                </c:pt>
                <c:pt idx="390">
                  <c:v>1</c:v>
                </c:pt>
                <c:pt idx="391">
                  <c:v>0</c:v>
                </c:pt>
                <c:pt idx="392">
                  <c:v>0</c:v>
                </c:pt>
                <c:pt idx="393">
                  <c:v>0</c:v>
                </c:pt>
                <c:pt idx="394">
                  <c:v>2</c:v>
                </c:pt>
                <c:pt idx="395">
                  <c:v>0</c:v>
                </c:pt>
                <c:pt idx="396">
                  <c:v>0</c:v>
                </c:pt>
                <c:pt idx="397">
                  <c:v>1</c:v>
                </c:pt>
                <c:pt idx="398">
                  <c:v>0</c:v>
                </c:pt>
                <c:pt idx="399">
                  <c:v>0</c:v>
                </c:pt>
                <c:pt idx="400">
                  <c:v>0</c:v>
                </c:pt>
                <c:pt idx="401">
                  <c:v>0</c:v>
                </c:pt>
                <c:pt idx="402">
                  <c:v>0</c:v>
                </c:pt>
                <c:pt idx="403">
                  <c:v>0</c:v>
                </c:pt>
                <c:pt idx="404">
                  <c:v>0</c:v>
                </c:pt>
                <c:pt idx="405">
                  <c:v>0</c:v>
                </c:pt>
                <c:pt idx="406">
                  <c:v>0</c:v>
                </c:pt>
                <c:pt idx="407">
                  <c:v>0</c:v>
                </c:pt>
                <c:pt idx="408">
                  <c:v>1</c:v>
                </c:pt>
                <c:pt idx="409">
                  <c:v>2</c:v>
                </c:pt>
                <c:pt idx="410">
                  <c:v>0</c:v>
                </c:pt>
                <c:pt idx="411">
                  <c:v>0</c:v>
                </c:pt>
                <c:pt idx="412">
                  <c:v>1</c:v>
                </c:pt>
                <c:pt idx="413">
                  <c:v>0</c:v>
                </c:pt>
                <c:pt idx="414">
                  <c:v>0</c:v>
                </c:pt>
                <c:pt idx="415">
                  <c:v>0</c:v>
                </c:pt>
                <c:pt idx="416">
                  <c:v>0</c:v>
                </c:pt>
                <c:pt idx="417">
                  <c:v>0</c:v>
                </c:pt>
                <c:pt idx="418">
                  <c:v>0</c:v>
                </c:pt>
                <c:pt idx="419">
                  <c:v>0</c:v>
                </c:pt>
                <c:pt idx="420">
                  <c:v>0</c:v>
                </c:pt>
                <c:pt idx="421">
                  <c:v>1</c:v>
                </c:pt>
                <c:pt idx="422">
                  <c:v>0</c:v>
                </c:pt>
                <c:pt idx="423">
                  <c:v>2</c:v>
                </c:pt>
                <c:pt idx="424">
                  <c:v>0</c:v>
                </c:pt>
                <c:pt idx="425">
                  <c:v>0</c:v>
                </c:pt>
                <c:pt idx="426">
                  <c:v>0</c:v>
                </c:pt>
                <c:pt idx="427">
                  <c:v>0</c:v>
                </c:pt>
                <c:pt idx="428">
                  <c:v>0</c:v>
                </c:pt>
                <c:pt idx="429">
                  <c:v>0</c:v>
                </c:pt>
                <c:pt idx="430">
                  <c:v>0</c:v>
                </c:pt>
                <c:pt idx="431">
                  <c:v>0</c:v>
                </c:pt>
                <c:pt idx="432">
                  <c:v>0</c:v>
                </c:pt>
                <c:pt idx="433">
                  <c:v>3</c:v>
                </c:pt>
                <c:pt idx="434">
                  <c:v>0</c:v>
                </c:pt>
                <c:pt idx="435">
                  <c:v>0</c:v>
                </c:pt>
                <c:pt idx="436">
                  <c:v>0</c:v>
                </c:pt>
                <c:pt idx="437">
                  <c:v>4</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2</c:v>
                </c:pt>
                <c:pt idx="460">
                  <c:v>0</c:v>
                </c:pt>
                <c:pt idx="461">
                  <c:v>0</c:v>
                </c:pt>
                <c:pt idx="462">
                  <c:v>0</c:v>
                </c:pt>
                <c:pt idx="463">
                  <c:v>0</c:v>
                </c:pt>
                <c:pt idx="464">
                  <c:v>5</c:v>
                </c:pt>
                <c:pt idx="465">
                  <c:v>4</c:v>
                </c:pt>
                <c:pt idx="466">
                  <c:v>0</c:v>
                </c:pt>
                <c:pt idx="467">
                  <c:v>0</c:v>
                </c:pt>
                <c:pt idx="468">
                  <c:v>0</c:v>
                </c:pt>
                <c:pt idx="469">
                  <c:v>0</c:v>
                </c:pt>
                <c:pt idx="470">
                  <c:v>0</c:v>
                </c:pt>
                <c:pt idx="471">
                  <c:v>0</c:v>
                </c:pt>
                <c:pt idx="472">
                  <c:v>0</c:v>
                </c:pt>
                <c:pt idx="473">
                  <c:v>0</c:v>
                </c:pt>
                <c:pt idx="474">
                  <c:v>0</c:v>
                </c:pt>
                <c:pt idx="475">
                  <c:v>0</c:v>
                </c:pt>
                <c:pt idx="476">
                  <c:v>0</c:v>
                </c:pt>
                <c:pt idx="477">
                  <c:v>2</c:v>
                </c:pt>
                <c:pt idx="478">
                  <c:v>0</c:v>
                </c:pt>
                <c:pt idx="479">
                  <c:v>0</c:v>
                </c:pt>
                <c:pt idx="480">
                  <c:v>0</c:v>
                </c:pt>
                <c:pt idx="481">
                  <c:v>0</c:v>
                </c:pt>
                <c:pt idx="482">
                  <c:v>5</c:v>
                </c:pt>
                <c:pt idx="483">
                  <c:v>0</c:v>
                </c:pt>
                <c:pt idx="484">
                  <c:v>0</c:v>
                </c:pt>
                <c:pt idx="485">
                  <c:v>0</c:v>
                </c:pt>
                <c:pt idx="486">
                  <c:v>0</c:v>
                </c:pt>
                <c:pt idx="487">
                  <c:v>0</c:v>
                </c:pt>
                <c:pt idx="488">
                  <c:v>0</c:v>
                </c:pt>
                <c:pt idx="489">
                  <c:v>0</c:v>
                </c:pt>
                <c:pt idx="490">
                  <c:v>0</c:v>
                </c:pt>
                <c:pt idx="491">
                  <c:v>0</c:v>
                </c:pt>
                <c:pt idx="492">
                  <c:v>2</c:v>
                </c:pt>
                <c:pt idx="493">
                  <c:v>0</c:v>
                </c:pt>
                <c:pt idx="494">
                  <c:v>0</c:v>
                </c:pt>
                <c:pt idx="495">
                  <c:v>0</c:v>
                </c:pt>
                <c:pt idx="496">
                  <c:v>1</c:v>
                </c:pt>
                <c:pt idx="497">
                  <c:v>0</c:v>
                </c:pt>
                <c:pt idx="498">
                  <c:v>0</c:v>
                </c:pt>
                <c:pt idx="499">
                  <c:v>0</c:v>
                </c:pt>
                <c:pt idx="500">
                  <c:v>1</c:v>
                </c:pt>
                <c:pt idx="501">
                  <c:v>0</c:v>
                </c:pt>
                <c:pt idx="502">
                  <c:v>0</c:v>
                </c:pt>
                <c:pt idx="503">
                  <c:v>0</c:v>
                </c:pt>
                <c:pt idx="504">
                  <c:v>0</c:v>
                </c:pt>
                <c:pt idx="505">
                  <c:v>0</c:v>
                </c:pt>
                <c:pt idx="506">
                  <c:v>0</c:v>
                </c:pt>
                <c:pt idx="507">
                  <c:v>0</c:v>
                </c:pt>
                <c:pt idx="508">
                  <c:v>0</c:v>
                </c:pt>
                <c:pt idx="509">
                  <c:v>0</c:v>
                </c:pt>
                <c:pt idx="510">
                  <c:v>2</c:v>
                </c:pt>
                <c:pt idx="511">
                  <c:v>0</c:v>
                </c:pt>
                <c:pt idx="512">
                  <c:v>5</c:v>
                </c:pt>
                <c:pt idx="513">
                  <c:v>0</c:v>
                </c:pt>
                <c:pt idx="514">
                  <c:v>0</c:v>
                </c:pt>
                <c:pt idx="515">
                  <c:v>4</c:v>
                </c:pt>
                <c:pt idx="516">
                  <c:v>0</c:v>
                </c:pt>
                <c:pt idx="517">
                  <c:v>0</c:v>
                </c:pt>
                <c:pt idx="518">
                  <c:v>2</c:v>
                </c:pt>
                <c:pt idx="519">
                  <c:v>2</c:v>
                </c:pt>
                <c:pt idx="520">
                  <c:v>0</c:v>
                </c:pt>
                <c:pt idx="521">
                  <c:v>0</c:v>
                </c:pt>
                <c:pt idx="522">
                  <c:v>4</c:v>
                </c:pt>
                <c:pt idx="523">
                  <c:v>0</c:v>
                </c:pt>
                <c:pt idx="524">
                  <c:v>0</c:v>
                </c:pt>
                <c:pt idx="525">
                  <c:v>0</c:v>
                </c:pt>
                <c:pt idx="526">
                  <c:v>0</c:v>
                </c:pt>
                <c:pt idx="527">
                  <c:v>0</c:v>
                </c:pt>
                <c:pt idx="528">
                  <c:v>2</c:v>
                </c:pt>
                <c:pt idx="529">
                  <c:v>0</c:v>
                </c:pt>
                <c:pt idx="530">
                  <c:v>0</c:v>
                </c:pt>
                <c:pt idx="531">
                  <c:v>0</c:v>
                </c:pt>
                <c:pt idx="532">
                  <c:v>0</c:v>
                </c:pt>
                <c:pt idx="533">
                  <c:v>0</c:v>
                </c:pt>
                <c:pt idx="534">
                  <c:v>0</c:v>
                </c:pt>
                <c:pt idx="535">
                  <c:v>0</c:v>
                </c:pt>
                <c:pt idx="536">
                  <c:v>0</c:v>
                </c:pt>
                <c:pt idx="537">
                  <c:v>0</c:v>
                </c:pt>
                <c:pt idx="538">
                  <c:v>0</c:v>
                </c:pt>
                <c:pt idx="539">
                  <c:v>0</c:v>
                </c:pt>
                <c:pt idx="540">
                  <c:v>4</c:v>
                </c:pt>
                <c:pt idx="541">
                  <c:v>0</c:v>
                </c:pt>
                <c:pt idx="542">
                  <c:v>0</c:v>
                </c:pt>
                <c:pt idx="543">
                  <c:v>0</c:v>
                </c:pt>
                <c:pt idx="544">
                  <c:v>0</c:v>
                </c:pt>
                <c:pt idx="545">
                  <c:v>0</c:v>
                </c:pt>
                <c:pt idx="546">
                  <c:v>0</c:v>
                </c:pt>
                <c:pt idx="547">
                  <c:v>0</c:v>
                </c:pt>
                <c:pt idx="548">
                  <c:v>0</c:v>
                </c:pt>
                <c:pt idx="549">
                  <c:v>0</c:v>
                </c:pt>
                <c:pt idx="550">
                  <c:v>0</c:v>
                </c:pt>
                <c:pt idx="551">
                  <c:v>3</c:v>
                </c:pt>
                <c:pt idx="552">
                  <c:v>1</c:v>
                </c:pt>
                <c:pt idx="553">
                  <c:v>0</c:v>
                </c:pt>
                <c:pt idx="554">
                  <c:v>0</c:v>
                </c:pt>
                <c:pt idx="555">
                  <c:v>7</c:v>
                </c:pt>
                <c:pt idx="556">
                  <c:v>0</c:v>
                </c:pt>
                <c:pt idx="557">
                  <c:v>0</c:v>
                </c:pt>
                <c:pt idx="558">
                  <c:v>0</c:v>
                </c:pt>
                <c:pt idx="559">
                  <c:v>0</c:v>
                </c:pt>
                <c:pt idx="560">
                  <c:v>0</c:v>
                </c:pt>
                <c:pt idx="561">
                  <c:v>0</c:v>
                </c:pt>
                <c:pt idx="562">
                  <c:v>0</c:v>
                </c:pt>
                <c:pt idx="563">
                  <c:v>1</c:v>
                </c:pt>
                <c:pt idx="564">
                  <c:v>0</c:v>
                </c:pt>
                <c:pt idx="565">
                  <c:v>1</c:v>
                </c:pt>
                <c:pt idx="566">
                  <c:v>0</c:v>
                </c:pt>
                <c:pt idx="567">
                  <c:v>0</c:v>
                </c:pt>
                <c:pt idx="568">
                  <c:v>0</c:v>
                </c:pt>
                <c:pt idx="569">
                  <c:v>0</c:v>
                </c:pt>
                <c:pt idx="570">
                  <c:v>0</c:v>
                </c:pt>
                <c:pt idx="571">
                  <c:v>0</c:v>
                </c:pt>
                <c:pt idx="572">
                  <c:v>1</c:v>
                </c:pt>
                <c:pt idx="573">
                  <c:v>0</c:v>
                </c:pt>
                <c:pt idx="574">
                  <c:v>0</c:v>
                </c:pt>
                <c:pt idx="575">
                  <c:v>0</c:v>
                </c:pt>
                <c:pt idx="576">
                  <c:v>0</c:v>
                </c:pt>
                <c:pt idx="577">
                  <c:v>0</c:v>
                </c:pt>
                <c:pt idx="578">
                  <c:v>2</c:v>
                </c:pt>
                <c:pt idx="579">
                  <c:v>8</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1</c:v>
                </c:pt>
                <c:pt idx="597">
                  <c:v>0</c:v>
                </c:pt>
                <c:pt idx="598">
                  <c:v>2</c:v>
                </c:pt>
                <c:pt idx="599">
                  <c:v>0</c:v>
                </c:pt>
                <c:pt idx="600">
                  <c:v>0</c:v>
                </c:pt>
                <c:pt idx="601">
                  <c:v>0</c:v>
                </c:pt>
                <c:pt idx="602">
                  <c:v>4</c:v>
                </c:pt>
                <c:pt idx="603">
                  <c:v>0</c:v>
                </c:pt>
                <c:pt idx="604">
                  <c:v>0</c:v>
                </c:pt>
                <c:pt idx="605">
                  <c:v>0</c:v>
                </c:pt>
                <c:pt idx="606">
                  <c:v>0</c:v>
                </c:pt>
                <c:pt idx="607">
                  <c:v>0</c:v>
                </c:pt>
                <c:pt idx="608">
                  <c:v>0</c:v>
                </c:pt>
                <c:pt idx="609">
                  <c:v>0</c:v>
                </c:pt>
                <c:pt idx="610">
                  <c:v>0</c:v>
                </c:pt>
                <c:pt idx="611">
                  <c:v>0</c:v>
                </c:pt>
                <c:pt idx="612">
                  <c:v>0</c:v>
                </c:pt>
                <c:pt idx="613">
                  <c:v>0</c:v>
                </c:pt>
                <c:pt idx="614">
                  <c:v>1</c:v>
                </c:pt>
                <c:pt idx="615">
                  <c:v>0</c:v>
                </c:pt>
                <c:pt idx="616">
                  <c:v>0</c:v>
                </c:pt>
                <c:pt idx="617">
                  <c:v>0</c:v>
                </c:pt>
                <c:pt idx="618">
                  <c:v>0</c:v>
                </c:pt>
                <c:pt idx="619">
                  <c:v>4</c:v>
                </c:pt>
                <c:pt idx="620">
                  <c:v>0</c:v>
                </c:pt>
                <c:pt idx="621">
                  <c:v>0</c:v>
                </c:pt>
                <c:pt idx="622">
                  <c:v>0</c:v>
                </c:pt>
                <c:pt idx="623">
                  <c:v>3</c:v>
                </c:pt>
                <c:pt idx="624">
                  <c:v>0</c:v>
                </c:pt>
                <c:pt idx="625">
                  <c:v>0</c:v>
                </c:pt>
                <c:pt idx="626">
                  <c:v>0</c:v>
                </c:pt>
                <c:pt idx="627">
                  <c:v>0</c:v>
                </c:pt>
                <c:pt idx="628">
                  <c:v>0</c:v>
                </c:pt>
                <c:pt idx="629">
                  <c:v>2</c:v>
                </c:pt>
                <c:pt idx="630">
                  <c:v>0</c:v>
                </c:pt>
                <c:pt idx="631">
                  <c:v>3</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2</c:v>
                </c:pt>
                <c:pt idx="648">
                  <c:v>0</c:v>
                </c:pt>
                <c:pt idx="649">
                  <c:v>3</c:v>
                </c:pt>
                <c:pt idx="650">
                  <c:v>2</c:v>
                </c:pt>
                <c:pt idx="651">
                  <c:v>3</c:v>
                </c:pt>
                <c:pt idx="652">
                  <c:v>0</c:v>
                </c:pt>
                <c:pt idx="653">
                  <c:v>0</c:v>
                </c:pt>
                <c:pt idx="654">
                  <c:v>0</c:v>
                </c:pt>
                <c:pt idx="655">
                  <c:v>0</c:v>
                </c:pt>
                <c:pt idx="656">
                  <c:v>0</c:v>
                </c:pt>
                <c:pt idx="657">
                  <c:v>1</c:v>
                </c:pt>
                <c:pt idx="658">
                  <c:v>1</c:v>
                </c:pt>
                <c:pt idx="659">
                  <c:v>0</c:v>
                </c:pt>
                <c:pt idx="660">
                  <c:v>1</c:v>
                </c:pt>
                <c:pt idx="661">
                  <c:v>0</c:v>
                </c:pt>
                <c:pt idx="662">
                  <c:v>0</c:v>
                </c:pt>
                <c:pt idx="663">
                  <c:v>3</c:v>
                </c:pt>
                <c:pt idx="664">
                  <c:v>0</c:v>
                </c:pt>
                <c:pt idx="665">
                  <c:v>8</c:v>
                </c:pt>
                <c:pt idx="666">
                  <c:v>0</c:v>
                </c:pt>
                <c:pt idx="667">
                  <c:v>1</c:v>
                </c:pt>
                <c:pt idx="668">
                  <c:v>0</c:v>
                </c:pt>
                <c:pt idx="669">
                  <c:v>0</c:v>
                </c:pt>
                <c:pt idx="670">
                  <c:v>0</c:v>
                </c:pt>
                <c:pt idx="671">
                  <c:v>1</c:v>
                </c:pt>
                <c:pt idx="672">
                  <c:v>1</c:v>
                </c:pt>
                <c:pt idx="673">
                  <c:v>0</c:v>
                </c:pt>
                <c:pt idx="674">
                  <c:v>0</c:v>
                </c:pt>
                <c:pt idx="675">
                  <c:v>2</c:v>
                </c:pt>
                <c:pt idx="676">
                  <c:v>0</c:v>
                </c:pt>
                <c:pt idx="677">
                  <c:v>0</c:v>
                </c:pt>
                <c:pt idx="678">
                  <c:v>0</c:v>
                </c:pt>
                <c:pt idx="679">
                  <c:v>0</c:v>
                </c:pt>
                <c:pt idx="680">
                  <c:v>0</c:v>
                </c:pt>
                <c:pt idx="681">
                  <c:v>0</c:v>
                </c:pt>
                <c:pt idx="682">
                  <c:v>0</c:v>
                </c:pt>
                <c:pt idx="683">
                  <c:v>0</c:v>
                </c:pt>
                <c:pt idx="684">
                  <c:v>2</c:v>
                </c:pt>
                <c:pt idx="685">
                  <c:v>8</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4</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3</c:v>
                </c:pt>
                <c:pt idx="714">
                  <c:v>0</c:v>
                </c:pt>
                <c:pt idx="715">
                  <c:v>0</c:v>
                </c:pt>
                <c:pt idx="716">
                  <c:v>0</c:v>
                </c:pt>
                <c:pt idx="717">
                  <c:v>0</c:v>
                </c:pt>
                <c:pt idx="718">
                  <c:v>4</c:v>
                </c:pt>
                <c:pt idx="719">
                  <c:v>0</c:v>
                </c:pt>
                <c:pt idx="720">
                  <c:v>0</c:v>
                </c:pt>
                <c:pt idx="721">
                  <c:v>0</c:v>
                </c:pt>
                <c:pt idx="722">
                  <c:v>0</c:v>
                </c:pt>
                <c:pt idx="723">
                  <c:v>0</c:v>
                </c:pt>
                <c:pt idx="724">
                  <c:v>8</c:v>
                </c:pt>
                <c:pt idx="725">
                  <c:v>9</c:v>
                </c:pt>
                <c:pt idx="726">
                  <c:v>0</c:v>
                </c:pt>
                <c:pt idx="727">
                  <c:v>0</c:v>
                </c:pt>
                <c:pt idx="728">
                  <c:v>0</c:v>
                </c:pt>
                <c:pt idx="729">
                  <c:v>0</c:v>
                </c:pt>
                <c:pt idx="730">
                  <c:v>0</c:v>
                </c:pt>
                <c:pt idx="731">
                  <c:v>8</c:v>
                </c:pt>
                <c:pt idx="732">
                  <c:v>0</c:v>
                </c:pt>
                <c:pt idx="733">
                  <c:v>0</c:v>
                </c:pt>
                <c:pt idx="734">
                  <c:v>0</c:v>
                </c:pt>
                <c:pt idx="735">
                  <c:v>0</c:v>
                </c:pt>
                <c:pt idx="736">
                  <c:v>0</c:v>
                </c:pt>
                <c:pt idx="737">
                  <c:v>0</c:v>
                </c:pt>
                <c:pt idx="738">
                  <c:v>1</c:v>
                </c:pt>
                <c:pt idx="739">
                  <c:v>0</c:v>
                </c:pt>
                <c:pt idx="740">
                  <c:v>0</c:v>
                </c:pt>
                <c:pt idx="741">
                  <c:v>0</c:v>
                </c:pt>
                <c:pt idx="742">
                  <c:v>1</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8</c:v>
                </c:pt>
                <c:pt idx="765">
                  <c:v>4</c:v>
                </c:pt>
                <c:pt idx="766">
                  <c:v>0</c:v>
                </c:pt>
                <c:pt idx="767">
                  <c:v>0</c:v>
                </c:pt>
                <c:pt idx="768">
                  <c:v>0</c:v>
                </c:pt>
                <c:pt idx="769">
                  <c:v>2</c:v>
                </c:pt>
                <c:pt idx="770">
                  <c:v>0</c:v>
                </c:pt>
                <c:pt idx="771">
                  <c:v>0</c:v>
                </c:pt>
                <c:pt idx="772">
                  <c:v>0</c:v>
                </c:pt>
                <c:pt idx="773">
                  <c:v>0</c:v>
                </c:pt>
                <c:pt idx="774">
                  <c:v>0</c:v>
                </c:pt>
                <c:pt idx="775">
                  <c:v>0</c:v>
                </c:pt>
                <c:pt idx="776">
                  <c:v>6</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1</c:v>
                </c:pt>
                <c:pt idx="799">
                  <c:v>0</c:v>
                </c:pt>
                <c:pt idx="800">
                  <c:v>5</c:v>
                </c:pt>
                <c:pt idx="801">
                  <c:v>2</c:v>
                </c:pt>
                <c:pt idx="802">
                  <c:v>1</c:v>
                </c:pt>
                <c:pt idx="803">
                  <c:v>0</c:v>
                </c:pt>
                <c:pt idx="804">
                  <c:v>18</c:v>
                </c:pt>
                <c:pt idx="805">
                  <c:v>4</c:v>
                </c:pt>
                <c:pt idx="806">
                  <c:v>0</c:v>
                </c:pt>
                <c:pt idx="807">
                  <c:v>0</c:v>
                </c:pt>
                <c:pt idx="808">
                  <c:v>2</c:v>
                </c:pt>
                <c:pt idx="809">
                  <c:v>0</c:v>
                </c:pt>
                <c:pt idx="810">
                  <c:v>0</c:v>
                </c:pt>
                <c:pt idx="811">
                  <c:v>0</c:v>
                </c:pt>
                <c:pt idx="812">
                  <c:v>0</c:v>
                </c:pt>
                <c:pt idx="813">
                  <c:v>0</c:v>
                </c:pt>
                <c:pt idx="814">
                  <c:v>1</c:v>
                </c:pt>
                <c:pt idx="815">
                  <c:v>0</c:v>
                </c:pt>
                <c:pt idx="816">
                  <c:v>0</c:v>
                </c:pt>
                <c:pt idx="817">
                  <c:v>0</c:v>
                </c:pt>
                <c:pt idx="818">
                  <c:v>0</c:v>
                </c:pt>
                <c:pt idx="819">
                  <c:v>2</c:v>
                </c:pt>
                <c:pt idx="820">
                  <c:v>0</c:v>
                </c:pt>
                <c:pt idx="821">
                  <c:v>1</c:v>
                </c:pt>
                <c:pt idx="822">
                  <c:v>8</c:v>
                </c:pt>
                <c:pt idx="823">
                  <c:v>2</c:v>
                </c:pt>
                <c:pt idx="824">
                  <c:v>0</c:v>
                </c:pt>
                <c:pt idx="825">
                  <c:v>0</c:v>
                </c:pt>
                <c:pt idx="826">
                  <c:v>0</c:v>
                </c:pt>
                <c:pt idx="827">
                  <c:v>0</c:v>
                </c:pt>
                <c:pt idx="828">
                  <c:v>1</c:v>
                </c:pt>
                <c:pt idx="829">
                  <c:v>0</c:v>
                </c:pt>
                <c:pt idx="830">
                  <c:v>0</c:v>
                </c:pt>
                <c:pt idx="831">
                  <c:v>0</c:v>
                </c:pt>
                <c:pt idx="832">
                  <c:v>0</c:v>
                </c:pt>
                <c:pt idx="833">
                  <c:v>0</c:v>
                </c:pt>
                <c:pt idx="834">
                  <c:v>0</c:v>
                </c:pt>
                <c:pt idx="835">
                  <c:v>0</c:v>
                </c:pt>
                <c:pt idx="836">
                  <c:v>0</c:v>
                </c:pt>
                <c:pt idx="837">
                  <c:v>3</c:v>
                </c:pt>
                <c:pt idx="838">
                  <c:v>0</c:v>
                </c:pt>
                <c:pt idx="839">
                  <c:v>0</c:v>
                </c:pt>
                <c:pt idx="840">
                  <c:v>0</c:v>
                </c:pt>
                <c:pt idx="841">
                  <c:v>0</c:v>
                </c:pt>
                <c:pt idx="842">
                  <c:v>0</c:v>
                </c:pt>
                <c:pt idx="843">
                  <c:v>5</c:v>
                </c:pt>
                <c:pt idx="844">
                  <c:v>0</c:v>
                </c:pt>
                <c:pt idx="845">
                  <c:v>0</c:v>
                </c:pt>
                <c:pt idx="846">
                  <c:v>0</c:v>
                </c:pt>
                <c:pt idx="847">
                  <c:v>0</c:v>
                </c:pt>
                <c:pt idx="848">
                  <c:v>0</c:v>
                </c:pt>
                <c:pt idx="849">
                  <c:v>3</c:v>
                </c:pt>
                <c:pt idx="850">
                  <c:v>0</c:v>
                </c:pt>
                <c:pt idx="851">
                  <c:v>0</c:v>
                </c:pt>
                <c:pt idx="852">
                  <c:v>0</c:v>
                </c:pt>
                <c:pt idx="853">
                  <c:v>0</c:v>
                </c:pt>
                <c:pt idx="854">
                  <c:v>0</c:v>
                </c:pt>
                <c:pt idx="855">
                  <c:v>2</c:v>
                </c:pt>
                <c:pt idx="856">
                  <c:v>0</c:v>
                </c:pt>
                <c:pt idx="857">
                  <c:v>1</c:v>
                </c:pt>
                <c:pt idx="858">
                  <c:v>19</c:v>
                </c:pt>
                <c:pt idx="859">
                  <c:v>0</c:v>
                </c:pt>
                <c:pt idx="860">
                  <c:v>0</c:v>
                </c:pt>
                <c:pt idx="861">
                  <c:v>0</c:v>
                </c:pt>
                <c:pt idx="862">
                  <c:v>0</c:v>
                </c:pt>
                <c:pt idx="863">
                  <c:v>0</c:v>
                </c:pt>
                <c:pt idx="864">
                  <c:v>0</c:v>
                </c:pt>
                <c:pt idx="865">
                  <c:v>0</c:v>
                </c:pt>
                <c:pt idx="866">
                  <c:v>0</c:v>
                </c:pt>
                <c:pt idx="867">
                  <c:v>0</c:v>
                </c:pt>
                <c:pt idx="868">
                  <c:v>0</c:v>
                </c:pt>
                <c:pt idx="869">
                  <c:v>1</c:v>
                </c:pt>
                <c:pt idx="870">
                  <c:v>0</c:v>
                </c:pt>
                <c:pt idx="871">
                  <c:v>0</c:v>
                </c:pt>
                <c:pt idx="872">
                  <c:v>0</c:v>
                </c:pt>
                <c:pt idx="873">
                  <c:v>0</c:v>
                </c:pt>
                <c:pt idx="874">
                  <c:v>7</c:v>
                </c:pt>
                <c:pt idx="875">
                  <c:v>0</c:v>
                </c:pt>
                <c:pt idx="876">
                  <c:v>0</c:v>
                </c:pt>
                <c:pt idx="877">
                  <c:v>0</c:v>
                </c:pt>
                <c:pt idx="878">
                  <c:v>0</c:v>
                </c:pt>
                <c:pt idx="879">
                  <c:v>0</c:v>
                </c:pt>
                <c:pt idx="880">
                  <c:v>1</c:v>
                </c:pt>
                <c:pt idx="881">
                  <c:v>2</c:v>
                </c:pt>
                <c:pt idx="882">
                  <c:v>0</c:v>
                </c:pt>
                <c:pt idx="883">
                  <c:v>3</c:v>
                </c:pt>
                <c:pt idx="884">
                  <c:v>0</c:v>
                </c:pt>
                <c:pt idx="885">
                  <c:v>0</c:v>
                </c:pt>
                <c:pt idx="886">
                  <c:v>0</c:v>
                </c:pt>
                <c:pt idx="887">
                  <c:v>0</c:v>
                </c:pt>
                <c:pt idx="888">
                  <c:v>0</c:v>
                </c:pt>
                <c:pt idx="889">
                  <c:v>0</c:v>
                </c:pt>
                <c:pt idx="890">
                  <c:v>0</c:v>
                </c:pt>
                <c:pt idx="891">
                  <c:v>2</c:v>
                </c:pt>
                <c:pt idx="892">
                  <c:v>2</c:v>
                </c:pt>
                <c:pt idx="893">
                  <c:v>1</c:v>
                </c:pt>
                <c:pt idx="894">
                  <c:v>0</c:v>
                </c:pt>
                <c:pt idx="895">
                  <c:v>0</c:v>
                </c:pt>
                <c:pt idx="896">
                  <c:v>0</c:v>
                </c:pt>
                <c:pt idx="897">
                  <c:v>0</c:v>
                </c:pt>
                <c:pt idx="898">
                  <c:v>0</c:v>
                </c:pt>
                <c:pt idx="899">
                  <c:v>0</c:v>
                </c:pt>
                <c:pt idx="900">
                  <c:v>0</c:v>
                </c:pt>
                <c:pt idx="901">
                  <c:v>2</c:v>
                </c:pt>
                <c:pt idx="902">
                  <c:v>0</c:v>
                </c:pt>
                <c:pt idx="903">
                  <c:v>2</c:v>
                </c:pt>
                <c:pt idx="904">
                  <c:v>0</c:v>
                </c:pt>
                <c:pt idx="905">
                  <c:v>0</c:v>
                </c:pt>
                <c:pt idx="906">
                  <c:v>1</c:v>
                </c:pt>
                <c:pt idx="907">
                  <c:v>0</c:v>
                </c:pt>
                <c:pt idx="908">
                  <c:v>0</c:v>
                </c:pt>
                <c:pt idx="909">
                  <c:v>0</c:v>
                </c:pt>
                <c:pt idx="910">
                  <c:v>0</c:v>
                </c:pt>
                <c:pt idx="911">
                  <c:v>0</c:v>
                </c:pt>
                <c:pt idx="912">
                  <c:v>0</c:v>
                </c:pt>
                <c:pt idx="913">
                  <c:v>2</c:v>
                </c:pt>
                <c:pt idx="914">
                  <c:v>0</c:v>
                </c:pt>
                <c:pt idx="915">
                  <c:v>0</c:v>
                </c:pt>
                <c:pt idx="916">
                  <c:v>0</c:v>
                </c:pt>
                <c:pt idx="917">
                  <c:v>0</c:v>
                </c:pt>
                <c:pt idx="918">
                  <c:v>0</c:v>
                </c:pt>
                <c:pt idx="919">
                  <c:v>0</c:v>
                </c:pt>
                <c:pt idx="920">
                  <c:v>0</c:v>
                </c:pt>
                <c:pt idx="921">
                  <c:v>0</c:v>
                </c:pt>
                <c:pt idx="922">
                  <c:v>0</c:v>
                </c:pt>
                <c:pt idx="923">
                  <c:v>0</c:v>
                </c:pt>
                <c:pt idx="924">
                  <c:v>0</c:v>
                </c:pt>
                <c:pt idx="925">
                  <c:v>0</c:v>
                </c:pt>
                <c:pt idx="926">
                  <c:v>2</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2</c:v>
                </c:pt>
                <c:pt idx="942">
                  <c:v>2</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2</c:v>
                </c:pt>
                <c:pt idx="957">
                  <c:v>0</c:v>
                </c:pt>
                <c:pt idx="958">
                  <c:v>0</c:v>
                </c:pt>
                <c:pt idx="959">
                  <c:v>0</c:v>
                </c:pt>
                <c:pt idx="960">
                  <c:v>3</c:v>
                </c:pt>
                <c:pt idx="961">
                  <c:v>0</c:v>
                </c:pt>
                <c:pt idx="962">
                  <c:v>0</c:v>
                </c:pt>
                <c:pt idx="963">
                  <c:v>0</c:v>
                </c:pt>
                <c:pt idx="964">
                  <c:v>0</c:v>
                </c:pt>
                <c:pt idx="965">
                  <c:v>0</c:v>
                </c:pt>
                <c:pt idx="966">
                  <c:v>0</c:v>
                </c:pt>
                <c:pt idx="967">
                  <c:v>2</c:v>
                </c:pt>
                <c:pt idx="968">
                  <c:v>0</c:v>
                </c:pt>
                <c:pt idx="969">
                  <c:v>0</c:v>
                </c:pt>
                <c:pt idx="970">
                  <c:v>1</c:v>
                </c:pt>
                <c:pt idx="971">
                  <c:v>0</c:v>
                </c:pt>
                <c:pt idx="972">
                  <c:v>0</c:v>
                </c:pt>
                <c:pt idx="973">
                  <c:v>1</c:v>
                </c:pt>
                <c:pt idx="974">
                  <c:v>0</c:v>
                </c:pt>
                <c:pt idx="975">
                  <c:v>0</c:v>
                </c:pt>
                <c:pt idx="976">
                  <c:v>0</c:v>
                </c:pt>
                <c:pt idx="977">
                  <c:v>0</c:v>
                </c:pt>
                <c:pt idx="978">
                  <c:v>0</c:v>
                </c:pt>
                <c:pt idx="979">
                  <c:v>0</c:v>
                </c:pt>
                <c:pt idx="980">
                  <c:v>0</c:v>
                </c:pt>
                <c:pt idx="981">
                  <c:v>0</c:v>
                </c:pt>
                <c:pt idx="982">
                  <c:v>0</c:v>
                </c:pt>
                <c:pt idx="983">
                  <c:v>0</c:v>
                </c:pt>
                <c:pt idx="984">
                  <c:v>2</c:v>
                </c:pt>
                <c:pt idx="985">
                  <c:v>0</c:v>
                </c:pt>
                <c:pt idx="986">
                  <c:v>0</c:v>
                </c:pt>
                <c:pt idx="987">
                  <c:v>0</c:v>
                </c:pt>
                <c:pt idx="988">
                  <c:v>0</c:v>
                </c:pt>
                <c:pt idx="989">
                  <c:v>0</c:v>
                </c:pt>
                <c:pt idx="990">
                  <c:v>0</c:v>
                </c:pt>
                <c:pt idx="991">
                  <c:v>0</c:v>
                </c:pt>
                <c:pt idx="992">
                  <c:v>0</c:v>
                </c:pt>
                <c:pt idx="993">
                  <c:v>0</c:v>
                </c:pt>
                <c:pt idx="994">
                  <c:v>0</c:v>
                </c:pt>
                <c:pt idx="995">
                  <c:v>0</c:v>
                </c:pt>
                <c:pt idx="996">
                  <c:v>0</c:v>
                </c:pt>
                <c:pt idx="997">
                  <c:v>1</c:v>
                </c:pt>
                <c:pt idx="998">
                  <c:v>0</c:v>
                </c:pt>
                <c:pt idx="999">
                  <c:v>5</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5</c:v>
                </c:pt>
                <c:pt idx="1021">
                  <c:v>0</c:v>
                </c:pt>
                <c:pt idx="1022">
                  <c:v>0</c:v>
                </c:pt>
                <c:pt idx="1023">
                  <c:v>0</c:v>
                </c:pt>
                <c:pt idx="1024">
                  <c:v>0</c:v>
                </c:pt>
                <c:pt idx="1025">
                  <c:v>0</c:v>
                </c:pt>
                <c:pt idx="1026">
                  <c:v>0</c:v>
                </c:pt>
                <c:pt idx="1027">
                  <c:v>0</c:v>
                </c:pt>
                <c:pt idx="1028">
                  <c:v>0</c:v>
                </c:pt>
                <c:pt idx="1029">
                  <c:v>0</c:v>
                </c:pt>
                <c:pt idx="1030">
                  <c:v>3</c:v>
                </c:pt>
                <c:pt idx="1031">
                  <c:v>0</c:v>
                </c:pt>
                <c:pt idx="1032">
                  <c:v>0</c:v>
                </c:pt>
                <c:pt idx="1033">
                  <c:v>0</c:v>
                </c:pt>
                <c:pt idx="1034">
                  <c:v>0</c:v>
                </c:pt>
                <c:pt idx="1035">
                  <c:v>0</c:v>
                </c:pt>
                <c:pt idx="1036">
                  <c:v>0</c:v>
                </c:pt>
                <c:pt idx="1037">
                  <c:v>0</c:v>
                </c:pt>
                <c:pt idx="1038">
                  <c:v>0</c:v>
                </c:pt>
                <c:pt idx="1039">
                  <c:v>0</c:v>
                </c:pt>
                <c:pt idx="1040">
                  <c:v>3</c:v>
                </c:pt>
                <c:pt idx="1041">
                  <c:v>0</c:v>
                </c:pt>
                <c:pt idx="1042">
                  <c:v>3</c:v>
                </c:pt>
                <c:pt idx="1043">
                  <c:v>0</c:v>
                </c:pt>
                <c:pt idx="1044">
                  <c:v>0</c:v>
                </c:pt>
                <c:pt idx="1045">
                  <c:v>0</c:v>
                </c:pt>
                <c:pt idx="1046">
                  <c:v>0</c:v>
                </c:pt>
                <c:pt idx="1047">
                  <c:v>0</c:v>
                </c:pt>
                <c:pt idx="1048">
                  <c:v>3</c:v>
                </c:pt>
                <c:pt idx="1049">
                  <c:v>0</c:v>
                </c:pt>
                <c:pt idx="1050">
                  <c:v>0</c:v>
                </c:pt>
                <c:pt idx="1051">
                  <c:v>0</c:v>
                </c:pt>
                <c:pt idx="1052">
                  <c:v>0</c:v>
                </c:pt>
                <c:pt idx="1053">
                  <c:v>0</c:v>
                </c:pt>
                <c:pt idx="1054">
                  <c:v>0</c:v>
                </c:pt>
                <c:pt idx="1055">
                  <c:v>0</c:v>
                </c:pt>
                <c:pt idx="1056">
                  <c:v>2</c:v>
                </c:pt>
                <c:pt idx="1057">
                  <c:v>0</c:v>
                </c:pt>
                <c:pt idx="1058">
                  <c:v>0</c:v>
                </c:pt>
                <c:pt idx="1059">
                  <c:v>0</c:v>
                </c:pt>
                <c:pt idx="1060">
                  <c:v>2</c:v>
                </c:pt>
                <c:pt idx="1061">
                  <c:v>0</c:v>
                </c:pt>
                <c:pt idx="1062">
                  <c:v>0</c:v>
                </c:pt>
                <c:pt idx="1063">
                  <c:v>0</c:v>
                </c:pt>
                <c:pt idx="1064">
                  <c:v>0</c:v>
                </c:pt>
                <c:pt idx="1065">
                  <c:v>0</c:v>
                </c:pt>
                <c:pt idx="1066">
                  <c:v>0</c:v>
                </c:pt>
                <c:pt idx="1067">
                  <c:v>0</c:v>
                </c:pt>
                <c:pt idx="1068">
                  <c:v>0</c:v>
                </c:pt>
                <c:pt idx="1069">
                  <c:v>3</c:v>
                </c:pt>
                <c:pt idx="1070">
                  <c:v>0</c:v>
                </c:pt>
                <c:pt idx="1071">
                  <c:v>1</c:v>
                </c:pt>
                <c:pt idx="1072">
                  <c:v>0</c:v>
                </c:pt>
                <c:pt idx="1073">
                  <c:v>3</c:v>
                </c:pt>
                <c:pt idx="1074">
                  <c:v>0</c:v>
                </c:pt>
                <c:pt idx="1075">
                  <c:v>0</c:v>
                </c:pt>
                <c:pt idx="1076">
                  <c:v>2</c:v>
                </c:pt>
                <c:pt idx="1077">
                  <c:v>2</c:v>
                </c:pt>
                <c:pt idx="1078">
                  <c:v>0</c:v>
                </c:pt>
                <c:pt idx="1079">
                  <c:v>0</c:v>
                </c:pt>
                <c:pt idx="1080">
                  <c:v>0</c:v>
                </c:pt>
                <c:pt idx="1081">
                  <c:v>0</c:v>
                </c:pt>
                <c:pt idx="1082">
                  <c:v>0</c:v>
                </c:pt>
                <c:pt idx="1083">
                  <c:v>1</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2</c:v>
                </c:pt>
                <c:pt idx="1097">
                  <c:v>2</c:v>
                </c:pt>
                <c:pt idx="1098">
                  <c:v>0</c:v>
                </c:pt>
                <c:pt idx="1099">
                  <c:v>0</c:v>
                </c:pt>
                <c:pt idx="1100">
                  <c:v>1</c:v>
                </c:pt>
                <c:pt idx="1101">
                  <c:v>0</c:v>
                </c:pt>
                <c:pt idx="1102">
                  <c:v>0</c:v>
                </c:pt>
                <c:pt idx="1103">
                  <c:v>0</c:v>
                </c:pt>
                <c:pt idx="1104">
                  <c:v>1</c:v>
                </c:pt>
                <c:pt idx="1105">
                  <c:v>0</c:v>
                </c:pt>
                <c:pt idx="1106">
                  <c:v>12</c:v>
                </c:pt>
                <c:pt idx="1107">
                  <c:v>0</c:v>
                </c:pt>
                <c:pt idx="1108">
                  <c:v>5</c:v>
                </c:pt>
                <c:pt idx="1109">
                  <c:v>3</c:v>
                </c:pt>
                <c:pt idx="1110">
                  <c:v>0</c:v>
                </c:pt>
                <c:pt idx="1111">
                  <c:v>8</c:v>
                </c:pt>
                <c:pt idx="1112">
                  <c:v>1</c:v>
                </c:pt>
                <c:pt idx="1113">
                  <c:v>0</c:v>
                </c:pt>
                <c:pt idx="1114">
                  <c:v>0</c:v>
                </c:pt>
                <c:pt idx="1115">
                  <c:v>0</c:v>
                </c:pt>
                <c:pt idx="1116">
                  <c:v>0</c:v>
                </c:pt>
                <c:pt idx="1117">
                  <c:v>3</c:v>
                </c:pt>
                <c:pt idx="1118">
                  <c:v>0</c:v>
                </c:pt>
                <c:pt idx="1119">
                  <c:v>0</c:v>
                </c:pt>
                <c:pt idx="1120">
                  <c:v>0</c:v>
                </c:pt>
                <c:pt idx="1121">
                  <c:v>0</c:v>
                </c:pt>
                <c:pt idx="1122">
                  <c:v>3</c:v>
                </c:pt>
                <c:pt idx="1123">
                  <c:v>0</c:v>
                </c:pt>
                <c:pt idx="1124">
                  <c:v>2</c:v>
                </c:pt>
                <c:pt idx="1125">
                  <c:v>0</c:v>
                </c:pt>
                <c:pt idx="1126">
                  <c:v>0</c:v>
                </c:pt>
                <c:pt idx="1127">
                  <c:v>0</c:v>
                </c:pt>
                <c:pt idx="1128">
                  <c:v>0</c:v>
                </c:pt>
                <c:pt idx="1129">
                  <c:v>3</c:v>
                </c:pt>
                <c:pt idx="1130">
                  <c:v>0</c:v>
                </c:pt>
                <c:pt idx="1131">
                  <c:v>0</c:v>
                </c:pt>
                <c:pt idx="1132">
                  <c:v>0</c:v>
                </c:pt>
                <c:pt idx="1133">
                  <c:v>0</c:v>
                </c:pt>
                <c:pt idx="1134">
                  <c:v>0</c:v>
                </c:pt>
                <c:pt idx="1135">
                  <c:v>0</c:v>
                </c:pt>
                <c:pt idx="1136">
                  <c:v>1</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1</c:v>
                </c:pt>
                <c:pt idx="1155">
                  <c:v>0</c:v>
                </c:pt>
                <c:pt idx="1156">
                  <c:v>0</c:v>
                </c:pt>
                <c:pt idx="1157">
                  <c:v>0</c:v>
                </c:pt>
                <c:pt idx="1158">
                  <c:v>0</c:v>
                </c:pt>
                <c:pt idx="1159">
                  <c:v>5</c:v>
                </c:pt>
                <c:pt idx="1160">
                  <c:v>0</c:v>
                </c:pt>
                <c:pt idx="1161">
                  <c:v>0</c:v>
                </c:pt>
                <c:pt idx="1162">
                  <c:v>0</c:v>
                </c:pt>
                <c:pt idx="1163">
                  <c:v>1</c:v>
                </c:pt>
                <c:pt idx="1164">
                  <c:v>0</c:v>
                </c:pt>
                <c:pt idx="1165">
                  <c:v>0</c:v>
                </c:pt>
                <c:pt idx="1166">
                  <c:v>1</c:v>
                </c:pt>
                <c:pt idx="1167">
                  <c:v>6</c:v>
                </c:pt>
                <c:pt idx="1168">
                  <c:v>0</c:v>
                </c:pt>
                <c:pt idx="1169">
                  <c:v>0</c:v>
                </c:pt>
                <c:pt idx="1170">
                  <c:v>0</c:v>
                </c:pt>
                <c:pt idx="1171">
                  <c:v>0</c:v>
                </c:pt>
                <c:pt idx="1172">
                  <c:v>0</c:v>
                </c:pt>
                <c:pt idx="1173">
                  <c:v>1</c:v>
                </c:pt>
                <c:pt idx="1174">
                  <c:v>0</c:v>
                </c:pt>
                <c:pt idx="1175">
                  <c:v>0</c:v>
                </c:pt>
                <c:pt idx="1176">
                  <c:v>3</c:v>
                </c:pt>
                <c:pt idx="1177">
                  <c:v>0</c:v>
                </c:pt>
                <c:pt idx="1178">
                  <c:v>0</c:v>
                </c:pt>
                <c:pt idx="1179">
                  <c:v>0</c:v>
                </c:pt>
                <c:pt idx="1180">
                  <c:v>0</c:v>
                </c:pt>
                <c:pt idx="1181">
                  <c:v>6</c:v>
                </c:pt>
                <c:pt idx="1182">
                  <c:v>0</c:v>
                </c:pt>
                <c:pt idx="1183">
                  <c:v>0</c:v>
                </c:pt>
                <c:pt idx="1184">
                  <c:v>0</c:v>
                </c:pt>
                <c:pt idx="1185">
                  <c:v>0</c:v>
                </c:pt>
                <c:pt idx="1186">
                  <c:v>3</c:v>
                </c:pt>
                <c:pt idx="1187">
                  <c:v>0</c:v>
                </c:pt>
                <c:pt idx="1188">
                  <c:v>0</c:v>
                </c:pt>
                <c:pt idx="1189">
                  <c:v>0</c:v>
                </c:pt>
                <c:pt idx="1190">
                  <c:v>0</c:v>
                </c:pt>
                <c:pt idx="1191">
                  <c:v>0</c:v>
                </c:pt>
                <c:pt idx="1192">
                  <c:v>0</c:v>
                </c:pt>
                <c:pt idx="1193">
                  <c:v>1</c:v>
                </c:pt>
                <c:pt idx="1194">
                  <c:v>1</c:v>
                </c:pt>
                <c:pt idx="1195">
                  <c:v>1</c:v>
                </c:pt>
                <c:pt idx="1196">
                  <c:v>0</c:v>
                </c:pt>
                <c:pt idx="1197">
                  <c:v>0</c:v>
                </c:pt>
                <c:pt idx="1198">
                  <c:v>0</c:v>
                </c:pt>
                <c:pt idx="1199">
                  <c:v>0</c:v>
                </c:pt>
                <c:pt idx="1200">
                  <c:v>0</c:v>
                </c:pt>
                <c:pt idx="1201">
                  <c:v>0</c:v>
                </c:pt>
                <c:pt idx="1202">
                  <c:v>0</c:v>
                </c:pt>
                <c:pt idx="1203">
                  <c:v>0</c:v>
                </c:pt>
                <c:pt idx="1204">
                  <c:v>0</c:v>
                </c:pt>
                <c:pt idx="1205">
                  <c:v>3</c:v>
                </c:pt>
                <c:pt idx="1206">
                  <c:v>0</c:v>
                </c:pt>
                <c:pt idx="1207">
                  <c:v>0</c:v>
                </c:pt>
                <c:pt idx="1208">
                  <c:v>0</c:v>
                </c:pt>
                <c:pt idx="1209">
                  <c:v>4</c:v>
                </c:pt>
                <c:pt idx="1210">
                  <c:v>1</c:v>
                </c:pt>
                <c:pt idx="1211">
                  <c:v>0</c:v>
                </c:pt>
                <c:pt idx="1212">
                  <c:v>1</c:v>
                </c:pt>
                <c:pt idx="1213">
                  <c:v>0</c:v>
                </c:pt>
                <c:pt idx="1214">
                  <c:v>0</c:v>
                </c:pt>
                <c:pt idx="1215">
                  <c:v>0</c:v>
                </c:pt>
                <c:pt idx="1216">
                  <c:v>7</c:v>
                </c:pt>
                <c:pt idx="1217">
                  <c:v>0</c:v>
                </c:pt>
                <c:pt idx="1218">
                  <c:v>0</c:v>
                </c:pt>
                <c:pt idx="1219">
                  <c:v>0</c:v>
                </c:pt>
                <c:pt idx="1220">
                  <c:v>0</c:v>
                </c:pt>
                <c:pt idx="1221">
                  <c:v>0</c:v>
                </c:pt>
                <c:pt idx="1222">
                  <c:v>0</c:v>
                </c:pt>
                <c:pt idx="1223">
                  <c:v>2</c:v>
                </c:pt>
                <c:pt idx="1224">
                  <c:v>0</c:v>
                </c:pt>
                <c:pt idx="1225">
                  <c:v>1</c:v>
                </c:pt>
                <c:pt idx="1226">
                  <c:v>2</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1</c:v>
                </c:pt>
                <c:pt idx="1241">
                  <c:v>0</c:v>
                </c:pt>
                <c:pt idx="1242">
                  <c:v>2</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3</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3</c:v>
                </c:pt>
                <c:pt idx="1276">
                  <c:v>5</c:v>
                </c:pt>
                <c:pt idx="1277">
                  <c:v>0</c:v>
                </c:pt>
                <c:pt idx="1278">
                  <c:v>0</c:v>
                </c:pt>
                <c:pt idx="1279">
                  <c:v>4</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1</c:v>
                </c:pt>
                <c:pt idx="1304">
                  <c:v>0</c:v>
                </c:pt>
                <c:pt idx="1305">
                  <c:v>0</c:v>
                </c:pt>
                <c:pt idx="1306">
                  <c:v>0</c:v>
                </c:pt>
                <c:pt idx="1307">
                  <c:v>0</c:v>
                </c:pt>
                <c:pt idx="1308">
                  <c:v>0</c:v>
                </c:pt>
                <c:pt idx="1309">
                  <c:v>1</c:v>
                </c:pt>
                <c:pt idx="1310">
                  <c:v>0</c:v>
                </c:pt>
                <c:pt idx="1311">
                  <c:v>3</c:v>
                </c:pt>
                <c:pt idx="1312">
                  <c:v>12</c:v>
                </c:pt>
                <c:pt idx="1313">
                  <c:v>0</c:v>
                </c:pt>
                <c:pt idx="1314">
                  <c:v>0</c:v>
                </c:pt>
                <c:pt idx="1315">
                  <c:v>0</c:v>
                </c:pt>
                <c:pt idx="1316">
                  <c:v>0</c:v>
                </c:pt>
                <c:pt idx="1317">
                  <c:v>0</c:v>
                </c:pt>
                <c:pt idx="1318">
                  <c:v>0</c:v>
                </c:pt>
                <c:pt idx="1319">
                  <c:v>0</c:v>
                </c:pt>
                <c:pt idx="1320">
                  <c:v>7</c:v>
                </c:pt>
                <c:pt idx="1321">
                  <c:v>0</c:v>
                </c:pt>
                <c:pt idx="1322">
                  <c:v>0</c:v>
                </c:pt>
                <c:pt idx="1323">
                  <c:v>2</c:v>
                </c:pt>
                <c:pt idx="1324">
                  <c:v>4</c:v>
                </c:pt>
                <c:pt idx="1325">
                  <c:v>0</c:v>
                </c:pt>
                <c:pt idx="1326">
                  <c:v>0</c:v>
                </c:pt>
                <c:pt idx="1327">
                  <c:v>5</c:v>
                </c:pt>
                <c:pt idx="1328">
                  <c:v>0</c:v>
                </c:pt>
                <c:pt idx="1329">
                  <c:v>0</c:v>
                </c:pt>
                <c:pt idx="1330">
                  <c:v>0</c:v>
                </c:pt>
                <c:pt idx="1331">
                  <c:v>0</c:v>
                </c:pt>
                <c:pt idx="1332">
                  <c:v>0</c:v>
                </c:pt>
                <c:pt idx="1333">
                  <c:v>0</c:v>
                </c:pt>
                <c:pt idx="1334">
                  <c:v>0</c:v>
                </c:pt>
                <c:pt idx="1335">
                  <c:v>0</c:v>
                </c:pt>
                <c:pt idx="1336">
                  <c:v>0</c:v>
                </c:pt>
                <c:pt idx="1337">
                  <c:v>1</c:v>
                </c:pt>
                <c:pt idx="1338">
                  <c:v>0</c:v>
                </c:pt>
                <c:pt idx="1339">
                  <c:v>0</c:v>
                </c:pt>
                <c:pt idx="1340">
                  <c:v>0</c:v>
                </c:pt>
                <c:pt idx="1341">
                  <c:v>0</c:v>
                </c:pt>
                <c:pt idx="1342">
                  <c:v>2</c:v>
                </c:pt>
                <c:pt idx="1343">
                  <c:v>2</c:v>
                </c:pt>
                <c:pt idx="1344">
                  <c:v>0</c:v>
                </c:pt>
                <c:pt idx="1345">
                  <c:v>2</c:v>
                </c:pt>
                <c:pt idx="1346">
                  <c:v>2</c:v>
                </c:pt>
                <c:pt idx="1347">
                  <c:v>0</c:v>
                </c:pt>
                <c:pt idx="1348">
                  <c:v>0</c:v>
                </c:pt>
                <c:pt idx="1349">
                  <c:v>1</c:v>
                </c:pt>
                <c:pt idx="1350">
                  <c:v>0</c:v>
                </c:pt>
                <c:pt idx="1351">
                  <c:v>0</c:v>
                </c:pt>
                <c:pt idx="1352">
                  <c:v>0</c:v>
                </c:pt>
                <c:pt idx="1353">
                  <c:v>0</c:v>
                </c:pt>
                <c:pt idx="1354">
                  <c:v>0</c:v>
                </c:pt>
                <c:pt idx="1355">
                  <c:v>7</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1</c:v>
                </c:pt>
                <c:pt idx="1375">
                  <c:v>0</c:v>
                </c:pt>
                <c:pt idx="1376">
                  <c:v>0</c:v>
                </c:pt>
                <c:pt idx="1377">
                  <c:v>0</c:v>
                </c:pt>
                <c:pt idx="1378">
                  <c:v>0</c:v>
                </c:pt>
                <c:pt idx="1379">
                  <c:v>4</c:v>
                </c:pt>
                <c:pt idx="1380">
                  <c:v>5</c:v>
                </c:pt>
                <c:pt idx="1381">
                  <c:v>0</c:v>
                </c:pt>
                <c:pt idx="1382">
                  <c:v>1</c:v>
                </c:pt>
                <c:pt idx="1383">
                  <c:v>0</c:v>
                </c:pt>
                <c:pt idx="1384">
                  <c:v>0</c:v>
                </c:pt>
                <c:pt idx="1385">
                  <c:v>0</c:v>
                </c:pt>
                <c:pt idx="1386">
                  <c:v>1</c:v>
                </c:pt>
                <c:pt idx="1387">
                  <c:v>1</c:v>
                </c:pt>
                <c:pt idx="1388">
                  <c:v>0</c:v>
                </c:pt>
                <c:pt idx="1389">
                  <c:v>0</c:v>
                </c:pt>
                <c:pt idx="1390">
                  <c:v>0</c:v>
                </c:pt>
                <c:pt idx="1391">
                  <c:v>1</c:v>
                </c:pt>
                <c:pt idx="1392">
                  <c:v>0</c:v>
                </c:pt>
                <c:pt idx="1393">
                  <c:v>0</c:v>
                </c:pt>
                <c:pt idx="1394">
                  <c:v>0</c:v>
                </c:pt>
                <c:pt idx="1395">
                  <c:v>0</c:v>
                </c:pt>
                <c:pt idx="1396">
                  <c:v>0</c:v>
                </c:pt>
                <c:pt idx="1397">
                  <c:v>0</c:v>
                </c:pt>
                <c:pt idx="1398">
                  <c:v>3</c:v>
                </c:pt>
                <c:pt idx="1399">
                  <c:v>0</c:v>
                </c:pt>
                <c:pt idx="1400">
                  <c:v>0</c:v>
                </c:pt>
                <c:pt idx="1401">
                  <c:v>0</c:v>
                </c:pt>
                <c:pt idx="1402">
                  <c:v>0</c:v>
                </c:pt>
                <c:pt idx="1403">
                  <c:v>0</c:v>
                </c:pt>
                <c:pt idx="1404">
                  <c:v>0</c:v>
                </c:pt>
                <c:pt idx="1405">
                  <c:v>1</c:v>
                </c:pt>
                <c:pt idx="1406">
                  <c:v>0</c:v>
                </c:pt>
                <c:pt idx="1407">
                  <c:v>0</c:v>
                </c:pt>
                <c:pt idx="1408">
                  <c:v>0</c:v>
                </c:pt>
                <c:pt idx="1409">
                  <c:v>0</c:v>
                </c:pt>
                <c:pt idx="1410">
                  <c:v>0</c:v>
                </c:pt>
                <c:pt idx="1411">
                  <c:v>4</c:v>
                </c:pt>
                <c:pt idx="1412">
                  <c:v>0</c:v>
                </c:pt>
                <c:pt idx="1413">
                  <c:v>0</c:v>
                </c:pt>
                <c:pt idx="1414">
                  <c:v>0</c:v>
                </c:pt>
                <c:pt idx="1415">
                  <c:v>0</c:v>
                </c:pt>
                <c:pt idx="1416">
                  <c:v>0</c:v>
                </c:pt>
                <c:pt idx="1417">
                  <c:v>0</c:v>
                </c:pt>
                <c:pt idx="1418">
                  <c:v>0</c:v>
                </c:pt>
                <c:pt idx="1419">
                  <c:v>0</c:v>
                </c:pt>
                <c:pt idx="1420">
                  <c:v>0</c:v>
                </c:pt>
                <c:pt idx="1421">
                  <c:v>2</c:v>
                </c:pt>
                <c:pt idx="1422">
                  <c:v>0</c:v>
                </c:pt>
                <c:pt idx="1423">
                  <c:v>0</c:v>
                </c:pt>
                <c:pt idx="1424">
                  <c:v>6</c:v>
                </c:pt>
                <c:pt idx="1425">
                  <c:v>2</c:v>
                </c:pt>
                <c:pt idx="1426">
                  <c:v>1</c:v>
                </c:pt>
                <c:pt idx="1427">
                  <c:v>0</c:v>
                </c:pt>
                <c:pt idx="1428">
                  <c:v>0</c:v>
                </c:pt>
                <c:pt idx="1429">
                  <c:v>0</c:v>
                </c:pt>
                <c:pt idx="1430">
                  <c:v>0</c:v>
                </c:pt>
                <c:pt idx="1431">
                  <c:v>0</c:v>
                </c:pt>
                <c:pt idx="1432">
                  <c:v>0</c:v>
                </c:pt>
                <c:pt idx="1433">
                  <c:v>0</c:v>
                </c:pt>
                <c:pt idx="1434">
                  <c:v>0</c:v>
                </c:pt>
                <c:pt idx="1435">
                  <c:v>0</c:v>
                </c:pt>
                <c:pt idx="1436">
                  <c:v>0</c:v>
                </c:pt>
                <c:pt idx="1437">
                  <c:v>1</c:v>
                </c:pt>
                <c:pt idx="1438">
                  <c:v>0</c:v>
                </c:pt>
                <c:pt idx="1439">
                  <c:v>0</c:v>
                </c:pt>
                <c:pt idx="1440">
                  <c:v>0</c:v>
                </c:pt>
                <c:pt idx="1441">
                  <c:v>0</c:v>
                </c:pt>
                <c:pt idx="1442">
                  <c:v>3</c:v>
                </c:pt>
                <c:pt idx="1443">
                  <c:v>0</c:v>
                </c:pt>
                <c:pt idx="1444">
                  <c:v>2</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3</c:v>
                </c:pt>
                <c:pt idx="1458">
                  <c:v>0</c:v>
                </c:pt>
                <c:pt idx="1459">
                  <c:v>0</c:v>
                </c:pt>
                <c:pt idx="1460">
                  <c:v>0</c:v>
                </c:pt>
                <c:pt idx="1461">
                  <c:v>0</c:v>
                </c:pt>
                <c:pt idx="1462">
                  <c:v>0</c:v>
                </c:pt>
                <c:pt idx="1463">
                  <c:v>0</c:v>
                </c:pt>
                <c:pt idx="1464">
                  <c:v>0</c:v>
                </c:pt>
                <c:pt idx="1465">
                  <c:v>0</c:v>
                </c:pt>
                <c:pt idx="1466">
                  <c:v>0</c:v>
                </c:pt>
                <c:pt idx="1467">
                  <c:v>0</c:v>
                </c:pt>
                <c:pt idx="1468">
                  <c:v>2</c:v>
                </c:pt>
                <c:pt idx="1469">
                  <c:v>1</c:v>
                </c:pt>
                <c:pt idx="1470">
                  <c:v>0</c:v>
                </c:pt>
                <c:pt idx="1471">
                  <c:v>12</c:v>
                </c:pt>
                <c:pt idx="1472">
                  <c:v>0</c:v>
                </c:pt>
                <c:pt idx="1473">
                  <c:v>0</c:v>
                </c:pt>
                <c:pt idx="1474">
                  <c:v>0</c:v>
                </c:pt>
                <c:pt idx="1475">
                  <c:v>0</c:v>
                </c:pt>
                <c:pt idx="1476">
                  <c:v>0</c:v>
                </c:pt>
                <c:pt idx="1477">
                  <c:v>0</c:v>
                </c:pt>
                <c:pt idx="1478">
                  <c:v>3</c:v>
                </c:pt>
                <c:pt idx="1479">
                  <c:v>0</c:v>
                </c:pt>
                <c:pt idx="1480">
                  <c:v>0</c:v>
                </c:pt>
                <c:pt idx="1481">
                  <c:v>0</c:v>
                </c:pt>
                <c:pt idx="1482">
                  <c:v>2</c:v>
                </c:pt>
                <c:pt idx="1483">
                  <c:v>0</c:v>
                </c:pt>
                <c:pt idx="1484">
                  <c:v>0</c:v>
                </c:pt>
                <c:pt idx="1485">
                  <c:v>4</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1</c:v>
                </c:pt>
                <c:pt idx="1511">
                  <c:v>0</c:v>
                </c:pt>
                <c:pt idx="1512">
                  <c:v>0</c:v>
                </c:pt>
                <c:pt idx="1513">
                  <c:v>0</c:v>
                </c:pt>
                <c:pt idx="1514">
                  <c:v>0</c:v>
                </c:pt>
                <c:pt idx="1515">
                  <c:v>0</c:v>
                </c:pt>
                <c:pt idx="1516">
                  <c:v>0</c:v>
                </c:pt>
                <c:pt idx="1517">
                  <c:v>0</c:v>
                </c:pt>
                <c:pt idx="1518">
                  <c:v>4</c:v>
                </c:pt>
                <c:pt idx="1519">
                  <c:v>0</c:v>
                </c:pt>
                <c:pt idx="1520">
                  <c:v>1</c:v>
                </c:pt>
                <c:pt idx="1521">
                  <c:v>1</c:v>
                </c:pt>
                <c:pt idx="1522">
                  <c:v>0</c:v>
                </c:pt>
                <c:pt idx="1523">
                  <c:v>0</c:v>
                </c:pt>
                <c:pt idx="1524">
                  <c:v>12</c:v>
                </c:pt>
                <c:pt idx="1525">
                  <c:v>0</c:v>
                </c:pt>
                <c:pt idx="1526">
                  <c:v>0</c:v>
                </c:pt>
                <c:pt idx="1527">
                  <c:v>0</c:v>
                </c:pt>
                <c:pt idx="1528">
                  <c:v>0</c:v>
                </c:pt>
                <c:pt idx="1529">
                  <c:v>0</c:v>
                </c:pt>
                <c:pt idx="1530">
                  <c:v>0</c:v>
                </c:pt>
                <c:pt idx="1531">
                  <c:v>0</c:v>
                </c:pt>
                <c:pt idx="1532">
                  <c:v>0</c:v>
                </c:pt>
                <c:pt idx="1533">
                  <c:v>0</c:v>
                </c:pt>
                <c:pt idx="1534">
                  <c:v>0</c:v>
                </c:pt>
                <c:pt idx="1535">
                  <c:v>2</c:v>
                </c:pt>
                <c:pt idx="1536">
                  <c:v>0</c:v>
                </c:pt>
                <c:pt idx="1537">
                  <c:v>0</c:v>
                </c:pt>
                <c:pt idx="1538">
                  <c:v>4</c:v>
                </c:pt>
                <c:pt idx="1539">
                  <c:v>0</c:v>
                </c:pt>
                <c:pt idx="1540">
                  <c:v>0</c:v>
                </c:pt>
                <c:pt idx="1541">
                  <c:v>1</c:v>
                </c:pt>
                <c:pt idx="1542">
                  <c:v>0</c:v>
                </c:pt>
                <c:pt idx="1543">
                  <c:v>0</c:v>
                </c:pt>
                <c:pt idx="1544">
                  <c:v>0</c:v>
                </c:pt>
                <c:pt idx="1545">
                  <c:v>0</c:v>
                </c:pt>
                <c:pt idx="1546">
                  <c:v>0</c:v>
                </c:pt>
                <c:pt idx="1547">
                  <c:v>3</c:v>
                </c:pt>
                <c:pt idx="1548">
                  <c:v>13</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1</c:v>
                </c:pt>
                <c:pt idx="1562">
                  <c:v>0</c:v>
                </c:pt>
                <c:pt idx="1563">
                  <c:v>0</c:v>
                </c:pt>
                <c:pt idx="1564">
                  <c:v>0</c:v>
                </c:pt>
                <c:pt idx="1565">
                  <c:v>0</c:v>
                </c:pt>
                <c:pt idx="1566">
                  <c:v>0</c:v>
                </c:pt>
                <c:pt idx="1567">
                  <c:v>0</c:v>
                </c:pt>
                <c:pt idx="1568">
                  <c:v>0</c:v>
                </c:pt>
                <c:pt idx="1569">
                  <c:v>0</c:v>
                </c:pt>
                <c:pt idx="1570">
                  <c:v>0</c:v>
                </c:pt>
                <c:pt idx="1571">
                  <c:v>5</c:v>
                </c:pt>
                <c:pt idx="1572">
                  <c:v>0</c:v>
                </c:pt>
                <c:pt idx="1573">
                  <c:v>0</c:v>
                </c:pt>
                <c:pt idx="1574">
                  <c:v>0</c:v>
                </c:pt>
                <c:pt idx="1575">
                  <c:v>2</c:v>
                </c:pt>
                <c:pt idx="1576">
                  <c:v>0</c:v>
                </c:pt>
                <c:pt idx="1577">
                  <c:v>0</c:v>
                </c:pt>
                <c:pt idx="1578">
                  <c:v>0</c:v>
                </c:pt>
                <c:pt idx="1579">
                  <c:v>3</c:v>
                </c:pt>
                <c:pt idx="1580">
                  <c:v>0</c:v>
                </c:pt>
                <c:pt idx="1581">
                  <c:v>0</c:v>
                </c:pt>
                <c:pt idx="1582">
                  <c:v>1</c:v>
                </c:pt>
                <c:pt idx="1583">
                  <c:v>0</c:v>
                </c:pt>
                <c:pt idx="1584">
                  <c:v>0</c:v>
                </c:pt>
                <c:pt idx="1585">
                  <c:v>0</c:v>
                </c:pt>
                <c:pt idx="1586">
                  <c:v>0</c:v>
                </c:pt>
                <c:pt idx="1587">
                  <c:v>0</c:v>
                </c:pt>
                <c:pt idx="1588">
                  <c:v>0</c:v>
                </c:pt>
                <c:pt idx="1589">
                  <c:v>0</c:v>
                </c:pt>
                <c:pt idx="1590">
                  <c:v>0</c:v>
                </c:pt>
                <c:pt idx="1591">
                  <c:v>1</c:v>
                </c:pt>
                <c:pt idx="1592">
                  <c:v>0</c:v>
                </c:pt>
                <c:pt idx="1593">
                  <c:v>0</c:v>
                </c:pt>
                <c:pt idx="1594">
                  <c:v>0</c:v>
                </c:pt>
                <c:pt idx="1595">
                  <c:v>0</c:v>
                </c:pt>
                <c:pt idx="1596">
                  <c:v>0</c:v>
                </c:pt>
                <c:pt idx="1597">
                  <c:v>0</c:v>
                </c:pt>
                <c:pt idx="1598">
                  <c:v>0</c:v>
                </c:pt>
                <c:pt idx="1599">
                  <c:v>0</c:v>
                </c:pt>
                <c:pt idx="1600">
                  <c:v>2</c:v>
                </c:pt>
                <c:pt idx="1601">
                  <c:v>0</c:v>
                </c:pt>
                <c:pt idx="1602">
                  <c:v>0</c:v>
                </c:pt>
                <c:pt idx="1603">
                  <c:v>2</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12</c:v>
                </c:pt>
                <c:pt idx="1622">
                  <c:v>0</c:v>
                </c:pt>
                <c:pt idx="1623">
                  <c:v>0</c:v>
                </c:pt>
                <c:pt idx="1624">
                  <c:v>0</c:v>
                </c:pt>
                <c:pt idx="1625">
                  <c:v>1</c:v>
                </c:pt>
                <c:pt idx="1626">
                  <c:v>0</c:v>
                </c:pt>
                <c:pt idx="1627">
                  <c:v>0</c:v>
                </c:pt>
                <c:pt idx="1628">
                  <c:v>1</c:v>
                </c:pt>
                <c:pt idx="1629">
                  <c:v>0</c:v>
                </c:pt>
                <c:pt idx="1630">
                  <c:v>0</c:v>
                </c:pt>
                <c:pt idx="1631">
                  <c:v>0</c:v>
                </c:pt>
                <c:pt idx="1632">
                  <c:v>0</c:v>
                </c:pt>
                <c:pt idx="1633">
                  <c:v>6</c:v>
                </c:pt>
                <c:pt idx="1634">
                  <c:v>3</c:v>
                </c:pt>
                <c:pt idx="1635">
                  <c:v>1</c:v>
                </c:pt>
                <c:pt idx="1636">
                  <c:v>2</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1</c:v>
                </c:pt>
                <c:pt idx="1651">
                  <c:v>0</c:v>
                </c:pt>
                <c:pt idx="1652">
                  <c:v>0</c:v>
                </c:pt>
                <c:pt idx="1653">
                  <c:v>1</c:v>
                </c:pt>
                <c:pt idx="1654">
                  <c:v>0</c:v>
                </c:pt>
                <c:pt idx="1655">
                  <c:v>0</c:v>
                </c:pt>
                <c:pt idx="1656">
                  <c:v>0</c:v>
                </c:pt>
                <c:pt idx="1657">
                  <c:v>0</c:v>
                </c:pt>
                <c:pt idx="1658">
                  <c:v>4</c:v>
                </c:pt>
                <c:pt idx="1659">
                  <c:v>0</c:v>
                </c:pt>
                <c:pt idx="1660">
                  <c:v>0</c:v>
                </c:pt>
                <c:pt idx="1661">
                  <c:v>0</c:v>
                </c:pt>
                <c:pt idx="1662">
                  <c:v>0</c:v>
                </c:pt>
                <c:pt idx="1663">
                  <c:v>0</c:v>
                </c:pt>
                <c:pt idx="1664">
                  <c:v>0</c:v>
                </c:pt>
                <c:pt idx="1665">
                  <c:v>0</c:v>
                </c:pt>
                <c:pt idx="1666">
                  <c:v>2</c:v>
                </c:pt>
                <c:pt idx="1667">
                  <c:v>0</c:v>
                </c:pt>
                <c:pt idx="1668">
                  <c:v>0</c:v>
                </c:pt>
                <c:pt idx="1669">
                  <c:v>0</c:v>
                </c:pt>
                <c:pt idx="1670">
                  <c:v>0</c:v>
                </c:pt>
                <c:pt idx="1671">
                  <c:v>0</c:v>
                </c:pt>
                <c:pt idx="1672">
                  <c:v>0</c:v>
                </c:pt>
                <c:pt idx="1673">
                  <c:v>0</c:v>
                </c:pt>
                <c:pt idx="1674">
                  <c:v>0</c:v>
                </c:pt>
                <c:pt idx="1675">
                  <c:v>0</c:v>
                </c:pt>
                <c:pt idx="1676">
                  <c:v>1</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3</c:v>
                </c:pt>
                <c:pt idx="1696">
                  <c:v>0</c:v>
                </c:pt>
                <c:pt idx="1697">
                  <c:v>2</c:v>
                </c:pt>
                <c:pt idx="1698">
                  <c:v>1</c:v>
                </c:pt>
                <c:pt idx="1699">
                  <c:v>0</c:v>
                </c:pt>
                <c:pt idx="1700">
                  <c:v>0</c:v>
                </c:pt>
                <c:pt idx="1701">
                  <c:v>0</c:v>
                </c:pt>
                <c:pt idx="1702">
                  <c:v>0</c:v>
                </c:pt>
                <c:pt idx="1703">
                  <c:v>7</c:v>
                </c:pt>
                <c:pt idx="1704">
                  <c:v>0</c:v>
                </c:pt>
                <c:pt idx="1705">
                  <c:v>0</c:v>
                </c:pt>
                <c:pt idx="1706">
                  <c:v>0</c:v>
                </c:pt>
                <c:pt idx="1707">
                  <c:v>5</c:v>
                </c:pt>
                <c:pt idx="1708">
                  <c:v>0</c:v>
                </c:pt>
                <c:pt idx="1709">
                  <c:v>0</c:v>
                </c:pt>
                <c:pt idx="1710">
                  <c:v>0</c:v>
                </c:pt>
                <c:pt idx="1711">
                  <c:v>0</c:v>
                </c:pt>
                <c:pt idx="1712">
                  <c:v>0</c:v>
                </c:pt>
                <c:pt idx="1713">
                  <c:v>1</c:v>
                </c:pt>
                <c:pt idx="1714">
                  <c:v>0</c:v>
                </c:pt>
                <c:pt idx="1715">
                  <c:v>0</c:v>
                </c:pt>
                <c:pt idx="1716">
                  <c:v>0</c:v>
                </c:pt>
                <c:pt idx="1717">
                  <c:v>0</c:v>
                </c:pt>
                <c:pt idx="1718">
                  <c:v>0</c:v>
                </c:pt>
                <c:pt idx="1719">
                  <c:v>7</c:v>
                </c:pt>
                <c:pt idx="1720">
                  <c:v>0</c:v>
                </c:pt>
                <c:pt idx="1721">
                  <c:v>0</c:v>
                </c:pt>
                <c:pt idx="1722">
                  <c:v>0</c:v>
                </c:pt>
                <c:pt idx="1723">
                  <c:v>0</c:v>
                </c:pt>
                <c:pt idx="1724">
                  <c:v>0</c:v>
                </c:pt>
                <c:pt idx="1725">
                  <c:v>0</c:v>
                </c:pt>
                <c:pt idx="1726">
                  <c:v>0</c:v>
                </c:pt>
                <c:pt idx="1727">
                  <c:v>0</c:v>
                </c:pt>
                <c:pt idx="1728">
                  <c:v>0</c:v>
                </c:pt>
                <c:pt idx="1729">
                  <c:v>2</c:v>
                </c:pt>
                <c:pt idx="1730">
                  <c:v>0</c:v>
                </c:pt>
                <c:pt idx="1731">
                  <c:v>0</c:v>
                </c:pt>
                <c:pt idx="1732">
                  <c:v>0</c:v>
                </c:pt>
                <c:pt idx="1733">
                  <c:v>0</c:v>
                </c:pt>
                <c:pt idx="1734">
                  <c:v>0</c:v>
                </c:pt>
                <c:pt idx="1735">
                  <c:v>0</c:v>
                </c:pt>
                <c:pt idx="1736">
                  <c:v>1</c:v>
                </c:pt>
                <c:pt idx="1737">
                  <c:v>0</c:v>
                </c:pt>
                <c:pt idx="1738">
                  <c:v>0</c:v>
                </c:pt>
                <c:pt idx="1739">
                  <c:v>0</c:v>
                </c:pt>
                <c:pt idx="1740">
                  <c:v>0</c:v>
                </c:pt>
                <c:pt idx="1741">
                  <c:v>0</c:v>
                </c:pt>
                <c:pt idx="1742">
                  <c:v>0</c:v>
                </c:pt>
                <c:pt idx="1743">
                  <c:v>0</c:v>
                </c:pt>
                <c:pt idx="1744">
                  <c:v>0</c:v>
                </c:pt>
                <c:pt idx="1745">
                  <c:v>0</c:v>
                </c:pt>
                <c:pt idx="1746">
                  <c:v>0</c:v>
                </c:pt>
                <c:pt idx="1747">
                  <c:v>0</c:v>
                </c:pt>
                <c:pt idx="1748">
                  <c:v>2</c:v>
                </c:pt>
                <c:pt idx="1749">
                  <c:v>1</c:v>
                </c:pt>
                <c:pt idx="1750">
                  <c:v>3</c:v>
                </c:pt>
                <c:pt idx="1751">
                  <c:v>0</c:v>
                </c:pt>
                <c:pt idx="1752">
                  <c:v>0</c:v>
                </c:pt>
                <c:pt idx="1753">
                  <c:v>0</c:v>
                </c:pt>
                <c:pt idx="1754">
                  <c:v>2</c:v>
                </c:pt>
                <c:pt idx="1755">
                  <c:v>0</c:v>
                </c:pt>
                <c:pt idx="1756">
                  <c:v>0</c:v>
                </c:pt>
                <c:pt idx="1757">
                  <c:v>0</c:v>
                </c:pt>
                <c:pt idx="1758">
                  <c:v>0</c:v>
                </c:pt>
                <c:pt idx="1759">
                  <c:v>0</c:v>
                </c:pt>
                <c:pt idx="1760">
                  <c:v>5</c:v>
                </c:pt>
                <c:pt idx="1761">
                  <c:v>0</c:v>
                </c:pt>
                <c:pt idx="1762">
                  <c:v>2</c:v>
                </c:pt>
                <c:pt idx="1763">
                  <c:v>0</c:v>
                </c:pt>
                <c:pt idx="1764">
                  <c:v>2</c:v>
                </c:pt>
                <c:pt idx="1765">
                  <c:v>0</c:v>
                </c:pt>
                <c:pt idx="1766">
                  <c:v>0</c:v>
                </c:pt>
                <c:pt idx="1767">
                  <c:v>1</c:v>
                </c:pt>
                <c:pt idx="1768">
                  <c:v>0</c:v>
                </c:pt>
                <c:pt idx="1769">
                  <c:v>0</c:v>
                </c:pt>
                <c:pt idx="1770">
                  <c:v>0</c:v>
                </c:pt>
                <c:pt idx="1771">
                  <c:v>0</c:v>
                </c:pt>
                <c:pt idx="1772">
                  <c:v>0</c:v>
                </c:pt>
                <c:pt idx="1773">
                  <c:v>0</c:v>
                </c:pt>
                <c:pt idx="1774">
                  <c:v>0</c:v>
                </c:pt>
                <c:pt idx="1775">
                  <c:v>0</c:v>
                </c:pt>
                <c:pt idx="1776">
                  <c:v>0</c:v>
                </c:pt>
                <c:pt idx="1777">
                  <c:v>0</c:v>
                </c:pt>
                <c:pt idx="1778">
                  <c:v>0</c:v>
                </c:pt>
                <c:pt idx="1779">
                  <c:v>3</c:v>
                </c:pt>
                <c:pt idx="1780">
                  <c:v>0</c:v>
                </c:pt>
                <c:pt idx="1781">
                  <c:v>0</c:v>
                </c:pt>
                <c:pt idx="1782">
                  <c:v>0</c:v>
                </c:pt>
                <c:pt idx="1783">
                  <c:v>0</c:v>
                </c:pt>
                <c:pt idx="1784">
                  <c:v>0</c:v>
                </c:pt>
                <c:pt idx="1785">
                  <c:v>0</c:v>
                </c:pt>
                <c:pt idx="1786">
                  <c:v>2</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1</c:v>
                </c:pt>
                <c:pt idx="1806">
                  <c:v>0</c:v>
                </c:pt>
                <c:pt idx="1807">
                  <c:v>0</c:v>
                </c:pt>
                <c:pt idx="1808">
                  <c:v>0</c:v>
                </c:pt>
                <c:pt idx="1809">
                  <c:v>0</c:v>
                </c:pt>
                <c:pt idx="1810">
                  <c:v>1</c:v>
                </c:pt>
                <c:pt idx="1811">
                  <c:v>0</c:v>
                </c:pt>
                <c:pt idx="1812">
                  <c:v>0</c:v>
                </c:pt>
                <c:pt idx="1813">
                  <c:v>0</c:v>
                </c:pt>
                <c:pt idx="1814">
                  <c:v>0</c:v>
                </c:pt>
                <c:pt idx="1815">
                  <c:v>0</c:v>
                </c:pt>
                <c:pt idx="1816">
                  <c:v>0</c:v>
                </c:pt>
                <c:pt idx="1817">
                  <c:v>1</c:v>
                </c:pt>
                <c:pt idx="1818">
                  <c:v>0</c:v>
                </c:pt>
                <c:pt idx="1819">
                  <c:v>0</c:v>
                </c:pt>
                <c:pt idx="1820">
                  <c:v>5</c:v>
                </c:pt>
                <c:pt idx="1821">
                  <c:v>0</c:v>
                </c:pt>
                <c:pt idx="1822">
                  <c:v>0</c:v>
                </c:pt>
                <c:pt idx="1823">
                  <c:v>0</c:v>
                </c:pt>
                <c:pt idx="1824">
                  <c:v>0</c:v>
                </c:pt>
                <c:pt idx="1825">
                  <c:v>0</c:v>
                </c:pt>
                <c:pt idx="1826">
                  <c:v>0</c:v>
                </c:pt>
                <c:pt idx="1827">
                  <c:v>3</c:v>
                </c:pt>
                <c:pt idx="1828">
                  <c:v>0</c:v>
                </c:pt>
                <c:pt idx="1829">
                  <c:v>0</c:v>
                </c:pt>
                <c:pt idx="1830">
                  <c:v>1</c:v>
                </c:pt>
                <c:pt idx="1831">
                  <c:v>0</c:v>
                </c:pt>
                <c:pt idx="1832">
                  <c:v>0</c:v>
                </c:pt>
                <c:pt idx="1833">
                  <c:v>3</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1</c:v>
                </c:pt>
                <c:pt idx="1849">
                  <c:v>0</c:v>
                </c:pt>
                <c:pt idx="1850">
                  <c:v>0</c:v>
                </c:pt>
                <c:pt idx="1851">
                  <c:v>0</c:v>
                </c:pt>
                <c:pt idx="1852">
                  <c:v>0</c:v>
                </c:pt>
                <c:pt idx="1853">
                  <c:v>0</c:v>
                </c:pt>
                <c:pt idx="1854">
                  <c:v>0</c:v>
                </c:pt>
                <c:pt idx="1855">
                  <c:v>0</c:v>
                </c:pt>
                <c:pt idx="1856">
                  <c:v>2</c:v>
                </c:pt>
                <c:pt idx="1857">
                  <c:v>0</c:v>
                </c:pt>
                <c:pt idx="1858">
                  <c:v>0</c:v>
                </c:pt>
                <c:pt idx="1859">
                  <c:v>0</c:v>
                </c:pt>
                <c:pt idx="1860">
                  <c:v>0</c:v>
                </c:pt>
                <c:pt idx="1861">
                  <c:v>0</c:v>
                </c:pt>
                <c:pt idx="1862">
                  <c:v>1</c:v>
                </c:pt>
                <c:pt idx="1863">
                  <c:v>7</c:v>
                </c:pt>
                <c:pt idx="1864">
                  <c:v>0</c:v>
                </c:pt>
                <c:pt idx="1865">
                  <c:v>0</c:v>
                </c:pt>
                <c:pt idx="1866">
                  <c:v>1</c:v>
                </c:pt>
                <c:pt idx="1867">
                  <c:v>0</c:v>
                </c:pt>
                <c:pt idx="1868">
                  <c:v>2</c:v>
                </c:pt>
                <c:pt idx="1869">
                  <c:v>0</c:v>
                </c:pt>
                <c:pt idx="1870">
                  <c:v>2</c:v>
                </c:pt>
                <c:pt idx="1871">
                  <c:v>1</c:v>
                </c:pt>
                <c:pt idx="1872">
                  <c:v>0</c:v>
                </c:pt>
                <c:pt idx="1873">
                  <c:v>0</c:v>
                </c:pt>
                <c:pt idx="1874">
                  <c:v>0</c:v>
                </c:pt>
                <c:pt idx="1875">
                  <c:v>2</c:v>
                </c:pt>
                <c:pt idx="1876">
                  <c:v>0</c:v>
                </c:pt>
                <c:pt idx="1877">
                  <c:v>0</c:v>
                </c:pt>
                <c:pt idx="1878">
                  <c:v>0</c:v>
                </c:pt>
                <c:pt idx="1879">
                  <c:v>0</c:v>
                </c:pt>
                <c:pt idx="1880">
                  <c:v>0</c:v>
                </c:pt>
                <c:pt idx="1881">
                  <c:v>0</c:v>
                </c:pt>
                <c:pt idx="1882">
                  <c:v>2</c:v>
                </c:pt>
                <c:pt idx="1883">
                  <c:v>0</c:v>
                </c:pt>
                <c:pt idx="1884">
                  <c:v>2</c:v>
                </c:pt>
                <c:pt idx="1885">
                  <c:v>0</c:v>
                </c:pt>
                <c:pt idx="1886">
                  <c:v>5</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7</c:v>
                </c:pt>
                <c:pt idx="1905">
                  <c:v>4</c:v>
                </c:pt>
                <c:pt idx="1906">
                  <c:v>0</c:v>
                </c:pt>
                <c:pt idx="1907">
                  <c:v>0</c:v>
                </c:pt>
                <c:pt idx="1908">
                  <c:v>0</c:v>
                </c:pt>
                <c:pt idx="1909">
                  <c:v>0</c:v>
                </c:pt>
                <c:pt idx="1910">
                  <c:v>7</c:v>
                </c:pt>
                <c:pt idx="1911">
                  <c:v>0</c:v>
                </c:pt>
                <c:pt idx="1912">
                  <c:v>1</c:v>
                </c:pt>
                <c:pt idx="1913">
                  <c:v>0</c:v>
                </c:pt>
                <c:pt idx="1914">
                  <c:v>0</c:v>
                </c:pt>
                <c:pt idx="1915">
                  <c:v>1</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3</c:v>
                </c:pt>
                <c:pt idx="1929">
                  <c:v>0</c:v>
                </c:pt>
                <c:pt idx="1930">
                  <c:v>0</c:v>
                </c:pt>
                <c:pt idx="1931">
                  <c:v>0</c:v>
                </c:pt>
                <c:pt idx="1932">
                  <c:v>0</c:v>
                </c:pt>
                <c:pt idx="1933">
                  <c:v>1</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8</c:v>
                </c:pt>
                <c:pt idx="1952">
                  <c:v>2</c:v>
                </c:pt>
                <c:pt idx="1953">
                  <c:v>7</c:v>
                </c:pt>
                <c:pt idx="1954">
                  <c:v>0</c:v>
                </c:pt>
                <c:pt idx="1955">
                  <c:v>0</c:v>
                </c:pt>
                <c:pt idx="1956">
                  <c:v>7</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2</c:v>
                </c:pt>
                <c:pt idx="1971">
                  <c:v>0</c:v>
                </c:pt>
                <c:pt idx="1972">
                  <c:v>0</c:v>
                </c:pt>
                <c:pt idx="1973">
                  <c:v>0</c:v>
                </c:pt>
                <c:pt idx="1974">
                  <c:v>0</c:v>
                </c:pt>
                <c:pt idx="1975">
                  <c:v>0</c:v>
                </c:pt>
                <c:pt idx="1976">
                  <c:v>0</c:v>
                </c:pt>
                <c:pt idx="1977">
                  <c:v>0</c:v>
                </c:pt>
                <c:pt idx="1978">
                  <c:v>3</c:v>
                </c:pt>
                <c:pt idx="1979">
                  <c:v>0</c:v>
                </c:pt>
                <c:pt idx="1980">
                  <c:v>1</c:v>
                </c:pt>
                <c:pt idx="1981">
                  <c:v>0</c:v>
                </c:pt>
                <c:pt idx="1982">
                  <c:v>0</c:v>
                </c:pt>
                <c:pt idx="1983">
                  <c:v>3</c:v>
                </c:pt>
                <c:pt idx="1984">
                  <c:v>0</c:v>
                </c:pt>
                <c:pt idx="1985">
                  <c:v>0</c:v>
                </c:pt>
                <c:pt idx="1986">
                  <c:v>0</c:v>
                </c:pt>
                <c:pt idx="1987">
                  <c:v>0</c:v>
                </c:pt>
                <c:pt idx="1988">
                  <c:v>0</c:v>
                </c:pt>
                <c:pt idx="1989">
                  <c:v>2</c:v>
                </c:pt>
                <c:pt idx="1990">
                  <c:v>0</c:v>
                </c:pt>
                <c:pt idx="1991">
                  <c:v>0</c:v>
                </c:pt>
                <c:pt idx="1992">
                  <c:v>0</c:v>
                </c:pt>
                <c:pt idx="1993">
                  <c:v>0</c:v>
                </c:pt>
                <c:pt idx="1994">
                  <c:v>0</c:v>
                </c:pt>
                <c:pt idx="1995">
                  <c:v>0</c:v>
                </c:pt>
                <c:pt idx="1996">
                  <c:v>0</c:v>
                </c:pt>
                <c:pt idx="1997">
                  <c:v>0</c:v>
                </c:pt>
                <c:pt idx="1998">
                  <c:v>0</c:v>
                </c:pt>
                <c:pt idx="1999">
                  <c:v>0</c:v>
                </c:pt>
                <c:pt idx="2000">
                  <c:v>1</c:v>
                </c:pt>
                <c:pt idx="2001">
                  <c:v>0</c:v>
                </c:pt>
                <c:pt idx="2002">
                  <c:v>1</c:v>
                </c:pt>
                <c:pt idx="2003">
                  <c:v>0</c:v>
                </c:pt>
                <c:pt idx="2004">
                  <c:v>1</c:v>
                </c:pt>
                <c:pt idx="2005">
                  <c:v>1</c:v>
                </c:pt>
                <c:pt idx="2006">
                  <c:v>0</c:v>
                </c:pt>
                <c:pt idx="2007">
                  <c:v>0</c:v>
                </c:pt>
                <c:pt idx="2008">
                  <c:v>0</c:v>
                </c:pt>
                <c:pt idx="2009">
                  <c:v>0</c:v>
                </c:pt>
                <c:pt idx="2010">
                  <c:v>0</c:v>
                </c:pt>
                <c:pt idx="2011">
                  <c:v>0</c:v>
                </c:pt>
                <c:pt idx="2012">
                  <c:v>0</c:v>
                </c:pt>
                <c:pt idx="2013">
                  <c:v>1</c:v>
                </c:pt>
                <c:pt idx="2014">
                  <c:v>0</c:v>
                </c:pt>
                <c:pt idx="2015">
                  <c:v>6</c:v>
                </c:pt>
                <c:pt idx="2016">
                  <c:v>0</c:v>
                </c:pt>
                <c:pt idx="2017">
                  <c:v>0</c:v>
                </c:pt>
                <c:pt idx="2018">
                  <c:v>0</c:v>
                </c:pt>
                <c:pt idx="2019">
                  <c:v>3</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2</c:v>
                </c:pt>
                <c:pt idx="2033">
                  <c:v>0</c:v>
                </c:pt>
                <c:pt idx="2034">
                  <c:v>0</c:v>
                </c:pt>
                <c:pt idx="2035">
                  <c:v>0</c:v>
                </c:pt>
                <c:pt idx="2036">
                  <c:v>0</c:v>
                </c:pt>
                <c:pt idx="2037">
                  <c:v>3</c:v>
                </c:pt>
                <c:pt idx="2038">
                  <c:v>0</c:v>
                </c:pt>
                <c:pt idx="2039">
                  <c:v>0</c:v>
                </c:pt>
                <c:pt idx="2040">
                  <c:v>0</c:v>
                </c:pt>
                <c:pt idx="2041">
                  <c:v>0</c:v>
                </c:pt>
                <c:pt idx="2042">
                  <c:v>0</c:v>
                </c:pt>
                <c:pt idx="2043">
                  <c:v>0</c:v>
                </c:pt>
                <c:pt idx="2044">
                  <c:v>0</c:v>
                </c:pt>
                <c:pt idx="2045">
                  <c:v>0</c:v>
                </c:pt>
                <c:pt idx="2046">
                  <c:v>0</c:v>
                </c:pt>
                <c:pt idx="2047">
                  <c:v>0</c:v>
                </c:pt>
                <c:pt idx="2048">
                  <c:v>0</c:v>
                </c:pt>
                <c:pt idx="2049">
                  <c:v>10</c:v>
                </c:pt>
                <c:pt idx="2050">
                  <c:v>2</c:v>
                </c:pt>
                <c:pt idx="2051">
                  <c:v>0</c:v>
                </c:pt>
                <c:pt idx="2052">
                  <c:v>0</c:v>
                </c:pt>
                <c:pt idx="2053">
                  <c:v>0</c:v>
                </c:pt>
                <c:pt idx="2054">
                  <c:v>0</c:v>
                </c:pt>
                <c:pt idx="2055">
                  <c:v>1</c:v>
                </c:pt>
                <c:pt idx="2056">
                  <c:v>0</c:v>
                </c:pt>
                <c:pt idx="2057">
                  <c:v>0</c:v>
                </c:pt>
                <c:pt idx="2058">
                  <c:v>0</c:v>
                </c:pt>
                <c:pt idx="2059">
                  <c:v>0</c:v>
                </c:pt>
                <c:pt idx="2060">
                  <c:v>0</c:v>
                </c:pt>
                <c:pt idx="2061">
                  <c:v>0</c:v>
                </c:pt>
                <c:pt idx="2062">
                  <c:v>1</c:v>
                </c:pt>
                <c:pt idx="2063">
                  <c:v>0</c:v>
                </c:pt>
                <c:pt idx="2064">
                  <c:v>0</c:v>
                </c:pt>
                <c:pt idx="2065">
                  <c:v>0</c:v>
                </c:pt>
                <c:pt idx="2066">
                  <c:v>0</c:v>
                </c:pt>
                <c:pt idx="2067">
                  <c:v>4</c:v>
                </c:pt>
                <c:pt idx="2068">
                  <c:v>5</c:v>
                </c:pt>
                <c:pt idx="2069">
                  <c:v>3</c:v>
                </c:pt>
                <c:pt idx="2070">
                  <c:v>11</c:v>
                </c:pt>
                <c:pt idx="2071">
                  <c:v>0</c:v>
                </c:pt>
                <c:pt idx="2072">
                  <c:v>0</c:v>
                </c:pt>
                <c:pt idx="2073">
                  <c:v>0</c:v>
                </c:pt>
                <c:pt idx="2074">
                  <c:v>0</c:v>
                </c:pt>
                <c:pt idx="2075">
                  <c:v>1</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1</c:v>
                </c:pt>
                <c:pt idx="2089">
                  <c:v>0</c:v>
                </c:pt>
                <c:pt idx="2090">
                  <c:v>0</c:v>
                </c:pt>
                <c:pt idx="2091">
                  <c:v>0</c:v>
                </c:pt>
                <c:pt idx="2092">
                  <c:v>0</c:v>
                </c:pt>
                <c:pt idx="2093">
                  <c:v>0</c:v>
                </c:pt>
                <c:pt idx="2094">
                  <c:v>0</c:v>
                </c:pt>
                <c:pt idx="2095">
                  <c:v>0</c:v>
                </c:pt>
                <c:pt idx="2096">
                  <c:v>3</c:v>
                </c:pt>
                <c:pt idx="2097">
                  <c:v>0</c:v>
                </c:pt>
                <c:pt idx="2098">
                  <c:v>0</c:v>
                </c:pt>
                <c:pt idx="2099">
                  <c:v>0</c:v>
                </c:pt>
                <c:pt idx="2100">
                  <c:v>0</c:v>
                </c:pt>
                <c:pt idx="2101">
                  <c:v>0</c:v>
                </c:pt>
                <c:pt idx="2102">
                  <c:v>0</c:v>
                </c:pt>
                <c:pt idx="2103">
                  <c:v>2</c:v>
                </c:pt>
                <c:pt idx="2104">
                  <c:v>1</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1</c:v>
                </c:pt>
                <c:pt idx="2122">
                  <c:v>4</c:v>
                </c:pt>
                <c:pt idx="2123">
                  <c:v>2</c:v>
                </c:pt>
                <c:pt idx="2124">
                  <c:v>0</c:v>
                </c:pt>
                <c:pt idx="2125">
                  <c:v>0</c:v>
                </c:pt>
                <c:pt idx="2126">
                  <c:v>0</c:v>
                </c:pt>
                <c:pt idx="2127">
                  <c:v>0</c:v>
                </c:pt>
                <c:pt idx="2128">
                  <c:v>0</c:v>
                </c:pt>
                <c:pt idx="2129">
                  <c:v>0</c:v>
                </c:pt>
                <c:pt idx="2130">
                  <c:v>0</c:v>
                </c:pt>
                <c:pt idx="2131">
                  <c:v>4</c:v>
                </c:pt>
                <c:pt idx="2132">
                  <c:v>0</c:v>
                </c:pt>
                <c:pt idx="2133">
                  <c:v>0</c:v>
                </c:pt>
                <c:pt idx="2134">
                  <c:v>0</c:v>
                </c:pt>
                <c:pt idx="2135">
                  <c:v>0</c:v>
                </c:pt>
                <c:pt idx="2136">
                  <c:v>0</c:v>
                </c:pt>
                <c:pt idx="2137">
                  <c:v>0</c:v>
                </c:pt>
                <c:pt idx="2138">
                  <c:v>0</c:v>
                </c:pt>
                <c:pt idx="2139">
                  <c:v>0</c:v>
                </c:pt>
                <c:pt idx="2140">
                  <c:v>0</c:v>
                </c:pt>
                <c:pt idx="2141">
                  <c:v>0</c:v>
                </c:pt>
                <c:pt idx="2142">
                  <c:v>0</c:v>
                </c:pt>
                <c:pt idx="2143">
                  <c:v>4</c:v>
                </c:pt>
                <c:pt idx="2144">
                  <c:v>0</c:v>
                </c:pt>
                <c:pt idx="2145">
                  <c:v>0</c:v>
                </c:pt>
                <c:pt idx="2146">
                  <c:v>0</c:v>
                </c:pt>
                <c:pt idx="2147">
                  <c:v>0</c:v>
                </c:pt>
                <c:pt idx="2148">
                  <c:v>0</c:v>
                </c:pt>
                <c:pt idx="2149">
                  <c:v>0</c:v>
                </c:pt>
                <c:pt idx="2150">
                  <c:v>0</c:v>
                </c:pt>
                <c:pt idx="2151">
                  <c:v>2</c:v>
                </c:pt>
                <c:pt idx="2152">
                  <c:v>0</c:v>
                </c:pt>
                <c:pt idx="2153">
                  <c:v>0</c:v>
                </c:pt>
                <c:pt idx="2154">
                  <c:v>0</c:v>
                </c:pt>
                <c:pt idx="2155">
                  <c:v>0</c:v>
                </c:pt>
                <c:pt idx="2156">
                  <c:v>0</c:v>
                </c:pt>
                <c:pt idx="2157">
                  <c:v>0</c:v>
                </c:pt>
                <c:pt idx="2158">
                  <c:v>0</c:v>
                </c:pt>
                <c:pt idx="2159">
                  <c:v>4</c:v>
                </c:pt>
                <c:pt idx="2160">
                  <c:v>0</c:v>
                </c:pt>
                <c:pt idx="2161">
                  <c:v>0</c:v>
                </c:pt>
                <c:pt idx="2162">
                  <c:v>0</c:v>
                </c:pt>
                <c:pt idx="2163">
                  <c:v>0</c:v>
                </c:pt>
                <c:pt idx="2164">
                  <c:v>0</c:v>
                </c:pt>
                <c:pt idx="2165">
                  <c:v>0</c:v>
                </c:pt>
                <c:pt idx="2166">
                  <c:v>8</c:v>
                </c:pt>
                <c:pt idx="2167">
                  <c:v>0</c:v>
                </c:pt>
                <c:pt idx="2168">
                  <c:v>0</c:v>
                </c:pt>
                <c:pt idx="2169">
                  <c:v>0</c:v>
                </c:pt>
                <c:pt idx="2170">
                  <c:v>0</c:v>
                </c:pt>
                <c:pt idx="2171">
                  <c:v>0</c:v>
                </c:pt>
                <c:pt idx="2172">
                  <c:v>0</c:v>
                </c:pt>
                <c:pt idx="2173">
                  <c:v>0</c:v>
                </c:pt>
                <c:pt idx="2174">
                  <c:v>0</c:v>
                </c:pt>
                <c:pt idx="2175">
                  <c:v>0</c:v>
                </c:pt>
                <c:pt idx="2176">
                  <c:v>14</c:v>
                </c:pt>
                <c:pt idx="2177">
                  <c:v>0</c:v>
                </c:pt>
                <c:pt idx="2178">
                  <c:v>0</c:v>
                </c:pt>
                <c:pt idx="2179">
                  <c:v>0</c:v>
                </c:pt>
                <c:pt idx="2180">
                  <c:v>0</c:v>
                </c:pt>
                <c:pt idx="2181">
                  <c:v>4</c:v>
                </c:pt>
                <c:pt idx="2182">
                  <c:v>0</c:v>
                </c:pt>
                <c:pt idx="2183">
                  <c:v>0</c:v>
                </c:pt>
                <c:pt idx="2184">
                  <c:v>0</c:v>
                </c:pt>
                <c:pt idx="2185">
                  <c:v>2</c:v>
                </c:pt>
                <c:pt idx="2186">
                  <c:v>0</c:v>
                </c:pt>
                <c:pt idx="2187">
                  <c:v>0</c:v>
                </c:pt>
                <c:pt idx="2188">
                  <c:v>1</c:v>
                </c:pt>
                <c:pt idx="2189">
                  <c:v>0</c:v>
                </c:pt>
                <c:pt idx="2190">
                  <c:v>0</c:v>
                </c:pt>
                <c:pt idx="2191">
                  <c:v>0</c:v>
                </c:pt>
                <c:pt idx="2192">
                  <c:v>0</c:v>
                </c:pt>
                <c:pt idx="2193">
                  <c:v>0</c:v>
                </c:pt>
                <c:pt idx="2194">
                  <c:v>0</c:v>
                </c:pt>
                <c:pt idx="2195">
                  <c:v>0</c:v>
                </c:pt>
                <c:pt idx="2196">
                  <c:v>3</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4</c:v>
                </c:pt>
                <c:pt idx="2213">
                  <c:v>2</c:v>
                </c:pt>
                <c:pt idx="2214">
                  <c:v>0</c:v>
                </c:pt>
                <c:pt idx="2215">
                  <c:v>7</c:v>
                </c:pt>
                <c:pt idx="2216">
                  <c:v>0</c:v>
                </c:pt>
                <c:pt idx="2217">
                  <c:v>0</c:v>
                </c:pt>
                <c:pt idx="2218">
                  <c:v>0</c:v>
                </c:pt>
                <c:pt idx="2219">
                  <c:v>0</c:v>
                </c:pt>
                <c:pt idx="2220">
                  <c:v>5</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1</c:v>
                </c:pt>
                <c:pt idx="2236">
                  <c:v>0</c:v>
                </c:pt>
                <c:pt idx="2237">
                  <c:v>0</c:v>
                </c:pt>
                <c:pt idx="2238">
                  <c:v>0</c:v>
                </c:pt>
                <c:pt idx="2239">
                  <c:v>0</c:v>
                </c:pt>
                <c:pt idx="2240">
                  <c:v>0</c:v>
                </c:pt>
                <c:pt idx="2241">
                  <c:v>0</c:v>
                </c:pt>
                <c:pt idx="2242">
                  <c:v>3</c:v>
                </c:pt>
                <c:pt idx="2243">
                  <c:v>0</c:v>
                </c:pt>
                <c:pt idx="2244">
                  <c:v>0</c:v>
                </c:pt>
                <c:pt idx="2245">
                  <c:v>0</c:v>
                </c:pt>
                <c:pt idx="2246">
                  <c:v>0</c:v>
                </c:pt>
                <c:pt idx="2247">
                  <c:v>0</c:v>
                </c:pt>
                <c:pt idx="2248">
                  <c:v>0</c:v>
                </c:pt>
                <c:pt idx="2249">
                  <c:v>2</c:v>
                </c:pt>
                <c:pt idx="2250">
                  <c:v>0</c:v>
                </c:pt>
                <c:pt idx="2251">
                  <c:v>1</c:v>
                </c:pt>
                <c:pt idx="2252">
                  <c:v>0</c:v>
                </c:pt>
                <c:pt idx="2253">
                  <c:v>0</c:v>
                </c:pt>
                <c:pt idx="2254">
                  <c:v>0</c:v>
                </c:pt>
                <c:pt idx="2255">
                  <c:v>1</c:v>
                </c:pt>
                <c:pt idx="2256">
                  <c:v>0</c:v>
                </c:pt>
                <c:pt idx="2257">
                  <c:v>0</c:v>
                </c:pt>
                <c:pt idx="2258">
                  <c:v>0</c:v>
                </c:pt>
                <c:pt idx="2259">
                  <c:v>0</c:v>
                </c:pt>
                <c:pt idx="2260">
                  <c:v>0</c:v>
                </c:pt>
                <c:pt idx="2261">
                  <c:v>0</c:v>
                </c:pt>
                <c:pt idx="2262">
                  <c:v>0</c:v>
                </c:pt>
                <c:pt idx="2263">
                  <c:v>3</c:v>
                </c:pt>
                <c:pt idx="2264">
                  <c:v>0</c:v>
                </c:pt>
                <c:pt idx="2265">
                  <c:v>0</c:v>
                </c:pt>
                <c:pt idx="2266">
                  <c:v>3</c:v>
                </c:pt>
                <c:pt idx="2267">
                  <c:v>0</c:v>
                </c:pt>
                <c:pt idx="2268">
                  <c:v>0</c:v>
                </c:pt>
                <c:pt idx="2269">
                  <c:v>0</c:v>
                </c:pt>
                <c:pt idx="2270">
                  <c:v>0</c:v>
                </c:pt>
                <c:pt idx="2271">
                  <c:v>1</c:v>
                </c:pt>
                <c:pt idx="2272">
                  <c:v>0</c:v>
                </c:pt>
                <c:pt idx="2273">
                  <c:v>0</c:v>
                </c:pt>
                <c:pt idx="2274">
                  <c:v>0</c:v>
                </c:pt>
                <c:pt idx="2275">
                  <c:v>0</c:v>
                </c:pt>
                <c:pt idx="2276">
                  <c:v>0</c:v>
                </c:pt>
                <c:pt idx="2277">
                  <c:v>10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6</c:v>
                </c:pt>
                <c:pt idx="2294">
                  <c:v>3</c:v>
                </c:pt>
                <c:pt idx="2295">
                  <c:v>0</c:v>
                </c:pt>
                <c:pt idx="2296">
                  <c:v>0</c:v>
                </c:pt>
                <c:pt idx="2297">
                  <c:v>0</c:v>
                </c:pt>
                <c:pt idx="2298">
                  <c:v>0</c:v>
                </c:pt>
                <c:pt idx="2299">
                  <c:v>0</c:v>
                </c:pt>
                <c:pt idx="2300">
                  <c:v>0</c:v>
                </c:pt>
                <c:pt idx="2301">
                  <c:v>0</c:v>
                </c:pt>
                <c:pt idx="2302">
                  <c:v>2</c:v>
                </c:pt>
                <c:pt idx="2303">
                  <c:v>0</c:v>
                </c:pt>
                <c:pt idx="2304">
                  <c:v>0</c:v>
                </c:pt>
                <c:pt idx="2305">
                  <c:v>0</c:v>
                </c:pt>
                <c:pt idx="2306">
                  <c:v>1</c:v>
                </c:pt>
                <c:pt idx="2307">
                  <c:v>0</c:v>
                </c:pt>
                <c:pt idx="2308">
                  <c:v>0</c:v>
                </c:pt>
                <c:pt idx="2309">
                  <c:v>0</c:v>
                </c:pt>
                <c:pt idx="2310">
                  <c:v>0</c:v>
                </c:pt>
                <c:pt idx="2311">
                  <c:v>0</c:v>
                </c:pt>
                <c:pt idx="2312">
                  <c:v>0</c:v>
                </c:pt>
                <c:pt idx="2313">
                  <c:v>0</c:v>
                </c:pt>
                <c:pt idx="2314">
                  <c:v>0</c:v>
                </c:pt>
                <c:pt idx="2315">
                  <c:v>0</c:v>
                </c:pt>
                <c:pt idx="2316">
                  <c:v>0</c:v>
                </c:pt>
                <c:pt idx="2317">
                  <c:v>0</c:v>
                </c:pt>
                <c:pt idx="2318">
                  <c:v>1</c:v>
                </c:pt>
                <c:pt idx="2319">
                  <c:v>0</c:v>
                </c:pt>
                <c:pt idx="2320">
                  <c:v>0</c:v>
                </c:pt>
                <c:pt idx="2321">
                  <c:v>0</c:v>
                </c:pt>
                <c:pt idx="2322">
                  <c:v>0</c:v>
                </c:pt>
                <c:pt idx="2323">
                  <c:v>0</c:v>
                </c:pt>
                <c:pt idx="2324">
                  <c:v>0</c:v>
                </c:pt>
                <c:pt idx="2325">
                  <c:v>9</c:v>
                </c:pt>
                <c:pt idx="2326">
                  <c:v>0</c:v>
                </c:pt>
                <c:pt idx="2327">
                  <c:v>0</c:v>
                </c:pt>
                <c:pt idx="2328">
                  <c:v>0</c:v>
                </c:pt>
                <c:pt idx="2329">
                  <c:v>0</c:v>
                </c:pt>
                <c:pt idx="2330">
                  <c:v>0</c:v>
                </c:pt>
                <c:pt idx="2331">
                  <c:v>0</c:v>
                </c:pt>
                <c:pt idx="2332">
                  <c:v>3</c:v>
                </c:pt>
                <c:pt idx="2333">
                  <c:v>0</c:v>
                </c:pt>
                <c:pt idx="2334">
                  <c:v>0</c:v>
                </c:pt>
                <c:pt idx="2335">
                  <c:v>2</c:v>
                </c:pt>
                <c:pt idx="2336">
                  <c:v>0</c:v>
                </c:pt>
                <c:pt idx="2337">
                  <c:v>0</c:v>
                </c:pt>
                <c:pt idx="2338">
                  <c:v>0</c:v>
                </c:pt>
                <c:pt idx="2339">
                  <c:v>0</c:v>
                </c:pt>
                <c:pt idx="2340">
                  <c:v>0</c:v>
                </c:pt>
                <c:pt idx="2341">
                  <c:v>0</c:v>
                </c:pt>
                <c:pt idx="2342">
                  <c:v>0</c:v>
                </c:pt>
                <c:pt idx="2343">
                  <c:v>0</c:v>
                </c:pt>
                <c:pt idx="2344">
                  <c:v>0</c:v>
                </c:pt>
                <c:pt idx="2345">
                  <c:v>3</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3</c:v>
                </c:pt>
                <c:pt idx="2360">
                  <c:v>0</c:v>
                </c:pt>
                <c:pt idx="2361">
                  <c:v>0</c:v>
                </c:pt>
                <c:pt idx="2362">
                  <c:v>0</c:v>
                </c:pt>
                <c:pt idx="2363">
                  <c:v>0</c:v>
                </c:pt>
                <c:pt idx="2364">
                  <c:v>0</c:v>
                </c:pt>
                <c:pt idx="2365">
                  <c:v>2</c:v>
                </c:pt>
                <c:pt idx="2366">
                  <c:v>0</c:v>
                </c:pt>
                <c:pt idx="2367">
                  <c:v>0</c:v>
                </c:pt>
                <c:pt idx="2368">
                  <c:v>0</c:v>
                </c:pt>
                <c:pt idx="2369">
                  <c:v>0</c:v>
                </c:pt>
                <c:pt idx="2370">
                  <c:v>0</c:v>
                </c:pt>
                <c:pt idx="2371">
                  <c:v>0</c:v>
                </c:pt>
                <c:pt idx="2372">
                  <c:v>2</c:v>
                </c:pt>
                <c:pt idx="2373">
                  <c:v>0</c:v>
                </c:pt>
                <c:pt idx="2374">
                  <c:v>0</c:v>
                </c:pt>
                <c:pt idx="2375">
                  <c:v>0</c:v>
                </c:pt>
                <c:pt idx="2376">
                  <c:v>0</c:v>
                </c:pt>
                <c:pt idx="2377">
                  <c:v>0</c:v>
                </c:pt>
                <c:pt idx="2378">
                  <c:v>0</c:v>
                </c:pt>
                <c:pt idx="2379">
                  <c:v>2</c:v>
                </c:pt>
                <c:pt idx="2380">
                  <c:v>1</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5</c:v>
                </c:pt>
                <c:pt idx="2397">
                  <c:v>0</c:v>
                </c:pt>
                <c:pt idx="2398">
                  <c:v>0</c:v>
                </c:pt>
                <c:pt idx="2399">
                  <c:v>0</c:v>
                </c:pt>
                <c:pt idx="2400">
                  <c:v>0</c:v>
                </c:pt>
                <c:pt idx="2401">
                  <c:v>0</c:v>
                </c:pt>
                <c:pt idx="2402">
                  <c:v>0</c:v>
                </c:pt>
                <c:pt idx="2403">
                  <c:v>0</c:v>
                </c:pt>
                <c:pt idx="2404">
                  <c:v>0</c:v>
                </c:pt>
                <c:pt idx="2405">
                  <c:v>1</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1</c:v>
                </c:pt>
                <c:pt idx="2430">
                  <c:v>4</c:v>
                </c:pt>
                <c:pt idx="2431">
                  <c:v>2</c:v>
                </c:pt>
                <c:pt idx="2432">
                  <c:v>0</c:v>
                </c:pt>
                <c:pt idx="2433">
                  <c:v>2</c:v>
                </c:pt>
                <c:pt idx="2434">
                  <c:v>0</c:v>
                </c:pt>
                <c:pt idx="2435">
                  <c:v>0</c:v>
                </c:pt>
                <c:pt idx="2436">
                  <c:v>4</c:v>
                </c:pt>
                <c:pt idx="2437">
                  <c:v>0</c:v>
                </c:pt>
                <c:pt idx="2438">
                  <c:v>1</c:v>
                </c:pt>
                <c:pt idx="2439">
                  <c:v>0</c:v>
                </c:pt>
                <c:pt idx="2440">
                  <c:v>0</c:v>
                </c:pt>
                <c:pt idx="2441">
                  <c:v>0</c:v>
                </c:pt>
                <c:pt idx="2442">
                  <c:v>0</c:v>
                </c:pt>
                <c:pt idx="2443">
                  <c:v>0</c:v>
                </c:pt>
                <c:pt idx="2444">
                  <c:v>1</c:v>
                </c:pt>
                <c:pt idx="2445">
                  <c:v>0</c:v>
                </c:pt>
                <c:pt idx="2446">
                  <c:v>1</c:v>
                </c:pt>
                <c:pt idx="2447">
                  <c:v>2</c:v>
                </c:pt>
                <c:pt idx="2448">
                  <c:v>0</c:v>
                </c:pt>
                <c:pt idx="2449">
                  <c:v>4</c:v>
                </c:pt>
                <c:pt idx="2450">
                  <c:v>0</c:v>
                </c:pt>
                <c:pt idx="2451">
                  <c:v>0</c:v>
                </c:pt>
                <c:pt idx="2452">
                  <c:v>0</c:v>
                </c:pt>
                <c:pt idx="2453">
                  <c:v>0</c:v>
                </c:pt>
                <c:pt idx="2454">
                  <c:v>0</c:v>
                </c:pt>
                <c:pt idx="2455">
                  <c:v>0</c:v>
                </c:pt>
                <c:pt idx="2456">
                  <c:v>0</c:v>
                </c:pt>
                <c:pt idx="2457">
                  <c:v>0</c:v>
                </c:pt>
                <c:pt idx="2458">
                  <c:v>0</c:v>
                </c:pt>
                <c:pt idx="2459">
                  <c:v>0</c:v>
                </c:pt>
                <c:pt idx="2460">
                  <c:v>4</c:v>
                </c:pt>
                <c:pt idx="2461">
                  <c:v>0</c:v>
                </c:pt>
                <c:pt idx="2462">
                  <c:v>0</c:v>
                </c:pt>
                <c:pt idx="2463">
                  <c:v>0</c:v>
                </c:pt>
                <c:pt idx="2464">
                  <c:v>0</c:v>
                </c:pt>
                <c:pt idx="2465">
                  <c:v>0</c:v>
                </c:pt>
                <c:pt idx="2466">
                  <c:v>0</c:v>
                </c:pt>
                <c:pt idx="2467">
                  <c:v>0</c:v>
                </c:pt>
                <c:pt idx="2468">
                  <c:v>0</c:v>
                </c:pt>
                <c:pt idx="2469">
                  <c:v>0</c:v>
                </c:pt>
                <c:pt idx="2470">
                  <c:v>0</c:v>
                </c:pt>
                <c:pt idx="2471">
                  <c:v>10</c:v>
                </c:pt>
                <c:pt idx="2472">
                  <c:v>0</c:v>
                </c:pt>
                <c:pt idx="2473">
                  <c:v>0</c:v>
                </c:pt>
                <c:pt idx="2474">
                  <c:v>3</c:v>
                </c:pt>
                <c:pt idx="2475">
                  <c:v>0</c:v>
                </c:pt>
                <c:pt idx="2476">
                  <c:v>0</c:v>
                </c:pt>
                <c:pt idx="2477">
                  <c:v>0</c:v>
                </c:pt>
                <c:pt idx="2478">
                  <c:v>4</c:v>
                </c:pt>
                <c:pt idx="2479">
                  <c:v>0</c:v>
                </c:pt>
                <c:pt idx="2480">
                  <c:v>0</c:v>
                </c:pt>
                <c:pt idx="2481">
                  <c:v>0</c:v>
                </c:pt>
                <c:pt idx="2482">
                  <c:v>0</c:v>
                </c:pt>
                <c:pt idx="2483">
                  <c:v>0</c:v>
                </c:pt>
                <c:pt idx="2484">
                  <c:v>0</c:v>
                </c:pt>
                <c:pt idx="2485">
                  <c:v>0</c:v>
                </c:pt>
                <c:pt idx="2486">
                  <c:v>6</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7</c:v>
                </c:pt>
                <c:pt idx="2525">
                  <c:v>3</c:v>
                </c:pt>
                <c:pt idx="2526">
                  <c:v>0</c:v>
                </c:pt>
                <c:pt idx="2527">
                  <c:v>0</c:v>
                </c:pt>
                <c:pt idx="2528">
                  <c:v>0</c:v>
                </c:pt>
                <c:pt idx="2529">
                  <c:v>3</c:v>
                </c:pt>
                <c:pt idx="2530">
                  <c:v>0</c:v>
                </c:pt>
                <c:pt idx="2531">
                  <c:v>0</c:v>
                </c:pt>
                <c:pt idx="2532">
                  <c:v>0</c:v>
                </c:pt>
                <c:pt idx="2533">
                  <c:v>0</c:v>
                </c:pt>
                <c:pt idx="2534">
                  <c:v>0</c:v>
                </c:pt>
                <c:pt idx="2535">
                  <c:v>0</c:v>
                </c:pt>
                <c:pt idx="2536">
                  <c:v>1</c:v>
                </c:pt>
                <c:pt idx="2537">
                  <c:v>0</c:v>
                </c:pt>
                <c:pt idx="2538">
                  <c:v>0</c:v>
                </c:pt>
                <c:pt idx="2539">
                  <c:v>1</c:v>
                </c:pt>
                <c:pt idx="2540">
                  <c:v>9</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2</c:v>
                </c:pt>
                <c:pt idx="2556">
                  <c:v>5</c:v>
                </c:pt>
                <c:pt idx="2557">
                  <c:v>0</c:v>
                </c:pt>
                <c:pt idx="2558">
                  <c:v>0</c:v>
                </c:pt>
                <c:pt idx="2559">
                  <c:v>0</c:v>
                </c:pt>
                <c:pt idx="2560">
                  <c:v>1</c:v>
                </c:pt>
                <c:pt idx="2561">
                  <c:v>0</c:v>
                </c:pt>
                <c:pt idx="2562">
                  <c:v>0</c:v>
                </c:pt>
                <c:pt idx="2563">
                  <c:v>1</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2</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4</c:v>
                </c:pt>
                <c:pt idx="2597">
                  <c:v>0</c:v>
                </c:pt>
                <c:pt idx="2598">
                  <c:v>1</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8</c:v>
                </c:pt>
                <c:pt idx="2614">
                  <c:v>0</c:v>
                </c:pt>
                <c:pt idx="2615">
                  <c:v>1</c:v>
                </c:pt>
                <c:pt idx="2616">
                  <c:v>0</c:v>
                </c:pt>
                <c:pt idx="2617">
                  <c:v>0</c:v>
                </c:pt>
                <c:pt idx="2618">
                  <c:v>0</c:v>
                </c:pt>
                <c:pt idx="2619">
                  <c:v>0</c:v>
                </c:pt>
                <c:pt idx="2620">
                  <c:v>1</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5</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4</c:v>
                </c:pt>
                <c:pt idx="2654">
                  <c:v>2</c:v>
                </c:pt>
                <c:pt idx="2655">
                  <c:v>0</c:v>
                </c:pt>
                <c:pt idx="2656">
                  <c:v>0</c:v>
                </c:pt>
                <c:pt idx="2657">
                  <c:v>0</c:v>
                </c:pt>
                <c:pt idx="2658">
                  <c:v>0</c:v>
                </c:pt>
                <c:pt idx="2659">
                  <c:v>1</c:v>
                </c:pt>
                <c:pt idx="2660">
                  <c:v>0</c:v>
                </c:pt>
                <c:pt idx="2661">
                  <c:v>0</c:v>
                </c:pt>
                <c:pt idx="2662">
                  <c:v>0</c:v>
                </c:pt>
                <c:pt idx="2663">
                  <c:v>0</c:v>
                </c:pt>
                <c:pt idx="2664">
                  <c:v>0</c:v>
                </c:pt>
                <c:pt idx="2665">
                  <c:v>6</c:v>
                </c:pt>
                <c:pt idx="2666">
                  <c:v>0</c:v>
                </c:pt>
                <c:pt idx="2667">
                  <c:v>0</c:v>
                </c:pt>
                <c:pt idx="2668">
                  <c:v>0</c:v>
                </c:pt>
                <c:pt idx="2669">
                  <c:v>0</c:v>
                </c:pt>
                <c:pt idx="2670">
                  <c:v>2</c:v>
                </c:pt>
                <c:pt idx="2671">
                  <c:v>0</c:v>
                </c:pt>
                <c:pt idx="2672">
                  <c:v>0</c:v>
                </c:pt>
                <c:pt idx="2673">
                  <c:v>1</c:v>
                </c:pt>
                <c:pt idx="2674">
                  <c:v>0</c:v>
                </c:pt>
                <c:pt idx="2675">
                  <c:v>1</c:v>
                </c:pt>
                <c:pt idx="2676">
                  <c:v>0</c:v>
                </c:pt>
                <c:pt idx="2677">
                  <c:v>0</c:v>
                </c:pt>
                <c:pt idx="2678">
                  <c:v>1</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5</c:v>
                </c:pt>
                <c:pt idx="2692">
                  <c:v>7</c:v>
                </c:pt>
                <c:pt idx="2693">
                  <c:v>0</c:v>
                </c:pt>
                <c:pt idx="2694">
                  <c:v>0</c:v>
                </c:pt>
                <c:pt idx="2695">
                  <c:v>0</c:v>
                </c:pt>
                <c:pt idx="2696">
                  <c:v>1</c:v>
                </c:pt>
                <c:pt idx="2697">
                  <c:v>0</c:v>
                </c:pt>
                <c:pt idx="2698">
                  <c:v>0</c:v>
                </c:pt>
                <c:pt idx="2699">
                  <c:v>1</c:v>
                </c:pt>
                <c:pt idx="2700">
                  <c:v>0</c:v>
                </c:pt>
                <c:pt idx="2701">
                  <c:v>4</c:v>
                </c:pt>
                <c:pt idx="2702">
                  <c:v>0</c:v>
                </c:pt>
                <c:pt idx="2703">
                  <c:v>0</c:v>
                </c:pt>
                <c:pt idx="2704">
                  <c:v>0</c:v>
                </c:pt>
                <c:pt idx="2705">
                  <c:v>0</c:v>
                </c:pt>
                <c:pt idx="2706">
                  <c:v>0</c:v>
                </c:pt>
                <c:pt idx="2707">
                  <c:v>0</c:v>
                </c:pt>
                <c:pt idx="2708">
                  <c:v>3</c:v>
                </c:pt>
                <c:pt idx="2709">
                  <c:v>0</c:v>
                </c:pt>
                <c:pt idx="2710">
                  <c:v>0</c:v>
                </c:pt>
                <c:pt idx="2711">
                  <c:v>4</c:v>
                </c:pt>
                <c:pt idx="2712">
                  <c:v>0</c:v>
                </c:pt>
                <c:pt idx="2713">
                  <c:v>0</c:v>
                </c:pt>
                <c:pt idx="2714">
                  <c:v>1</c:v>
                </c:pt>
                <c:pt idx="2715">
                  <c:v>0</c:v>
                </c:pt>
                <c:pt idx="2716">
                  <c:v>0</c:v>
                </c:pt>
                <c:pt idx="2717">
                  <c:v>0</c:v>
                </c:pt>
                <c:pt idx="2718">
                  <c:v>0</c:v>
                </c:pt>
                <c:pt idx="2719">
                  <c:v>8</c:v>
                </c:pt>
                <c:pt idx="2720">
                  <c:v>0</c:v>
                </c:pt>
                <c:pt idx="2721">
                  <c:v>0</c:v>
                </c:pt>
                <c:pt idx="2722">
                  <c:v>0</c:v>
                </c:pt>
                <c:pt idx="2723">
                  <c:v>0</c:v>
                </c:pt>
                <c:pt idx="2724">
                  <c:v>0</c:v>
                </c:pt>
                <c:pt idx="2725">
                  <c:v>0</c:v>
                </c:pt>
                <c:pt idx="2726">
                  <c:v>0</c:v>
                </c:pt>
                <c:pt idx="2727">
                  <c:v>0</c:v>
                </c:pt>
                <c:pt idx="2728">
                  <c:v>1</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4</c:v>
                </c:pt>
                <c:pt idx="2746">
                  <c:v>0</c:v>
                </c:pt>
                <c:pt idx="2747">
                  <c:v>0</c:v>
                </c:pt>
                <c:pt idx="2748">
                  <c:v>0</c:v>
                </c:pt>
                <c:pt idx="2749">
                  <c:v>1</c:v>
                </c:pt>
                <c:pt idx="2750">
                  <c:v>0</c:v>
                </c:pt>
                <c:pt idx="2751">
                  <c:v>0</c:v>
                </c:pt>
                <c:pt idx="2752">
                  <c:v>0</c:v>
                </c:pt>
                <c:pt idx="2753">
                  <c:v>0</c:v>
                </c:pt>
                <c:pt idx="2754">
                  <c:v>0</c:v>
                </c:pt>
                <c:pt idx="2755">
                  <c:v>0</c:v>
                </c:pt>
                <c:pt idx="2756">
                  <c:v>0</c:v>
                </c:pt>
                <c:pt idx="2757">
                  <c:v>0</c:v>
                </c:pt>
                <c:pt idx="2758">
                  <c:v>0</c:v>
                </c:pt>
                <c:pt idx="2759">
                  <c:v>8</c:v>
                </c:pt>
                <c:pt idx="2760">
                  <c:v>0</c:v>
                </c:pt>
                <c:pt idx="2761">
                  <c:v>0</c:v>
                </c:pt>
                <c:pt idx="2762">
                  <c:v>0</c:v>
                </c:pt>
                <c:pt idx="2763">
                  <c:v>0</c:v>
                </c:pt>
                <c:pt idx="2764">
                  <c:v>2</c:v>
                </c:pt>
                <c:pt idx="2765">
                  <c:v>0</c:v>
                </c:pt>
                <c:pt idx="2766">
                  <c:v>0</c:v>
                </c:pt>
                <c:pt idx="2767">
                  <c:v>0</c:v>
                </c:pt>
                <c:pt idx="2768">
                  <c:v>0</c:v>
                </c:pt>
                <c:pt idx="2769">
                  <c:v>0</c:v>
                </c:pt>
                <c:pt idx="2770">
                  <c:v>0</c:v>
                </c:pt>
                <c:pt idx="2771">
                  <c:v>0</c:v>
                </c:pt>
                <c:pt idx="2772">
                  <c:v>0</c:v>
                </c:pt>
                <c:pt idx="2773">
                  <c:v>0</c:v>
                </c:pt>
                <c:pt idx="2774">
                  <c:v>0</c:v>
                </c:pt>
                <c:pt idx="2775">
                  <c:v>0</c:v>
                </c:pt>
                <c:pt idx="2776">
                  <c:v>1</c:v>
                </c:pt>
                <c:pt idx="2777">
                  <c:v>0</c:v>
                </c:pt>
                <c:pt idx="2778">
                  <c:v>0</c:v>
                </c:pt>
                <c:pt idx="2779">
                  <c:v>0</c:v>
                </c:pt>
                <c:pt idx="2780">
                  <c:v>0</c:v>
                </c:pt>
                <c:pt idx="2781">
                  <c:v>0</c:v>
                </c:pt>
                <c:pt idx="2782">
                  <c:v>0</c:v>
                </c:pt>
                <c:pt idx="2783">
                  <c:v>0</c:v>
                </c:pt>
                <c:pt idx="2784">
                  <c:v>4</c:v>
                </c:pt>
                <c:pt idx="2785">
                  <c:v>0</c:v>
                </c:pt>
                <c:pt idx="2786">
                  <c:v>0</c:v>
                </c:pt>
                <c:pt idx="2787">
                  <c:v>0</c:v>
                </c:pt>
                <c:pt idx="2788">
                  <c:v>0</c:v>
                </c:pt>
                <c:pt idx="2789">
                  <c:v>0</c:v>
                </c:pt>
                <c:pt idx="2790">
                  <c:v>0</c:v>
                </c:pt>
                <c:pt idx="2791">
                  <c:v>0</c:v>
                </c:pt>
                <c:pt idx="2792">
                  <c:v>0</c:v>
                </c:pt>
                <c:pt idx="2793">
                  <c:v>0</c:v>
                </c:pt>
                <c:pt idx="2794">
                  <c:v>0</c:v>
                </c:pt>
                <c:pt idx="2795">
                  <c:v>0</c:v>
                </c:pt>
                <c:pt idx="2796">
                  <c:v>2</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3</c:v>
                </c:pt>
                <c:pt idx="2813">
                  <c:v>0</c:v>
                </c:pt>
                <c:pt idx="2814">
                  <c:v>0</c:v>
                </c:pt>
                <c:pt idx="2815">
                  <c:v>0</c:v>
                </c:pt>
                <c:pt idx="2816">
                  <c:v>0</c:v>
                </c:pt>
                <c:pt idx="2817">
                  <c:v>0</c:v>
                </c:pt>
                <c:pt idx="2818">
                  <c:v>4</c:v>
                </c:pt>
                <c:pt idx="2819">
                  <c:v>3</c:v>
                </c:pt>
                <c:pt idx="2820">
                  <c:v>0</c:v>
                </c:pt>
                <c:pt idx="2821">
                  <c:v>0</c:v>
                </c:pt>
                <c:pt idx="2822">
                  <c:v>0</c:v>
                </c:pt>
                <c:pt idx="2823">
                  <c:v>0</c:v>
                </c:pt>
                <c:pt idx="2824">
                  <c:v>0</c:v>
                </c:pt>
                <c:pt idx="2825">
                  <c:v>0</c:v>
                </c:pt>
                <c:pt idx="2826">
                  <c:v>2</c:v>
                </c:pt>
                <c:pt idx="2827">
                  <c:v>0</c:v>
                </c:pt>
                <c:pt idx="2828">
                  <c:v>0</c:v>
                </c:pt>
                <c:pt idx="2829">
                  <c:v>0</c:v>
                </c:pt>
                <c:pt idx="2830">
                  <c:v>0</c:v>
                </c:pt>
                <c:pt idx="2831">
                  <c:v>0</c:v>
                </c:pt>
                <c:pt idx="2832">
                  <c:v>1</c:v>
                </c:pt>
                <c:pt idx="2833">
                  <c:v>0</c:v>
                </c:pt>
                <c:pt idx="2834">
                  <c:v>0</c:v>
                </c:pt>
                <c:pt idx="2835">
                  <c:v>0</c:v>
                </c:pt>
                <c:pt idx="2836">
                  <c:v>0</c:v>
                </c:pt>
                <c:pt idx="2837">
                  <c:v>2</c:v>
                </c:pt>
                <c:pt idx="2838">
                  <c:v>0</c:v>
                </c:pt>
                <c:pt idx="2839">
                  <c:v>0</c:v>
                </c:pt>
                <c:pt idx="2840">
                  <c:v>0</c:v>
                </c:pt>
                <c:pt idx="2841">
                  <c:v>0</c:v>
                </c:pt>
                <c:pt idx="2842">
                  <c:v>0</c:v>
                </c:pt>
                <c:pt idx="2843">
                  <c:v>0</c:v>
                </c:pt>
                <c:pt idx="2844">
                  <c:v>0</c:v>
                </c:pt>
                <c:pt idx="2845">
                  <c:v>0</c:v>
                </c:pt>
                <c:pt idx="2846">
                  <c:v>2</c:v>
                </c:pt>
                <c:pt idx="2847">
                  <c:v>4</c:v>
                </c:pt>
                <c:pt idx="2848">
                  <c:v>0</c:v>
                </c:pt>
                <c:pt idx="2849">
                  <c:v>1</c:v>
                </c:pt>
                <c:pt idx="2850">
                  <c:v>0</c:v>
                </c:pt>
                <c:pt idx="2851">
                  <c:v>1</c:v>
                </c:pt>
                <c:pt idx="2852">
                  <c:v>0</c:v>
                </c:pt>
                <c:pt idx="2853">
                  <c:v>0</c:v>
                </c:pt>
                <c:pt idx="2854">
                  <c:v>0</c:v>
                </c:pt>
                <c:pt idx="2855">
                  <c:v>0</c:v>
                </c:pt>
                <c:pt idx="2856">
                  <c:v>0</c:v>
                </c:pt>
                <c:pt idx="2857">
                  <c:v>0</c:v>
                </c:pt>
                <c:pt idx="2858">
                  <c:v>0</c:v>
                </c:pt>
                <c:pt idx="2859">
                  <c:v>1</c:v>
                </c:pt>
                <c:pt idx="2860">
                  <c:v>2</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1</c:v>
                </c:pt>
                <c:pt idx="2880">
                  <c:v>2</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3</c:v>
                </c:pt>
                <c:pt idx="2901">
                  <c:v>0</c:v>
                </c:pt>
                <c:pt idx="2902">
                  <c:v>0</c:v>
                </c:pt>
                <c:pt idx="2903">
                  <c:v>0</c:v>
                </c:pt>
                <c:pt idx="2904">
                  <c:v>1</c:v>
                </c:pt>
                <c:pt idx="2905">
                  <c:v>0</c:v>
                </c:pt>
                <c:pt idx="2906">
                  <c:v>0</c:v>
                </c:pt>
                <c:pt idx="2907">
                  <c:v>0</c:v>
                </c:pt>
                <c:pt idx="2908">
                  <c:v>0</c:v>
                </c:pt>
                <c:pt idx="2909">
                  <c:v>0</c:v>
                </c:pt>
                <c:pt idx="2910">
                  <c:v>0</c:v>
                </c:pt>
                <c:pt idx="2911">
                  <c:v>0</c:v>
                </c:pt>
                <c:pt idx="2912">
                  <c:v>0</c:v>
                </c:pt>
                <c:pt idx="2913">
                  <c:v>0</c:v>
                </c:pt>
                <c:pt idx="2914">
                  <c:v>4</c:v>
                </c:pt>
                <c:pt idx="2915">
                  <c:v>1</c:v>
                </c:pt>
                <c:pt idx="2916">
                  <c:v>0</c:v>
                </c:pt>
                <c:pt idx="2917">
                  <c:v>6</c:v>
                </c:pt>
                <c:pt idx="2918">
                  <c:v>1</c:v>
                </c:pt>
                <c:pt idx="2919">
                  <c:v>0</c:v>
                </c:pt>
                <c:pt idx="2920">
                  <c:v>0</c:v>
                </c:pt>
                <c:pt idx="2921">
                  <c:v>0</c:v>
                </c:pt>
                <c:pt idx="2922">
                  <c:v>0</c:v>
                </c:pt>
                <c:pt idx="2923">
                  <c:v>1</c:v>
                </c:pt>
                <c:pt idx="2924">
                  <c:v>2</c:v>
                </c:pt>
                <c:pt idx="2925">
                  <c:v>0</c:v>
                </c:pt>
                <c:pt idx="2926">
                  <c:v>0</c:v>
                </c:pt>
                <c:pt idx="2927">
                  <c:v>0</c:v>
                </c:pt>
                <c:pt idx="2928">
                  <c:v>0</c:v>
                </c:pt>
                <c:pt idx="2929">
                  <c:v>0</c:v>
                </c:pt>
                <c:pt idx="2930">
                  <c:v>0</c:v>
                </c:pt>
                <c:pt idx="2931">
                  <c:v>0</c:v>
                </c:pt>
                <c:pt idx="2932">
                  <c:v>0</c:v>
                </c:pt>
                <c:pt idx="2933">
                  <c:v>0</c:v>
                </c:pt>
                <c:pt idx="2934">
                  <c:v>2</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3</c:v>
                </c:pt>
                <c:pt idx="2950">
                  <c:v>0</c:v>
                </c:pt>
                <c:pt idx="2951">
                  <c:v>4</c:v>
                </c:pt>
                <c:pt idx="2952">
                  <c:v>0</c:v>
                </c:pt>
                <c:pt idx="2953">
                  <c:v>0</c:v>
                </c:pt>
                <c:pt idx="2954">
                  <c:v>0</c:v>
                </c:pt>
                <c:pt idx="2955">
                  <c:v>0</c:v>
                </c:pt>
                <c:pt idx="2956">
                  <c:v>1</c:v>
                </c:pt>
                <c:pt idx="2957">
                  <c:v>0</c:v>
                </c:pt>
                <c:pt idx="2958">
                  <c:v>0</c:v>
                </c:pt>
                <c:pt idx="2959">
                  <c:v>0</c:v>
                </c:pt>
                <c:pt idx="2960">
                  <c:v>0</c:v>
                </c:pt>
                <c:pt idx="2961">
                  <c:v>4</c:v>
                </c:pt>
                <c:pt idx="2962">
                  <c:v>0</c:v>
                </c:pt>
                <c:pt idx="2963">
                  <c:v>1</c:v>
                </c:pt>
                <c:pt idx="2964">
                  <c:v>0</c:v>
                </c:pt>
                <c:pt idx="2965">
                  <c:v>0</c:v>
                </c:pt>
                <c:pt idx="2966">
                  <c:v>0</c:v>
                </c:pt>
                <c:pt idx="2967">
                  <c:v>0</c:v>
                </c:pt>
                <c:pt idx="2968">
                  <c:v>1</c:v>
                </c:pt>
                <c:pt idx="2969">
                  <c:v>1</c:v>
                </c:pt>
                <c:pt idx="2970">
                  <c:v>0</c:v>
                </c:pt>
                <c:pt idx="2971">
                  <c:v>1</c:v>
                </c:pt>
                <c:pt idx="2972">
                  <c:v>0</c:v>
                </c:pt>
                <c:pt idx="2973">
                  <c:v>0</c:v>
                </c:pt>
                <c:pt idx="2974">
                  <c:v>0</c:v>
                </c:pt>
                <c:pt idx="2975">
                  <c:v>0</c:v>
                </c:pt>
                <c:pt idx="2976">
                  <c:v>0</c:v>
                </c:pt>
                <c:pt idx="2977">
                  <c:v>3</c:v>
                </c:pt>
                <c:pt idx="2978">
                  <c:v>0</c:v>
                </c:pt>
                <c:pt idx="2979">
                  <c:v>0</c:v>
                </c:pt>
                <c:pt idx="2980">
                  <c:v>0</c:v>
                </c:pt>
                <c:pt idx="2981">
                  <c:v>0</c:v>
                </c:pt>
                <c:pt idx="2982">
                  <c:v>0</c:v>
                </c:pt>
                <c:pt idx="2983">
                  <c:v>0</c:v>
                </c:pt>
                <c:pt idx="2984">
                  <c:v>0</c:v>
                </c:pt>
                <c:pt idx="2985">
                  <c:v>0</c:v>
                </c:pt>
                <c:pt idx="2986">
                  <c:v>0</c:v>
                </c:pt>
                <c:pt idx="2987">
                  <c:v>0</c:v>
                </c:pt>
                <c:pt idx="2988">
                  <c:v>4</c:v>
                </c:pt>
                <c:pt idx="2989">
                  <c:v>0</c:v>
                </c:pt>
                <c:pt idx="2990">
                  <c:v>1</c:v>
                </c:pt>
                <c:pt idx="2991">
                  <c:v>0</c:v>
                </c:pt>
                <c:pt idx="2992">
                  <c:v>5</c:v>
                </c:pt>
                <c:pt idx="2993">
                  <c:v>0</c:v>
                </c:pt>
                <c:pt idx="2994">
                  <c:v>0</c:v>
                </c:pt>
                <c:pt idx="2995">
                  <c:v>0</c:v>
                </c:pt>
                <c:pt idx="2996">
                  <c:v>0</c:v>
                </c:pt>
                <c:pt idx="2997">
                  <c:v>0</c:v>
                </c:pt>
                <c:pt idx="2998">
                  <c:v>0</c:v>
                </c:pt>
                <c:pt idx="2999">
                  <c:v>0</c:v>
                </c:pt>
                <c:pt idx="3000">
                  <c:v>0</c:v>
                </c:pt>
                <c:pt idx="3001">
                  <c:v>0</c:v>
                </c:pt>
                <c:pt idx="3002">
                  <c:v>0</c:v>
                </c:pt>
                <c:pt idx="3003">
                  <c:v>0</c:v>
                </c:pt>
                <c:pt idx="3004">
                  <c:v>1</c:v>
                </c:pt>
                <c:pt idx="3005">
                  <c:v>9</c:v>
                </c:pt>
                <c:pt idx="3006">
                  <c:v>0</c:v>
                </c:pt>
                <c:pt idx="3007">
                  <c:v>1</c:v>
                </c:pt>
                <c:pt idx="3008">
                  <c:v>1</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2</c:v>
                </c:pt>
                <c:pt idx="3022">
                  <c:v>1</c:v>
                </c:pt>
                <c:pt idx="3023">
                  <c:v>11</c:v>
                </c:pt>
                <c:pt idx="3024">
                  <c:v>0</c:v>
                </c:pt>
                <c:pt idx="3025">
                  <c:v>2</c:v>
                </c:pt>
                <c:pt idx="3026">
                  <c:v>0</c:v>
                </c:pt>
                <c:pt idx="3027">
                  <c:v>8</c:v>
                </c:pt>
                <c:pt idx="3028">
                  <c:v>0</c:v>
                </c:pt>
                <c:pt idx="3029">
                  <c:v>0</c:v>
                </c:pt>
                <c:pt idx="3030">
                  <c:v>0</c:v>
                </c:pt>
                <c:pt idx="3031">
                  <c:v>0</c:v>
                </c:pt>
                <c:pt idx="3032">
                  <c:v>0</c:v>
                </c:pt>
                <c:pt idx="3033">
                  <c:v>1</c:v>
                </c:pt>
                <c:pt idx="3034">
                  <c:v>0</c:v>
                </c:pt>
                <c:pt idx="3035">
                  <c:v>3</c:v>
                </c:pt>
                <c:pt idx="3036">
                  <c:v>0</c:v>
                </c:pt>
                <c:pt idx="3037">
                  <c:v>0</c:v>
                </c:pt>
                <c:pt idx="3038">
                  <c:v>0</c:v>
                </c:pt>
                <c:pt idx="3039">
                  <c:v>0</c:v>
                </c:pt>
                <c:pt idx="3040">
                  <c:v>2</c:v>
                </c:pt>
                <c:pt idx="3041">
                  <c:v>2</c:v>
                </c:pt>
                <c:pt idx="3042">
                  <c:v>0</c:v>
                </c:pt>
                <c:pt idx="3043">
                  <c:v>1</c:v>
                </c:pt>
                <c:pt idx="3044">
                  <c:v>0</c:v>
                </c:pt>
                <c:pt idx="3045">
                  <c:v>0</c:v>
                </c:pt>
                <c:pt idx="3046">
                  <c:v>0</c:v>
                </c:pt>
                <c:pt idx="3047">
                  <c:v>0</c:v>
                </c:pt>
                <c:pt idx="3048">
                  <c:v>2</c:v>
                </c:pt>
                <c:pt idx="3049">
                  <c:v>0</c:v>
                </c:pt>
                <c:pt idx="3050">
                  <c:v>0</c:v>
                </c:pt>
                <c:pt idx="3051">
                  <c:v>0</c:v>
                </c:pt>
                <c:pt idx="3052">
                  <c:v>0</c:v>
                </c:pt>
                <c:pt idx="3053">
                  <c:v>0</c:v>
                </c:pt>
                <c:pt idx="3054">
                  <c:v>0</c:v>
                </c:pt>
                <c:pt idx="3055">
                  <c:v>0</c:v>
                </c:pt>
                <c:pt idx="3056">
                  <c:v>0</c:v>
                </c:pt>
                <c:pt idx="3057">
                  <c:v>0</c:v>
                </c:pt>
                <c:pt idx="3058">
                  <c:v>5</c:v>
                </c:pt>
                <c:pt idx="3059">
                  <c:v>0</c:v>
                </c:pt>
                <c:pt idx="3060">
                  <c:v>1</c:v>
                </c:pt>
                <c:pt idx="3061">
                  <c:v>0</c:v>
                </c:pt>
                <c:pt idx="3062">
                  <c:v>0</c:v>
                </c:pt>
                <c:pt idx="3063">
                  <c:v>0</c:v>
                </c:pt>
                <c:pt idx="3064">
                  <c:v>3</c:v>
                </c:pt>
                <c:pt idx="3065">
                  <c:v>0</c:v>
                </c:pt>
                <c:pt idx="3066">
                  <c:v>5</c:v>
                </c:pt>
                <c:pt idx="3067">
                  <c:v>0</c:v>
                </c:pt>
                <c:pt idx="3068">
                  <c:v>0</c:v>
                </c:pt>
                <c:pt idx="3069">
                  <c:v>0</c:v>
                </c:pt>
                <c:pt idx="3070">
                  <c:v>0</c:v>
                </c:pt>
                <c:pt idx="3071">
                  <c:v>6</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3</c:v>
                </c:pt>
                <c:pt idx="3089">
                  <c:v>0</c:v>
                </c:pt>
                <c:pt idx="3090">
                  <c:v>0</c:v>
                </c:pt>
                <c:pt idx="3091">
                  <c:v>0</c:v>
                </c:pt>
                <c:pt idx="3092">
                  <c:v>2</c:v>
                </c:pt>
                <c:pt idx="3093">
                  <c:v>0</c:v>
                </c:pt>
                <c:pt idx="3094">
                  <c:v>3</c:v>
                </c:pt>
                <c:pt idx="3095">
                  <c:v>0</c:v>
                </c:pt>
                <c:pt idx="3096">
                  <c:v>0</c:v>
                </c:pt>
                <c:pt idx="3097">
                  <c:v>0</c:v>
                </c:pt>
                <c:pt idx="3098">
                  <c:v>0</c:v>
                </c:pt>
                <c:pt idx="3099">
                  <c:v>0</c:v>
                </c:pt>
                <c:pt idx="3100">
                  <c:v>1</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3</c:v>
                </c:pt>
                <c:pt idx="3116">
                  <c:v>0</c:v>
                </c:pt>
                <c:pt idx="3117">
                  <c:v>0</c:v>
                </c:pt>
                <c:pt idx="3118">
                  <c:v>0</c:v>
                </c:pt>
                <c:pt idx="3119">
                  <c:v>1</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2</c:v>
                </c:pt>
                <c:pt idx="3133">
                  <c:v>0</c:v>
                </c:pt>
                <c:pt idx="3134">
                  <c:v>4</c:v>
                </c:pt>
                <c:pt idx="3135">
                  <c:v>0</c:v>
                </c:pt>
                <c:pt idx="3136">
                  <c:v>0</c:v>
                </c:pt>
                <c:pt idx="3137">
                  <c:v>0</c:v>
                </c:pt>
                <c:pt idx="3138">
                  <c:v>0</c:v>
                </c:pt>
                <c:pt idx="3139">
                  <c:v>0</c:v>
                </c:pt>
                <c:pt idx="3140">
                  <c:v>0</c:v>
                </c:pt>
                <c:pt idx="3141">
                  <c:v>4</c:v>
                </c:pt>
                <c:pt idx="3142">
                  <c:v>0</c:v>
                </c:pt>
                <c:pt idx="3143">
                  <c:v>0</c:v>
                </c:pt>
                <c:pt idx="3144">
                  <c:v>0</c:v>
                </c:pt>
                <c:pt idx="3145">
                  <c:v>2</c:v>
                </c:pt>
                <c:pt idx="3146">
                  <c:v>0</c:v>
                </c:pt>
                <c:pt idx="3147">
                  <c:v>0</c:v>
                </c:pt>
                <c:pt idx="3148">
                  <c:v>1</c:v>
                </c:pt>
                <c:pt idx="3149">
                  <c:v>0</c:v>
                </c:pt>
                <c:pt idx="3150">
                  <c:v>0</c:v>
                </c:pt>
                <c:pt idx="3151">
                  <c:v>0</c:v>
                </c:pt>
                <c:pt idx="3152">
                  <c:v>0</c:v>
                </c:pt>
                <c:pt idx="3153">
                  <c:v>0</c:v>
                </c:pt>
                <c:pt idx="3154">
                  <c:v>0</c:v>
                </c:pt>
                <c:pt idx="3155">
                  <c:v>0</c:v>
                </c:pt>
                <c:pt idx="3156">
                  <c:v>0</c:v>
                </c:pt>
                <c:pt idx="3157">
                  <c:v>1</c:v>
                </c:pt>
                <c:pt idx="3158">
                  <c:v>0</c:v>
                </c:pt>
                <c:pt idx="3159">
                  <c:v>1</c:v>
                </c:pt>
                <c:pt idx="3160">
                  <c:v>0</c:v>
                </c:pt>
                <c:pt idx="3161">
                  <c:v>0</c:v>
                </c:pt>
                <c:pt idx="3162">
                  <c:v>0</c:v>
                </c:pt>
                <c:pt idx="3163">
                  <c:v>0</c:v>
                </c:pt>
                <c:pt idx="3164">
                  <c:v>0</c:v>
                </c:pt>
                <c:pt idx="3165">
                  <c:v>0</c:v>
                </c:pt>
                <c:pt idx="3166">
                  <c:v>0</c:v>
                </c:pt>
                <c:pt idx="3167">
                  <c:v>2</c:v>
                </c:pt>
                <c:pt idx="3168">
                  <c:v>0</c:v>
                </c:pt>
                <c:pt idx="3169">
                  <c:v>0</c:v>
                </c:pt>
                <c:pt idx="3170">
                  <c:v>0</c:v>
                </c:pt>
                <c:pt idx="3171">
                  <c:v>0</c:v>
                </c:pt>
                <c:pt idx="3172">
                  <c:v>3</c:v>
                </c:pt>
                <c:pt idx="3173">
                  <c:v>0</c:v>
                </c:pt>
                <c:pt idx="3174">
                  <c:v>0</c:v>
                </c:pt>
                <c:pt idx="3175">
                  <c:v>0</c:v>
                </c:pt>
                <c:pt idx="3176">
                  <c:v>5</c:v>
                </c:pt>
                <c:pt idx="3177">
                  <c:v>0</c:v>
                </c:pt>
                <c:pt idx="3178">
                  <c:v>0</c:v>
                </c:pt>
                <c:pt idx="3179">
                  <c:v>0</c:v>
                </c:pt>
                <c:pt idx="3180">
                  <c:v>0</c:v>
                </c:pt>
                <c:pt idx="3181">
                  <c:v>5</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2</c:v>
                </c:pt>
                <c:pt idx="3203">
                  <c:v>0</c:v>
                </c:pt>
                <c:pt idx="3204">
                  <c:v>0</c:v>
                </c:pt>
                <c:pt idx="3205">
                  <c:v>3</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3</c:v>
                </c:pt>
                <c:pt idx="3232">
                  <c:v>7</c:v>
                </c:pt>
                <c:pt idx="3233">
                  <c:v>0</c:v>
                </c:pt>
                <c:pt idx="3234">
                  <c:v>0</c:v>
                </c:pt>
                <c:pt idx="3235">
                  <c:v>1</c:v>
                </c:pt>
                <c:pt idx="3236">
                  <c:v>9</c:v>
                </c:pt>
                <c:pt idx="3237">
                  <c:v>0</c:v>
                </c:pt>
                <c:pt idx="3238">
                  <c:v>0</c:v>
                </c:pt>
                <c:pt idx="3239">
                  <c:v>1</c:v>
                </c:pt>
                <c:pt idx="3240">
                  <c:v>0</c:v>
                </c:pt>
                <c:pt idx="3241">
                  <c:v>0</c:v>
                </c:pt>
                <c:pt idx="3242">
                  <c:v>0</c:v>
                </c:pt>
                <c:pt idx="3243">
                  <c:v>1</c:v>
                </c:pt>
                <c:pt idx="3244">
                  <c:v>0</c:v>
                </c:pt>
                <c:pt idx="3245">
                  <c:v>0</c:v>
                </c:pt>
                <c:pt idx="3246">
                  <c:v>0</c:v>
                </c:pt>
                <c:pt idx="3247">
                  <c:v>0</c:v>
                </c:pt>
                <c:pt idx="3248">
                  <c:v>0</c:v>
                </c:pt>
                <c:pt idx="3249">
                  <c:v>0</c:v>
                </c:pt>
                <c:pt idx="3250">
                  <c:v>3</c:v>
                </c:pt>
                <c:pt idx="3251">
                  <c:v>0</c:v>
                </c:pt>
                <c:pt idx="3252">
                  <c:v>0</c:v>
                </c:pt>
                <c:pt idx="3253">
                  <c:v>0</c:v>
                </c:pt>
                <c:pt idx="3254">
                  <c:v>0</c:v>
                </c:pt>
                <c:pt idx="3255">
                  <c:v>0</c:v>
                </c:pt>
                <c:pt idx="3256">
                  <c:v>6</c:v>
                </c:pt>
                <c:pt idx="3257">
                  <c:v>0</c:v>
                </c:pt>
                <c:pt idx="3258">
                  <c:v>0</c:v>
                </c:pt>
                <c:pt idx="3259">
                  <c:v>0</c:v>
                </c:pt>
                <c:pt idx="3260">
                  <c:v>3</c:v>
                </c:pt>
                <c:pt idx="3261">
                  <c:v>0</c:v>
                </c:pt>
                <c:pt idx="3262">
                  <c:v>0</c:v>
                </c:pt>
                <c:pt idx="3263">
                  <c:v>2</c:v>
                </c:pt>
                <c:pt idx="3264">
                  <c:v>0</c:v>
                </c:pt>
                <c:pt idx="3265">
                  <c:v>0</c:v>
                </c:pt>
                <c:pt idx="3266">
                  <c:v>1</c:v>
                </c:pt>
                <c:pt idx="3267">
                  <c:v>0</c:v>
                </c:pt>
                <c:pt idx="3268">
                  <c:v>0</c:v>
                </c:pt>
                <c:pt idx="3269">
                  <c:v>0</c:v>
                </c:pt>
                <c:pt idx="3270">
                  <c:v>4</c:v>
                </c:pt>
                <c:pt idx="3271">
                  <c:v>0</c:v>
                </c:pt>
                <c:pt idx="3272">
                  <c:v>15</c:v>
                </c:pt>
                <c:pt idx="3273">
                  <c:v>0</c:v>
                </c:pt>
                <c:pt idx="3274">
                  <c:v>0</c:v>
                </c:pt>
                <c:pt idx="3275">
                  <c:v>0</c:v>
                </c:pt>
                <c:pt idx="3276">
                  <c:v>0</c:v>
                </c:pt>
                <c:pt idx="3277">
                  <c:v>0</c:v>
                </c:pt>
                <c:pt idx="3278">
                  <c:v>1</c:v>
                </c:pt>
                <c:pt idx="3279">
                  <c:v>0</c:v>
                </c:pt>
                <c:pt idx="3280">
                  <c:v>0</c:v>
                </c:pt>
                <c:pt idx="3281">
                  <c:v>3</c:v>
                </c:pt>
                <c:pt idx="3282">
                  <c:v>0</c:v>
                </c:pt>
                <c:pt idx="3283">
                  <c:v>0</c:v>
                </c:pt>
                <c:pt idx="3284">
                  <c:v>0</c:v>
                </c:pt>
                <c:pt idx="3285">
                  <c:v>0</c:v>
                </c:pt>
                <c:pt idx="3286">
                  <c:v>0</c:v>
                </c:pt>
                <c:pt idx="3287">
                  <c:v>1</c:v>
                </c:pt>
                <c:pt idx="3288">
                  <c:v>0</c:v>
                </c:pt>
                <c:pt idx="3289">
                  <c:v>0</c:v>
                </c:pt>
                <c:pt idx="3290">
                  <c:v>0</c:v>
                </c:pt>
                <c:pt idx="3291">
                  <c:v>0</c:v>
                </c:pt>
                <c:pt idx="3292">
                  <c:v>0</c:v>
                </c:pt>
                <c:pt idx="3293">
                  <c:v>0</c:v>
                </c:pt>
                <c:pt idx="3294">
                  <c:v>0</c:v>
                </c:pt>
                <c:pt idx="3295">
                  <c:v>1</c:v>
                </c:pt>
                <c:pt idx="3296">
                  <c:v>0</c:v>
                </c:pt>
                <c:pt idx="3297">
                  <c:v>3</c:v>
                </c:pt>
                <c:pt idx="3298">
                  <c:v>1</c:v>
                </c:pt>
                <c:pt idx="3299">
                  <c:v>2</c:v>
                </c:pt>
                <c:pt idx="3300">
                  <c:v>0</c:v>
                </c:pt>
                <c:pt idx="3301">
                  <c:v>1</c:v>
                </c:pt>
                <c:pt idx="3302">
                  <c:v>0</c:v>
                </c:pt>
                <c:pt idx="3303">
                  <c:v>5</c:v>
                </c:pt>
                <c:pt idx="3304">
                  <c:v>3</c:v>
                </c:pt>
                <c:pt idx="3305">
                  <c:v>0</c:v>
                </c:pt>
                <c:pt idx="3306">
                  <c:v>0</c:v>
                </c:pt>
                <c:pt idx="3307">
                  <c:v>0</c:v>
                </c:pt>
                <c:pt idx="3308">
                  <c:v>0</c:v>
                </c:pt>
                <c:pt idx="3309">
                  <c:v>0</c:v>
                </c:pt>
                <c:pt idx="3310">
                  <c:v>0</c:v>
                </c:pt>
                <c:pt idx="3311">
                  <c:v>0</c:v>
                </c:pt>
                <c:pt idx="3312">
                  <c:v>0</c:v>
                </c:pt>
                <c:pt idx="3313">
                  <c:v>0</c:v>
                </c:pt>
                <c:pt idx="3314">
                  <c:v>6</c:v>
                </c:pt>
                <c:pt idx="3315">
                  <c:v>2</c:v>
                </c:pt>
                <c:pt idx="3316">
                  <c:v>0</c:v>
                </c:pt>
                <c:pt idx="3317">
                  <c:v>2</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1</c:v>
                </c:pt>
                <c:pt idx="3332">
                  <c:v>4</c:v>
                </c:pt>
                <c:pt idx="3333">
                  <c:v>0</c:v>
                </c:pt>
                <c:pt idx="3334">
                  <c:v>0</c:v>
                </c:pt>
                <c:pt idx="3335">
                  <c:v>9</c:v>
                </c:pt>
                <c:pt idx="3336">
                  <c:v>0</c:v>
                </c:pt>
                <c:pt idx="3337">
                  <c:v>0</c:v>
                </c:pt>
                <c:pt idx="3338">
                  <c:v>0</c:v>
                </c:pt>
                <c:pt idx="3339">
                  <c:v>0</c:v>
                </c:pt>
                <c:pt idx="3340">
                  <c:v>0</c:v>
                </c:pt>
                <c:pt idx="3341">
                  <c:v>0</c:v>
                </c:pt>
                <c:pt idx="3342">
                  <c:v>0</c:v>
                </c:pt>
                <c:pt idx="3343">
                  <c:v>6</c:v>
                </c:pt>
                <c:pt idx="3344">
                  <c:v>0</c:v>
                </c:pt>
                <c:pt idx="3345">
                  <c:v>0</c:v>
                </c:pt>
                <c:pt idx="3346">
                  <c:v>3</c:v>
                </c:pt>
                <c:pt idx="3347">
                  <c:v>0</c:v>
                </c:pt>
                <c:pt idx="3348">
                  <c:v>0</c:v>
                </c:pt>
                <c:pt idx="3349">
                  <c:v>0</c:v>
                </c:pt>
                <c:pt idx="3350">
                  <c:v>2</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6</c:v>
                </c:pt>
                <c:pt idx="3366">
                  <c:v>0</c:v>
                </c:pt>
                <c:pt idx="3367">
                  <c:v>0</c:v>
                </c:pt>
                <c:pt idx="3368">
                  <c:v>1</c:v>
                </c:pt>
                <c:pt idx="3369">
                  <c:v>0</c:v>
                </c:pt>
                <c:pt idx="3370">
                  <c:v>2</c:v>
                </c:pt>
                <c:pt idx="3371">
                  <c:v>7</c:v>
                </c:pt>
                <c:pt idx="3372">
                  <c:v>0</c:v>
                </c:pt>
                <c:pt idx="3373">
                  <c:v>0</c:v>
                </c:pt>
                <c:pt idx="3374">
                  <c:v>1</c:v>
                </c:pt>
                <c:pt idx="3375">
                  <c:v>0</c:v>
                </c:pt>
                <c:pt idx="3376">
                  <c:v>0</c:v>
                </c:pt>
                <c:pt idx="3377">
                  <c:v>4</c:v>
                </c:pt>
                <c:pt idx="3378">
                  <c:v>0</c:v>
                </c:pt>
                <c:pt idx="3379">
                  <c:v>2</c:v>
                </c:pt>
                <c:pt idx="3380">
                  <c:v>3</c:v>
                </c:pt>
                <c:pt idx="3381">
                  <c:v>0</c:v>
                </c:pt>
                <c:pt idx="3382">
                  <c:v>2</c:v>
                </c:pt>
                <c:pt idx="3383">
                  <c:v>0</c:v>
                </c:pt>
                <c:pt idx="3384">
                  <c:v>0</c:v>
                </c:pt>
                <c:pt idx="3385">
                  <c:v>3</c:v>
                </c:pt>
                <c:pt idx="3386">
                  <c:v>0</c:v>
                </c:pt>
                <c:pt idx="3387">
                  <c:v>0</c:v>
                </c:pt>
                <c:pt idx="3388">
                  <c:v>0</c:v>
                </c:pt>
                <c:pt idx="3389">
                  <c:v>0</c:v>
                </c:pt>
                <c:pt idx="3390">
                  <c:v>0</c:v>
                </c:pt>
                <c:pt idx="3391">
                  <c:v>0</c:v>
                </c:pt>
                <c:pt idx="3392">
                  <c:v>0</c:v>
                </c:pt>
                <c:pt idx="3393">
                  <c:v>0</c:v>
                </c:pt>
                <c:pt idx="3394">
                  <c:v>5</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3</c:v>
                </c:pt>
                <c:pt idx="3408">
                  <c:v>6</c:v>
                </c:pt>
                <c:pt idx="3409">
                  <c:v>0</c:v>
                </c:pt>
                <c:pt idx="3410">
                  <c:v>0</c:v>
                </c:pt>
                <c:pt idx="3411">
                  <c:v>0</c:v>
                </c:pt>
                <c:pt idx="3412">
                  <c:v>2</c:v>
                </c:pt>
                <c:pt idx="3413">
                  <c:v>0</c:v>
                </c:pt>
                <c:pt idx="3414">
                  <c:v>0</c:v>
                </c:pt>
                <c:pt idx="3415">
                  <c:v>0</c:v>
                </c:pt>
                <c:pt idx="3416">
                  <c:v>0</c:v>
                </c:pt>
                <c:pt idx="3417">
                  <c:v>0</c:v>
                </c:pt>
                <c:pt idx="3418">
                  <c:v>0</c:v>
                </c:pt>
                <c:pt idx="3419">
                  <c:v>4</c:v>
                </c:pt>
                <c:pt idx="3420">
                  <c:v>0</c:v>
                </c:pt>
                <c:pt idx="3421">
                  <c:v>0</c:v>
                </c:pt>
                <c:pt idx="3422">
                  <c:v>0</c:v>
                </c:pt>
                <c:pt idx="3423">
                  <c:v>0</c:v>
                </c:pt>
                <c:pt idx="3424">
                  <c:v>0</c:v>
                </c:pt>
                <c:pt idx="3425">
                  <c:v>0</c:v>
                </c:pt>
                <c:pt idx="3426">
                  <c:v>24</c:v>
                </c:pt>
                <c:pt idx="3427">
                  <c:v>0</c:v>
                </c:pt>
                <c:pt idx="3428">
                  <c:v>0</c:v>
                </c:pt>
                <c:pt idx="3429">
                  <c:v>1</c:v>
                </c:pt>
                <c:pt idx="3430">
                  <c:v>0</c:v>
                </c:pt>
                <c:pt idx="3431">
                  <c:v>0</c:v>
                </c:pt>
                <c:pt idx="3432">
                  <c:v>0</c:v>
                </c:pt>
                <c:pt idx="3433">
                  <c:v>2</c:v>
                </c:pt>
                <c:pt idx="3434">
                  <c:v>3</c:v>
                </c:pt>
                <c:pt idx="3435">
                  <c:v>0</c:v>
                </c:pt>
                <c:pt idx="3436">
                  <c:v>0</c:v>
                </c:pt>
                <c:pt idx="3437">
                  <c:v>0</c:v>
                </c:pt>
                <c:pt idx="3438">
                  <c:v>0</c:v>
                </c:pt>
                <c:pt idx="3439">
                  <c:v>5</c:v>
                </c:pt>
                <c:pt idx="3440">
                  <c:v>0</c:v>
                </c:pt>
                <c:pt idx="3441">
                  <c:v>0</c:v>
                </c:pt>
                <c:pt idx="3442">
                  <c:v>0</c:v>
                </c:pt>
                <c:pt idx="3443">
                  <c:v>0</c:v>
                </c:pt>
                <c:pt idx="3444">
                  <c:v>0</c:v>
                </c:pt>
                <c:pt idx="3445">
                  <c:v>0</c:v>
                </c:pt>
                <c:pt idx="3446">
                  <c:v>1</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2</c:v>
                </c:pt>
                <c:pt idx="3463">
                  <c:v>1</c:v>
                </c:pt>
                <c:pt idx="3464">
                  <c:v>0</c:v>
                </c:pt>
                <c:pt idx="3465">
                  <c:v>0</c:v>
                </c:pt>
                <c:pt idx="3466">
                  <c:v>0</c:v>
                </c:pt>
                <c:pt idx="3467">
                  <c:v>0</c:v>
                </c:pt>
                <c:pt idx="3468">
                  <c:v>0</c:v>
                </c:pt>
                <c:pt idx="3469">
                  <c:v>0</c:v>
                </c:pt>
                <c:pt idx="3470">
                  <c:v>0</c:v>
                </c:pt>
                <c:pt idx="3471">
                  <c:v>17</c:v>
                </c:pt>
                <c:pt idx="3472">
                  <c:v>0</c:v>
                </c:pt>
                <c:pt idx="3473">
                  <c:v>0</c:v>
                </c:pt>
                <c:pt idx="3474">
                  <c:v>0</c:v>
                </c:pt>
                <c:pt idx="3475">
                  <c:v>0</c:v>
                </c:pt>
                <c:pt idx="3476">
                  <c:v>0</c:v>
                </c:pt>
                <c:pt idx="3477">
                  <c:v>0</c:v>
                </c:pt>
                <c:pt idx="3478">
                  <c:v>0</c:v>
                </c:pt>
                <c:pt idx="3479">
                  <c:v>0</c:v>
                </c:pt>
                <c:pt idx="3480">
                  <c:v>0</c:v>
                </c:pt>
                <c:pt idx="3481">
                  <c:v>1</c:v>
                </c:pt>
                <c:pt idx="3482">
                  <c:v>0</c:v>
                </c:pt>
                <c:pt idx="3483">
                  <c:v>1</c:v>
                </c:pt>
                <c:pt idx="3484">
                  <c:v>2</c:v>
                </c:pt>
                <c:pt idx="3485">
                  <c:v>0</c:v>
                </c:pt>
                <c:pt idx="3486">
                  <c:v>0</c:v>
                </c:pt>
                <c:pt idx="3487">
                  <c:v>1</c:v>
                </c:pt>
                <c:pt idx="3488">
                  <c:v>0</c:v>
                </c:pt>
                <c:pt idx="3489">
                  <c:v>0</c:v>
                </c:pt>
                <c:pt idx="3490">
                  <c:v>0</c:v>
                </c:pt>
                <c:pt idx="3491">
                  <c:v>0</c:v>
                </c:pt>
                <c:pt idx="3492">
                  <c:v>0</c:v>
                </c:pt>
                <c:pt idx="3493">
                  <c:v>1</c:v>
                </c:pt>
                <c:pt idx="3494">
                  <c:v>0</c:v>
                </c:pt>
                <c:pt idx="3495">
                  <c:v>0</c:v>
                </c:pt>
                <c:pt idx="3496">
                  <c:v>0</c:v>
                </c:pt>
                <c:pt idx="3497">
                  <c:v>0</c:v>
                </c:pt>
                <c:pt idx="3498">
                  <c:v>1</c:v>
                </c:pt>
                <c:pt idx="3499">
                  <c:v>0</c:v>
                </c:pt>
                <c:pt idx="3500">
                  <c:v>0</c:v>
                </c:pt>
                <c:pt idx="3501">
                  <c:v>0</c:v>
                </c:pt>
                <c:pt idx="3502">
                  <c:v>5</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4</c:v>
                </c:pt>
                <c:pt idx="3519">
                  <c:v>6</c:v>
                </c:pt>
                <c:pt idx="3520">
                  <c:v>6</c:v>
                </c:pt>
                <c:pt idx="3521">
                  <c:v>0</c:v>
                </c:pt>
                <c:pt idx="3522">
                  <c:v>0</c:v>
                </c:pt>
                <c:pt idx="3523">
                  <c:v>9</c:v>
                </c:pt>
                <c:pt idx="3524">
                  <c:v>0</c:v>
                </c:pt>
                <c:pt idx="3525">
                  <c:v>0</c:v>
                </c:pt>
                <c:pt idx="3526">
                  <c:v>0</c:v>
                </c:pt>
                <c:pt idx="3527">
                  <c:v>1</c:v>
                </c:pt>
                <c:pt idx="3528">
                  <c:v>1</c:v>
                </c:pt>
                <c:pt idx="3529">
                  <c:v>0</c:v>
                </c:pt>
                <c:pt idx="3530">
                  <c:v>5</c:v>
                </c:pt>
                <c:pt idx="3531">
                  <c:v>0</c:v>
                </c:pt>
                <c:pt idx="3532">
                  <c:v>0</c:v>
                </c:pt>
                <c:pt idx="3533">
                  <c:v>0</c:v>
                </c:pt>
                <c:pt idx="3534">
                  <c:v>1</c:v>
                </c:pt>
                <c:pt idx="3535">
                  <c:v>0</c:v>
                </c:pt>
                <c:pt idx="3536">
                  <c:v>0</c:v>
                </c:pt>
                <c:pt idx="3537">
                  <c:v>0</c:v>
                </c:pt>
                <c:pt idx="3538">
                  <c:v>0</c:v>
                </c:pt>
                <c:pt idx="3539">
                  <c:v>0</c:v>
                </c:pt>
                <c:pt idx="3540">
                  <c:v>0</c:v>
                </c:pt>
                <c:pt idx="3541">
                  <c:v>0</c:v>
                </c:pt>
                <c:pt idx="3542">
                  <c:v>0</c:v>
                </c:pt>
                <c:pt idx="3543">
                  <c:v>4</c:v>
                </c:pt>
                <c:pt idx="3544">
                  <c:v>0</c:v>
                </c:pt>
                <c:pt idx="3545">
                  <c:v>0</c:v>
                </c:pt>
                <c:pt idx="3546">
                  <c:v>0</c:v>
                </c:pt>
                <c:pt idx="3547">
                  <c:v>0</c:v>
                </c:pt>
                <c:pt idx="3548">
                  <c:v>1</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9</c:v>
                </c:pt>
                <c:pt idx="3570">
                  <c:v>0</c:v>
                </c:pt>
                <c:pt idx="3571">
                  <c:v>0</c:v>
                </c:pt>
                <c:pt idx="3572">
                  <c:v>0</c:v>
                </c:pt>
                <c:pt idx="3573">
                  <c:v>0</c:v>
                </c:pt>
                <c:pt idx="3574">
                  <c:v>1</c:v>
                </c:pt>
                <c:pt idx="3575">
                  <c:v>0</c:v>
                </c:pt>
                <c:pt idx="3576">
                  <c:v>3</c:v>
                </c:pt>
                <c:pt idx="3577">
                  <c:v>0</c:v>
                </c:pt>
                <c:pt idx="3578">
                  <c:v>0</c:v>
                </c:pt>
                <c:pt idx="3579">
                  <c:v>0</c:v>
                </c:pt>
                <c:pt idx="3580">
                  <c:v>0</c:v>
                </c:pt>
                <c:pt idx="3581">
                  <c:v>0</c:v>
                </c:pt>
                <c:pt idx="3582">
                  <c:v>0</c:v>
                </c:pt>
                <c:pt idx="3583">
                  <c:v>0</c:v>
                </c:pt>
                <c:pt idx="3584">
                  <c:v>4</c:v>
                </c:pt>
                <c:pt idx="3585">
                  <c:v>0</c:v>
                </c:pt>
                <c:pt idx="3586">
                  <c:v>1</c:v>
                </c:pt>
                <c:pt idx="3587">
                  <c:v>0</c:v>
                </c:pt>
                <c:pt idx="3588">
                  <c:v>1</c:v>
                </c:pt>
                <c:pt idx="3589">
                  <c:v>1</c:v>
                </c:pt>
                <c:pt idx="3590">
                  <c:v>0</c:v>
                </c:pt>
                <c:pt idx="3591">
                  <c:v>0</c:v>
                </c:pt>
                <c:pt idx="3592">
                  <c:v>0</c:v>
                </c:pt>
                <c:pt idx="3593">
                  <c:v>8</c:v>
                </c:pt>
                <c:pt idx="3594">
                  <c:v>0</c:v>
                </c:pt>
                <c:pt idx="3595">
                  <c:v>0</c:v>
                </c:pt>
                <c:pt idx="3596">
                  <c:v>0</c:v>
                </c:pt>
                <c:pt idx="3597">
                  <c:v>0</c:v>
                </c:pt>
                <c:pt idx="3598">
                  <c:v>0</c:v>
                </c:pt>
                <c:pt idx="3599">
                  <c:v>0</c:v>
                </c:pt>
                <c:pt idx="3600">
                  <c:v>0</c:v>
                </c:pt>
                <c:pt idx="3601">
                  <c:v>0</c:v>
                </c:pt>
                <c:pt idx="3602">
                  <c:v>0</c:v>
                </c:pt>
                <c:pt idx="3603">
                  <c:v>0</c:v>
                </c:pt>
                <c:pt idx="3604">
                  <c:v>0</c:v>
                </c:pt>
                <c:pt idx="3605">
                  <c:v>0</c:v>
                </c:pt>
                <c:pt idx="3606">
                  <c:v>0</c:v>
                </c:pt>
                <c:pt idx="3607">
                  <c:v>2</c:v>
                </c:pt>
                <c:pt idx="3608">
                  <c:v>0</c:v>
                </c:pt>
                <c:pt idx="3609">
                  <c:v>0</c:v>
                </c:pt>
                <c:pt idx="3610">
                  <c:v>0</c:v>
                </c:pt>
                <c:pt idx="3611">
                  <c:v>0</c:v>
                </c:pt>
                <c:pt idx="3612">
                  <c:v>5</c:v>
                </c:pt>
                <c:pt idx="3613">
                  <c:v>0</c:v>
                </c:pt>
                <c:pt idx="3614">
                  <c:v>0</c:v>
                </c:pt>
                <c:pt idx="3615">
                  <c:v>0</c:v>
                </c:pt>
                <c:pt idx="3616">
                  <c:v>0</c:v>
                </c:pt>
                <c:pt idx="3617">
                  <c:v>0</c:v>
                </c:pt>
                <c:pt idx="3618">
                  <c:v>0</c:v>
                </c:pt>
                <c:pt idx="3619">
                  <c:v>0</c:v>
                </c:pt>
                <c:pt idx="3620">
                  <c:v>0</c:v>
                </c:pt>
                <c:pt idx="3621">
                  <c:v>0</c:v>
                </c:pt>
                <c:pt idx="3622">
                  <c:v>0</c:v>
                </c:pt>
                <c:pt idx="3623">
                  <c:v>0</c:v>
                </c:pt>
                <c:pt idx="3624">
                  <c:v>4</c:v>
                </c:pt>
                <c:pt idx="3625">
                  <c:v>0</c:v>
                </c:pt>
                <c:pt idx="3626">
                  <c:v>3</c:v>
                </c:pt>
                <c:pt idx="3627">
                  <c:v>0</c:v>
                </c:pt>
                <c:pt idx="3628">
                  <c:v>0</c:v>
                </c:pt>
                <c:pt idx="3629">
                  <c:v>0</c:v>
                </c:pt>
                <c:pt idx="3630">
                  <c:v>0</c:v>
                </c:pt>
                <c:pt idx="3631">
                  <c:v>0</c:v>
                </c:pt>
                <c:pt idx="3632">
                  <c:v>0</c:v>
                </c:pt>
                <c:pt idx="3633">
                  <c:v>1</c:v>
                </c:pt>
                <c:pt idx="3634">
                  <c:v>0</c:v>
                </c:pt>
                <c:pt idx="3635">
                  <c:v>0</c:v>
                </c:pt>
                <c:pt idx="3636">
                  <c:v>0</c:v>
                </c:pt>
                <c:pt idx="3637">
                  <c:v>0</c:v>
                </c:pt>
                <c:pt idx="3638">
                  <c:v>0</c:v>
                </c:pt>
                <c:pt idx="3639">
                  <c:v>0</c:v>
                </c:pt>
                <c:pt idx="3640">
                  <c:v>0</c:v>
                </c:pt>
                <c:pt idx="3641">
                  <c:v>2</c:v>
                </c:pt>
                <c:pt idx="3642">
                  <c:v>0</c:v>
                </c:pt>
                <c:pt idx="3643">
                  <c:v>0</c:v>
                </c:pt>
                <c:pt idx="3644">
                  <c:v>1</c:v>
                </c:pt>
                <c:pt idx="3645">
                  <c:v>0</c:v>
                </c:pt>
                <c:pt idx="3646">
                  <c:v>0</c:v>
                </c:pt>
                <c:pt idx="3647">
                  <c:v>0</c:v>
                </c:pt>
                <c:pt idx="3648">
                  <c:v>0</c:v>
                </c:pt>
                <c:pt idx="3649">
                  <c:v>0</c:v>
                </c:pt>
                <c:pt idx="3650">
                  <c:v>0</c:v>
                </c:pt>
                <c:pt idx="3651">
                  <c:v>0</c:v>
                </c:pt>
                <c:pt idx="3652">
                  <c:v>1</c:v>
                </c:pt>
                <c:pt idx="3653">
                  <c:v>0</c:v>
                </c:pt>
                <c:pt idx="3654">
                  <c:v>1</c:v>
                </c:pt>
                <c:pt idx="3655">
                  <c:v>0</c:v>
                </c:pt>
                <c:pt idx="3656">
                  <c:v>8</c:v>
                </c:pt>
                <c:pt idx="3657">
                  <c:v>0</c:v>
                </c:pt>
                <c:pt idx="3658">
                  <c:v>5</c:v>
                </c:pt>
                <c:pt idx="3659">
                  <c:v>0</c:v>
                </c:pt>
                <c:pt idx="3660">
                  <c:v>0</c:v>
                </c:pt>
                <c:pt idx="3661">
                  <c:v>0</c:v>
                </c:pt>
                <c:pt idx="3662">
                  <c:v>0</c:v>
                </c:pt>
                <c:pt idx="3663">
                  <c:v>0</c:v>
                </c:pt>
                <c:pt idx="3664">
                  <c:v>0</c:v>
                </c:pt>
                <c:pt idx="3665">
                  <c:v>4</c:v>
                </c:pt>
                <c:pt idx="3666">
                  <c:v>0</c:v>
                </c:pt>
                <c:pt idx="3667">
                  <c:v>0</c:v>
                </c:pt>
                <c:pt idx="3668">
                  <c:v>0</c:v>
                </c:pt>
                <c:pt idx="3669">
                  <c:v>3</c:v>
                </c:pt>
                <c:pt idx="3670">
                  <c:v>0</c:v>
                </c:pt>
                <c:pt idx="3671">
                  <c:v>0</c:v>
                </c:pt>
                <c:pt idx="3672">
                  <c:v>0</c:v>
                </c:pt>
                <c:pt idx="3673">
                  <c:v>0</c:v>
                </c:pt>
                <c:pt idx="3674">
                  <c:v>3</c:v>
                </c:pt>
                <c:pt idx="3675">
                  <c:v>0</c:v>
                </c:pt>
                <c:pt idx="3676">
                  <c:v>0</c:v>
                </c:pt>
                <c:pt idx="3677">
                  <c:v>0</c:v>
                </c:pt>
                <c:pt idx="3678">
                  <c:v>0</c:v>
                </c:pt>
                <c:pt idx="3679">
                  <c:v>0</c:v>
                </c:pt>
                <c:pt idx="3680">
                  <c:v>0</c:v>
                </c:pt>
                <c:pt idx="3681">
                  <c:v>0</c:v>
                </c:pt>
                <c:pt idx="3682">
                  <c:v>22</c:v>
                </c:pt>
                <c:pt idx="3683">
                  <c:v>0</c:v>
                </c:pt>
                <c:pt idx="3684">
                  <c:v>2</c:v>
                </c:pt>
                <c:pt idx="3685">
                  <c:v>0</c:v>
                </c:pt>
                <c:pt idx="3686">
                  <c:v>0</c:v>
                </c:pt>
                <c:pt idx="3687">
                  <c:v>0</c:v>
                </c:pt>
                <c:pt idx="3688">
                  <c:v>0</c:v>
                </c:pt>
                <c:pt idx="3689">
                  <c:v>1</c:v>
                </c:pt>
                <c:pt idx="3690">
                  <c:v>1</c:v>
                </c:pt>
                <c:pt idx="3691">
                  <c:v>0</c:v>
                </c:pt>
                <c:pt idx="3692">
                  <c:v>0</c:v>
                </c:pt>
                <c:pt idx="3693">
                  <c:v>0</c:v>
                </c:pt>
                <c:pt idx="3694">
                  <c:v>0</c:v>
                </c:pt>
                <c:pt idx="3695">
                  <c:v>3</c:v>
                </c:pt>
                <c:pt idx="3696">
                  <c:v>0</c:v>
                </c:pt>
                <c:pt idx="3697">
                  <c:v>2</c:v>
                </c:pt>
                <c:pt idx="3698">
                  <c:v>0</c:v>
                </c:pt>
                <c:pt idx="3699">
                  <c:v>0</c:v>
                </c:pt>
                <c:pt idx="3700">
                  <c:v>0</c:v>
                </c:pt>
                <c:pt idx="3701">
                  <c:v>8</c:v>
                </c:pt>
                <c:pt idx="3702">
                  <c:v>0</c:v>
                </c:pt>
                <c:pt idx="3703">
                  <c:v>5</c:v>
                </c:pt>
                <c:pt idx="3704">
                  <c:v>0</c:v>
                </c:pt>
                <c:pt idx="3705">
                  <c:v>2</c:v>
                </c:pt>
                <c:pt idx="3706">
                  <c:v>0</c:v>
                </c:pt>
                <c:pt idx="3707">
                  <c:v>0</c:v>
                </c:pt>
                <c:pt idx="3708">
                  <c:v>0</c:v>
                </c:pt>
                <c:pt idx="3709">
                  <c:v>0</c:v>
                </c:pt>
                <c:pt idx="3710">
                  <c:v>8</c:v>
                </c:pt>
                <c:pt idx="3711">
                  <c:v>0</c:v>
                </c:pt>
                <c:pt idx="3712">
                  <c:v>0</c:v>
                </c:pt>
                <c:pt idx="3713">
                  <c:v>0</c:v>
                </c:pt>
                <c:pt idx="3714">
                  <c:v>2</c:v>
                </c:pt>
                <c:pt idx="3715">
                  <c:v>0</c:v>
                </c:pt>
                <c:pt idx="3716">
                  <c:v>0</c:v>
                </c:pt>
                <c:pt idx="3717">
                  <c:v>0</c:v>
                </c:pt>
                <c:pt idx="3718">
                  <c:v>0</c:v>
                </c:pt>
                <c:pt idx="3719">
                  <c:v>0</c:v>
                </c:pt>
                <c:pt idx="3720">
                  <c:v>0</c:v>
                </c:pt>
                <c:pt idx="3721">
                  <c:v>0</c:v>
                </c:pt>
                <c:pt idx="3722">
                  <c:v>0</c:v>
                </c:pt>
                <c:pt idx="3723">
                  <c:v>0</c:v>
                </c:pt>
                <c:pt idx="3724">
                  <c:v>2</c:v>
                </c:pt>
                <c:pt idx="3725">
                  <c:v>0</c:v>
                </c:pt>
                <c:pt idx="3726">
                  <c:v>0</c:v>
                </c:pt>
                <c:pt idx="3727">
                  <c:v>0</c:v>
                </c:pt>
                <c:pt idx="3728">
                  <c:v>0</c:v>
                </c:pt>
                <c:pt idx="3729">
                  <c:v>0</c:v>
                </c:pt>
                <c:pt idx="3730">
                  <c:v>0</c:v>
                </c:pt>
                <c:pt idx="3731">
                  <c:v>3</c:v>
                </c:pt>
                <c:pt idx="3732">
                  <c:v>0</c:v>
                </c:pt>
                <c:pt idx="3733">
                  <c:v>0</c:v>
                </c:pt>
                <c:pt idx="3734">
                  <c:v>0</c:v>
                </c:pt>
                <c:pt idx="3735">
                  <c:v>0</c:v>
                </c:pt>
                <c:pt idx="3736">
                  <c:v>0</c:v>
                </c:pt>
                <c:pt idx="3737">
                  <c:v>0</c:v>
                </c:pt>
                <c:pt idx="3738">
                  <c:v>0</c:v>
                </c:pt>
                <c:pt idx="3739">
                  <c:v>0</c:v>
                </c:pt>
                <c:pt idx="3740">
                  <c:v>0</c:v>
                </c:pt>
                <c:pt idx="3741">
                  <c:v>0</c:v>
                </c:pt>
                <c:pt idx="3742">
                  <c:v>0</c:v>
                </c:pt>
                <c:pt idx="3743">
                  <c:v>1</c:v>
                </c:pt>
                <c:pt idx="3744">
                  <c:v>0</c:v>
                </c:pt>
                <c:pt idx="3745">
                  <c:v>0</c:v>
                </c:pt>
                <c:pt idx="3746">
                  <c:v>1</c:v>
                </c:pt>
                <c:pt idx="3747">
                  <c:v>0</c:v>
                </c:pt>
                <c:pt idx="3748">
                  <c:v>0</c:v>
                </c:pt>
                <c:pt idx="3749">
                  <c:v>0</c:v>
                </c:pt>
                <c:pt idx="3750">
                  <c:v>2</c:v>
                </c:pt>
                <c:pt idx="3751">
                  <c:v>2</c:v>
                </c:pt>
                <c:pt idx="3752">
                  <c:v>0</c:v>
                </c:pt>
                <c:pt idx="3753">
                  <c:v>0</c:v>
                </c:pt>
                <c:pt idx="3754">
                  <c:v>0</c:v>
                </c:pt>
                <c:pt idx="3755">
                  <c:v>1</c:v>
                </c:pt>
                <c:pt idx="3756">
                  <c:v>2</c:v>
                </c:pt>
                <c:pt idx="3757">
                  <c:v>0</c:v>
                </c:pt>
                <c:pt idx="3758">
                  <c:v>0</c:v>
                </c:pt>
                <c:pt idx="3759">
                  <c:v>0</c:v>
                </c:pt>
                <c:pt idx="3760">
                  <c:v>0</c:v>
                </c:pt>
                <c:pt idx="3761">
                  <c:v>0</c:v>
                </c:pt>
                <c:pt idx="3762">
                  <c:v>0</c:v>
                </c:pt>
                <c:pt idx="3763">
                  <c:v>0</c:v>
                </c:pt>
                <c:pt idx="3764">
                  <c:v>0</c:v>
                </c:pt>
                <c:pt idx="3765">
                  <c:v>1</c:v>
                </c:pt>
                <c:pt idx="3766">
                  <c:v>0</c:v>
                </c:pt>
                <c:pt idx="3767">
                  <c:v>0</c:v>
                </c:pt>
                <c:pt idx="3768">
                  <c:v>0</c:v>
                </c:pt>
                <c:pt idx="3769">
                  <c:v>0</c:v>
                </c:pt>
                <c:pt idx="3770">
                  <c:v>2</c:v>
                </c:pt>
                <c:pt idx="3771">
                  <c:v>0</c:v>
                </c:pt>
                <c:pt idx="3772">
                  <c:v>0</c:v>
                </c:pt>
                <c:pt idx="3773">
                  <c:v>0</c:v>
                </c:pt>
                <c:pt idx="3774">
                  <c:v>0</c:v>
                </c:pt>
                <c:pt idx="3775">
                  <c:v>1</c:v>
                </c:pt>
                <c:pt idx="3776">
                  <c:v>0</c:v>
                </c:pt>
                <c:pt idx="3777">
                  <c:v>0</c:v>
                </c:pt>
                <c:pt idx="3778">
                  <c:v>0</c:v>
                </c:pt>
                <c:pt idx="3779">
                  <c:v>0</c:v>
                </c:pt>
                <c:pt idx="3780">
                  <c:v>0</c:v>
                </c:pt>
                <c:pt idx="3781">
                  <c:v>0</c:v>
                </c:pt>
                <c:pt idx="3782">
                  <c:v>0</c:v>
                </c:pt>
                <c:pt idx="3783">
                  <c:v>0</c:v>
                </c:pt>
                <c:pt idx="3784">
                  <c:v>0</c:v>
                </c:pt>
                <c:pt idx="3785">
                  <c:v>0</c:v>
                </c:pt>
                <c:pt idx="3786">
                  <c:v>0</c:v>
                </c:pt>
                <c:pt idx="3787">
                  <c:v>0</c:v>
                </c:pt>
                <c:pt idx="3788">
                  <c:v>0</c:v>
                </c:pt>
                <c:pt idx="3789">
                  <c:v>0</c:v>
                </c:pt>
                <c:pt idx="3790">
                  <c:v>0</c:v>
                </c:pt>
                <c:pt idx="3791">
                  <c:v>0</c:v>
                </c:pt>
                <c:pt idx="3792">
                  <c:v>0</c:v>
                </c:pt>
                <c:pt idx="3793">
                  <c:v>0</c:v>
                </c:pt>
                <c:pt idx="3794">
                  <c:v>1</c:v>
                </c:pt>
                <c:pt idx="3795">
                  <c:v>0</c:v>
                </c:pt>
                <c:pt idx="3796">
                  <c:v>0</c:v>
                </c:pt>
                <c:pt idx="3797">
                  <c:v>4</c:v>
                </c:pt>
                <c:pt idx="3798">
                  <c:v>0</c:v>
                </c:pt>
                <c:pt idx="3799">
                  <c:v>1</c:v>
                </c:pt>
                <c:pt idx="3800">
                  <c:v>0</c:v>
                </c:pt>
                <c:pt idx="3801">
                  <c:v>0</c:v>
                </c:pt>
                <c:pt idx="3802">
                  <c:v>0</c:v>
                </c:pt>
                <c:pt idx="3803">
                  <c:v>0</c:v>
                </c:pt>
                <c:pt idx="3804">
                  <c:v>0</c:v>
                </c:pt>
                <c:pt idx="3805">
                  <c:v>0</c:v>
                </c:pt>
                <c:pt idx="3806">
                  <c:v>0</c:v>
                </c:pt>
                <c:pt idx="3807">
                  <c:v>0</c:v>
                </c:pt>
                <c:pt idx="3808">
                  <c:v>0</c:v>
                </c:pt>
                <c:pt idx="3809">
                  <c:v>0</c:v>
                </c:pt>
                <c:pt idx="3810">
                  <c:v>0</c:v>
                </c:pt>
                <c:pt idx="3811">
                  <c:v>0</c:v>
                </c:pt>
                <c:pt idx="3812">
                  <c:v>0</c:v>
                </c:pt>
                <c:pt idx="3813">
                  <c:v>0</c:v>
                </c:pt>
                <c:pt idx="3814">
                  <c:v>0</c:v>
                </c:pt>
                <c:pt idx="3815">
                  <c:v>5</c:v>
                </c:pt>
                <c:pt idx="3816">
                  <c:v>1</c:v>
                </c:pt>
                <c:pt idx="3817">
                  <c:v>0</c:v>
                </c:pt>
                <c:pt idx="3818">
                  <c:v>7</c:v>
                </c:pt>
                <c:pt idx="3819">
                  <c:v>0</c:v>
                </c:pt>
                <c:pt idx="3820">
                  <c:v>0</c:v>
                </c:pt>
                <c:pt idx="3821">
                  <c:v>0</c:v>
                </c:pt>
                <c:pt idx="3822">
                  <c:v>0</c:v>
                </c:pt>
                <c:pt idx="3823">
                  <c:v>0</c:v>
                </c:pt>
                <c:pt idx="3824">
                  <c:v>0</c:v>
                </c:pt>
                <c:pt idx="3825">
                  <c:v>0</c:v>
                </c:pt>
                <c:pt idx="3826">
                  <c:v>0</c:v>
                </c:pt>
                <c:pt idx="3827">
                  <c:v>0</c:v>
                </c:pt>
                <c:pt idx="3828">
                  <c:v>2</c:v>
                </c:pt>
                <c:pt idx="3829">
                  <c:v>0</c:v>
                </c:pt>
                <c:pt idx="3830">
                  <c:v>0</c:v>
                </c:pt>
                <c:pt idx="3831">
                  <c:v>1</c:v>
                </c:pt>
                <c:pt idx="3832">
                  <c:v>0</c:v>
                </c:pt>
                <c:pt idx="3833">
                  <c:v>0</c:v>
                </c:pt>
                <c:pt idx="3834">
                  <c:v>1</c:v>
                </c:pt>
                <c:pt idx="3835">
                  <c:v>2</c:v>
                </c:pt>
                <c:pt idx="3836">
                  <c:v>0</c:v>
                </c:pt>
                <c:pt idx="3837">
                  <c:v>0</c:v>
                </c:pt>
                <c:pt idx="3838">
                  <c:v>0</c:v>
                </c:pt>
                <c:pt idx="3839">
                  <c:v>0</c:v>
                </c:pt>
                <c:pt idx="3840">
                  <c:v>0</c:v>
                </c:pt>
                <c:pt idx="3841">
                  <c:v>0</c:v>
                </c:pt>
                <c:pt idx="3842">
                  <c:v>0</c:v>
                </c:pt>
                <c:pt idx="3843">
                  <c:v>2</c:v>
                </c:pt>
                <c:pt idx="3844">
                  <c:v>3</c:v>
                </c:pt>
                <c:pt idx="3845">
                  <c:v>0</c:v>
                </c:pt>
                <c:pt idx="3846">
                  <c:v>0</c:v>
                </c:pt>
                <c:pt idx="3847">
                  <c:v>0</c:v>
                </c:pt>
                <c:pt idx="3848">
                  <c:v>1</c:v>
                </c:pt>
                <c:pt idx="3849">
                  <c:v>0</c:v>
                </c:pt>
                <c:pt idx="3850">
                  <c:v>1</c:v>
                </c:pt>
                <c:pt idx="3851">
                  <c:v>2</c:v>
                </c:pt>
                <c:pt idx="3852">
                  <c:v>0</c:v>
                </c:pt>
                <c:pt idx="3853">
                  <c:v>0</c:v>
                </c:pt>
                <c:pt idx="3854">
                  <c:v>0</c:v>
                </c:pt>
                <c:pt idx="3855">
                  <c:v>0</c:v>
                </c:pt>
                <c:pt idx="3856">
                  <c:v>0</c:v>
                </c:pt>
                <c:pt idx="3857">
                  <c:v>0</c:v>
                </c:pt>
                <c:pt idx="3858">
                  <c:v>0</c:v>
                </c:pt>
                <c:pt idx="3859">
                  <c:v>0</c:v>
                </c:pt>
                <c:pt idx="3860">
                  <c:v>0</c:v>
                </c:pt>
                <c:pt idx="3861">
                  <c:v>0</c:v>
                </c:pt>
                <c:pt idx="3862">
                  <c:v>0</c:v>
                </c:pt>
                <c:pt idx="3863">
                  <c:v>0</c:v>
                </c:pt>
                <c:pt idx="3864">
                  <c:v>0</c:v>
                </c:pt>
                <c:pt idx="3865">
                  <c:v>0</c:v>
                </c:pt>
                <c:pt idx="3866">
                  <c:v>0</c:v>
                </c:pt>
                <c:pt idx="3867">
                  <c:v>0</c:v>
                </c:pt>
                <c:pt idx="3868">
                  <c:v>0</c:v>
                </c:pt>
                <c:pt idx="3869">
                  <c:v>1</c:v>
                </c:pt>
                <c:pt idx="3870">
                  <c:v>0</c:v>
                </c:pt>
                <c:pt idx="3871">
                  <c:v>0</c:v>
                </c:pt>
                <c:pt idx="3872">
                  <c:v>0</c:v>
                </c:pt>
                <c:pt idx="3873">
                  <c:v>0</c:v>
                </c:pt>
                <c:pt idx="3874">
                  <c:v>2</c:v>
                </c:pt>
                <c:pt idx="3875">
                  <c:v>0</c:v>
                </c:pt>
                <c:pt idx="3876">
                  <c:v>0</c:v>
                </c:pt>
                <c:pt idx="3877">
                  <c:v>0</c:v>
                </c:pt>
                <c:pt idx="3878">
                  <c:v>0</c:v>
                </c:pt>
                <c:pt idx="3879">
                  <c:v>0</c:v>
                </c:pt>
                <c:pt idx="3880">
                  <c:v>0</c:v>
                </c:pt>
                <c:pt idx="3881">
                  <c:v>0</c:v>
                </c:pt>
                <c:pt idx="3882">
                  <c:v>0</c:v>
                </c:pt>
                <c:pt idx="3883">
                  <c:v>2</c:v>
                </c:pt>
                <c:pt idx="3884">
                  <c:v>1</c:v>
                </c:pt>
                <c:pt idx="3885">
                  <c:v>0</c:v>
                </c:pt>
                <c:pt idx="3886">
                  <c:v>0</c:v>
                </c:pt>
                <c:pt idx="3887">
                  <c:v>0</c:v>
                </c:pt>
                <c:pt idx="3888">
                  <c:v>0</c:v>
                </c:pt>
                <c:pt idx="3889">
                  <c:v>1</c:v>
                </c:pt>
                <c:pt idx="3890">
                  <c:v>1</c:v>
                </c:pt>
                <c:pt idx="3891">
                  <c:v>0</c:v>
                </c:pt>
                <c:pt idx="3892">
                  <c:v>0</c:v>
                </c:pt>
                <c:pt idx="3893">
                  <c:v>0</c:v>
                </c:pt>
                <c:pt idx="3894">
                  <c:v>0</c:v>
                </c:pt>
                <c:pt idx="3895">
                  <c:v>0</c:v>
                </c:pt>
                <c:pt idx="3896">
                  <c:v>4</c:v>
                </c:pt>
                <c:pt idx="3897">
                  <c:v>0</c:v>
                </c:pt>
                <c:pt idx="3898">
                  <c:v>0</c:v>
                </c:pt>
                <c:pt idx="3899">
                  <c:v>0</c:v>
                </c:pt>
                <c:pt idx="3900">
                  <c:v>0</c:v>
                </c:pt>
                <c:pt idx="3901">
                  <c:v>0</c:v>
                </c:pt>
                <c:pt idx="3902">
                  <c:v>0</c:v>
                </c:pt>
                <c:pt idx="3903">
                  <c:v>0</c:v>
                </c:pt>
                <c:pt idx="3904">
                  <c:v>0</c:v>
                </c:pt>
                <c:pt idx="3905">
                  <c:v>0</c:v>
                </c:pt>
                <c:pt idx="3906">
                  <c:v>0</c:v>
                </c:pt>
                <c:pt idx="3907">
                  <c:v>0</c:v>
                </c:pt>
                <c:pt idx="3908">
                  <c:v>0</c:v>
                </c:pt>
                <c:pt idx="3909">
                  <c:v>0</c:v>
                </c:pt>
                <c:pt idx="3910">
                  <c:v>0</c:v>
                </c:pt>
                <c:pt idx="3911">
                  <c:v>0</c:v>
                </c:pt>
                <c:pt idx="3912">
                  <c:v>0</c:v>
                </c:pt>
                <c:pt idx="3913">
                  <c:v>0</c:v>
                </c:pt>
                <c:pt idx="3914">
                  <c:v>0</c:v>
                </c:pt>
                <c:pt idx="3915">
                  <c:v>0</c:v>
                </c:pt>
                <c:pt idx="3916">
                  <c:v>0</c:v>
                </c:pt>
                <c:pt idx="3917">
                  <c:v>0</c:v>
                </c:pt>
                <c:pt idx="3918">
                  <c:v>0</c:v>
                </c:pt>
                <c:pt idx="3919">
                  <c:v>0</c:v>
                </c:pt>
                <c:pt idx="3920">
                  <c:v>0</c:v>
                </c:pt>
                <c:pt idx="3921">
                  <c:v>0</c:v>
                </c:pt>
                <c:pt idx="3922">
                  <c:v>1</c:v>
                </c:pt>
                <c:pt idx="3923">
                  <c:v>6</c:v>
                </c:pt>
                <c:pt idx="3924">
                  <c:v>0</c:v>
                </c:pt>
                <c:pt idx="3925">
                  <c:v>0</c:v>
                </c:pt>
                <c:pt idx="3926">
                  <c:v>0</c:v>
                </c:pt>
                <c:pt idx="3927">
                  <c:v>0</c:v>
                </c:pt>
                <c:pt idx="3928">
                  <c:v>0</c:v>
                </c:pt>
                <c:pt idx="3929">
                  <c:v>3</c:v>
                </c:pt>
                <c:pt idx="3930">
                  <c:v>9</c:v>
                </c:pt>
                <c:pt idx="3931">
                  <c:v>3</c:v>
                </c:pt>
                <c:pt idx="3932">
                  <c:v>4</c:v>
                </c:pt>
                <c:pt idx="3933">
                  <c:v>0</c:v>
                </c:pt>
                <c:pt idx="3934">
                  <c:v>0</c:v>
                </c:pt>
                <c:pt idx="3935">
                  <c:v>0</c:v>
                </c:pt>
                <c:pt idx="3936">
                  <c:v>0</c:v>
                </c:pt>
                <c:pt idx="3937">
                  <c:v>0</c:v>
                </c:pt>
                <c:pt idx="3938">
                  <c:v>0</c:v>
                </c:pt>
                <c:pt idx="3939">
                  <c:v>0</c:v>
                </c:pt>
                <c:pt idx="3940">
                  <c:v>0</c:v>
                </c:pt>
                <c:pt idx="3941">
                  <c:v>0</c:v>
                </c:pt>
                <c:pt idx="3942">
                  <c:v>0</c:v>
                </c:pt>
                <c:pt idx="3943">
                  <c:v>1</c:v>
                </c:pt>
                <c:pt idx="3944">
                  <c:v>0</c:v>
                </c:pt>
                <c:pt idx="3945">
                  <c:v>0</c:v>
                </c:pt>
                <c:pt idx="3946">
                  <c:v>0</c:v>
                </c:pt>
                <c:pt idx="3947">
                  <c:v>0</c:v>
                </c:pt>
                <c:pt idx="3948">
                  <c:v>0</c:v>
                </c:pt>
                <c:pt idx="3949">
                  <c:v>0</c:v>
                </c:pt>
                <c:pt idx="3950">
                  <c:v>0</c:v>
                </c:pt>
                <c:pt idx="3951">
                  <c:v>2</c:v>
                </c:pt>
                <c:pt idx="3952">
                  <c:v>1</c:v>
                </c:pt>
                <c:pt idx="3953">
                  <c:v>0</c:v>
                </c:pt>
                <c:pt idx="3954">
                  <c:v>0</c:v>
                </c:pt>
                <c:pt idx="3955">
                  <c:v>0</c:v>
                </c:pt>
                <c:pt idx="3956">
                  <c:v>0</c:v>
                </c:pt>
                <c:pt idx="3957">
                  <c:v>0</c:v>
                </c:pt>
                <c:pt idx="3958">
                  <c:v>0</c:v>
                </c:pt>
                <c:pt idx="3959">
                  <c:v>0</c:v>
                </c:pt>
                <c:pt idx="3960">
                  <c:v>0</c:v>
                </c:pt>
                <c:pt idx="3961">
                  <c:v>0</c:v>
                </c:pt>
                <c:pt idx="3962">
                  <c:v>0</c:v>
                </c:pt>
                <c:pt idx="3963">
                  <c:v>0</c:v>
                </c:pt>
                <c:pt idx="3964">
                  <c:v>0</c:v>
                </c:pt>
                <c:pt idx="3965">
                  <c:v>0</c:v>
                </c:pt>
                <c:pt idx="3966">
                  <c:v>0</c:v>
                </c:pt>
                <c:pt idx="3967">
                  <c:v>0</c:v>
                </c:pt>
                <c:pt idx="3968">
                  <c:v>0</c:v>
                </c:pt>
                <c:pt idx="3969">
                  <c:v>0</c:v>
                </c:pt>
                <c:pt idx="3970">
                  <c:v>0</c:v>
                </c:pt>
                <c:pt idx="3971">
                  <c:v>0</c:v>
                </c:pt>
                <c:pt idx="3972">
                  <c:v>3</c:v>
                </c:pt>
                <c:pt idx="3973">
                  <c:v>0</c:v>
                </c:pt>
                <c:pt idx="3974">
                  <c:v>0</c:v>
                </c:pt>
                <c:pt idx="3975">
                  <c:v>0</c:v>
                </c:pt>
                <c:pt idx="3976">
                  <c:v>2</c:v>
                </c:pt>
                <c:pt idx="3977">
                  <c:v>0</c:v>
                </c:pt>
                <c:pt idx="3978">
                  <c:v>4</c:v>
                </c:pt>
                <c:pt idx="3979">
                  <c:v>0</c:v>
                </c:pt>
                <c:pt idx="3980">
                  <c:v>0</c:v>
                </c:pt>
                <c:pt idx="3981">
                  <c:v>1</c:v>
                </c:pt>
                <c:pt idx="3982">
                  <c:v>0</c:v>
                </c:pt>
                <c:pt idx="3983">
                  <c:v>0</c:v>
                </c:pt>
                <c:pt idx="3984">
                  <c:v>0</c:v>
                </c:pt>
                <c:pt idx="3985">
                  <c:v>5</c:v>
                </c:pt>
                <c:pt idx="3986">
                  <c:v>0</c:v>
                </c:pt>
                <c:pt idx="3987">
                  <c:v>0</c:v>
                </c:pt>
                <c:pt idx="3988">
                  <c:v>0</c:v>
                </c:pt>
                <c:pt idx="3989">
                  <c:v>0</c:v>
                </c:pt>
                <c:pt idx="3990">
                  <c:v>0</c:v>
                </c:pt>
                <c:pt idx="3991">
                  <c:v>0</c:v>
                </c:pt>
                <c:pt idx="3992">
                  <c:v>0</c:v>
                </c:pt>
                <c:pt idx="3993">
                  <c:v>0</c:v>
                </c:pt>
                <c:pt idx="3994">
                  <c:v>0</c:v>
                </c:pt>
                <c:pt idx="3995">
                  <c:v>0</c:v>
                </c:pt>
                <c:pt idx="3996">
                  <c:v>0</c:v>
                </c:pt>
                <c:pt idx="3997">
                  <c:v>0</c:v>
                </c:pt>
                <c:pt idx="3998">
                  <c:v>1</c:v>
                </c:pt>
                <c:pt idx="3999">
                  <c:v>0</c:v>
                </c:pt>
                <c:pt idx="4000">
                  <c:v>1</c:v>
                </c:pt>
                <c:pt idx="4001">
                  <c:v>0</c:v>
                </c:pt>
                <c:pt idx="4002">
                  <c:v>0</c:v>
                </c:pt>
                <c:pt idx="4003">
                  <c:v>0</c:v>
                </c:pt>
                <c:pt idx="4004">
                  <c:v>0</c:v>
                </c:pt>
                <c:pt idx="4005">
                  <c:v>2</c:v>
                </c:pt>
                <c:pt idx="4006">
                  <c:v>0</c:v>
                </c:pt>
                <c:pt idx="4007">
                  <c:v>0</c:v>
                </c:pt>
                <c:pt idx="4008">
                  <c:v>0</c:v>
                </c:pt>
                <c:pt idx="4009">
                  <c:v>1</c:v>
                </c:pt>
                <c:pt idx="4010">
                  <c:v>0</c:v>
                </c:pt>
                <c:pt idx="4011">
                  <c:v>0</c:v>
                </c:pt>
                <c:pt idx="4012">
                  <c:v>0</c:v>
                </c:pt>
                <c:pt idx="4013">
                  <c:v>0</c:v>
                </c:pt>
                <c:pt idx="4014">
                  <c:v>0</c:v>
                </c:pt>
                <c:pt idx="4015">
                  <c:v>0</c:v>
                </c:pt>
                <c:pt idx="4016">
                  <c:v>0</c:v>
                </c:pt>
                <c:pt idx="4017">
                  <c:v>0</c:v>
                </c:pt>
                <c:pt idx="4018">
                  <c:v>0</c:v>
                </c:pt>
                <c:pt idx="4019">
                  <c:v>5</c:v>
                </c:pt>
                <c:pt idx="4020">
                  <c:v>0</c:v>
                </c:pt>
                <c:pt idx="4021">
                  <c:v>0</c:v>
                </c:pt>
                <c:pt idx="4022">
                  <c:v>0</c:v>
                </c:pt>
                <c:pt idx="4023">
                  <c:v>0</c:v>
                </c:pt>
                <c:pt idx="4024">
                  <c:v>0</c:v>
                </c:pt>
                <c:pt idx="4025">
                  <c:v>0</c:v>
                </c:pt>
                <c:pt idx="4026">
                  <c:v>0</c:v>
                </c:pt>
                <c:pt idx="4027">
                  <c:v>0</c:v>
                </c:pt>
                <c:pt idx="4028">
                  <c:v>0</c:v>
                </c:pt>
                <c:pt idx="4029">
                  <c:v>0</c:v>
                </c:pt>
                <c:pt idx="4030">
                  <c:v>1</c:v>
                </c:pt>
                <c:pt idx="4031">
                  <c:v>0</c:v>
                </c:pt>
                <c:pt idx="4032">
                  <c:v>0</c:v>
                </c:pt>
                <c:pt idx="4033">
                  <c:v>0</c:v>
                </c:pt>
                <c:pt idx="4034">
                  <c:v>0</c:v>
                </c:pt>
                <c:pt idx="4035">
                  <c:v>0</c:v>
                </c:pt>
                <c:pt idx="4036">
                  <c:v>2</c:v>
                </c:pt>
                <c:pt idx="4037">
                  <c:v>0</c:v>
                </c:pt>
                <c:pt idx="4038">
                  <c:v>2</c:v>
                </c:pt>
                <c:pt idx="4039">
                  <c:v>0</c:v>
                </c:pt>
                <c:pt idx="4040">
                  <c:v>0</c:v>
                </c:pt>
                <c:pt idx="4041">
                  <c:v>0</c:v>
                </c:pt>
                <c:pt idx="4042">
                  <c:v>1</c:v>
                </c:pt>
                <c:pt idx="4043">
                  <c:v>0</c:v>
                </c:pt>
                <c:pt idx="4044">
                  <c:v>1</c:v>
                </c:pt>
                <c:pt idx="4045">
                  <c:v>0</c:v>
                </c:pt>
                <c:pt idx="4046">
                  <c:v>0</c:v>
                </c:pt>
                <c:pt idx="4047">
                  <c:v>0</c:v>
                </c:pt>
                <c:pt idx="4048">
                  <c:v>0</c:v>
                </c:pt>
                <c:pt idx="4049">
                  <c:v>1</c:v>
                </c:pt>
                <c:pt idx="4050">
                  <c:v>0</c:v>
                </c:pt>
                <c:pt idx="4051">
                  <c:v>0</c:v>
                </c:pt>
                <c:pt idx="4052">
                  <c:v>0</c:v>
                </c:pt>
                <c:pt idx="4053">
                  <c:v>2</c:v>
                </c:pt>
                <c:pt idx="4054">
                  <c:v>5</c:v>
                </c:pt>
                <c:pt idx="4055">
                  <c:v>3</c:v>
                </c:pt>
                <c:pt idx="4056">
                  <c:v>0</c:v>
                </c:pt>
                <c:pt idx="4057">
                  <c:v>0</c:v>
                </c:pt>
                <c:pt idx="4058">
                  <c:v>0</c:v>
                </c:pt>
                <c:pt idx="4059">
                  <c:v>0</c:v>
                </c:pt>
                <c:pt idx="4060">
                  <c:v>0</c:v>
                </c:pt>
                <c:pt idx="4061">
                  <c:v>0</c:v>
                </c:pt>
                <c:pt idx="4062">
                  <c:v>0</c:v>
                </c:pt>
                <c:pt idx="4063">
                  <c:v>0</c:v>
                </c:pt>
                <c:pt idx="4064">
                  <c:v>0</c:v>
                </c:pt>
                <c:pt idx="4065">
                  <c:v>1</c:v>
                </c:pt>
                <c:pt idx="4066">
                  <c:v>4</c:v>
                </c:pt>
                <c:pt idx="4067">
                  <c:v>0</c:v>
                </c:pt>
                <c:pt idx="4068">
                  <c:v>0</c:v>
                </c:pt>
                <c:pt idx="4069">
                  <c:v>0</c:v>
                </c:pt>
                <c:pt idx="4070">
                  <c:v>2</c:v>
                </c:pt>
                <c:pt idx="4071">
                  <c:v>3</c:v>
                </c:pt>
                <c:pt idx="4072">
                  <c:v>0</c:v>
                </c:pt>
                <c:pt idx="4073">
                  <c:v>2</c:v>
                </c:pt>
                <c:pt idx="4074">
                  <c:v>0</c:v>
                </c:pt>
                <c:pt idx="4075">
                  <c:v>0</c:v>
                </c:pt>
                <c:pt idx="4076">
                  <c:v>1</c:v>
                </c:pt>
                <c:pt idx="4077">
                  <c:v>0</c:v>
                </c:pt>
                <c:pt idx="4078">
                  <c:v>0</c:v>
                </c:pt>
                <c:pt idx="4079">
                  <c:v>0</c:v>
                </c:pt>
                <c:pt idx="4080">
                  <c:v>23</c:v>
                </c:pt>
                <c:pt idx="4081">
                  <c:v>0</c:v>
                </c:pt>
                <c:pt idx="4082">
                  <c:v>0</c:v>
                </c:pt>
                <c:pt idx="4083">
                  <c:v>5</c:v>
                </c:pt>
                <c:pt idx="4084">
                  <c:v>0</c:v>
                </c:pt>
                <c:pt idx="4085">
                  <c:v>0</c:v>
                </c:pt>
                <c:pt idx="4086">
                  <c:v>0</c:v>
                </c:pt>
                <c:pt idx="4087">
                  <c:v>0</c:v>
                </c:pt>
                <c:pt idx="4088">
                  <c:v>0</c:v>
                </c:pt>
                <c:pt idx="4089">
                  <c:v>1</c:v>
                </c:pt>
                <c:pt idx="4090">
                  <c:v>0</c:v>
                </c:pt>
                <c:pt idx="4091">
                  <c:v>0</c:v>
                </c:pt>
                <c:pt idx="4092">
                  <c:v>0</c:v>
                </c:pt>
                <c:pt idx="4093">
                  <c:v>4</c:v>
                </c:pt>
                <c:pt idx="4094">
                  <c:v>0</c:v>
                </c:pt>
                <c:pt idx="4095">
                  <c:v>0</c:v>
                </c:pt>
                <c:pt idx="4096">
                  <c:v>2</c:v>
                </c:pt>
                <c:pt idx="4097">
                  <c:v>0</c:v>
                </c:pt>
                <c:pt idx="4098">
                  <c:v>0</c:v>
                </c:pt>
                <c:pt idx="4099">
                  <c:v>0</c:v>
                </c:pt>
                <c:pt idx="4100">
                  <c:v>1</c:v>
                </c:pt>
                <c:pt idx="4101">
                  <c:v>0</c:v>
                </c:pt>
                <c:pt idx="4102">
                  <c:v>0</c:v>
                </c:pt>
                <c:pt idx="4103">
                  <c:v>0</c:v>
                </c:pt>
                <c:pt idx="4104">
                  <c:v>0</c:v>
                </c:pt>
                <c:pt idx="4105">
                  <c:v>0</c:v>
                </c:pt>
                <c:pt idx="4106">
                  <c:v>1</c:v>
                </c:pt>
                <c:pt idx="4107">
                  <c:v>1</c:v>
                </c:pt>
                <c:pt idx="4108">
                  <c:v>0</c:v>
                </c:pt>
                <c:pt idx="4109">
                  <c:v>0</c:v>
                </c:pt>
                <c:pt idx="4110">
                  <c:v>0</c:v>
                </c:pt>
                <c:pt idx="4111">
                  <c:v>0</c:v>
                </c:pt>
                <c:pt idx="4112">
                  <c:v>0</c:v>
                </c:pt>
                <c:pt idx="4113">
                  <c:v>0</c:v>
                </c:pt>
                <c:pt idx="4114">
                  <c:v>0</c:v>
                </c:pt>
                <c:pt idx="4115">
                  <c:v>0</c:v>
                </c:pt>
                <c:pt idx="4116">
                  <c:v>0</c:v>
                </c:pt>
                <c:pt idx="4117">
                  <c:v>0</c:v>
                </c:pt>
                <c:pt idx="4118">
                  <c:v>0</c:v>
                </c:pt>
                <c:pt idx="4119">
                  <c:v>0</c:v>
                </c:pt>
                <c:pt idx="4120">
                  <c:v>0</c:v>
                </c:pt>
                <c:pt idx="4121">
                  <c:v>0</c:v>
                </c:pt>
                <c:pt idx="4122">
                  <c:v>0</c:v>
                </c:pt>
                <c:pt idx="4123">
                  <c:v>0</c:v>
                </c:pt>
                <c:pt idx="4124">
                  <c:v>0</c:v>
                </c:pt>
                <c:pt idx="4125">
                  <c:v>0</c:v>
                </c:pt>
                <c:pt idx="4126">
                  <c:v>3</c:v>
                </c:pt>
                <c:pt idx="4127">
                  <c:v>0</c:v>
                </c:pt>
                <c:pt idx="4128">
                  <c:v>0</c:v>
                </c:pt>
                <c:pt idx="4129">
                  <c:v>0</c:v>
                </c:pt>
                <c:pt idx="4130">
                  <c:v>1</c:v>
                </c:pt>
                <c:pt idx="4131">
                  <c:v>0</c:v>
                </c:pt>
                <c:pt idx="4132">
                  <c:v>0</c:v>
                </c:pt>
                <c:pt idx="4133">
                  <c:v>0</c:v>
                </c:pt>
                <c:pt idx="4134">
                  <c:v>0</c:v>
                </c:pt>
                <c:pt idx="4135">
                  <c:v>0</c:v>
                </c:pt>
                <c:pt idx="4136">
                  <c:v>0</c:v>
                </c:pt>
                <c:pt idx="4137">
                  <c:v>0</c:v>
                </c:pt>
                <c:pt idx="4138">
                  <c:v>0</c:v>
                </c:pt>
                <c:pt idx="4139">
                  <c:v>0</c:v>
                </c:pt>
                <c:pt idx="4140">
                  <c:v>0</c:v>
                </c:pt>
                <c:pt idx="4141">
                  <c:v>2</c:v>
                </c:pt>
                <c:pt idx="4142">
                  <c:v>0</c:v>
                </c:pt>
                <c:pt idx="4143">
                  <c:v>0</c:v>
                </c:pt>
                <c:pt idx="4144">
                  <c:v>0</c:v>
                </c:pt>
                <c:pt idx="4145">
                  <c:v>0</c:v>
                </c:pt>
                <c:pt idx="4146">
                  <c:v>0</c:v>
                </c:pt>
                <c:pt idx="4147">
                  <c:v>0</c:v>
                </c:pt>
                <c:pt idx="4148">
                  <c:v>0</c:v>
                </c:pt>
                <c:pt idx="4149">
                  <c:v>0</c:v>
                </c:pt>
                <c:pt idx="4150">
                  <c:v>4</c:v>
                </c:pt>
                <c:pt idx="4151">
                  <c:v>0</c:v>
                </c:pt>
                <c:pt idx="4152">
                  <c:v>7</c:v>
                </c:pt>
                <c:pt idx="4153">
                  <c:v>0</c:v>
                </c:pt>
                <c:pt idx="4154">
                  <c:v>0</c:v>
                </c:pt>
                <c:pt idx="4155">
                  <c:v>0</c:v>
                </c:pt>
                <c:pt idx="4156">
                  <c:v>0</c:v>
                </c:pt>
                <c:pt idx="4157">
                  <c:v>0</c:v>
                </c:pt>
                <c:pt idx="4158">
                  <c:v>0</c:v>
                </c:pt>
                <c:pt idx="4159">
                  <c:v>14</c:v>
                </c:pt>
                <c:pt idx="4160">
                  <c:v>2</c:v>
                </c:pt>
                <c:pt idx="4161">
                  <c:v>0</c:v>
                </c:pt>
                <c:pt idx="4162">
                  <c:v>0</c:v>
                </c:pt>
                <c:pt idx="4163">
                  <c:v>0</c:v>
                </c:pt>
                <c:pt idx="4164">
                  <c:v>0</c:v>
                </c:pt>
                <c:pt idx="4165">
                  <c:v>0</c:v>
                </c:pt>
                <c:pt idx="4166">
                  <c:v>0</c:v>
                </c:pt>
                <c:pt idx="4167">
                  <c:v>0</c:v>
                </c:pt>
                <c:pt idx="4168">
                  <c:v>0</c:v>
                </c:pt>
                <c:pt idx="4169">
                  <c:v>1</c:v>
                </c:pt>
                <c:pt idx="4170">
                  <c:v>0</c:v>
                </c:pt>
                <c:pt idx="4171">
                  <c:v>0</c:v>
                </c:pt>
                <c:pt idx="4172">
                  <c:v>0</c:v>
                </c:pt>
                <c:pt idx="4173">
                  <c:v>0</c:v>
                </c:pt>
                <c:pt idx="4174">
                  <c:v>0</c:v>
                </c:pt>
                <c:pt idx="4175">
                  <c:v>1</c:v>
                </c:pt>
                <c:pt idx="4176">
                  <c:v>0</c:v>
                </c:pt>
                <c:pt idx="4177">
                  <c:v>0</c:v>
                </c:pt>
                <c:pt idx="4178">
                  <c:v>0</c:v>
                </c:pt>
                <c:pt idx="4179">
                  <c:v>0</c:v>
                </c:pt>
                <c:pt idx="4180">
                  <c:v>0</c:v>
                </c:pt>
                <c:pt idx="4181">
                  <c:v>0</c:v>
                </c:pt>
                <c:pt idx="4182">
                  <c:v>0</c:v>
                </c:pt>
                <c:pt idx="4183">
                  <c:v>0</c:v>
                </c:pt>
                <c:pt idx="4184">
                  <c:v>0</c:v>
                </c:pt>
                <c:pt idx="4185">
                  <c:v>0</c:v>
                </c:pt>
                <c:pt idx="4186">
                  <c:v>4</c:v>
                </c:pt>
                <c:pt idx="4187">
                  <c:v>0</c:v>
                </c:pt>
                <c:pt idx="4188">
                  <c:v>0</c:v>
                </c:pt>
                <c:pt idx="4189">
                  <c:v>0</c:v>
                </c:pt>
                <c:pt idx="4190">
                  <c:v>0</c:v>
                </c:pt>
                <c:pt idx="4191">
                  <c:v>4</c:v>
                </c:pt>
                <c:pt idx="4192">
                  <c:v>0</c:v>
                </c:pt>
                <c:pt idx="4193">
                  <c:v>0</c:v>
                </c:pt>
                <c:pt idx="4194">
                  <c:v>0</c:v>
                </c:pt>
                <c:pt idx="4195">
                  <c:v>0</c:v>
                </c:pt>
                <c:pt idx="4196">
                  <c:v>2</c:v>
                </c:pt>
                <c:pt idx="4197">
                  <c:v>0</c:v>
                </c:pt>
                <c:pt idx="4198">
                  <c:v>0</c:v>
                </c:pt>
                <c:pt idx="4199">
                  <c:v>0</c:v>
                </c:pt>
                <c:pt idx="4200">
                  <c:v>0</c:v>
                </c:pt>
                <c:pt idx="4201">
                  <c:v>1</c:v>
                </c:pt>
                <c:pt idx="4202">
                  <c:v>1</c:v>
                </c:pt>
                <c:pt idx="4203">
                  <c:v>0</c:v>
                </c:pt>
                <c:pt idx="4204">
                  <c:v>0</c:v>
                </c:pt>
                <c:pt idx="4205">
                  <c:v>0</c:v>
                </c:pt>
                <c:pt idx="4206">
                  <c:v>6</c:v>
                </c:pt>
                <c:pt idx="4207">
                  <c:v>4</c:v>
                </c:pt>
                <c:pt idx="4208">
                  <c:v>0</c:v>
                </c:pt>
                <c:pt idx="4209">
                  <c:v>0</c:v>
                </c:pt>
                <c:pt idx="4210">
                  <c:v>0</c:v>
                </c:pt>
                <c:pt idx="4211">
                  <c:v>0</c:v>
                </c:pt>
                <c:pt idx="4212">
                  <c:v>0</c:v>
                </c:pt>
                <c:pt idx="4213">
                  <c:v>6</c:v>
                </c:pt>
                <c:pt idx="4214">
                  <c:v>0</c:v>
                </c:pt>
                <c:pt idx="4215">
                  <c:v>1</c:v>
                </c:pt>
                <c:pt idx="4216">
                  <c:v>1</c:v>
                </c:pt>
                <c:pt idx="4217">
                  <c:v>0</c:v>
                </c:pt>
                <c:pt idx="4218">
                  <c:v>0</c:v>
                </c:pt>
                <c:pt idx="4219">
                  <c:v>0</c:v>
                </c:pt>
                <c:pt idx="4220">
                  <c:v>0</c:v>
                </c:pt>
                <c:pt idx="4221">
                  <c:v>0</c:v>
                </c:pt>
                <c:pt idx="4222">
                  <c:v>0</c:v>
                </c:pt>
                <c:pt idx="4223">
                  <c:v>0</c:v>
                </c:pt>
                <c:pt idx="4224">
                  <c:v>1</c:v>
                </c:pt>
                <c:pt idx="4225">
                  <c:v>0</c:v>
                </c:pt>
                <c:pt idx="4226">
                  <c:v>0</c:v>
                </c:pt>
                <c:pt idx="4227">
                  <c:v>0</c:v>
                </c:pt>
                <c:pt idx="4228">
                  <c:v>0</c:v>
                </c:pt>
                <c:pt idx="4229">
                  <c:v>4</c:v>
                </c:pt>
                <c:pt idx="4230">
                  <c:v>0</c:v>
                </c:pt>
                <c:pt idx="4231">
                  <c:v>0</c:v>
                </c:pt>
                <c:pt idx="4232">
                  <c:v>6</c:v>
                </c:pt>
                <c:pt idx="4233">
                  <c:v>0</c:v>
                </c:pt>
                <c:pt idx="4234">
                  <c:v>0</c:v>
                </c:pt>
                <c:pt idx="4235">
                  <c:v>0</c:v>
                </c:pt>
                <c:pt idx="4236">
                  <c:v>0</c:v>
                </c:pt>
                <c:pt idx="4237">
                  <c:v>0</c:v>
                </c:pt>
                <c:pt idx="4238">
                  <c:v>0</c:v>
                </c:pt>
                <c:pt idx="4239">
                  <c:v>0</c:v>
                </c:pt>
                <c:pt idx="4240">
                  <c:v>0</c:v>
                </c:pt>
                <c:pt idx="4241">
                  <c:v>0</c:v>
                </c:pt>
                <c:pt idx="4242">
                  <c:v>0</c:v>
                </c:pt>
                <c:pt idx="4243">
                  <c:v>0</c:v>
                </c:pt>
                <c:pt idx="4244">
                  <c:v>0</c:v>
                </c:pt>
                <c:pt idx="4245">
                  <c:v>0</c:v>
                </c:pt>
                <c:pt idx="4246">
                  <c:v>0</c:v>
                </c:pt>
                <c:pt idx="4247">
                  <c:v>0</c:v>
                </c:pt>
                <c:pt idx="4248">
                  <c:v>0</c:v>
                </c:pt>
                <c:pt idx="4249">
                  <c:v>0</c:v>
                </c:pt>
                <c:pt idx="4250">
                  <c:v>0</c:v>
                </c:pt>
                <c:pt idx="4251">
                  <c:v>1</c:v>
                </c:pt>
                <c:pt idx="4252">
                  <c:v>0</c:v>
                </c:pt>
                <c:pt idx="4253">
                  <c:v>0</c:v>
                </c:pt>
                <c:pt idx="4254">
                  <c:v>0</c:v>
                </c:pt>
                <c:pt idx="4255">
                  <c:v>0</c:v>
                </c:pt>
                <c:pt idx="4256">
                  <c:v>0</c:v>
                </c:pt>
                <c:pt idx="4257">
                  <c:v>0</c:v>
                </c:pt>
                <c:pt idx="4258">
                  <c:v>0</c:v>
                </c:pt>
                <c:pt idx="4259">
                  <c:v>0</c:v>
                </c:pt>
                <c:pt idx="4260">
                  <c:v>0</c:v>
                </c:pt>
                <c:pt idx="4261">
                  <c:v>2</c:v>
                </c:pt>
                <c:pt idx="4262">
                  <c:v>1</c:v>
                </c:pt>
                <c:pt idx="4263">
                  <c:v>0</c:v>
                </c:pt>
                <c:pt idx="4264">
                  <c:v>0</c:v>
                </c:pt>
                <c:pt idx="4265">
                  <c:v>0</c:v>
                </c:pt>
                <c:pt idx="4266">
                  <c:v>0</c:v>
                </c:pt>
                <c:pt idx="4267">
                  <c:v>0</c:v>
                </c:pt>
                <c:pt idx="4268">
                  <c:v>0</c:v>
                </c:pt>
                <c:pt idx="4269">
                  <c:v>0</c:v>
                </c:pt>
                <c:pt idx="4270">
                  <c:v>0</c:v>
                </c:pt>
                <c:pt idx="4271">
                  <c:v>0</c:v>
                </c:pt>
                <c:pt idx="4272">
                  <c:v>1</c:v>
                </c:pt>
                <c:pt idx="4273">
                  <c:v>0</c:v>
                </c:pt>
                <c:pt idx="4274">
                  <c:v>0</c:v>
                </c:pt>
                <c:pt idx="4275">
                  <c:v>0</c:v>
                </c:pt>
                <c:pt idx="4276">
                  <c:v>7</c:v>
                </c:pt>
                <c:pt idx="4277">
                  <c:v>0</c:v>
                </c:pt>
                <c:pt idx="4278">
                  <c:v>0</c:v>
                </c:pt>
                <c:pt idx="4279">
                  <c:v>0</c:v>
                </c:pt>
                <c:pt idx="4280">
                  <c:v>0</c:v>
                </c:pt>
                <c:pt idx="4281">
                  <c:v>1</c:v>
                </c:pt>
                <c:pt idx="4282">
                  <c:v>0</c:v>
                </c:pt>
                <c:pt idx="4283">
                  <c:v>0</c:v>
                </c:pt>
                <c:pt idx="4284">
                  <c:v>2</c:v>
                </c:pt>
                <c:pt idx="4285">
                  <c:v>0</c:v>
                </c:pt>
                <c:pt idx="4286">
                  <c:v>0</c:v>
                </c:pt>
                <c:pt idx="4287">
                  <c:v>0</c:v>
                </c:pt>
                <c:pt idx="4288">
                  <c:v>0</c:v>
                </c:pt>
                <c:pt idx="4289">
                  <c:v>0</c:v>
                </c:pt>
                <c:pt idx="4290">
                  <c:v>3</c:v>
                </c:pt>
                <c:pt idx="4291">
                  <c:v>0</c:v>
                </c:pt>
                <c:pt idx="4292">
                  <c:v>0</c:v>
                </c:pt>
                <c:pt idx="4293">
                  <c:v>0</c:v>
                </c:pt>
                <c:pt idx="4294">
                  <c:v>0</c:v>
                </c:pt>
                <c:pt idx="4295">
                  <c:v>0</c:v>
                </c:pt>
                <c:pt idx="4296">
                  <c:v>0</c:v>
                </c:pt>
                <c:pt idx="4297">
                  <c:v>0</c:v>
                </c:pt>
                <c:pt idx="4298">
                  <c:v>0</c:v>
                </c:pt>
                <c:pt idx="4299">
                  <c:v>0</c:v>
                </c:pt>
                <c:pt idx="4300">
                  <c:v>0</c:v>
                </c:pt>
                <c:pt idx="4301">
                  <c:v>0</c:v>
                </c:pt>
                <c:pt idx="4302">
                  <c:v>0</c:v>
                </c:pt>
                <c:pt idx="4303">
                  <c:v>0</c:v>
                </c:pt>
                <c:pt idx="4304">
                  <c:v>0</c:v>
                </c:pt>
                <c:pt idx="4305">
                  <c:v>0</c:v>
                </c:pt>
                <c:pt idx="4306">
                  <c:v>0</c:v>
                </c:pt>
                <c:pt idx="4307">
                  <c:v>0</c:v>
                </c:pt>
                <c:pt idx="4308">
                  <c:v>0</c:v>
                </c:pt>
                <c:pt idx="4309">
                  <c:v>1</c:v>
                </c:pt>
                <c:pt idx="4310">
                  <c:v>0</c:v>
                </c:pt>
                <c:pt idx="4311">
                  <c:v>0</c:v>
                </c:pt>
                <c:pt idx="4312">
                  <c:v>1</c:v>
                </c:pt>
                <c:pt idx="4313">
                  <c:v>0</c:v>
                </c:pt>
                <c:pt idx="4314">
                  <c:v>3</c:v>
                </c:pt>
                <c:pt idx="4315">
                  <c:v>0</c:v>
                </c:pt>
                <c:pt idx="4316">
                  <c:v>0</c:v>
                </c:pt>
                <c:pt idx="4317">
                  <c:v>0</c:v>
                </c:pt>
                <c:pt idx="4318">
                  <c:v>0</c:v>
                </c:pt>
                <c:pt idx="4319">
                  <c:v>1</c:v>
                </c:pt>
                <c:pt idx="4320">
                  <c:v>0</c:v>
                </c:pt>
                <c:pt idx="4321">
                  <c:v>0</c:v>
                </c:pt>
                <c:pt idx="4322">
                  <c:v>0</c:v>
                </c:pt>
                <c:pt idx="4323">
                  <c:v>3</c:v>
                </c:pt>
                <c:pt idx="4324">
                  <c:v>3</c:v>
                </c:pt>
                <c:pt idx="4325">
                  <c:v>0</c:v>
                </c:pt>
                <c:pt idx="4326">
                  <c:v>0</c:v>
                </c:pt>
                <c:pt idx="4327">
                  <c:v>0</c:v>
                </c:pt>
                <c:pt idx="4328">
                  <c:v>0</c:v>
                </c:pt>
                <c:pt idx="4329">
                  <c:v>0</c:v>
                </c:pt>
                <c:pt idx="4330">
                  <c:v>0</c:v>
                </c:pt>
                <c:pt idx="4331">
                  <c:v>0</c:v>
                </c:pt>
                <c:pt idx="4332">
                  <c:v>1</c:v>
                </c:pt>
                <c:pt idx="4333">
                  <c:v>0</c:v>
                </c:pt>
                <c:pt idx="4334">
                  <c:v>0</c:v>
                </c:pt>
                <c:pt idx="4335">
                  <c:v>0</c:v>
                </c:pt>
                <c:pt idx="4336">
                  <c:v>0</c:v>
                </c:pt>
                <c:pt idx="4337">
                  <c:v>1</c:v>
                </c:pt>
                <c:pt idx="4338">
                  <c:v>0</c:v>
                </c:pt>
                <c:pt idx="4339">
                  <c:v>0</c:v>
                </c:pt>
                <c:pt idx="4340">
                  <c:v>1</c:v>
                </c:pt>
                <c:pt idx="4341">
                  <c:v>0</c:v>
                </c:pt>
                <c:pt idx="4342">
                  <c:v>0</c:v>
                </c:pt>
                <c:pt idx="4343">
                  <c:v>1</c:v>
                </c:pt>
                <c:pt idx="4344">
                  <c:v>0</c:v>
                </c:pt>
                <c:pt idx="4345">
                  <c:v>0</c:v>
                </c:pt>
                <c:pt idx="4346">
                  <c:v>0</c:v>
                </c:pt>
                <c:pt idx="4347">
                  <c:v>2</c:v>
                </c:pt>
                <c:pt idx="4348">
                  <c:v>0</c:v>
                </c:pt>
                <c:pt idx="4349">
                  <c:v>0</c:v>
                </c:pt>
                <c:pt idx="4350">
                  <c:v>0</c:v>
                </c:pt>
                <c:pt idx="4351">
                  <c:v>0</c:v>
                </c:pt>
                <c:pt idx="4352">
                  <c:v>0</c:v>
                </c:pt>
                <c:pt idx="4353">
                  <c:v>0</c:v>
                </c:pt>
                <c:pt idx="4354">
                  <c:v>0</c:v>
                </c:pt>
                <c:pt idx="4355">
                  <c:v>0</c:v>
                </c:pt>
                <c:pt idx="4356">
                  <c:v>0</c:v>
                </c:pt>
                <c:pt idx="4357">
                  <c:v>0</c:v>
                </c:pt>
                <c:pt idx="4358">
                  <c:v>0</c:v>
                </c:pt>
                <c:pt idx="4359">
                  <c:v>0</c:v>
                </c:pt>
                <c:pt idx="4360">
                  <c:v>0</c:v>
                </c:pt>
                <c:pt idx="4361">
                  <c:v>0</c:v>
                </c:pt>
                <c:pt idx="4362">
                  <c:v>2</c:v>
                </c:pt>
                <c:pt idx="4363">
                  <c:v>1</c:v>
                </c:pt>
                <c:pt idx="4364">
                  <c:v>0</c:v>
                </c:pt>
                <c:pt idx="4365">
                  <c:v>0</c:v>
                </c:pt>
                <c:pt idx="4366">
                  <c:v>0</c:v>
                </c:pt>
                <c:pt idx="4367">
                  <c:v>0</c:v>
                </c:pt>
                <c:pt idx="4368">
                  <c:v>2</c:v>
                </c:pt>
                <c:pt idx="4369">
                  <c:v>0</c:v>
                </c:pt>
                <c:pt idx="4370">
                  <c:v>0</c:v>
                </c:pt>
                <c:pt idx="4371">
                  <c:v>0</c:v>
                </c:pt>
                <c:pt idx="4372">
                  <c:v>2</c:v>
                </c:pt>
                <c:pt idx="4373">
                  <c:v>0</c:v>
                </c:pt>
                <c:pt idx="4374">
                  <c:v>0</c:v>
                </c:pt>
                <c:pt idx="4375">
                  <c:v>0</c:v>
                </c:pt>
                <c:pt idx="4376">
                  <c:v>0</c:v>
                </c:pt>
                <c:pt idx="4377">
                  <c:v>0</c:v>
                </c:pt>
                <c:pt idx="4378">
                  <c:v>0</c:v>
                </c:pt>
                <c:pt idx="4379">
                  <c:v>0</c:v>
                </c:pt>
                <c:pt idx="4380">
                  <c:v>0</c:v>
                </c:pt>
                <c:pt idx="4381">
                  <c:v>0</c:v>
                </c:pt>
                <c:pt idx="4382">
                  <c:v>0</c:v>
                </c:pt>
                <c:pt idx="4383">
                  <c:v>0</c:v>
                </c:pt>
                <c:pt idx="4384">
                  <c:v>0</c:v>
                </c:pt>
                <c:pt idx="4385">
                  <c:v>0</c:v>
                </c:pt>
                <c:pt idx="4386">
                  <c:v>0</c:v>
                </c:pt>
                <c:pt idx="4387">
                  <c:v>4</c:v>
                </c:pt>
                <c:pt idx="4388">
                  <c:v>0</c:v>
                </c:pt>
                <c:pt idx="4389">
                  <c:v>0</c:v>
                </c:pt>
                <c:pt idx="4390">
                  <c:v>0</c:v>
                </c:pt>
                <c:pt idx="4391">
                  <c:v>0</c:v>
                </c:pt>
                <c:pt idx="4392">
                  <c:v>0</c:v>
                </c:pt>
                <c:pt idx="4393">
                  <c:v>0</c:v>
                </c:pt>
                <c:pt idx="4394">
                  <c:v>0</c:v>
                </c:pt>
                <c:pt idx="4395">
                  <c:v>0</c:v>
                </c:pt>
                <c:pt idx="4396">
                  <c:v>2</c:v>
                </c:pt>
                <c:pt idx="4397">
                  <c:v>25</c:v>
                </c:pt>
                <c:pt idx="4398">
                  <c:v>0</c:v>
                </c:pt>
                <c:pt idx="4399">
                  <c:v>0</c:v>
                </c:pt>
                <c:pt idx="4400">
                  <c:v>0</c:v>
                </c:pt>
                <c:pt idx="4401">
                  <c:v>0</c:v>
                </c:pt>
                <c:pt idx="4402">
                  <c:v>0</c:v>
                </c:pt>
                <c:pt idx="4403">
                  <c:v>0</c:v>
                </c:pt>
                <c:pt idx="4404">
                  <c:v>0</c:v>
                </c:pt>
                <c:pt idx="4405">
                  <c:v>0</c:v>
                </c:pt>
                <c:pt idx="4406">
                  <c:v>0</c:v>
                </c:pt>
                <c:pt idx="4407">
                  <c:v>0</c:v>
                </c:pt>
                <c:pt idx="4408">
                  <c:v>0</c:v>
                </c:pt>
                <c:pt idx="4409">
                  <c:v>0</c:v>
                </c:pt>
                <c:pt idx="4410">
                  <c:v>0</c:v>
                </c:pt>
                <c:pt idx="4411">
                  <c:v>0</c:v>
                </c:pt>
                <c:pt idx="4412">
                  <c:v>0</c:v>
                </c:pt>
                <c:pt idx="4413">
                  <c:v>1</c:v>
                </c:pt>
                <c:pt idx="4414">
                  <c:v>0</c:v>
                </c:pt>
                <c:pt idx="4415">
                  <c:v>0</c:v>
                </c:pt>
                <c:pt idx="4416">
                  <c:v>0</c:v>
                </c:pt>
                <c:pt idx="4417">
                  <c:v>0</c:v>
                </c:pt>
                <c:pt idx="4418">
                  <c:v>0</c:v>
                </c:pt>
                <c:pt idx="4419">
                  <c:v>0</c:v>
                </c:pt>
                <c:pt idx="4420">
                  <c:v>2</c:v>
                </c:pt>
                <c:pt idx="4421">
                  <c:v>0</c:v>
                </c:pt>
                <c:pt idx="4422">
                  <c:v>0</c:v>
                </c:pt>
                <c:pt idx="4423">
                  <c:v>1</c:v>
                </c:pt>
                <c:pt idx="4424">
                  <c:v>0</c:v>
                </c:pt>
                <c:pt idx="4425">
                  <c:v>0</c:v>
                </c:pt>
                <c:pt idx="4426">
                  <c:v>0</c:v>
                </c:pt>
                <c:pt idx="4427">
                  <c:v>0</c:v>
                </c:pt>
                <c:pt idx="4428">
                  <c:v>2</c:v>
                </c:pt>
                <c:pt idx="4429">
                  <c:v>0</c:v>
                </c:pt>
                <c:pt idx="4430">
                  <c:v>0</c:v>
                </c:pt>
                <c:pt idx="4431">
                  <c:v>0</c:v>
                </c:pt>
                <c:pt idx="4432">
                  <c:v>0</c:v>
                </c:pt>
                <c:pt idx="4433">
                  <c:v>1</c:v>
                </c:pt>
                <c:pt idx="4434">
                  <c:v>1</c:v>
                </c:pt>
                <c:pt idx="4435">
                  <c:v>2</c:v>
                </c:pt>
                <c:pt idx="4436">
                  <c:v>0</c:v>
                </c:pt>
                <c:pt idx="4437">
                  <c:v>0</c:v>
                </c:pt>
                <c:pt idx="4438">
                  <c:v>0</c:v>
                </c:pt>
                <c:pt idx="4439">
                  <c:v>0</c:v>
                </c:pt>
                <c:pt idx="4440">
                  <c:v>0</c:v>
                </c:pt>
                <c:pt idx="4441">
                  <c:v>0</c:v>
                </c:pt>
                <c:pt idx="4442">
                  <c:v>0</c:v>
                </c:pt>
                <c:pt idx="4443">
                  <c:v>0</c:v>
                </c:pt>
                <c:pt idx="4444">
                  <c:v>0</c:v>
                </c:pt>
                <c:pt idx="4445">
                  <c:v>0</c:v>
                </c:pt>
                <c:pt idx="4446">
                  <c:v>0</c:v>
                </c:pt>
                <c:pt idx="4447">
                  <c:v>2</c:v>
                </c:pt>
                <c:pt idx="4448">
                  <c:v>0</c:v>
                </c:pt>
                <c:pt idx="4449">
                  <c:v>0</c:v>
                </c:pt>
                <c:pt idx="4450">
                  <c:v>0</c:v>
                </c:pt>
                <c:pt idx="4451">
                  <c:v>0</c:v>
                </c:pt>
                <c:pt idx="4452">
                  <c:v>0</c:v>
                </c:pt>
                <c:pt idx="4453">
                  <c:v>2</c:v>
                </c:pt>
                <c:pt idx="4454">
                  <c:v>0</c:v>
                </c:pt>
                <c:pt idx="4455">
                  <c:v>0</c:v>
                </c:pt>
                <c:pt idx="4456">
                  <c:v>1</c:v>
                </c:pt>
                <c:pt idx="4457">
                  <c:v>0</c:v>
                </c:pt>
                <c:pt idx="4458">
                  <c:v>1</c:v>
                </c:pt>
                <c:pt idx="4459">
                  <c:v>11</c:v>
                </c:pt>
                <c:pt idx="4460">
                  <c:v>0</c:v>
                </c:pt>
                <c:pt idx="4461">
                  <c:v>0</c:v>
                </c:pt>
                <c:pt idx="4462">
                  <c:v>0</c:v>
                </c:pt>
                <c:pt idx="4463">
                  <c:v>4</c:v>
                </c:pt>
                <c:pt idx="4464">
                  <c:v>0</c:v>
                </c:pt>
                <c:pt idx="4465">
                  <c:v>4</c:v>
                </c:pt>
                <c:pt idx="4466">
                  <c:v>0</c:v>
                </c:pt>
                <c:pt idx="4467">
                  <c:v>0</c:v>
                </c:pt>
                <c:pt idx="4468">
                  <c:v>0</c:v>
                </c:pt>
                <c:pt idx="4469">
                  <c:v>0</c:v>
                </c:pt>
                <c:pt idx="4470">
                  <c:v>0</c:v>
                </c:pt>
                <c:pt idx="4471">
                  <c:v>0</c:v>
                </c:pt>
                <c:pt idx="4472">
                  <c:v>0</c:v>
                </c:pt>
                <c:pt idx="4473">
                  <c:v>2</c:v>
                </c:pt>
                <c:pt idx="4474">
                  <c:v>0</c:v>
                </c:pt>
                <c:pt idx="4475">
                  <c:v>0</c:v>
                </c:pt>
                <c:pt idx="4476">
                  <c:v>0</c:v>
                </c:pt>
                <c:pt idx="4477">
                  <c:v>0</c:v>
                </c:pt>
                <c:pt idx="4478">
                  <c:v>0</c:v>
                </c:pt>
                <c:pt idx="4479">
                  <c:v>0</c:v>
                </c:pt>
                <c:pt idx="4480">
                  <c:v>0</c:v>
                </c:pt>
                <c:pt idx="4481">
                  <c:v>0</c:v>
                </c:pt>
                <c:pt idx="4482">
                  <c:v>0</c:v>
                </c:pt>
                <c:pt idx="4483">
                  <c:v>0</c:v>
                </c:pt>
                <c:pt idx="4484">
                  <c:v>0</c:v>
                </c:pt>
                <c:pt idx="4485">
                  <c:v>5</c:v>
                </c:pt>
                <c:pt idx="4486">
                  <c:v>0</c:v>
                </c:pt>
                <c:pt idx="4487">
                  <c:v>0</c:v>
                </c:pt>
                <c:pt idx="4488">
                  <c:v>1</c:v>
                </c:pt>
                <c:pt idx="4489">
                  <c:v>3</c:v>
                </c:pt>
                <c:pt idx="4490">
                  <c:v>0</c:v>
                </c:pt>
                <c:pt idx="4491">
                  <c:v>0</c:v>
                </c:pt>
                <c:pt idx="4492">
                  <c:v>3</c:v>
                </c:pt>
                <c:pt idx="4493">
                  <c:v>0</c:v>
                </c:pt>
                <c:pt idx="4494">
                  <c:v>0</c:v>
                </c:pt>
                <c:pt idx="4495">
                  <c:v>0</c:v>
                </c:pt>
                <c:pt idx="4496">
                  <c:v>0</c:v>
                </c:pt>
                <c:pt idx="4497">
                  <c:v>0</c:v>
                </c:pt>
                <c:pt idx="4498">
                  <c:v>0</c:v>
                </c:pt>
                <c:pt idx="4499">
                  <c:v>0</c:v>
                </c:pt>
                <c:pt idx="4500">
                  <c:v>0</c:v>
                </c:pt>
                <c:pt idx="4501">
                  <c:v>0</c:v>
                </c:pt>
                <c:pt idx="4502">
                  <c:v>0</c:v>
                </c:pt>
                <c:pt idx="4503">
                  <c:v>0</c:v>
                </c:pt>
                <c:pt idx="4504">
                  <c:v>4</c:v>
                </c:pt>
                <c:pt idx="4505">
                  <c:v>0</c:v>
                </c:pt>
                <c:pt idx="4506">
                  <c:v>0</c:v>
                </c:pt>
                <c:pt idx="4507">
                  <c:v>0</c:v>
                </c:pt>
                <c:pt idx="4508">
                  <c:v>0</c:v>
                </c:pt>
                <c:pt idx="4509">
                  <c:v>0</c:v>
                </c:pt>
                <c:pt idx="4510">
                  <c:v>0</c:v>
                </c:pt>
                <c:pt idx="4511">
                  <c:v>0</c:v>
                </c:pt>
                <c:pt idx="4512">
                  <c:v>0</c:v>
                </c:pt>
                <c:pt idx="4513">
                  <c:v>0</c:v>
                </c:pt>
                <c:pt idx="4514">
                  <c:v>1</c:v>
                </c:pt>
                <c:pt idx="4515">
                  <c:v>0</c:v>
                </c:pt>
                <c:pt idx="4516">
                  <c:v>0</c:v>
                </c:pt>
                <c:pt idx="4517">
                  <c:v>0</c:v>
                </c:pt>
                <c:pt idx="4518">
                  <c:v>0</c:v>
                </c:pt>
                <c:pt idx="4519">
                  <c:v>3</c:v>
                </c:pt>
                <c:pt idx="4520">
                  <c:v>7</c:v>
                </c:pt>
              </c:numCache>
            </c:numRef>
          </c:xVal>
          <c:yVal>
            <c:numRef>
              <c:f>'Logistic 1'!$U$2:$U$4523</c:f>
              <c:numCache>
                <c:formatCode>General</c:formatCode>
                <c:ptCount val="4522"/>
                <c:pt idx="0">
                  <c:v>0</c:v>
                </c:pt>
                <c:pt idx="1">
                  <c:v>0</c:v>
                </c:pt>
                <c:pt idx="2">
                  <c:v>0</c:v>
                </c:pt>
                <c:pt idx="3">
                  <c:v>0</c:v>
                </c:pt>
                <c:pt idx="4">
                  <c:v>0</c:v>
                </c:pt>
                <c:pt idx="5">
                  <c:v>0</c:v>
                </c:pt>
                <c:pt idx="6">
                  <c:v>0</c:v>
                </c:pt>
                <c:pt idx="7">
                  <c:v>0</c:v>
                </c:pt>
                <c:pt idx="8">
                  <c:v>0</c:v>
                </c:pt>
                <c:pt idx="9">
                  <c:v>0</c:v>
                </c:pt>
                <c:pt idx="10">
                  <c:v>0</c:v>
                </c:pt>
                <c:pt idx="11">
                  <c:v>0</c:v>
                </c:pt>
                <c:pt idx="12">
                  <c:v>0</c:v>
                </c:pt>
                <c:pt idx="13">
                  <c:v>1</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1</c:v>
                </c:pt>
                <c:pt idx="31">
                  <c:v>0</c:v>
                </c:pt>
                <c:pt idx="32">
                  <c:v>0</c:v>
                </c:pt>
                <c:pt idx="33">
                  <c:v>1</c:v>
                </c:pt>
                <c:pt idx="34">
                  <c:v>1</c:v>
                </c:pt>
                <c:pt idx="35">
                  <c:v>0</c:v>
                </c:pt>
                <c:pt idx="36">
                  <c:v>1</c:v>
                </c:pt>
                <c:pt idx="37">
                  <c:v>1</c:v>
                </c:pt>
                <c:pt idx="38">
                  <c:v>1</c:v>
                </c:pt>
                <c:pt idx="39">
                  <c:v>0</c:v>
                </c:pt>
                <c:pt idx="40">
                  <c:v>0</c:v>
                </c:pt>
                <c:pt idx="41">
                  <c:v>0</c:v>
                </c:pt>
                <c:pt idx="42">
                  <c:v>0</c:v>
                </c:pt>
                <c:pt idx="43">
                  <c:v>0</c:v>
                </c:pt>
                <c:pt idx="44">
                  <c:v>0</c:v>
                </c:pt>
                <c:pt idx="45">
                  <c:v>0</c:v>
                </c:pt>
                <c:pt idx="46">
                  <c:v>0</c:v>
                </c:pt>
                <c:pt idx="47">
                  <c:v>0</c:v>
                </c:pt>
                <c:pt idx="48">
                  <c:v>0</c:v>
                </c:pt>
                <c:pt idx="49">
                  <c:v>1</c:v>
                </c:pt>
                <c:pt idx="50">
                  <c:v>1</c:v>
                </c:pt>
                <c:pt idx="51">
                  <c:v>0</c:v>
                </c:pt>
                <c:pt idx="52">
                  <c:v>0</c:v>
                </c:pt>
                <c:pt idx="53">
                  <c:v>1</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1</c:v>
                </c:pt>
                <c:pt idx="71">
                  <c:v>0</c:v>
                </c:pt>
                <c:pt idx="72">
                  <c:v>0</c:v>
                </c:pt>
                <c:pt idx="73">
                  <c:v>0</c:v>
                </c:pt>
                <c:pt idx="74">
                  <c:v>0</c:v>
                </c:pt>
                <c:pt idx="75">
                  <c:v>0</c:v>
                </c:pt>
                <c:pt idx="76">
                  <c:v>0</c:v>
                </c:pt>
                <c:pt idx="77">
                  <c:v>0</c:v>
                </c:pt>
                <c:pt idx="78">
                  <c:v>0</c:v>
                </c:pt>
                <c:pt idx="79">
                  <c:v>0</c:v>
                </c:pt>
                <c:pt idx="80">
                  <c:v>1</c:v>
                </c:pt>
                <c:pt idx="81">
                  <c:v>0</c:v>
                </c:pt>
                <c:pt idx="82">
                  <c:v>0</c:v>
                </c:pt>
                <c:pt idx="83">
                  <c:v>1</c:v>
                </c:pt>
                <c:pt idx="84">
                  <c:v>1</c:v>
                </c:pt>
                <c:pt idx="85">
                  <c:v>0</c:v>
                </c:pt>
                <c:pt idx="86">
                  <c:v>0</c:v>
                </c:pt>
                <c:pt idx="87">
                  <c:v>0</c:v>
                </c:pt>
                <c:pt idx="88">
                  <c:v>0</c:v>
                </c:pt>
                <c:pt idx="89">
                  <c:v>0</c:v>
                </c:pt>
                <c:pt idx="90">
                  <c:v>0</c:v>
                </c:pt>
                <c:pt idx="91">
                  <c:v>0</c:v>
                </c:pt>
                <c:pt idx="92">
                  <c:v>1</c:v>
                </c:pt>
                <c:pt idx="93">
                  <c:v>0</c:v>
                </c:pt>
                <c:pt idx="94">
                  <c:v>0</c:v>
                </c:pt>
                <c:pt idx="95">
                  <c:v>0</c:v>
                </c:pt>
                <c:pt idx="96">
                  <c:v>0</c:v>
                </c:pt>
                <c:pt idx="97">
                  <c:v>0</c:v>
                </c:pt>
                <c:pt idx="98">
                  <c:v>0</c:v>
                </c:pt>
                <c:pt idx="99">
                  <c:v>1</c:v>
                </c:pt>
                <c:pt idx="100">
                  <c:v>0</c:v>
                </c:pt>
                <c:pt idx="101">
                  <c:v>0</c:v>
                </c:pt>
                <c:pt idx="102">
                  <c:v>0</c:v>
                </c:pt>
                <c:pt idx="103">
                  <c:v>0</c:v>
                </c:pt>
                <c:pt idx="104">
                  <c:v>0</c:v>
                </c:pt>
                <c:pt idx="105">
                  <c:v>0</c:v>
                </c:pt>
                <c:pt idx="106">
                  <c:v>0</c:v>
                </c:pt>
                <c:pt idx="107">
                  <c:v>0</c:v>
                </c:pt>
                <c:pt idx="108">
                  <c:v>1</c:v>
                </c:pt>
                <c:pt idx="109">
                  <c:v>0</c:v>
                </c:pt>
                <c:pt idx="110">
                  <c:v>1</c:v>
                </c:pt>
                <c:pt idx="111">
                  <c:v>0</c:v>
                </c:pt>
                <c:pt idx="112">
                  <c:v>0</c:v>
                </c:pt>
                <c:pt idx="113">
                  <c:v>0</c:v>
                </c:pt>
                <c:pt idx="114">
                  <c:v>1</c:v>
                </c:pt>
                <c:pt idx="115">
                  <c:v>1</c:v>
                </c:pt>
                <c:pt idx="116">
                  <c:v>0</c:v>
                </c:pt>
                <c:pt idx="117">
                  <c:v>0</c:v>
                </c:pt>
                <c:pt idx="118">
                  <c:v>0</c:v>
                </c:pt>
                <c:pt idx="119">
                  <c:v>0</c:v>
                </c:pt>
                <c:pt idx="120">
                  <c:v>0</c:v>
                </c:pt>
                <c:pt idx="121">
                  <c:v>0</c:v>
                </c:pt>
                <c:pt idx="122">
                  <c:v>0</c:v>
                </c:pt>
                <c:pt idx="123">
                  <c:v>0</c:v>
                </c:pt>
                <c:pt idx="124">
                  <c:v>0</c:v>
                </c:pt>
                <c:pt idx="125">
                  <c:v>1</c:v>
                </c:pt>
                <c:pt idx="126">
                  <c:v>0</c:v>
                </c:pt>
                <c:pt idx="127">
                  <c:v>0</c:v>
                </c:pt>
                <c:pt idx="128">
                  <c:v>0</c:v>
                </c:pt>
                <c:pt idx="129">
                  <c:v>1</c:v>
                </c:pt>
                <c:pt idx="130">
                  <c:v>0</c:v>
                </c:pt>
                <c:pt idx="131">
                  <c:v>0</c:v>
                </c:pt>
                <c:pt idx="132">
                  <c:v>0</c:v>
                </c:pt>
                <c:pt idx="133">
                  <c:v>0</c:v>
                </c:pt>
                <c:pt idx="134">
                  <c:v>0</c:v>
                </c:pt>
                <c:pt idx="135">
                  <c:v>0</c:v>
                </c:pt>
                <c:pt idx="136">
                  <c:v>0</c:v>
                </c:pt>
                <c:pt idx="137">
                  <c:v>0</c:v>
                </c:pt>
                <c:pt idx="138">
                  <c:v>1</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1</c:v>
                </c:pt>
                <c:pt idx="157">
                  <c:v>0</c:v>
                </c:pt>
                <c:pt idx="158">
                  <c:v>0</c:v>
                </c:pt>
                <c:pt idx="159">
                  <c:v>0</c:v>
                </c:pt>
                <c:pt idx="160">
                  <c:v>0</c:v>
                </c:pt>
                <c:pt idx="161">
                  <c:v>0</c:v>
                </c:pt>
                <c:pt idx="162">
                  <c:v>0</c:v>
                </c:pt>
                <c:pt idx="163">
                  <c:v>0</c:v>
                </c:pt>
                <c:pt idx="164">
                  <c:v>1</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1</c:v>
                </c:pt>
                <c:pt idx="190">
                  <c:v>0</c:v>
                </c:pt>
                <c:pt idx="191">
                  <c:v>0</c:v>
                </c:pt>
                <c:pt idx="192">
                  <c:v>0</c:v>
                </c:pt>
                <c:pt idx="193">
                  <c:v>0</c:v>
                </c:pt>
                <c:pt idx="194">
                  <c:v>0</c:v>
                </c:pt>
                <c:pt idx="195">
                  <c:v>0</c:v>
                </c:pt>
                <c:pt idx="196">
                  <c:v>0</c:v>
                </c:pt>
                <c:pt idx="197">
                  <c:v>0</c:v>
                </c:pt>
                <c:pt idx="198">
                  <c:v>0</c:v>
                </c:pt>
                <c:pt idx="199">
                  <c:v>1</c:v>
                </c:pt>
                <c:pt idx="200">
                  <c:v>0</c:v>
                </c:pt>
                <c:pt idx="201">
                  <c:v>0</c:v>
                </c:pt>
                <c:pt idx="202">
                  <c:v>1</c:v>
                </c:pt>
                <c:pt idx="203">
                  <c:v>0</c:v>
                </c:pt>
                <c:pt idx="204">
                  <c:v>1</c:v>
                </c:pt>
                <c:pt idx="205">
                  <c:v>0</c:v>
                </c:pt>
                <c:pt idx="206">
                  <c:v>0</c:v>
                </c:pt>
                <c:pt idx="207">
                  <c:v>0</c:v>
                </c:pt>
                <c:pt idx="208">
                  <c:v>0</c:v>
                </c:pt>
                <c:pt idx="209">
                  <c:v>0</c:v>
                </c:pt>
                <c:pt idx="210">
                  <c:v>0</c:v>
                </c:pt>
                <c:pt idx="211">
                  <c:v>0</c:v>
                </c:pt>
                <c:pt idx="212">
                  <c:v>0</c:v>
                </c:pt>
                <c:pt idx="213">
                  <c:v>0</c:v>
                </c:pt>
                <c:pt idx="214">
                  <c:v>0</c:v>
                </c:pt>
                <c:pt idx="215">
                  <c:v>1</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1</c:v>
                </c:pt>
                <c:pt idx="260">
                  <c:v>0</c:v>
                </c:pt>
                <c:pt idx="261">
                  <c:v>0</c:v>
                </c:pt>
                <c:pt idx="262">
                  <c:v>0</c:v>
                </c:pt>
                <c:pt idx="263">
                  <c:v>0</c:v>
                </c:pt>
                <c:pt idx="264">
                  <c:v>0</c:v>
                </c:pt>
                <c:pt idx="265">
                  <c:v>0</c:v>
                </c:pt>
                <c:pt idx="266">
                  <c:v>0</c:v>
                </c:pt>
                <c:pt idx="267">
                  <c:v>0</c:v>
                </c:pt>
                <c:pt idx="268">
                  <c:v>0</c:v>
                </c:pt>
                <c:pt idx="269">
                  <c:v>0</c:v>
                </c:pt>
                <c:pt idx="270">
                  <c:v>0</c:v>
                </c:pt>
                <c:pt idx="271">
                  <c:v>1</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1</c:v>
                </c:pt>
                <c:pt idx="290">
                  <c:v>1</c:v>
                </c:pt>
                <c:pt idx="291">
                  <c:v>0</c:v>
                </c:pt>
                <c:pt idx="292">
                  <c:v>0</c:v>
                </c:pt>
                <c:pt idx="293">
                  <c:v>0</c:v>
                </c:pt>
                <c:pt idx="294">
                  <c:v>0</c:v>
                </c:pt>
                <c:pt idx="295">
                  <c:v>1</c:v>
                </c:pt>
                <c:pt idx="296">
                  <c:v>0</c:v>
                </c:pt>
                <c:pt idx="297">
                  <c:v>1</c:v>
                </c:pt>
                <c:pt idx="298">
                  <c:v>1</c:v>
                </c:pt>
                <c:pt idx="299">
                  <c:v>1</c:v>
                </c:pt>
                <c:pt idx="300">
                  <c:v>0</c:v>
                </c:pt>
                <c:pt idx="301">
                  <c:v>0</c:v>
                </c:pt>
                <c:pt idx="302">
                  <c:v>0</c:v>
                </c:pt>
                <c:pt idx="303">
                  <c:v>0</c:v>
                </c:pt>
                <c:pt idx="304">
                  <c:v>0</c:v>
                </c:pt>
                <c:pt idx="305">
                  <c:v>0</c:v>
                </c:pt>
                <c:pt idx="306">
                  <c:v>1</c:v>
                </c:pt>
                <c:pt idx="307">
                  <c:v>0</c:v>
                </c:pt>
                <c:pt idx="308">
                  <c:v>0</c:v>
                </c:pt>
                <c:pt idx="309">
                  <c:v>0</c:v>
                </c:pt>
                <c:pt idx="310">
                  <c:v>0</c:v>
                </c:pt>
                <c:pt idx="311">
                  <c:v>0</c:v>
                </c:pt>
                <c:pt idx="312">
                  <c:v>0</c:v>
                </c:pt>
                <c:pt idx="313">
                  <c:v>0</c:v>
                </c:pt>
                <c:pt idx="314">
                  <c:v>1</c:v>
                </c:pt>
                <c:pt idx="315">
                  <c:v>0</c:v>
                </c:pt>
                <c:pt idx="316">
                  <c:v>0</c:v>
                </c:pt>
                <c:pt idx="317">
                  <c:v>0</c:v>
                </c:pt>
                <c:pt idx="318">
                  <c:v>1</c:v>
                </c:pt>
                <c:pt idx="319">
                  <c:v>0</c:v>
                </c:pt>
                <c:pt idx="320">
                  <c:v>0</c:v>
                </c:pt>
                <c:pt idx="321">
                  <c:v>0</c:v>
                </c:pt>
                <c:pt idx="322">
                  <c:v>0</c:v>
                </c:pt>
                <c:pt idx="323">
                  <c:v>1</c:v>
                </c:pt>
                <c:pt idx="324">
                  <c:v>0</c:v>
                </c:pt>
                <c:pt idx="325">
                  <c:v>0</c:v>
                </c:pt>
                <c:pt idx="326">
                  <c:v>0</c:v>
                </c:pt>
                <c:pt idx="327">
                  <c:v>1</c:v>
                </c:pt>
                <c:pt idx="328">
                  <c:v>1</c:v>
                </c:pt>
                <c:pt idx="329">
                  <c:v>0</c:v>
                </c:pt>
                <c:pt idx="330">
                  <c:v>0</c:v>
                </c:pt>
                <c:pt idx="331">
                  <c:v>0</c:v>
                </c:pt>
                <c:pt idx="332">
                  <c:v>0</c:v>
                </c:pt>
                <c:pt idx="333">
                  <c:v>1</c:v>
                </c:pt>
                <c:pt idx="334">
                  <c:v>1</c:v>
                </c:pt>
                <c:pt idx="335">
                  <c:v>0</c:v>
                </c:pt>
                <c:pt idx="336">
                  <c:v>0</c:v>
                </c:pt>
                <c:pt idx="337">
                  <c:v>0</c:v>
                </c:pt>
                <c:pt idx="338">
                  <c:v>0</c:v>
                </c:pt>
                <c:pt idx="339">
                  <c:v>0</c:v>
                </c:pt>
                <c:pt idx="340">
                  <c:v>0</c:v>
                </c:pt>
                <c:pt idx="341">
                  <c:v>0</c:v>
                </c:pt>
                <c:pt idx="342">
                  <c:v>0</c:v>
                </c:pt>
                <c:pt idx="343">
                  <c:v>0</c:v>
                </c:pt>
                <c:pt idx="344">
                  <c:v>0</c:v>
                </c:pt>
                <c:pt idx="345">
                  <c:v>0</c:v>
                </c:pt>
                <c:pt idx="346">
                  <c:v>0</c:v>
                </c:pt>
                <c:pt idx="347">
                  <c:v>1</c:v>
                </c:pt>
                <c:pt idx="348">
                  <c:v>0</c:v>
                </c:pt>
                <c:pt idx="349">
                  <c:v>0</c:v>
                </c:pt>
                <c:pt idx="350">
                  <c:v>0</c:v>
                </c:pt>
                <c:pt idx="351">
                  <c:v>0</c:v>
                </c:pt>
                <c:pt idx="352">
                  <c:v>0</c:v>
                </c:pt>
                <c:pt idx="353">
                  <c:v>0</c:v>
                </c:pt>
                <c:pt idx="354">
                  <c:v>0</c:v>
                </c:pt>
                <c:pt idx="355">
                  <c:v>0</c:v>
                </c:pt>
                <c:pt idx="356">
                  <c:v>0</c:v>
                </c:pt>
                <c:pt idx="357">
                  <c:v>0</c:v>
                </c:pt>
                <c:pt idx="358">
                  <c:v>1</c:v>
                </c:pt>
                <c:pt idx="359">
                  <c:v>0</c:v>
                </c:pt>
                <c:pt idx="360">
                  <c:v>0</c:v>
                </c:pt>
                <c:pt idx="361">
                  <c:v>0</c:v>
                </c:pt>
                <c:pt idx="362">
                  <c:v>0</c:v>
                </c:pt>
                <c:pt idx="363">
                  <c:v>0</c:v>
                </c:pt>
                <c:pt idx="364">
                  <c:v>0</c:v>
                </c:pt>
                <c:pt idx="365">
                  <c:v>0</c:v>
                </c:pt>
                <c:pt idx="366">
                  <c:v>0</c:v>
                </c:pt>
                <c:pt idx="367">
                  <c:v>0</c:v>
                </c:pt>
                <c:pt idx="368">
                  <c:v>1</c:v>
                </c:pt>
                <c:pt idx="369">
                  <c:v>0</c:v>
                </c:pt>
                <c:pt idx="370">
                  <c:v>0</c:v>
                </c:pt>
                <c:pt idx="371">
                  <c:v>0</c:v>
                </c:pt>
                <c:pt idx="372">
                  <c:v>0</c:v>
                </c:pt>
                <c:pt idx="373">
                  <c:v>0</c:v>
                </c:pt>
                <c:pt idx="374">
                  <c:v>0</c:v>
                </c:pt>
                <c:pt idx="375">
                  <c:v>0</c:v>
                </c:pt>
                <c:pt idx="376">
                  <c:v>0</c:v>
                </c:pt>
                <c:pt idx="377">
                  <c:v>1</c:v>
                </c:pt>
                <c:pt idx="378">
                  <c:v>0</c:v>
                </c:pt>
                <c:pt idx="379">
                  <c:v>0</c:v>
                </c:pt>
                <c:pt idx="380">
                  <c:v>0</c:v>
                </c:pt>
                <c:pt idx="381">
                  <c:v>0</c:v>
                </c:pt>
                <c:pt idx="382">
                  <c:v>1</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1</c:v>
                </c:pt>
                <c:pt idx="402">
                  <c:v>0</c:v>
                </c:pt>
                <c:pt idx="403">
                  <c:v>0</c:v>
                </c:pt>
                <c:pt idx="404">
                  <c:v>0</c:v>
                </c:pt>
                <c:pt idx="405">
                  <c:v>0</c:v>
                </c:pt>
                <c:pt idx="406">
                  <c:v>0</c:v>
                </c:pt>
                <c:pt idx="407">
                  <c:v>0</c:v>
                </c:pt>
                <c:pt idx="408">
                  <c:v>0</c:v>
                </c:pt>
                <c:pt idx="409">
                  <c:v>1</c:v>
                </c:pt>
                <c:pt idx="410">
                  <c:v>0</c:v>
                </c:pt>
                <c:pt idx="411">
                  <c:v>0</c:v>
                </c:pt>
                <c:pt idx="412">
                  <c:v>1</c:v>
                </c:pt>
                <c:pt idx="413">
                  <c:v>0</c:v>
                </c:pt>
                <c:pt idx="414">
                  <c:v>0</c:v>
                </c:pt>
                <c:pt idx="415">
                  <c:v>1</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1</c:v>
                </c:pt>
                <c:pt idx="444">
                  <c:v>0</c:v>
                </c:pt>
                <c:pt idx="445">
                  <c:v>0</c:v>
                </c:pt>
                <c:pt idx="446">
                  <c:v>0</c:v>
                </c:pt>
                <c:pt idx="447">
                  <c:v>0</c:v>
                </c:pt>
                <c:pt idx="448">
                  <c:v>0</c:v>
                </c:pt>
                <c:pt idx="449">
                  <c:v>0</c:v>
                </c:pt>
                <c:pt idx="450">
                  <c:v>1</c:v>
                </c:pt>
                <c:pt idx="451">
                  <c:v>0</c:v>
                </c:pt>
                <c:pt idx="452">
                  <c:v>0</c:v>
                </c:pt>
                <c:pt idx="453">
                  <c:v>0</c:v>
                </c:pt>
                <c:pt idx="454">
                  <c:v>0</c:v>
                </c:pt>
                <c:pt idx="455">
                  <c:v>0</c:v>
                </c:pt>
                <c:pt idx="456">
                  <c:v>1</c:v>
                </c:pt>
                <c:pt idx="457">
                  <c:v>0</c:v>
                </c:pt>
                <c:pt idx="458">
                  <c:v>0</c:v>
                </c:pt>
                <c:pt idx="459">
                  <c:v>0</c:v>
                </c:pt>
                <c:pt idx="460">
                  <c:v>0</c:v>
                </c:pt>
                <c:pt idx="461">
                  <c:v>0</c:v>
                </c:pt>
                <c:pt idx="462">
                  <c:v>0</c:v>
                </c:pt>
                <c:pt idx="463">
                  <c:v>0</c:v>
                </c:pt>
                <c:pt idx="464">
                  <c:v>1</c:v>
                </c:pt>
                <c:pt idx="465">
                  <c:v>0</c:v>
                </c:pt>
                <c:pt idx="466">
                  <c:v>0</c:v>
                </c:pt>
                <c:pt idx="467">
                  <c:v>0</c:v>
                </c:pt>
                <c:pt idx="468">
                  <c:v>0</c:v>
                </c:pt>
                <c:pt idx="469">
                  <c:v>0</c:v>
                </c:pt>
                <c:pt idx="470">
                  <c:v>0</c:v>
                </c:pt>
                <c:pt idx="471">
                  <c:v>0</c:v>
                </c:pt>
                <c:pt idx="472">
                  <c:v>0</c:v>
                </c:pt>
                <c:pt idx="473">
                  <c:v>1</c:v>
                </c:pt>
                <c:pt idx="474">
                  <c:v>0</c:v>
                </c:pt>
                <c:pt idx="475">
                  <c:v>0</c:v>
                </c:pt>
                <c:pt idx="476">
                  <c:v>0</c:v>
                </c:pt>
                <c:pt idx="477">
                  <c:v>1</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1</c:v>
                </c:pt>
                <c:pt idx="493">
                  <c:v>1</c:v>
                </c:pt>
                <c:pt idx="494">
                  <c:v>1</c:v>
                </c:pt>
                <c:pt idx="495">
                  <c:v>0</c:v>
                </c:pt>
                <c:pt idx="496">
                  <c:v>0</c:v>
                </c:pt>
                <c:pt idx="497">
                  <c:v>0</c:v>
                </c:pt>
                <c:pt idx="498">
                  <c:v>0</c:v>
                </c:pt>
                <c:pt idx="499">
                  <c:v>0</c:v>
                </c:pt>
                <c:pt idx="500">
                  <c:v>0</c:v>
                </c:pt>
                <c:pt idx="501">
                  <c:v>0</c:v>
                </c:pt>
                <c:pt idx="502">
                  <c:v>0</c:v>
                </c:pt>
                <c:pt idx="503">
                  <c:v>1</c:v>
                </c:pt>
                <c:pt idx="504">
                  <c:v>0</c:v>
                </c:pt>
                <c:pt idx="505">
                  <c:v>0</c:v>
                </c:pt>
                <c:pt idx="506">
                  <c:v>0</c:v>
                </c:pt>
                <c:pt idx="507">
                  <c:v>0</c:v>
                </c:pt>
                <c:pt idx="508">
                  <c:v>0</c:v>
                </c:pt>
                <c:pt idx="509">
                  <c:v>1</c:v>
                </c:pt>
                <c:pt idx="510">
                  <c:v>0</c:v>
                </c:pt>
                <c:pt idx="511">
                  <c:v>0</c:v>
                </c:pt>
                <c:pt idx="512">
                  <c:v>1</c:v>
                </c:pt>
                <c:pt idx="513">
                  <c:v>0</c:v>
                </c:pt>
                <c:pt idx="514">
                  <c:v>0</c:v>
                </c:pt>
                <c:pt idx="515">
                  <c:v>0</c:v>
                </c:pt>
                <c:pt idx="516">
                  <c:v>0</c:v>
                </c:pt>
                <c:pt idx="517">
                  <c:v>1</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1</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1</c:v>
                </c:pt>
                <c:pt idx="558">
                  <c:v>1</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1</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1</c:v>
                </c:pt>
                <c:pt idx="604">
                  <c:v>0</c:v>
                </c:pt>
                <c:pt idx="605">
                  <c:v>0</c:v>
                </c:pt>
                <c:pt idx="606">
                  <c:v>0</c:v>
                </c:pt>
                <c:pt idx="607">
                  <c:v>0</c:v>
                </c:pt>
                <c:pt idx="608">
                  <c:v>0</c:v>
                </c:pt>
                <c:pt idx="609">
                  <c:v>0</c:v>
                </c:pt>
                <c:pt idx="610">
                  <c:v>0</c:v>
                </c:pt>
                <c:pt idx="611">
                  <c:v>0</c:v>
                </c:pt>
                <c:pt idx="612">
                  <c:v>0</c:v>
                </c:pt>
                <c:pt idx="613">
                  <c:v>1</c:v>
                </c:pt>
                <c:pt idx="614">
                  <c:v>0</c:v>
                </c:pt>
                <c:pt idx="615">
                  <c:v>0</c:v>
                </c:pt>
                <c:pt idx="616">
                  <c:v>0</c:v>
                </c:pt>
                <c:pt idx="617">
                  <c:v>0</c:v>
                </c:pt>
                <c:pt idx="618">
                  <c:v>0</c:v>
                </c:pt>
                <c:pt idx="619">
                  <c:v>1</c:v>
                </c:pt>
                <c:pt idx="620">
                  <c:v>0</c:v>
                </c:pt>
                <c:pt idx="621">
                  <c:v>0</c:v>
                </c:pt>
                <c:pt idx="622">
                  <c:v>0</c:v>
                </c:pt>
                <c:pt idx="623">
                  <c:v>0</c:v>
                </c:pt>
                <c:pt idx="624">
                  <c:v>0</c:v>
                </c:pt>
                <c:pt idx="625">
                  <c:v>0</c:v>
                </c:pt>
                <c:pt idx="626">
                  <c:v>0</c:v>
                </c:pt>
                <c:pt idx="627">
                  <c:v>0</c:v>
                </c:pt>
                <c:pt idx="628">
                  <c:v>0</c:v>
                </c:pt>
                <c:pt idx="629">
                  <c:v>0</c:v>
                </c:pt>
                <c:pt idx="630">
                  <c:v>1</c:v>
                </c:pt>
                <c:pt idx="631">
                  <c:v>0</c:v>
                </c:pt>
                <c:pt idx="632">
                  <c:v>0</c:v>
                </c:pt>
                <c:pt idx="633">
                  <c:v>0</c:v>
                </c:pt>
                <c:pt idx="634">
                  <c:v>1</c:v>
                </c:pt>
                <c:pt idx="635">
                  <c:v>0</c:v>
                </c:pt>
                <c:pt idx="636">
                  <c:v>0</c:v>
                </c:pt>
                <c:pt idx="637">
                  <c:v>0</c:v>
                </c:pt>
                <c:pt idx="638">
                  <c:v>0</c:v>
                </c:pt>
                <c:pt idx="639">
                  <c:v>1</c:v>
                </c:pt>
                <c:pt idx="640">
                  <c:v>0</c:v>
                </c:pt>
                <c:pt idx="641">
                  <c:v>0</c:v>
                </c:pt>
                <c:pt idx="642">
                  <c:v>0</c:v>
                </c:pt>
                <c:pt idx="643">
                  <c:v>1</c:v>
                </c:pt>
                <c:pt idx="644">
                  <c:v>0</c:v>
                </c:pt>
                <c:pt idx="645">
                  <c:v>1</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1</c:v>
                </c:pt>
                <c:pt idx="662">
                  <c:v>1</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1</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1</c:v>
                </c:pt>
                <c:pt idx="703">
                  <c:v>0</c:v>
                </c:pt>
                <c:pt idx="704">
                  <c:v>1</c:v>
                </c:pt>
                <c:pt idx="705">
                  <c:v>1</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1</c:v>
                </c:pt>
                <c:pt idx="733">
                  <c:v>0</c:v>
                </c:pt>
                <c:pt idx="734">
                  <c:v>0</c:v>
                </c:pt>
                <c:pt idx="735">
                  <c:v>0</c:v>
                </c:pt>
                <c:pt idx="736">
                  <c:v>0</c:v>
                </c:pt>
                <c:pt idx="737">
                  <c:v>1</c:v>
                </c:pt>
                <c:pt idx="738">
                  <c:v>0</c:v>
                </c:pt>
                <c:pt idx="739">
                  <c:v>0</c:v>
                </c:pt>
                <c:pt idx="740">
                  <c:v>0</c:v>
                </c:pt>
                <c:pt idx="741">
                  <c:v>1</c:v>
                </c:pt>
                <c:pt idx="742">
                  <c:v>0</c:v>
                </c:pt>
                <c:pt idx="743">
                  <c:v>1</c:v>
                </c:pt>
                <c:pt idx="744">
                  <c:v>0</c:v>
                </c:pt>
                <c:pt idx="745">
                  <c:v>0</c:v>
                </c:pt>
                <c:pt idx="746">
                  <c:v>0</c:v>
                </c:pt>
                <c:pt idx="747">
                  <c:v>0</c:v>
                </c:pt>
                <c:pt idx="748">
                  <c:v>0</c:v>
                </c:pt>
                <c:pt idx="749">
                  <c:v>0</c:v>
                </c:pt>
                <c:pt idx="750">
                  <c:v>0</c:v>
                </c:pt>
                <c:pt idx="751">
                  <c:v>0</c:v>
                </c:pt>
                <c:pt idx="752">
                  <c:v>0</c:v>
                </c:pt>
                <c:pt idx="753">
                  <c:v>0</c:v>
                </c:pt>
                <c:pt idx="754">
                  <c:v>0</c:v>
                </c:pt>
                <c:pt idx="755">
                  <c:v>0</c:v>
                </c:pt>
                <c:pt idx="756">
                  <c:v>1</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1</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1</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1</c:v>
                </c:pt>
                <c:pt idx="824">
                  <c:v>0</c:v>
                </c:pt>
                <c:pt idx="825">
                  <c:v>0</c:v>
                </c:pt>
                <c:pt idx="826">
                  <c:v>0</c:v>
                </c:pt>
                <c:pt idx="827">
                  <c:v>0</c:v>
                </c:pt>
                <c:pt idx="828">
                  <c:v>0</c:v>
                </c:pt>
                <c:pt idx="829">
                  <c:v>0</c:v>
                </c:pt>
                <c:pt idx="830">
                  <c:v>0</c:v>
                </c:pt>
                <c:pt idx="831">
                  <c:v>1</c:v>
                </c:pt>
                <c:pt idx="832">
                  <c:v>0</c:v>
                </c:pt>
                <c:pt idx="833">
                  <c:v>0</c:v>
                </c:pt>
                <c:pt idx="834">
                  <c:v>0</c:v>
                </c:pt>
                <c:pt idx="835">
                  <c:v>0</c:v>
                </c:pt>
                <c:pt idx="836">
                  <c:v>0</c:v>
                </c:pt>
                <c:pt idx="837">
                  <c:v>1</c:v>
                </c:pt>
                <c:pt idx="838">
                  <c:v>0</c:v>
                </c:pt>
                <c:pt idx="839">
                  <c:v>0</c:v>
                </c:pt>
                <c:pt idx="840">
                  <c:v>0</c:v>
                </c:pt>
                <c:pt idx="841">
                  <c:v>0</c:v>
                </c:pt>
                <c:pt idx="842">
                  <c:v>0</c:v>
                </c:pt>
                <c:pt idx="843">
                  <c:v>0</c:v>
                </c:pt>
                <c:pt idx="844">
                  <c:v>0</c:v>
                </c:pt>
                <c:pt idx="845">
                  <c:v>0</c:v>
                </c:pt>
                <c:pt idx="846">
                  <c:v>0</c:v>
                </c:pt>
                <c:pt idx="847">
                  <c:v>0</c:v>
                </c:pt>
                <c:pt idx="848">
                  <c:v>0</c:v>
                </c:pt>
                <c:pt idx="849">
                  <c:v>1</c:v>
                </c:pt>
                <c:pt idx="850">
                  <c:v>0</c:v>
                </c:pt>
                <c:pt idx="851">
                  <c:v>0</c:v>
                </c:pt>
                <c:pt idx="852">
                  <c:v>0</c:v>
                </c:pt>
                <c:pt idx="853">
                  <c:v>0</c:v>
                </c:pt>
                <c:pt idx="854">
                  <c:v>0</c:v>
                </c:pt>
                <c:pt idx="855">
                  <c:v>1</c:v>
                </c:pt>
                <c:pt idx="856">
                  <c:v>0</c:v>
                </c:pt>
                <c:pt idx="857">
                  <c:v>0</c:v>
                </c:pt>
                <c:pt idx="858">
                  <c:v>0</c:v>
                </c:pt>
                <c:pt idx="859">
                  <c:v>0</c:v>
                </c:pt>
                <c:pt idx="860">
                  <c:v>0</c:v>
                </c:pt>
                <c:pt idx="861">
                  <c:v>0</c:v>
                </c:pt>
                <c:pt idx="862">
                  <c:v>1</c:v>
                </c:pt>
                <c:pt idx="863">
                  <c:v>0</c:v>
                </c:pt>
                <c:pt idx="864">
                  <c:v>0</c:v>
                </c:pt>
                <c:pt idx="865">
                  <c:v>0</c:v>
                </c:pt>
                <c:pt idx="866">
                  <c:v>0</c:v>
                </c:pt>
                <c:pt idx="867">
                  <c:v>0</c:v>
                </c:pt>
                <c:pt idx="868">
                  <c:v>0</c:v>
                </c:pt>
                <c:pt idx="869">
                  <c:v>0</c:v>
                </c:pt>
                <c:pt idx="870">
                  <c:v>0</c:v>
                </c:pt>
                <c:pt idx="871">
                  <c:v>1</c:v>
                </c:pt>
                <c:pt idx="872">
                  <c:v>0</c:v>
                </c:pt>
                <c:pt idx="873">
                  <c:v>0</c:v>
                </c:pt>
                <c:pt idx="874">
                  <c:v>0</c:v>
                </c:pt>
                <c:pt idx="875">
                  <c:v>0</c:v>
                </c:pt>
                <c:pt idx="876">
                  <c:v>0</c:v>
                </c:pt>
                <c:pt idx="877">
                  <c:v>0</c:v>
                </c:pt>
                <c:pt idx="878">
                  <c:v>0</c:v>
                </c:pt>
                <c:pt idx="879">
                  <c:v>0</c:v>
                </c:pt>
                <c:pt idx="880">
                  <c:v>1</c:v>
                </c:pt>
                <c:pt idx="881">
                  <c:v>0</c:v>
                </c:pt>
                <c:pt idx="882">
                  <c:v>0</c:v>
                </c:pt>
                <c:pt idx="883">
                  <c:v>0</c:v>
                </c:pt>
                <c:pt idx="884">
                  <c:v>0</c:v>
                </c:pt>
                <c:pt idx="885">
                  <c:v>0</c:v>
                </c:pt>
                <c:pt idx="886">
                  <c:v>1</c:v>
                </c:pt>
                <c:pt idx="887">
                  <c:v>0</c:v>
                </c:pt>
                <c:pt idx="888">
                  <c:v>0</c:v>
                </c:pt>
                <c:pt idx="889">
                  <c:v>0</c:v>
                </c:pt>
                <c:pt idx="890">
                  <c:v>0</c:v>
                </c:pt>
                <c:pt idx="891">
                  <c:v>0</c:v>
                </c:pt>
                <c:pt idx="892">
                  <c:v>1</c:v>
                </c:pt>
                <c:pt idx="893">
                  <c:v>0</c:v>
                </c:pt>
                <c:pt idx="894">
                  <c:v>0</c:v>
                </c:pt>
                <c:pt idx="895">
                  <c:v>0</c:v>
                </c:pt>
                <c:pt idx="896">
                  <c:v>0</c:v>
                </c:pt>
                <c:pt idx="897">
                  <c:v>0</c:v>
                </c:pt>
                <c:pt idx="898">
                  <c:v>0</c:v>
                </c:pt>
                <c:pt idx="899">
                  <c:v>0</c:v>
                </c:pt>
                <c:pt idx="900">
                  <c:v>0</c:v>
                </c:pt>
                <c:pt idx="901">
                  <c:v>0</c:v>
                </c:pt>
                <c:pt idx="902">
                  <c:v>0</c:v>
                </c:pt>
                <c:pt idx="903">
                  <c:v>0</c:v>
                </c:pt>
                <c:pt idx="904">
                  <c:v>0</c:v>
                </c:pt>
                <c:pt idx="905">
                  <c:v>1</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1</c:v>
                </c:pt>
                <c:pt idx="941">
                  <c:v>1</c:v>
                </c:pt>
                <c:pt idx="942">
                  <c:v>0</c:v>
                </c:pt>
                <c:pt idx="943">
                  <c:v>0</c:v>
                </c:pt>
                <c:pt idx="944">
                  <c:v>1</c:v>
                </c:pt>
                <c:pt idx="945">
                  <c:v>1</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1</c:v>
                </c:pt>
                <c:pt idx="966">
                  <c:v>0</c:v>
                </c:pt>
                <c:pt idx="967">
                  <c:v>0</c:v>
                </c:pt>
                <c:pt idx="968">
                  <c:v>0</c:v>
                </c:pt>
                <c:pt idx="969">
                  <c:v>0</c:v>
                </c:pt>
                <c:pt idx="970">
                  <c:v>1</c:v>
                </c:pt>
                <c:pt idx="971">
                  <c:v>0</c:v>
                </c:pt>
                <c:pt idx="972">
                  <c:v>0</c:v>
                </c:pt>
                <c:pt idx="973">
                  <c:v>0</c:v>
                </c:pt>
                <c:pt idx="974">
                  <c:v>0</c:v>
                </c:pt>
                <c:pt idx="975">
                  <c:v>1</c:v>
                </c:pt>
                <c:pt idx="976">
                  <c:v>0</c:v>
                </c:pt>
                <c:pt idx="977">
                  <c:v>0</c:v>
                </c:pt>
                <c:pt idx="978">
                  <c:v>0</c:v>
                </c:pt>
                <c:pt idx="979">
                  <c:v>0</c:v>
                </c:pt>
                <c:pt idx="980">
                  <c:v>1</c:v>
                </c:pt>
                <c:pt idx="981">
                  <c:v>0</c:v>
                </c:pt>
                <c:pt idx="982">
                  <c:v>0</c:v>
                </c:pt>
                <c:pt idx="983">
                  <c:v>0</c:v>
                </c:pt>
                <c:pt idx="984">
                  <c:v>1</c:v>
                </c:pt>
                <c:pt idx="985">
                  <c:v>0</c:v>
                </c:pt>
                <c:pt idx="986">
                  <c:v>0</c:v>
                </c:pt>
                <c:pt idx="987">
                  <c:v>0</c:v>
                </c:pt>
                <c:pt idx="988">
                  <c:v>0</c:v>
                </c:pt>
                <c:pt idx="989">
                  <c:v>0</c:v>
                </c:pt>
                <c:pt idx="990">
                  <c:v>0</c:v>
                </c:pt>
                <c:pt idx="991">
                  <c:v>1</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1</c:v>
                </c:pt>
                <c:pt idx="1008">
                  <c:v>0</c:v>
                </c:pt>
                <c:pt idx="1009">
                  <c:v>0</c:v>
                </c:pt>
                <c:pt idx="1010">
                  <c:v>0</c:v>
                </c:pt>
                <c:pt idx="1011">
                  <c:v>0</c:v>
                </c:pt>
                <c:pt idx="1012">
                  <c:v>0</c:v>
                </c:pt>
                <c:pt idx="1013">
                  <c:v>0</c:v>
                </c:pt>
                <c:pt idx="1014">
                  <c:v>0</c:v>
                </c:pt>
                <c:pt idx="1015">
                  <c:v>0</c:v>
                </c:pt>
                <c:pt idx="1016">
                  <c:v>0</c:v>
                </c:pt>
                <c:pt idx="1017">
                  <c:v>1</c:v>
                </c:pt>
                <c:pt idx="1018">
                  <c:v>0</c:v>
                </c:pt>
                <c:pt idx="1019">
                  <c:v>1</c:v>
                </c:pt>
                <c:pt idx="1020">
                  <c:v>1</c:v>
                </c:pt>
                <c:pt idx="1021">
                  <c:v>1</c:v>
                </c:pt>
                <c:pt idx="1022">
                  <c:v>0</c:v>
                </c:pt>
                <c:pt idx="1023">
                  <c:v>0</c:v>
                </c:pt>
                <c:pt idx="1024">
                  <c:v>0</c:v>
                </c:pt>
                <c:pt idx="1025">
                  <c:v>1</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1</c:v>
                </c:pt>
                <c:pt idx="1041">
                  <c:v>0</c:v>
                </c:pt>
                <c:pt idx="1042">
                  <c:v>0</c:v>
                </c:pt>
                <c:pt idx="1043">
                  <c:v>0</c:v>
                </c:pt>
                <c:pt idx="1044">
                  <c:v>0</c:v>
                </c:pt>
                <c:pt idx="1045">
                  <c:v>0</c:v>
                </c:pt>
                <c:pt idx="1046">
                  <c:v>0</c:v>
                </c:pt>
                <c:pt idx="1047">
                  <c:v>0</c:v>
                </c:pt>
                <c:pt idx="1048">
                  <c:v>1</c:v>
                </c:pt>
                <c:pt idx="1049">
                  <c:v>0</c:v>
                </c:pt>
                <c:pt idx="1050">
                  <c:v>0</c:v>
                </c:pt>
                <c:pt idx="1051">
                  <c:v>0</c:v>
                </c:pt>
                <c:pt idx="1052">
                  <c:v>0</c:v>
                </c:pt>
                <c:pt idx="1053">
                  <c:v>0</c:v>
                </c:pt>
                <c:pt idx="1054">
                  <c:v>0</c:v>
                </c:pt>
                <c:pt idx="1055">
                  <c:v>0</c:v>
                </c:pt>
                <c:pt idx="1056">
                  <c:v>1</c:v>
                </c:pt>
                <c:pt idx="1057">
                  <c:v>0</c:v>
                </c:pt>
                <c:pt idx="1058">
                  <c:v>0</c:v>
                </c:pt>
                <c:pt idx="1059">
                  <c:v>0</c:v>
                </c:pt>
                <c:pt idx="1060">
                  <c:v>1</c:v>
                </c:pt>
                <c:pt idx="1061">
                  <c:v>0</c:v>
                </c:pt>
                <c:pt idx="1062">
                  <c:v>0</c:v>
                </c:pt>
                <c:pt idx="1063">
                  <c:v>0</c:v>
                </c:pt>
                <c:pt idx="1064">
                  <c:v>0</c:v>
                </c:pt>
                <c:pt idx="1065">
                  <c:v>0</c:v>
                </c:pt>
                <c:pt idx="1066">
                  <c:v>0</c:v>
                </c:pt>
                <c:pt idx="1067">
                  <c:v>0</c:v>
                </c:pt>
                <c:pt idx="1068">
                  <c:v>0</c:v>
                </c:pt>
                <c:pt idx="1069">
                  <c:v>0</c:v>
                </c:pt>
                <c:pt idx="1070">
                  <c:v>1</c:v>
                </c:pt>
                <c:pt idx="1071">
                  <c:v>0</c:v>
                </c:pt>
                <c:pt idx="1072">
                  <c:v>0</c:v>
                </c:pt>
                <c:pt idx="1073">
                  <c:v>0</c:v>
                </c:pt>
                <c:pt idx="1074">
                  <c:v>0</c:v>
                </c:pt>
                <c:pt idx="1075">
                  <c:v>0</c:v>
                </c:pt>
                <c:pt idx="1076">
                  <c:v>1</c:v>
                </c:pt>
                <c:pt idx="1077">
                  <c:v>1</c:v>
                </c:pt>
                <c:pt idx="1078">
                  <c:v>0</c:v>
                </c:pt>
                <c:pt idx="1079">
                  <c:v>0</c:v>
                </c:pt>
                <c:pt idx="1080">
                  <c:v>0</c:v>
                </c:pt>
                <c:pt idx="1081">
                  <c:v>0</c:v>
                </c:pt>
                <c:pt idx="1082">
                  <c:v>0</c:v>
                </c:pt>
                <c:pt idx="1083">
                  <c:v>0</c:v>
                </c:pt>
                <c:pt idx="1084">
                  <c:v>0</c:v>
                </c:pt>
                <c:pt idx="1085">
                  <c:v>1</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1</c:v>
                </c:pt>
                <c:pt idx="1110">
                  <c:v>0</c:v>
                </c:pt>
                <c:pt idx="1111">
                  <c:v>1</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1</c:v>
                </c:pt>
                <c:pt idx="1125">
                  <c:v>0</c:v>
                </c:pt>
                <c:pt idx="1126">
                  <c:v>0</c:v>
                </c:pt>
                <c:pt idx="1127">
                  <c:v>0</c:v>
                </c:pt>
                <c:pt idx="1128">
                  <c:v>0</c:v>
                </c:pt>
                <c:pt idx="1129">
                  <c:v>0</c:v>
                </c:pt>
                <c:pt idx="1130">
                  <c:v>0</c:v>
                </c:pt>
                <c:pt idx="1131">
                  <c:v>0</c:v>
                </c:pt>
                <c:pt idx="1132">
                  <c:v>0</c:v>
                </c:pt>
                <c:pt idx="1133">
                  <c:v>0</c:v>
                </c:pt>
                <c:pt idx="1134">
                  <c:v>0</c:v>
                </c:pt>
                <c:pt idx="1135">
                  <c:v>1</c:v>
                </c:pt>
                <c:pt idx="1136">
                  <c:v>0</c:v>
                </c:pt>
                <c:pt idx="1137">
                  <c:v>0</c:v>
                </c:pt>
                <c:pt idx="1138">
                  <c:v>0</c:v>
                </c:pt>
                <c:pt idx="1139">
                  <c:v>0</c:v>
                </c:pt>
                <c:pt idx="1140">
                  <c:v>0</c:v>
                </c:pt>
                <c:pt idx="1141">
                  <c:v>0</c:v>
                </c:pt>
                <c:pt idx="1142">
                  <c:v>1</c:v>
                </c:pt>
                <c:pt idx="1143">
                  <c:v>0</c:v>
                </c:pt>
                <c:pt idx="1144">
                  <c:v>0</c:v>
                </c:pt>
                <c:pt idx="1145">
                  <c:v>0</c:v>
                </c:pt>
                <c:pt idx="1146">
                  <c:v>0</c:v>
                </c:pt>
                <c:pt idx="1147">
                  <c:v>0</c:v>
                </c:pt>
                <c:pt idx="1148">
                  <c:v>0</c:v>
                </c:pt>
                <c:pt idx="1149">
                  <c:v>0</c:v>
                </c:pt>
                <c:pt idx="1150">
                  <c:v>0</c:v>
                </c:pt>
                <c:pt idx="1151">
                  <c:v>1</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1</c:v>
                </c:pt>
                <c:pt idx="1167">
                  <c:v>0</c:v>
                </c:pt>
                <c:pt idx="1168">
                  <c:v>1</c:v>
                </c:pt>
                <c:pt idx="1169">
                  <c:v>0</c:v>
                </c:pt>
                <c:pt idx="1170">
                  <c:v>0</c:v>
                </c:pt>
                <c:pt idx="1171">
                  <c:v>0</c:v>
                </c:pt>
                <c:pt idx="1172">
                  <c:v>0</c:v>
                </c:pt>
                <c:pt idx="1173">
                  <c:v>0</c:v>
                </c:pt>
                <c:pt idx="1174">
                  <c:v>0</c:v>
                </c:pt>
                <c:pt idx="1175">
                  <c:v>0</c:v>
                </c:pt>
                <c:pt idx="1176">
                  <c:v>0</c:v>
                </c:pt>
                <c:pt idx="1177">
                  <c:v>1</c:v>
                </c:pt>
                <c:pt idx="1178">
                  <c:v>0</c:v>
                </c:pt>
                <c:pt idx="1179">
                  <c:v>1</c:v>
                </c:pt>
                <c:pt idx="1180">
                  <c:v>1</c:v>
                </c:pt>
                <c:pt idx="1181">
                  <c:v>1</c:v>
                </c:pt>
                <c:pt idx="1182">
                  <c:v>0</c:v>
                </c:pt>
                <c:pt idx="1183">
                  <c:v>0</c:v>
                </c:pt>
                <c:pt idx="1184">
                  <c:v>0</c:v>
                </c:pt>
                <c:pt idx="1185">
                  <c:v>0</c:v>
                </c:pt>
                <c:pt idx="1186">
                  <c:v>0</c:v>
                </c:pt>
                <c:pt idx="1187">
                  <c:v>0</c:v>
                </c:pt>
                <c:pt idx="1188">
                  <c:v>0</c:v>
                </c:pt>
                <c:pt idx="1189">
                  <c:v>0</c:v>
                </c:pt>
                <c:pt idx="1190">
                  <c:v>1</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1</c:v>
                </c:pt>
                <c:pt idx="1207">
                  <c:v>0</c:v>
                </c:pt>
                <c:pt idx="1208">
                  <c:v>0</c:v>
                </c:pt>
                <c:pt idx="1209">
                  <c:v>0</c:v>
                </c:pt>
                <c:pt idx="1210">
                  <c:v>0</c:v>
                </c:pt>
                <c:pt idx="1211">
                  <c:v>0</c:v>
                </c:pt>
                <c:pt idx="1212">
                  <c:v>1</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1</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1</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1</c:v>
                </c:pt>
                <c:pt idx="1267">
                  <c:v>0</c:v>
                </c:pt>
                <c:pt idx="1268">
                  <c:v>0</c:v>
                </c:pt>
                <c:pt idx="1269">
                  <c:v>1</c:v>
                </c:pt>
                <c:pt idx="1270">
                  <c:v>0</c:v>
                </c:pt>
                <c:pt idx="1271">
                  <c:v>0</c:v>
                </c:pt>
                <c:pt idx="1272">
                  <c:v>0</c:v>
                </c:pt>
                <c:pt idx="1273">
                  <c:v>0</c:v>
                </c:pt>
                <c:pt idx="1274">
                  <c:v>0</c:v>
                </c:pt>
                <c:pt idx="1275">
                  <c:v>0</c:v>
                </c:pt>
                <c:pt idx="1276">
                  <c:v>1</c:v>
                </c:pt>
                <c:pt idx="1277">
                  <c:v>1</c:v>
                </c:pt>
                <c:pt idx="1278">
                  <c:v>0</c:v>
                </c:pt>
                <c:pt idx="1279">
                  <c:v>0</c:v>
                </c:pt>
                <c:pt idx="1280">
                  <c:v>0</c:v>
                </c:pt>
                <c:pt idx="1281">
                  <c:v>0</c:v>
                </c:pt>
                <c:pt idx="1282">
                  <c:v>0</c:v>
                </c:pt>
                <c:pt idx="1283">
                  <c:v>0</c:v>
                </c:pt>
                <c:pt idx="1284">
                  <c:v>0</c:v>
                </c:pt>
                <c:pt idx="1285">
                  <c:v>0</c:v>
                </c:pt>
                <c:pt idx="1286">
                  <c:v>0</c:v>
                </c:pt>
                <c:pt idx="1287">
                  <c:v>1</c:v>
                </c:pt>
                <c:pt idx="1288">
                  <c:v>0</c:v>
                </c:pt>
                <c:pt idx="1289">
                  <c:v>0</c:v>
                </c:pt>
                <c:pt idx="1290">
                  <c:v>0</c:v>
                </c:pt>
                <c:pt idx="1291">
                  <c:v>0</c:v>
                </c:pt>
                <c:pt idx="1292">
                  <c:v>0</c:v>
                </c:pt>
                <c:pt idx="1293">
                  <c:v>0</c:v>
                </c:pt>
                <c:pt idx="1294">
                  <c:v>0</c:v>
                </c:pt>
                <c:pt idx="1295">
                  <c:v>0</c:v>
                </c:pt>
                <c:pt idx="1296">
                  <c:v>0</c:v>
                </c:pt>
                <c:pt idx="1297">
                  <c:v>1</c:v>
                </c:pt>
                <c:pt idx="1298">
                  <c:v>0</c:v>
                </c:pt>
                <c:pt idx="1299">
                  <c:v>0</c:v>
                </c:pt>
                <c:pt idx="1300">
                  <c:v>1</c:v>
                </c:pt>
                <c:pt idx="1301">
                  <c:v>0</c:v>
                </c:pt>
                <c:pt idx="1302">
                  <c:v>0</c:v>
                </c:pt>
                <c:pt idx="1303">
                  <c:v>1</c:v>
                </c:pt>
                <c:pt idx="1304">
                  <c:v>0</c:v>
                </c:pt>
                <c:pt idx="1305">
                  <c:v>0</c:v>
                </c:pt>
                <c:pt idx="1306">
                  <c:v>0</c:v>
                </c:pt>
                <c:pt idx="1307">
                  <c:v>0</c:v>
                </c:pt>
                <c:pt idx="1308">
                  <c:v>0</c:v>
                </c:pt>
                <c:pt idx="1309">
                  <c:v>0</c:v>
                </c:pt>
                <c:pt idx="1310">
                  <c:v>0</c:v>
                </c:pt>
                <c:pt idx="1311">
                  <c:v>0</c:v>
                </c:pt>
                <c:pt idx="1312">
                  <c:v>1</c:v>
                </c:pt>
                <c:pt idx="1313">
                  <c:v>0</c:v>
                </c:pt>
                <c:pt idx="1314">
                  <c:v>0</c:v>
                </c:pt>
                <c:pt idx="1315">
                  <c:v>0</c:v>
                </c:pt>
                <c:pt idx="1316">
                  <c:v>0</c:v>
                </c:pt>
                <c:pt idx="1317">
                  <c:v>0</c:v>
                </c:pt>
                <c:pt idx="1318">
                  <c:v>0</c:v>
                </c:pt>
                <c:pt idx="1319">
                  <c:v>1</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1</c:v>
                </c:pt>
                <c:pt idx="1333">
                  <c:v>0</c:v>
                </c:pt>
                <c:pt idx="1334">
                  <c:v>1</c:v>
                </c:pt>
                <c:pt idx="1335">
                  <c:v>0</c:v>
                </c:pt>
                <c:pt idx="1336">
                  <c:v>0</c:v>
                </c:pt>
                <c:pt idx="1337">
                  <c:v>0</c:v>
                </c:pt>
                <c:pt idx="1338">
                  <c:v>0</c:v>
                </c:pt>
                <c:pt idx="1339">
                  <c:v>0</c:v>
                </c:pt>
                <c:pt idx="1340">
                  <c:v>0</c:v>
                </c:pt>
                <c:pt idx="1341">
                  <c:v>0</c:v>
                </c:pt>
                <c:pt idx="1342">
                  <c:v>1</c:v>
                </c:pt>
                <c:pt idx="1343">
                  <c:v>1</c:v>
                </c:pt>
                <c:pt idx="1344">
                  <c:v>1</c:v>
                </c:pt>
                <c:pt idx="1345">
                  <c:v>0</c:v>
                </c:pt>
                <c:pt idx="1346">
                  <c:v>0</c:v>
                </c:pt>
                <c:pt idx="1347">
                  <c:v>0</c:v>
                </c:pt>
                <c:pt idx="1348">
                  <c:v>0</c:v>
                </c:pt>
                <c:pt idx="1349">
                  <c:v>1</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1</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1</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1</c:v>
                </c:pt>
                <c:pt idx="1412">
                  <c:v>0</c:v>
                </c:pt>
                <c:pt idx="1413">
                  <c:v>0</c:v>
                </c:pt>
                <c:pt idx="1414">
                  <c:v>0</c:v>
                </c:pt>
                <c:pt idx="1415">
                  <c:v>0</c:v>
                </c:pt>
                <c:pt idx="1416">
                  <c:v>0</c:v>
                </c:pt>
                <c:pt idx="1417">
                  <c:v>0</c:v>
                </c:pt>
                <c:pt idx="1418">
                  <c:v>1</c:v>
                </c:pt>
                <c:pt idx="1419">
                  <c:v>0</c:v>
                </c:pt>
                <c:pt idx="1420">
                  <c:v>0</c:v>
                </c:pt>
                <c:pt idx="1421">
                  <c:v>0</c:v>
                </c:pt>
                <c:pt idx="1422">
                  <c:v>0</c:v>
                </c:pt>
                <c:pt idx="1423">
                  <c:v>0</c:v>
                </c:pt>
                <c:pt idx="1424">
                  <c:v>0</c:v>
                </c:pt>
                <c:pt idx="1425">
                  <c:v>1</c:v>
                </c:pt>
                <c:pt idx="1426">
                  <c:v>0</c:v>
                </c:pt>
                <c:pt idx="1427">
                  <c:v>0</c:v>
                </c:pt>
                <c:pt idx="1428">
                  <c:v>0</c:v>
                </c:pt>
                <c:pt idx="1429">
                  <c:v>0</c:v>
                </c:pt>
                <c:pt idx="1430">
                  <c:v>0</c:v>
                </c:pt>
                <c:pt idx="1431">
                  <c:v>1</c:v>
                </c:pt>
                <c:pt idx="1432">
                  <c:v>0</c:v>
                </c:pt>
                <c:pt idx="1433">
                  <c:v>0</c:v>
                </c:pt>
                <c:pt idx="1434">
                  <c:v>0</c:v>
                </c:pt>
                <c:pt idx="1435">
                  <c:v>1</c:v>
                </c:pt>
                <c:pt idx="1436">
                  <c:v>0</c:v>
                </c:pt>
                <c:pt idx="1437">
                  <c:v>1</c:v>
                </c:pt>
                <c:pt idx="1438">
                  <c:v>0</c:v>
                </c:pt>
                <c:pt idx="1439">
                  <c:v>0</c:v>
                </c:pt>
                <c:pt idx="1440">
                  <c:v>1</c:v>
                </c:pt>
                <c:pt idx="1441">
                  <c:v>0</c:v>
                </c:pt>
                <c:pt idx="1442">
                  <c:v>0</c:v>
                </c:pt>
                <c:pt idx="1443">
                  <c:v>0</c:v>
                </c:pt>
                <c:pt idx="1444">
                  <c:v>0</c:v>
                </c:pt>
                <c:pt idx="1445">
                  <c:v>0</c:v>
                </c:pt>
                <c:pt idx="1446">
                  <c:v>1</c:v>
                </c:pt>
                <c:pt idx="1447">
                  <c:v>0</c:v>
                </c:pt>
                <c:pt idx="1448">
                  <c:v>0</c:v>
                </c:pt>
                <c:pt idx="1449">
                  <c:v>1</c:v>
                </c:pt>
                <c:pt idx="1450">
                  <c:v>0</c:v>
                </c:pt>
                <c:pt idx="1451">
                  <c:v>0</c:v>
                </c:pt>
                <c:pt idx="1452">
                  <c:v>0</c:v>
                </c:pt>
                <c:pt idx="1453">
                  <c:v>0</c:v>
                </c:pt>
                <c:pt idx="1454">
                  <c:v>1</c:v>
                </c:pt>
                <c:pt idx="1455">
                  <c:v>0</c:v>
                </c:pt>
                <c:pt idx="1456">
                  <c:v>0</c:v>
                </c:pt>
                <c:pt idx="1457">
                  <c:v>0</c:v>
                </c:pt>
                <c:pt idx="1458">
                  <c:v>1</c:v>
                </c:pt>
                <c:pt idx="1459">
                  <c:v>0</c:v>
                </c:pt>
                <c:pt idx="1460">
                  <c:v>0</c:v>
                </c:pt>
                <c:pt idx="1461">
                  <c:v>0</c:v>
                </c:pt>
                <c:pt idx="1462">
                  <c:v>0</c:v>
                </c:pt>
                <c:pt idx="1463">
                  <c:v>0</c:v>
                </c:pt>
                <c:pt idx="1464">
                  <c:v>1</c:v>
                </c:pt>
                <c:pt idx="1465">
                  <c:v>0</c:v>
                </c:pt>
                <c:pt idx="1466">
                  <c:v>0</c:v>
                </c:pt>
                <c:pt idx="1467">
                  <c:v>1</c:v>
                </c:pt>
                <c:pt idx="1468">
                  <c:v>0</c:v>
                </c:pt>
                <c:pt idx="1469">
                  <c:v>1</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1</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1</c:v>
                </c:pt>
                <c:pt idx="1502">
                  <c:v>0</c:v>
                </c:pt>
                <c:pt idx="1503">
                  <c:v>0</c:v>
                </c:pt>
                <c:pt idx="1504">
                  <c:v>1</c:v>
                </c:pt>
                <c:pt idx="1505">
                  <c:v>0</c:v>
                </c:pt>
                <c:pt idx="1506">
                  <c:v>0</c:v>
                </c:pt>
                <c:pt idx="1507">
                  <c:v>0</c:v>
                </c:pt>
                <c:pt idx="1508">
                  <c:v>0</c:v>
                </c:pt>
                <c:pt idx="1509">
                  <c:v>1</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1</c:v>
                </c:pt>
                <c:pt idx="1533">
                  <c:v>0</c:v>
                </c:pt>
                <c:pt idx="1534">
                  <c:v>1</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1</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1</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1</c:v>
                </c:pt>
                <c:pt idx="1605">
                  <c:v>0</c:v>
                </c:pt>
                <c:pt idx="1606">
                  <c:v>0</c:v>
                </c:pt>
                <c:pt idx="1607">
                  <c:v>0</c:v>
                </c:pt>
                <c:pt idx="1608">
                  <c:v>0</c:v>
                </c:pt>
                <c:pt idx="1609">
                  <c:v>0</c:v>
                </c:pt>
                <c:pt idx="1610">
                  <c:v>0</c:v>
                </c:pt>
                <c:pt idx="1611">
                  <c:v>1</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1</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1</c:v>
                </c:pt>
                <c:pt idx="1654">
                  <c:v>0</c:v>
                </c:pt>
                <c:pt idx="1655">
                  <c:v>0</c:v>
                </c:pt>
                <c:pt idx="1656">
                  <c:v>0</c:v>
                </c:pt>
                <c:pt idx="1657">
                  <c:v>0</c:v>
                </c:pt>
                <c:pt idx="1658">
                  <c:v>0</c:v>
                </c:pt>
                <c:pt idx="1659">
                  <c:v>0</c:v>
                </c:pt>
                <c:pt idx="1660">
                  <c:v>0</c:v>
                </c:pt>
                <c:pt idx="1661">
                  <c:v>0</c:v>
                </c:pt>
                <c:pt idx="1662">
                  <c:v>0</c:v>
                </c:pt>
                <c:pt idx="1663">
                  <c:v>1</c:v>
                </c:pt>
                <c:pt idx="1664">
                  <c:v>0</c:v>
                </c:pt>
                <c:pt idx="1665">
                  <c:v>0</c:v>
                </c:pt>
                <c:pt idx="1666">
                  <c:v>0</c:v>
                </c:pt>
                <c:pt idx="1667">
                  <c:v>0</c:v>
                </c:pt>
                <c:pt idx="1668">
                  <c:v>0</c:v>
                </c:pt>
                <c:pt idx="1669">
                  <c:v>0</c:v>
                </c:pt>
                <c:pt idx="1670">
                  <c:v>0</c:v>
                </c:pt>
                <c:pt idx="1671">
                  <c:v>0</c:v>
                </c:pt>
                <c:pt idx="1672">
                  <c:v>1</c:v>
                </c:pt>
                <c:pt idx="1673">
                  <c:v>0</c:v>
                </c:pt>
                <c:pt idx="1674">
                  <c:v>0</c:v>
                </c:pt>
                <c:pt idx="1675">
                  <c:v>0</c:v>
                </c:pt>
                <c:pt idx="1676">
                  <c:v>0</c:v>
                </c:pt>
                <c:pt idx="1677">
                  <c:v>0</c:v>
                </c:pt>
                <c:pt idx="1678">
                  <c:v>0</c:v>
                </c:pt>
                <c:pt idx="1679">
                  <c:v>0</c:v>
                </c:pt>
                <c:pt idx="1680">
                  <c:v>1</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1</c:v>
                </c:pt>
                <c:pt idx="1694">
                  <c:v>0</c:v>
                </c:pt>
                <c:pt idx="1695">
                  <c:v>1</c:v>
                </c:pt>
                <c:pt idx="1696">
                  <c:v>0</c:v>
                </c:pt>
                <c:pt idx="1697">
                  <c:v>0</c:v>
                </c:pt>
                <c:pt idx="1698">
                  <c:v>1</c:v>
                </c:pt>
                <c:pt idx="1699">
                  <c:v>0</c:v>
                </c:pt>
                <c:pt idx="1700">
                  <c:v>0</c:v>
                </c:pt>
                <c:pt idx="1701">
                  <c:v>0</c:v>
                </c:pt>
                <c:pt idx="1702">
                  <c:v>0</c:v>
                </c:pt>
                <c:pt idx="1703">
                  <c:v>0</c:v>
                </c:pt>
                <c:pt idx="1704">
                  <c:v>1</c:v>
                </c:pt>
                <c:pt idx="1705">
                  <c:v>1</c:v>
                </c:pt>
                <c:pt idx="1706">
                  <c:v>1</c:v>
                </c:pt>
                <c:pt idx="1707">
                  <c:v>0</c:v>
                </c:pt>
                <c:pt idx="1708">
                  <c:v>0</c:v>
                </c:pt>
                <c:pt idx="1709">
                  <c:v>1</c:v>
                </c:pt>
                <c:pt idx="1710">
                  <c:v>0</c:v>
                </c:pt>
                <c:pt idx="1711">
                  <c:v>0</c:v>
                </c:pt>
                <c:pt idx="1712">
                  <c:v>0</c:v>
                </c:pt>
                <c:pt idx="1713">
                  <c:v>0</c:v>
                </c:pt>
                <c:pt idx="1714">
                  <c:v>0</c:v>
                </c:pt>
                <c:pt idx="1715">
                  <c:v>0</c:v>
                </c:pt>
                <c:pt idx="1716">
                  <c:v>0</c:v>
                </c:pt>
                <c:pt idx="1717">
                  <c:v>0</c:v>
                </c:pt>
                <c:pt idx="1718">
                  <c:v>0</c:v>
                </c:pt>
                <c:pt idx="1719">
                  <c:v>1</c:v>
                </c:pt>
                <c:pt idx="1720">
                  <c:v>0</c:v>
                </c:pt>
                <c:pt idx="1721">
                  <c:v>0</c:v>
                </c:pt>
                <c:pt idx="1722">
                  <c:v>0</c:v>
                </c:pt>
                <c:pt idx="1723">
                  <c:v>0</c:v>
                </c:pt>
                <c:pt idx="1724">
                  <c:v>0</c:v>
                </c:pt>
                <c:pt idx="1725">
                  <c:v>0</c:v>
                </c:pt>
                <c:pt idx="1726">
                  <c:v>0</c:v>
                </c:pt>
                <c:pt idx="1727">
                  <c:v>1</c:v>
                </c:pt>
                <c:pt idx="1728">
                  <c:v>0</c:v>
                </c:pt>
                <c:pt idx="1729">
                  <c:v>1</c:v>
                </c:pt>
                <c:pt idx="1730">
                  <c:v>0</c:v>
                </c:pt>
                <c:pt idx="1731">
                  <c:v>0</c:v>
                </c:pt>
                <c:pt idx="1732">
                  <c:v>0</c:v>
                </c:pt>
                <c:pt idx="1733">
                  <c:v>0</c:v>
                </c:pt>
                <c:pt idx="1734">
                  <c:v>0</c:v>
                </c:pt>
                <c:pt idx="1735">
                  <c:v>0</c:v>
                </c:pt>
                <c:pt idx="1736">
                  <c:v>1</c:v>
                </c:pt>
                <c:pt idx="1737">
                  <c:v>0</c:v>
                </c:pt>
                <c:pt idx="1738">
                  <c:v>0</c:v>
                </c:pt>
                <c:pt idx="1739">
                  <c:v>1</c:v>
                </c:pt>
                <c:pt idx="1740">
                  <c:v>0</c:v>
                </c:pt>
                <c:pt idx="1741">
                  <c:v>0</c:v>
                </c:pt>
                <c:pt idx="1742">
                  <c:v>0</c:v>
                </c:pt>
                <c:pt idx="1743">
                  <c:v>0</c:v>
                </c:pt>
                <c:pt idx="1744">
                  <c:v>0</c:v>
                </c:pt>
                <c:pt idx="1745">
                  <c:v>0</c:v>
                </c:pt>
                <c:pt idx="1746">
                  <c:v>0</c:v>
                </c:pt>
                <c:pt idx="1747">
                  <c:v>0</c:v>
                </c:pt>
                <c:pt idx="1748">
                  <c:v>1</c:v>
                </c:pt>
                <c:pt idx="1749">
                  <c:v>0</c:v>
                </c:pt>
                <c:pt idx="1750">
                  <c:v>0</c:v>
                </c:pt>
                <c:pt idx="1751">
                  <c:v>0</c:v>
                </c:pt>
                <c:pt idx="1752">
                  <c:v>0</c:v>
                </c:pt>
                <c:pt idx="1753">
                  <c:v>0</c:v>
                </c:pt>
                <c:pt idx="1754">
                  <c:v>1</c:v>
                </c:pt>
                <c:pt idx="1755">
                  <c:v>1</c:v>
                </c:pt>
                <c:pt idx="1756">
                  <c:v>0</c:v>
                </c:pt>
                <c:pt idx="1757">
                  <c:v>0</c:v>
                </c:pt>
                <c:pt idx="1758">
                  <c:v>0</c:v>
                </c:pt>
                <c:pt idx="1759">
                  <c:v>0</c:v>
                </c:pt>
                <c:pt idx="1760">
                  <c:v>1</c:v>
                </c:pt>
                <c:pt idx="1761">
                  <c:v>0</c:v>
                </c:pt>
                <c:pt idx="1762">
                  <c:v>0</c:v>
                </c:pt>
                <c:pt idx="1763">
                  <c:v>1</c:v>
                </c:pt>
                <c:pt idx="1764">
                  <c:v>0</c:v>
                </c:pt>
                <c:pt idx="1765">
                  <c:v>0</c:v>
                </c:pt>
                <c:pt idx="1766">
                  <c:v>0</c:v>
                </c:pt>
                <c:pt idx="1767">
                  <c:v>1</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1</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1</c:v>
                </c:pt>
                <c:pt idx="1838">
                  <c:v>0</c:v>
                </c:pt>
                <c:pt idx="1839">
                  <c:v>0</c:v>
                </c:pt>
                <c:pt idx="1840">
                  <c:v>0</c:v>
                </c:pt>
                <c:pt idx="1841">
                  <c:v>0</c:v>
                </c:pt>
                <c:pt idx="1842">
                  <c:v>0</c:v>
                </c:pt>
                <c:pt idx="1843">
                  <c:v>0</c:v>
                </c:pt>
                <c:pt idx="1844">
                  <c:v>1</c:v>
                </c:pt>
                <c:pt idx="1845">
                  <c:v>0</c:v>
                </c:pt>
                <c:pt idx="1846">
                  <c:v>1</c:v>
                </c:pt>
                <c:pt idx="1847">
                  <c:v>0</c:v>
                </c:pt>
                <c:pt idx="1848">
                  <c:v>0</c:v>
                </c:pt>
                <c:pt idx="1849">
                  <c:v>0</c:v>
                </c:pt>
                <c:pt idx="1850">
                  <c:v>0</c:v>
                </c:pt>
                <c:pt idx="1851">
                  <c:v>0</c:v>
                </c:pt>
                <c:pt idx="1852">
                  <c:v>0</c:v>
                </c:pt>
                <c:pt idx="1853">
                  <c:v>0</c:v>
                </c:pt>
                <c:pt idx="1854">
                  <c:v>1</c:v>
                </c:pt>
                <c:pt idx="1855">
                  <c:v>0</c:v>
                </c:pt>
                <c:pt idx="1856">
                  <c:v>0</c:v>
                </c:pt>
                <c:pt idx="1857">
                  <c:v>0</c:v>
                </c:pt>
                <c:pt idx="1858">
                  <c:v>0</c:v>
                </c:pt>
                <c:pt idx="1859">
                  <c:v>0</c:v>
                </c:pt>
                <c:pt idx="1860">
                  <c:v>0</c:v>
                </c:pt>
                <c:pt idx="1861">
                  <c:v>0</c:v>
                </c:pt>
                <c:pt idx="1862">
                  <c:v>1</c:v>
                </c:pt>
                <c:pt idx="1863">
                  <c:v>0</c:v>
                </c:pt>
                <c:pt idx="1864">
                  <c:v>0</c:v>
                </c:pt>
                <c:pt idx="1865">
                  <c:v>0</c:v>
                </c:pt>
                <c:pt idx="1866">
                  <c:v>0</c:v>
                </c:pt>
                <c:pt idx="1867">
                  <c:v>0</c:v>
                </c:pt>
                <c:pt idx="1868">
                  <c:v>0</c:v>
                </c:pt>
                <c:pt idx="1869">
                  <c:v>0</c:v>
                </c:pt>
                <c:pt idx="1870">
                  <c:v>0</c:v>
                </c:pt>
                <c:pt idx="1871">
                  <c:v>0</c:v>
                </c:pt>
                <c:pt idx="1872">
                  <c:v>1</c:v>
                </c:pt>
                <c:pt idx="1873">
                  <c:v>0</c:v>
                </c:pt>
                <c:pt idx="1874">
                  <c:v>0</c:v>
                </c:pt>
                <c:pt idx="1875">
                  <c:v>0</c:v>
                </c:pt>
                <c:pt idx="1876">
                  <c:v>1</c:v>
                </c:pt>
                <c:pt idx="1877">
                  <c:v>0</c:v>
                </c:pt>
                <c:pt idx="1878">
                  <c:v>0</c:v>
                </c:pt>
                <c:pt idx="1879">
                  <c:v>0</c:v>
                </c:pt>
                <c:pt idx="1880">
                  <c:v>0</c:v>
                </c:pt>
                <c:pt idx="1881">
                  <c:v>0</c:v>
                </c:pt>
                <c:pt idx="1882">
                  <c:v>0</c:v>
                </c:pt>
                <c:pt idx="1883">
                  <c:v>0</c:v>
                </c:pt>
                <c:pt idx="1884">
                  <c:v>0</c:v>
                </c:pt>
                <c:pt idx="1885">
                  <c:v>0</c:v>
                </c:pt>
                <c:pt idx="1886">
                  <c:v>1</c:v>
                </c:pt>
                <c:pt idx="1887">
                  <c:v>0</c:v>
                </c:pt>
                <c:pt idx="1888">
                  <c:v>0</c:v>
                </c:pt>
                <c:pt idx="1889">
                  <c:v>1</c:v>
                </c:pt>
                <c:pt idx="1890">
                  <c:v>0</c:v>
                </c:pt>
                <c:pt idx="1891">
                  <c:v>0</c:v>
                </c:pt>
                <c:pt idx="1892">
                  <c:v>0</c:v>
                </c:pt>
                <c:pt idx="1893">
                  <c:v>0</c:v>
                </c:pt>
                <c:pt idx="1894">
                  <c:v>0</c:v>
                </c:pt>
                <c:pt idx="1895">
                  <c:v>0</c:v>
                </c:pt>
                <c:pt idx="1896">
                  <c:v>0</c:v>
                </c:pt>
                <c:pt idx="1897">
                  <c:v>0</c:v>
                </c:pt>
                <c:pt idx="1898">
                  <c:v>0</c:v>
                </c:pt>
                <c:pt idx="1899">
                  <c:v>1</c:v>
                </c:pt>
                <c:pt idx="1900">
                  <c:v>0</c:v>
                </c:pt>
                <c:pt idx="1901">
                  <c:v>0</c:v>
                </c:pt>
                <c:pt idx="1902">
                  <c:v>0</c:v>
                </c:pt>
                <c:pt idx="1903">
                  <c:v>0</c:v>
                </c:pt>
                <c:pt idx="1904">
                  <c:v>1</c:v>
                </c:pt>
                <c:pt idx="1905">
                  <c:v>1</c:v>
                </c:pt>
                <c:pt idx="1906">
                  <c:v>0</c:v>
                </c:pt>
                <c:pt idx="1907">
                  <c:v>0</c:v>
                </c:pt>
                <c:pt idx="1908">
                  <c:v>0</c:v>
                </c:pt>
                <c:pt idx="1909">
                  <c:v>0</c:v>
                </c:pt>
                <c:pt idx="1910">
                  <c:v>0</c:v>
                </c:pt>
                <c:pt idx="1911">
                  <c:v>0</c:v>
                </c:pt>
                <c:pt idx="1912">
                  <c:v>0</c:v>
                </c:pt>
                <c:pt idx="1913">
                  <c:v>1</c:v>
                </c:pt>
                <c:pt idx="1914">
                  <c:v>1</c:v>
                </c:pt>
                <c:pt idx="1915">
                  <c:v>1</c:v>
                </c:pt>
                <c:pt idx="1916">
                  <c:v>0</c:v>
                </c:pt>
                <c:pt idx="1917">
                  <c:v>1</c:v>
                </c:pt>
                <c:pt idx="1918">
                  <c:v>0</c:v>
                </c:pt>
                <c:pt idx="1919">
                  <c:v>0</c:v>
                </c:pt>
                <c:pt idx="1920">
                  <c:v>0</c:v>
                </c:pt>
                <c:pt idx="1921">
                  <c:v>0</c:v>
                </c:pt>
                <c:pt idx="1922">
                  <c:v>0</c:v>
                </c:pt>
                <c:pt idx="1923">
                  <c:v>0</c:v>
                </c:pt>
                <c:pt idx="1924">
                  <c:v>0</c:v>
                </c:pt>
                <c:pt idx="1925">
                  <c:v>0</c:v>
                </c:pt>
                <c:pt idx="1926">
                  <c:v>0</c:v>
                </c:pt>
                <c:pt idx="1927">
                  <c:v>1</c:v>
                </c:pt>
                <c:pt idx="1928">
                  <c:v>1</c:v>
                </c:pt>
                <c:pt idx="1929">
                  <c:v>0</c:v>
                </c:pt>
                <c:pt idx="1930">
                  <c:v>0</c:v>
                </c:pt>
                <c:pt idx="1931">
                  <c:v>0</c:v>
                </c:pt>
                <c:pt idx="1932">
                  <c:v>0</c:v>
                </c:pt>
                <c:pt idx="1933">
                  <c:v>0</c:v>
                </c:pt>
                <c:pt idx="1934">
                  <c:v>1</c:v>
                </c:pt>
                <c:pt idx="1935">
                  <c:v>0</c:v>
                </c:pt>
                <c:pt idx="1936">
                  <c:v>0</c:v>
                </c:pt>
                <c:pt idx="1937">
                  <c:v>0</c:v>
                </c:pt>
                <c:pt idx="1938">
                  <c:v>0</c:v>
                </c:pt>
                <c:pt idx="1939">
                  <c:v>0</c:v>
                </c:pt>
                <c:pt idx="1940">
                  <c:v>1</c:v>
                </c:pt>
                <c:pt idx="1941">
                  <c:v>0</c:v>
                </c:pt>
                <c:pt idx="1942">
                  <c:v>0</c:v>
                </c:pt>
                <c:pt idx="1943">
                  <c:v>0</c:v>
                </c:pt>
                <c:pt idx="1944">
                  <c:v>0</c:v>
                </c:pt>
                <c:pt idx="1945">
                  <c:v>0</c:v>
                </c:pt>
                <c:pt idx="1946">
                  <c:v>1</c:v>
                </c:pt>
                <c:pt idx="1947">
                  <c:v>0</c:v>
                </c:pt>
                <c:pt idx="1948">
                  <c:v>0</c:v>
                </c:pt>
                <c:pt idx="1949">
                  <c:v>0</c:v>
                </c:pt>
                <c:pt idx="1950">
                  <c:v>0</c:v>
                </c:pt>
                <c:pt idx="1951">
                  <c:v>0</c:v>
                </c:pt>
                <c:pt idx="1952">
                  <c:v>1</c:v>
                </c:pt>
                <c:pt idx="1953">
                  <c:v>0</c:v>
                </c:pt>
                <c:pt idx="1954">
                  <c:v>0</c:v>
                </c:pt>
                <c:pt idx="1955">
                  <c:v>0</c:v>
                </c:pt>
                <c:pt idx="1956">
                  <c:v>0</c:v>
                </c:pt>
                <c:pt idx="1957">
                  <c:v>0</c:v>
                </c:pt>
                <c:pt idx="1958">
                  <c:v>0</c:v>
                </c:pt>
                <c:pt idx="1959">
                  <c:v>0</c:v>
                </c:pt>
                <c:pt idx="1960">
                  <c:v>0</c:v>
                </c:pt>
                <c:pt idx="1961">
                  <c:v>0</c:v>
                </c:pt>
                <c:pt idx="1962">
                  <c:v>1</c:v>
                </c:pt>
                <c:pt idx="1963">
                  <c:v>0</c:v>
                </c:pt>
                <c:pt idx="1964">
                  <c:v>0</c:v>
                </c:pt>
                <c:pt idx="1965">
                  <c:v>0</c:v>
                </c:pt>
                <c:pt idx="1966">
                  <c:v>0</c:v>
                </c:pt>
                <c:pt idx="1967">
                  <c:v>0</c:v>
                </c:pt>
                <c:pt idx="1968">
                  <c:v>0</c:v>
                </c:pt>
                <c:pt idx="1969">
                  <c:v>0</c:v>
                </c:pt>
                <c:pt idx="1970">
                  <c:v>0</c:v>
                </c:pt>
                <c:pt idx="1971">
                  <c:v>0</c:v>
                </c:pt>
                <c:pt idx="1972">
                  <c:v>0</c:v>
                </c:pt>
                <c:pt idx="1973">
                  <c:v>0</c:v>
                </c:pt>
                <c:pt idx="1974">
                  <c:v>1</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1</c:v>
                </c:pt>
                <c:pt idx="1992">
                  <c:v>0</c:v>
                </c:pt>
                <c:pt idx="1993">
                  <c:v>0</c:v>
                </c:pt>
                <c:pt idx="1994">
                  <c:v>1</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1</c:v>
                </c:pt>
                <c:pt idx="2015">
                  <c:v>1</c:v>
                </c:pt>
                <c:pt idx="2016">
                  <c:v>0</c:v>
                </c:pt>
                <c:pt idx="2017">
                  <c:v>1</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1</c:v>
                </c:pt>
                <c:pt idx="2033">
                  <c:v>1</c:v>
                </c:pt>
                <c:pt idx="2034">
                  <c:v>0</c:v>
                </c:pt>
                <c:pt idx="2035">
                  <c:v>0</c:v>
                </c:pt>
                <c:pt idx="2036">
                  <c:v>0</c:v>
                </c:pt>
                <c:pt idx="2037">
                  <c:v>1</c:v>
                </c:pt>
                <c:pt idx="2038">
                  <c:v>0</c:v>
                </c:pt>
                <c:pt idx="2039">
                  <c:v>0</c:v>
                </c:pt>
                <c:pt idx="2040">
                  <c:v>0</c:v>
                </c:pt>
                <c:pt idx="2041">
                  <c:v>0</c:v>
                </c:pt>
                <c:pt idx="2042">
                  <c:v>0</c:v>
                </c:pt>
                <c:pt idx="2043">
                  <c:v>0</c:v>
                </c:pt>
                <c:pt idx="2044">
                  <c:v>0</c:v>
                </c:pt>
                <c:pt idx="2045">
                  <c:v>0</c:v>
                </c:pt>
                <c:pt idx="2046">
                  <c:v>0</c:v>
                </c:pt>
                <c:pt idx="2047">
                  <c:v>0</c:v>
                </c:pt>
                <c:pt idx="2048">
                  <c:v>0</c:v>
                </c:pt>
                <c:pt idx="2049">
                  <c:v>1</c:v>
                </c:pt>
                <c:pt idx="2050">
                  <c:v>0</c:v>
                </c:pt>
                <c:pt idx="2051">
                  <c:v>1</c:v>
                </c:pt>
                <c:pt idx="2052">
                  <c:v>0</c:v>
                </c:pt>
                <c:pt idx="2053">
                  <c:v>0</c:v>
                </c:pt>
                <c:pt idx="2054">
                  <c:v>0</c:v>
                </c:pt>
                <c:pt idx="2055">
                  <c:v>1</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1</c:v>
                </c:pt>
                <c:pt idx="2069">
                  <c:v>0</c:v>
                </c:pt>
                <c:pt idx="2070">
                  <c:v>0</c:v>
                </c:pt>
                <c:pt idx="2071">
                  <c:v>0</c:v>
                </c:pt>
                <c:pt idx="2072">
                  <c:v>0</c:v>
                </c:pt>
                <c:pt idx="2073">
                  <c:v>1</c:v>
                </c:pt>
                <c:pt idx="2074">
                  <c:v>0</c:v>
                </c:pt>
                <c:pt idx="2075">
                  <c:v>0</c:v>
                </c:pt>
                <c:pt idx="2076">
                  <c:v>0</c:v>
                </c:pt>
                <c:pt idx="2077">
                  <c:v>1</c:v>
                </c:pt>
                <c:pt idx="2078">
                  <c:v>0</c:v>
                </c:pt>
                <c:pt idx="2079">
                  <c:v>0</c:v>
                </c:pt>
                <c:pt idx="2080">
                  <c:v>0</c:v>
                </c:pt>
                <c:pt idx="2081">
                  <c:v>0</c:v>
                </c:pt>
                <c:pt idx="2082">
                  <c:v>0</c:v>
                </c:pt>
                <c:pt idx="2083">
                  <c:v>0</c:v>
                </c:pt>
                <c:pt idx="2084">
                  <c:v>0</c:v>
                </c:pt>
                <c:pt idx="2085">
                  <c:v>0</c:v>
                </c:pt>
                <c:pt idx="2086">
                  <c:v>0</c:v>
                </c:pt>
                <c:pt idx="2087">
                  <c:v>0</c:v>
                </c:pt>
                <c:pt idx="2088">
                  <c:v>0</c:v>
                </c:pt>
                <c:pt idx="2089">
                  <c:v>1</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1</c:v>
                </c:pt>
                <c:pt idx="2115">
                  <c:v>0</c:v>
                </c:pt>
                <c:pt idx="2116">
                  <c:v>0</c:v>
                </c:pt>
                <c:pt idx="2117">
                  <c:v>0</c:v>
                </c:pt>
                <c:pt idx="2118">
                  <c:v>0</c:v>
                </c:pt>
                <c:pt idx="2119">
                  <c:v>0</c:v>
                </c:pt>
                <c:pt idx="2120">
                  <c:v>1</c:v>
                </c:pt>
                <c:pt idx="2121">
                  <c:v>0</c:v>
                </c:pt>
                <c:pt idx="2122">
                  <c:v>1</c:v>
                </c:pt>
                <c:pt idx="2123">
                  <c:v>0</c:v>
                </c:pt>
                <c:pt idx="2124">
                  <c:v>0</c:v>
                </c:pt>
                <c:pt idx="2125">
                  <c:v>0</c:v>
                </c:pt>
                <c:pt idx="2126">
                  <c:v>0</c:v>
                </c:pt>
                <c:pt idx="2127">
                  <c:v>0</c:v>
                </c:pt>
                <c:pt idx="2128">
                  <c:v>0</c:v>
                </c:pt>
                <c:pt idx="2129">
                  <c:v>1</c:v>
                </c:pt>
                <c:pt idx="2130">
                  <c:v>0</c:v>
                </c:pt>
                <c:pt idx="2131">
                  <c:v>1</c:v>
                </c:pt>
                <c:pt idx="2132">
                  <c:v>0</c:v>
                </c:pt>
                <c:pt idx="2133">
                  <c:v>0</c:v>
                </c:pt>
                <c:pt idx="2134">
                  <c:v>0</c:v>
                </c:pt>
                <c:pt idx="2135">
                  <c:v>0</c:v>
                </c:pt>
                <c:pt idx="2136">
                  <c:v>0</c:v>
                </c:pt>
                <c:pt idx="2137">
                  <c:v>0</c:v>
                </c:pt>
                <c:pt idx="2138">
                  <c:v>0</c:v>
                </c:pt>
                <c:pt idx="2139">
                  <c:v>0</c:v>
                </c:pt>
                <c:pt idx="2140">
                  <c:v>1</c:v>
                </c:pt>
                <c:pt idx="2141">
                  <c:v>0</c:v>
                </c:pt>
                <c:pt idx="2142">
                  <c:v>0</c:v>
                </c:pt>
                <c:pt idx="2143">
                  <c:v>1</c:v>
                </c:pt>
                <c:pt idx="2144">
                  <c:v>0</c:v>
                </c:pt>
                <c:pt idx="2145">
                  <c:v>0</c:v>
                </c:pt>
                <c:pt idx="2146">
                  <c:v>0</c:v>
                </c:pt>
                <c:pt idx="2147">
                  <c:v>0</c:v>
                </c:pt>
                <c:pt idx="2148">
                  <c:v>1</c:v>
                </c:pt>
                <c:pt idx="2149">
                  <c:v>0</c:v>
                </c:pt>
                <c:pt idx="2150">
                  <c:v>0</c:v>
                </c:pt>
                <c:pt idx="2151">
                  <c:v>0</c:v>
                </c:pt>
                <c:pt idx="2152">
                  <c:v>0</c:v>
                </c:pt>
                <c:pt idx="2153">
                  <c:v>0</c:v>
                </c:pt>
                <c:pt idx="2154">
                  <c:v>0</c:v>
                </c:pt>
                <c:pt idx="2155">
                  <c:v>0</c:v>
                </c:pt>
                <c:pt idx="2156">
                  <c:v>0</c:v>
                </c:pt>
                <c:pt idx="2157">
                  <c:v>0</c:v>
                </c:pt>
                <c:pt idx="2158">
                  <c:v>0</c:v>
                </c:pt>
                <c:pt idx="2159">
                  <c:v>1</c:v>
                </c:pt>
                <c:pt idx="2160">
                  <c:v>0</c:v>
                </c:pt>
                <c:pt idx="2161">
                  <c:v>0</c:v>
                </c:pt>
                <c:pt idx="2162">
                  <c:v>0</c:v>
                </c:pt>
                <c:pt idx="2163">
                  <c:v>0</c:v>
                </c:pt>
                <c:pt idx="2164">
                  <c:v>0</c:v>
                </c:pt>
                <c:pt idx="2165">
                  <c:v>0</c:v>
                </c:pt>
                <c:pt idx="2166">
                  <c:v>0</c:v>
                </c:pt>
                <c:pt idx="2167">
                  <c:v>0</c:v>
                </c:pt>
                <c:pt idx="2168">
                  <c:v>1</c:v>
                </c:pt>
                <c:pt idx="2169">
                  <c:v>0</c:v>
                </c:pt>
                <c:pt idx="2170">
                  <c:v>0</c:v>
                </c:pt>
                <c:pt idx="2171">
                  <c:v>0</c:v>
                </c:pt>
                <c:pt idx="2172">
                  <c:v>0</c:v>
                </c:pt>
                <c:pt idx="2173">
                  <c:v>0</c:v>
                </c:pt>
                <c:pt idx="2174">
                  <c:v>0</c:v>
                </c:pt>
                <c:pt idx="2175">
                  <c:v>0</c:v>
                </c:pt>
                <c:pt idx="2176">
                  <c:v>1</c:v>
                </c:pt>
                <c:pt idx="2177">
                  <c:v>0</c:v>
                </c:pt>
                <c:pt idx="2178">
                  <c:v>0</c:v>
                </c:pt>
                <c:pt idx="2179">
                  <c:v>0</c:v>
                </c:pt>
                <c:pt idx="2180">
                  <c:v>0</c:v>
                </c:pt>
                <c:pt idx="2181">
                  <c:v>0</c:v>
                </c:pt>
                <c:pt idx="2182">
                  <c:v>1</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1</c:v>
                </c:pt>
                <c:pt idx="2196">
                  <c:v>0</c:v>
                </c:pt>
                <c:pt idx="2197">
                  <c:v>0</c:v>
                </c:pt>
                <c:pt idx="2198">
                  <c:v>0</c:v>
                </c:pt>
                <c:pt idx="2199">
                  <c:v>0</c:v>
                </c:pt>
                <c:pt idx="2200">
                  <c:v>0</c:v>
                </c:pt>
                <c:pt idx="2201">
                  <c:v>0</c:v>
                </c:pt>
                <c:pt idx="2202">
                  <c:v>1</c:v>
                </c:pt>
                <c:pt idx="2203">
                  <c:v>0</c:v>
                </c:pt>
                <c:pt idx="2204">
                  <c:v>0</c:v>
                </c:pt>
                <c:pt idx="2205">
                  <c:v>0</c:v>
                </c:pt>
                <c:pt idx="2206">
                  <c:v>0</c:v>
                </c:pt>
                <c:pt idx="2207">
                  <c:v>0</c:v>
                </c:pt>
                <c:pt idx="2208">
                  <c:v>0</c:v>
                </c:pt>
                <c:pt idx="2209">
                  <c:v>0</c:v>
                </c:pt>
                <c:pt idx="2210">
                  <c:v>0</c:v>
                </c:pt>
                <c:pt idx="2211">
                  <c:v>0</c:v>
                </c:pt>
                <c:pt idx="2212">
                  <c:v>1</c:v>
                </c:pt>
                <c:pt idx="2213">
                  <c:v>1</c:v>
                </c:pt>
                <c:pt idx="2214">
                  <c:v>0</c:v>
                </c:pt>
                <c:pt idx="2215">
                  <c:v>0</c:v>
                </c:pt>
                <c:pt idx="2216">
                  <c:v>0</c:v>
                </c:pt>
                <c:pt idx="2217">
                  <c:v>0</c:v>
                </c:pt>
                <c:pt idx="2218">
                  <c:v>0</c:v>
                </c:pt>
                <c:pt idx="2219">
                  <c:v>1</c:v>
                </c:pt>
                <c:pt idx="2220">
                  <c:v>1</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1</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1</c:v>
                </c:pt>
                <c:pt idx="2252">
                  <c:v>0</c:v>
                </c:pt>
                <c:pt idx="2253">
                  <c:v>0</c:v>
                </c:pt>
                <c:pt idx="2254">
                  <c:v>0</c:v>
                </c:pt>
                <c:pt idx="2255">
                  <c:v>0</c:v>
                </c:pt>
                <c:pt idx="2256">
                  <c:v>0</c:v>
                </c:pt>
                <c:pt idx="2257">
                  <c:v>0</c:v>
                </c:pt>
                <c:pt idx="2258">
                  <c:v>0</c:v>
                </c:pt>
                <c:pt idx="2259">
                  <c:v>1</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1</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1</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1</c:v>
                </c:pt>
                <c:pt idx="2322">
                  <c:v>0</c:v>
                </c:pt>
                <c:pt idx="2323">
                  <c:v>0</c:v>
                </c:pt>
                <c:pt idx="2324">
                  <c:v>0</c:v>
                </c:pt>
                <c:pt idx="2325">
                  <c:v>0</c:v>
                </c:pt>
                <c:pt idx="2326">
                  <c:v>0</c:v>
                </c:pt>
                <c:pt idx="2327">
                  <c:v>0</c:v>
                </c:pt>
                <c:pt idx="2328">
                  <c:v>0</c:v>
                </c:pt>
                <c:pt idx="2329">
                  <c:v>0</c:v>
                </c:pt>
                <c:pt idx="2330">
                  <c:v>0</c:v>
                </c:pt>
                <c:pt idx="2331">
                  <c:v>0</c:v>
                </c:pt>
                <c:pt idx="2332">
                  <c:v>1</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1</c:v>
                </c:pt>
                <c:pt idx="2371">
                  <c:v>0</c:v>
                </c:pt>
                <c:pt idx="2372">
                  <c:v>1</c:v>
                </c:pt>
                <c:pt idx="2373">
                  <c:v>0</c:v>
                </c:pt>
                <c:pt idx="2374">
                  <c:v>0</c:v>
                </c:pt>
                <c:pt idx="2375">
                  <c:v>1</c:v>
                </c:pt>
                <c:pt idx="2376">
                  <c:v>1</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1</c:v>
                </c:pt>
                <c:pt idx="2420">
                  <c:v>0</c:v>
                </c:pt>
                <c:pt idx="2421">
                  <c:v>1</c:v>
                </c:pt>
                <c:pt idx="2422">
                  <c:v>0</c:v>
                </c:pt>
                <c:pt idx="2423">
                  <c:v>0</c:v>
                </c:pt>
                <c:pt idx="2424">
                  <c:v>0</c:v>
                </c:pt>
                <c:pt idx="2425">
                  <c:v>0</c:v>
                </c:pt>
                <c:pt idx="2426">
                  <c:v>0</c:v>
                </c:pt>
                <c:pt idx="2427">
                  <c:v>0</c:v>
                </c:pt>
                <c:pt idx="2428">
                  <c:v>0</c:v>
                </c:pt>
                <c:pt idx="2429">
                  <c:v>0</c:v>
                </c:pt>
                <c:pt idx="2430">
                  <c:v>0</c:v>
                </c:pt>
                <c:pt idx="2431">
                  <c:v>1</c:v>
                </c:pt>
                <c:pt idx="2432">
                  <c:v>0</c:v>
                </c:pt>
                <c:pt idx="2433">
                  <c:v>1</c:v>
                </c:pt>
                <c:pt idx="2434">
                  <c:v>0</c:v>
                </c:pt>
                <c:pt idx="2435">
                  <c:v>0</c:v>
                </c:pt>
                <c:pt idx="2436">
                  <c:v>1</c:v>
                </c:pt>
                <c:pt idx="2437">
                  <c:v>0</c:v>
                </c:pt>
                <c:pt idx="2438">
                  <c:v>0</c:v>
                </c:pt>
                <c:pt idx="2439">
                  <c:v>0</c:v>
                </c:pt>
                <c:pt idx="2440">
                  <c:v>0</c:v>
                </c:pt>
                <c:pt idx="2441">
                  <c:v>0</c:v>
                </c:pt>
                <c:pt idx="2442">
                  <c:v>0</c:v>
                </c:pt>
                <c:pt idx="2443">
                  <c:v>0</c:v>
                </c:pt>
                <c:pt idx="2444">
                  <c:v>1</c:v>
                </c:pt>
                <c:pt idx="2445">
                  <c:v>0</c:v>
                </c:pt>
                <c:pt idx="2446">
                  <c:v>0</c:v>
                </c:pt>
                <c:pt idx="2447">
                  <c:v>0</c:v>
                </c:pt>
                <c:pt idx="2448">
                  <c:v>0</c:v>
                </c:pt>
                <c:pt idx="2449">
                  <c:v>1</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1</c:v>
                </c:pt>
                <c:pt idx="2465">
                  <c:v>0</c:v>
                </c:pt>
                <c:pt idx="2466">
                  <c:v>0</c:v>
                </c:pt>
                <c:pt idx="2467">
                  <c:v>0</c:v>
                </c:pt>
                <c:pt idx="2468">
                  <c:v>0</c:v>
                </c:pt>
                <c:pt idx="2469">
                  <c:v>0</c:v>
                </c:pt>
                <c:pt idx="2470">
                  <c:v>0</c:v>
                </c:pt>
                <c:pt idx="2471">
                  <c:v>1</c:v>
                </c:pt>
                <c:pt idx="2472">
                  <c:v>0</c:v>
                </c:pt>
                <c:pt idx="2473">
                  <c:v>0</c:v>
                </c:pt>
                <c:pt idx="2474">
                  <c:v>0</c:v>
                </c:pt>
                <c:pt idx="2475">
                  <c:v>0</c:v>
                </c:pt>
                <c:pt idx="2476">
                  <c:v>0</c:v>
                </c:pt>
                <c:pt idx="2477">
                  <c:v>1</c:v>
                </c:pt>
                <c:pt idx="2478">
                  <c:v>0</c:v>
                </c:pt>
                <c:pt idx="2479">
                  <c:v>0</c:v>
                </c:pt>
                <c:pt idx="2480">
                  <c:v>1</c:v>
                </c:pt>
                <c:pt idx="2481">
                  <c:v>0</c:v>
                </c:pt>
                <c:pt idx="2482">
                  <c:v>0</c:v>
                </c:pt>
                <c:pt idx="2483">
                  <c:v>0</c:v>
                </c:pt>
                <c:pt idx="2484">
                  <c:v>0</c:v>
                </c:pt>
                <c:pt idx="2485">
                  <c:v>0</c:v>
                </c:pt>
                <c:pt idx="2486">
                  <c:v>1</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1</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1</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1</c:v>
                </c:pt>
                <c:pt idx="2540">
                  <c:v>1</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1</c:v>
                </c:pt>
                <c:pt idx="2554">
                  <c:v>0</c:v>
                </c:pt>
                <c:pt idx="2555">
                  <c:v>0</c:v>
                </c:pt>
                <c:pt idx="2556">
                  <c:v>1</c:v>
                </c:pt>
                <c:pt idx="2557">
                  <c:v>0</c:v>
                </c:pt>
                <c:pt idx="2558">
                  <c:v>0</c:v>
                </c:pt>
                <c:pt idx="2559">
                  <c:v>0</c:v>
                </c:pt>
                <c:pt idx="2560">
                  <c:v>0</c:v>
                </c:pt>
                <c:pt idx="2561">
                  <c:v>0</c:v>
                </c:pt>
                <c:pt idx="2562">
                  <c:v>0</c:v>
                </c:pt>
                <c:pt idx="2563">
                  <c:v>0</c:v>
                </c:pt>
                <c:pt idx="2564">
                  <c:v>0</c:v>
                </c:pt>
                <c:pt idx="2565">
                  <c:v>0</c:v>
                </c:pt>
                <c:pt idx="2566">
                  <c:v>0</c:v>
                </c:pt>
                <c:pt idx="2567">
                  <c:v>0</c:v>
                </c:pt>
                <c:pt idx="2568">
                  <c:v>1</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1</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1</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1</c:v>
                </c:pt>
                <c:pt idx="2634">
                  <c:v>0</c:v>
                </c:pt>
                <c:pt idx="2635">
                  <c:v>0</c:v>
                </c:pt>
                <c:pt idx="2636">
                  <c:v>0</c:v>
                </c:pt>
                <c:pt idx="2637">
                  <c:v>0</c:v>
                </c:pt>
                <c:pt idx="2638">
                  <c:v>0</c:v>
                </c:pt>
                <c:pt idx="2639">
                  <c:v>0</c:v>
                </c:pt>
                <c:pt idx="2640">
                  <c:v>0</c:v>
                </c:pt>
                <c:pt idx="2641">
                  <c:v>0</c:v>
                </c:pt>
                <c:pt idx="2642">
                  <c:v>0</c:v>
                </c:pt>
                <c:pt idx="2643">
                  <c:v>0</c:v>
                </c:pt>
                <c:pt idx="2644">
                  <c:v>1</c:v>
                </c:pt>
                <c:pt idx="2645">
                  <c:v>0</c:v>
                </c:pt>
                <c:pt idx="2646">
                  <c:v>0</c:v>
                </c:pt>
                <c:pt idx="2647">
                  <c:v>0</c:v>
                </c:pt>
                <c:pt idx="2648">
                  <c:v>0</c:v>
                </c:pt>
                <c:pt idx="2649">
                  <c:v>0</c:v>
                </c:pt>
                <c:pt idx="2650">
                  <c:v>0</c:v>
                </c:pt>
                <c:pt idx="2651">
                  <c:v>0</c:v>
                </c:pt>
                <c:pt idx="2652">
                  <c:v>0</c:v>
                </c:pt>
                <c:pt idx="2653">
                  <c:v>1</c:v>
                </c:pt>
                <c:pt idx="2654">
                  <c:v>1</c:v>
                </c:pt>
                <c:pt idx="2655">
                  <c:v>1</c:v>
                </c:pt>
                <c:pt idx="2656">
                  <c:v>0</c:v>
                </c:pt>
                <c:pt idx="2657">
                  <c:v>0</c:v>
                </c:pt>
                <c:pt idx="2658">
                  <c:v>0</c:v>
                </c:pt>
                <c:pt idx="2659">
                  <c:v>0</c:v>
                </c:pt>
                <c:pt idx="2660">
                  <c:v>0</c:v>
                </c:pt>
                <c:pt idx="2661">
                  <c:v>0</c:v>
                </c:pt>
                <c:pt idx="2662">
                  <c:v>0</c:v>
                </c:pt>
                <c:pt idx="2663">
                  <c:v>0</c:v>
                </c:pt>
                <c:pt idx="2664">
                  <c:v>0</c:v>
                </c:pt>
                <c:pt idx="2665">
                  <c:v>1</c:v>
                </c:pt>
                <c:pt idx="2666">
                  <c:v>0</c:v>
                </c:pt>
                <c:pt idx="2667">
                  <c:v>0</c:v>
                </c:pt>
                <c:pt idx="2668">
                  <c:v>0</c:v>
                </c:pt>
                <c:pt idx="2669">
                  <c:v>0</c:v>
                </c:pt>
                <c:pt idx="2670">
                  <c:v>0</c:v>
                </c:pt>
                <c:pt idx="2671">
                  <c:v>0</c:v>
                </c:pt>
                <c:pt idx="2672">
                  <c:v>0</c:v>
                </c:pt>
                <c:pt idx="2673">
                  <c:v>0</c:v>
                </c:pt>
                <c:pt idx="2674">
                  <c:v>1</c:v>
                </c:pt>
                <c:pt idx="2675">
                  <c:v>1</c:v>
                </c:pt>
                <c:pt idx="2676">
                  <c:v>0</c:v>
                </c:pt>
                <c:pt idx="2677">
                  <c:v>0</c:v>
                </c:pt>
                <c:pt idx="2678">
                  <c:v>0</c:v>
                </c:pt>
                <c:pt idx="2679">
                  <c:v>0</c:v>
                </c:pt>
                <c:pt idx="2680">
                  <c:v>0</c:v>
                </c:pt>
                <c:pt idx="2681">
                  <c:v>0</c:v>
                </c:pt>
                <c:pt idx="2682">
                  <c:v>0</c:v>
                </c:pt>
                <c:pt idx="2683">
                  <c:v>0</c:v>
                </c:pt>
                <c:pt idx="2684">
                  <c:v>0</c:v>
                </c:pt>
                <c:pt idx="2685">
                  <c:v>1</c:v>
                </c:pt>
                <c:pt idx="2686">
                  <c:v>0</c:v>
                </c:pt>
                <c:pt idx="2687">
                  <c:v>0</c:v>
                </c:pt>
                <c:pt idx="2688">
                  <c:v>0</c:v>
                </c:pt>
                <c:pt idx="2689">
                  <c:v>0</c:v>
                </c:pt>
                <c:pt idx="2690">
                  <c:v>0</c:v>
                </c:pt>
                <c:pt idx="2691">
                  <c:v>0</c:v>
                </c:pt>
                <c:pt idx="2692">
                  <c:v>0</c:v>
                </c:pt>
                <c:pt idx="2693">
                  <c:v>0</c:v>
                </c:pt>
                <c:pt idx="2694">
                  <c:v>0</c:v>
                </c:pt>
                <c:pt idx="2695">
                  <c:v>0</c:v>
                </c:pt>
                <c:pt idx="2696">
                  <c:v>1</c:v>
                </c:pt>
                <c:pt idx="2697">
                  <c:v>1</c:v>
                </c:pt>
                <c:pt idx="2698">
                  <c:v>0</c:v>
                </c:pt>
                <c:pt idx="2699">
                  <c:v>0</c:v>
                </c:pt>
                <c:pt idx="2700">
                  <c:v>0</c:v>
                </c:pt>
                <c:pt idx="2701">
                  <c:v>0</c:v>
                </c:pt>
                <c:pt idx="2702">
                  <c:v>0</c:v>
                </c:pt>
                <c:pt idx="2703">
                  <c:v>0</c:v>
                </c:pt>
                <c:pt idx="2704">
                  <c:v>0</c:v>
                </c:pt>
                <c:pt idx="2705">
                  <c:v>1</c:v>
                </c:pt>
                <c:pt idx="2706">
                  <c:v>0</c:v>
                </c:pt>
                <c:pt idx="2707">
                  <c:v>0</c:v>
                </c:pt>
                <c:pt idx="2708">
                  <c:v>0</c:v>
                </c:pt>
                <c:pt idx="2709">
                  <c:v>0</c:v>
                </c:pt>
                <c:pt idx="2710">
                  <c:v>0</c:v>
                </c:pt>
                <c:pt idx="2711">
                  <c:v>0</c:v>
                </c:pt>
                <c:pt idx="2712">
                  <c:v>0</c:v>
                </c:pt>
                <c:pt idx="2713">
                  <c:v>0</c:v>
                </c:pt>
                <c:pt idx="2714">
                  <c:v>0</c:v>
                </c:pt>
                <c:pt idx="2715">
                  <c:v>0</c:v>
                </c:pt>
                <c:pt idx="2716">
                  <c:v>0</c:v>
                </c:pt>
                <c:pt idx="2717">
                  <c:v>1</c:v>
                </c:pt>
                <c:pt idx="2718">
                  <c:v>0</c:v>
                </c:pt>
                <c:pt idx="2719">
                  <c:v>1</c:v>
                </c:pt>
                <c:pt idx="2720">
                  <c:v>0</c:v>
                </c:pt>
                <c:pt idx="2721">
                  <c:v>0</c:v>
                </c:pt>
                <c:pt idx="2722">
                  <c:v>1</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1</c:v>
                </c:pt>
                <c:pt idx="2747">
                  <c:v>0</c:v>
                </c:pt>
                <c:pt idx="2748">
                  <c:v>1</c:v>
                </c:pt>
                <c:pt idx="2749">
                  <c:v>0</c:v>
                </c:pt>
                <c:pt idx="2750">
                  <c:v>0</c:v>
                </c:pt>
                <c:pt idx="2751">
                  <c:v>0</c:v>
                </c:pt>
                <c:pt idx="2752">
                  <c:v>0</c:v>
                </c:pt>
                <c:pt idx="2753">
                  <c:v>0</c:v>
                </c:pt>
                <c:pt idx="2754">
                  <c:v>0</c:v>
                </c:pt>
                <c:pt idx="2755">
                  <c:v>0</c:v>
                </c:pt>
                <c:pt idx="2756">
                  <c:v>0</c:v>
                </c:pt>
                <c:pt idx="2757">
                  <c:v>0</c:v>
                </c:pt>
                <c:pt idx="2758">
                  <c:v>0</c:v>
                </c:pt>
                <c:pt idx="2759">
                  <c:v>0</c:v>
                </c:pt>
                <c:pt idx="2760">
                  <c:v>1</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1</c:v>
                </c:pt>
                <c:pt idx="2774">
                  <c:v>0</c:v>
                </c:pt>
                <c:pt idx="2775">
                  <c:v>0</c:v>
                </c:pt>
                <c:pt idx="2776">
                  <c:v>0</c:v>
                </c:pt>
                <c:pt idx="2777">
                  <c:v>0</c:v>
                </c:pt>
                <c:pt idx="2778">
                  <c:v>0</c:v>
                </c:pt>
                <c:pt idx="2779">
                  <c:v>0</c:v>
                </c:pt>
                <c:pt idx="2780">
                  <c:v>1</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1</c:v>
                </c:pt>
                <c:pt idx="2822">
                  <c:v>1</c:v>
                </c:pt>
                <c:pt idx="2823">
                  <c:v>1</c:v>
                </c:pt>
                <c:pt idx="2824">
                  <c:v>0</c:v>
                </c:pt>
                <c:pt idx="2825">
                  <c:v>0</c:v>
                </c:pt>
                <c:pt idx="2826">
                  <c:v>1</c:v>
                </c:pt>
                <c:pt idx="2827">
                  <c:v>1</c:v>
                </c:pt>
                <c:pt idx="2828">
                  <c:v>0</c:v>
                </c:pt>
                <c:pt idx="2829">
                  <c:v>0</c:v>
                </c:pt>
                <c:pt idx="2830">
                  <c:v>0</c:v>
                </c:pt>
                <c:pt idx="2831">
                  <c:v>0</c:v>
                </c:pt>
                <c:pt idx="2832">
                  <c:v>0</c:v>
                </c:pt>
                <c:pt idx="2833">
                  <c:v>0</c:v>
                </c:pt>
                <c:pt idx="2834">
                  <c:v>0</c:v>
                </c:pt>
                <c:pt idx="2835">
                  <c:v>0</c:v>
                </c:pt>
                <c:pt idx="2836">
                  <c:v>0</c:v>
                </c:pt>
                <c:pt idx="2837">
                  <c:v>1</c:v>
                </c:pt>
                <c:pt idx="2838">
                  <c:v>0</c:v>
                </c:pt>
                <c:pt idx="2839">
                  <c:v>0</c:v>
                </c:pt>
                <c:pt idx="2840">
                  <c:v>0</c:v>
                </c:pt>
                <c:pt idx="2841">
                  <c:v>0</c:v>
                </c:pt>
                <c:pt idx="2842">
                  <c:v>0</c:v>
                </c:pt>
                <c:pt idx="2843">
                  <c:v>0</c:v>
                </c:pt>
                <c:pt idx="2844">
                  <c:v>0</c:v>
                </c:pt>
                <c:pt idx="2845">
                  <c:v>1</c:v>
                </c:pt>
                <c:pt idx="2846">
                  <c:v>0</c:v>
                </c:pt>
                <c:pt idx="2847">
                  <c:v>1</c:v>
                </c:pt>
                <c:pt idx="2848">
                  <c:v>0</c:v>
                </c:pt>
                <c:pt idx="2849">
                  <c:v>0</c:v>
                </c:pt>
                <c:pt idx="2850">
                  <c:v>0</c:v>
                </c:pt>
                <c:pt idx="2851">
                  <c:v>1</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1</c:v>
                </c:pt>
                <c:pt idx="2866">
                  <c:v>0</c:v>
                </c:pt>
                <c:pt idx="2867">
                  <c:v>0</c:v>
                </c:pt>
                <c:pt idx="2868">
                  <c:v>0</c:v>
                </c:pt>
                <c:pt idx="2869">
                  <c:v>0</c:v>
                </c:pt>
                <c:pt idx="2870">
                  <c:v>0</c:v>
                </c:pt>
                <c:pt idx="2871">
                  <c:v>1</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1</c:v>
                </c:pt>
                <c:pt idx="2888">
                  <c:v>0</c:v>
                </c:pt>
                <c:pt idx="2889">
                  <c:v>0</c:v>
                </c:pt>
                <c:pt idx="2890">
                  <c:v>0</c:v>
                </c:pt>
                <c:pt idx="2891">
                  <c:v>1</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1</c:v>
                </c:pt>
                <c:pt idx="2912">
                  <c:v>0</c:v>
                </c:pt>
                <c:pt idx="2913">
                  <c:v>0</c:v>
                </c:pt>
                <c:pt idx="2914">
                  <c:v>0</c:v>
                </c:pt>
                <c:pt idx="2915">
                  <c:v>1</c:v>
                </c:pt>
                <c:pt idx="2916">
                  <c:v>0</c:v>
                </c:pt>
                <c:pt idx="2917">
                  <c:v>1</c:v>
                </c:pt>
                <c:pt idx="2918">
                  <c:v>0</c:v>
                </c:pt>
                <c:pt idx="2919">
                  <c:v>0</c:v>
                </c:pt>
                <c:pt idx="2920">
                  <c:v>0</c:v>
                </c:pt>
                <c:pt idx="2921">
                  <c:v>0</c:v>
                </c:pt>
                <c:pt idx="2922">
                  <c:v>0</c:v>
                </c:pt>
                <c:pt idx="2923">
                  <c:v>0</c:v>
                </c:pt>
                <c:pt idx="2924">
                  <c:v>1</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1</c:v>
                </c:pt>
                <c:pt idx="2941">
                  <c:v>0</c:v>
                </c:pt>
                <c:pt idx="2942">
                  <c:v>0</c:v>
                </c:pt>
                <c:pt idx="2943">
                  <c:v>0</c:v>
                </c:pt>
                <c:pt idx="2944">
                  <c:v>1</c:v>
                </c:pt>
                <c:pt idx="2945">
                  <c:v>0</c:v>
                </c:pt>
                <c:pt idx="2946">
                  <c:v>0</c:v>
                </c:pt>
                <c:pt idx="2947">
                  <c:v>0</c:v>
                </c:pt>
                <c:pt idx="2948">
                  <c:v>1</c:v>
                </c:pt>
                <c:pt idx="2949">
                  <c:v>0</c:v>
                </c:pt>
                <c:pt idx="2950">
                  <c:v>0</c:v>
                </c:pt>
                <c:pt idx="2951">
                  <c:v>0</c:v>
                </c:pt>
                <c:pt idx="2952">
                  <c:v>0</c:v>
                </c:pt>
                <c:pt idx="2953">
                  <c:v>1</c:v>
                </c:pt>
                <c:pt idx="2954">
                  <c:v>0</c:v>
                </c:pt>
                <c:pt idx="2955">
                  <c:v>0</c:v>
                </c:pt>
                <c:pt idx="2956">
                  <c:v>0</c:v>
                </c:pt>
                <c:pt idx="2957">
                  <c:v>0</c:v>
                </c:pt>
                <c:pt idx="2958">
                  <c:v>0</c:v>
                </c:pt>
                <c:pt idx="2959">
                  <c:v>0</c:v>
                </c:pt>
                <c:pt idx="2960">
                  <c:v>0</c:v>
                </c:pt>
                <c:pt idx="2961">
                  <c:v>0</c:v>
                </c:pt>
                <c:pt idx="2962">
                  <c:v>1</c:v>
                </c:pt>
                <c:pt idx="2963">
                  <c:v>1</c:v>
                </c:pt>
                <c:pt idx="2964">
                  <c:v>0</c:v>
                </c:pt>
                <c:pt idx="2965">
                  <c:v>0</c:v>
                </c:pt>
                <c:pt idx="2966">
                  <c:v>0</c:v>
                </c:pt>
                <c:pt idx="2967">
                  <c:v>0</c:v>
                </c:pt>
                <c:pt idx="2968">
                  <c:v>0</c:v>
                </c:pt>
                <c:pt idx="2969">
                  <c:v>0</c:v>
                </c:pt>
                <c:pt idx="2970">
                  <c:v>0</c:v>
                </c:pt>
                <c:pt idx="2971">
                  <c:v>0</c:v>
                </c:pt>
                <c:pt idx="2972">
                  <c:v>1</c:v>
                </c:pt>
                <c:pt idx="2973">
                  <c:v>1</c:v>
                </c:pt>
                <c:pt idx="2974">
                  <c:v>0</c:v>
                </c:pt>
                <c:pt idx="2975">
                  <c:v>0</c:v>
                </c:pt>
                <c:pt idx="2976">
                  <c:v>0</c:v>
                </c:pt>
                <c:pt idx="2977">
                  <c:v>0</c:v>
                </c:pt>
                <c:pt idx="2978">
                  <c:v>0</c:v>
                </c:pt>
                <c:pt idx="2979">
                  <c:v>0</c:v>
                </c:pt>
                <c:pt idx="2980">
                  <c:v>1</c:v>
                </c:pt>
                <c:pt idx="2981">
                  <c:v>0</c:v>
                </c:pt>
                <c:pt idx="2982">
                  <c:v>0</c:v>
                </c:pt>
                <c:pt idx="2983">
                  <c:v>0</c:v>
                </c:pt>
                <c:pt idx="2984">
                  <c:v>0</c:v>
                </c:pt>
                <c:pt idx="2985">
                  <c:v>1</c:v>
                </c:pt>
                <c:pt idx="2986">
                  <c:v>0</c:v>
                </c:pt>
                <c:pt idx="2987">
                  <c:v>0</c:v>
                </c:pt>
                <c:pt idx="2988">
                  <c:v>1</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1</c:v>
                </c:pt>
                <c:pt idx="3006">
                  <c:v>1</c:v>
                </c:pt>
                <c:pt idx="3007">
                  <c:v>0</c:v>
                </c:pt>
                <c:pt idx="3008">
                  <c:v>0</c:v>
                </c:pt>
                <c:pt idx="3009">
                  <c:v>0</c:v>
                </c:pt>
                <c:pt idx="3010">
                  <c:v>0</c:v>
                </c:pt>
                <c:pt idx="3011">
                  <c:v>0</c:v>
                </c:pt>
                <c:pt idx="3012">
                  <c:v>0</c:v>
                </c:pt>
                <c:pt idx="3013">
                  <c:v>1</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1</c:v>
                </c:pt>
                <c:pt idx="3028">
                  <c:v>0</c:v>
                </c:pt>
                <c:pt idx="3029">
                  <c:v>1</c:v>
                </c:pt>
                <c:pt idx="3030">
                  <c:v>0</c:v>
                </c:pt>
                <c:pt idx="3031">
                  <c:v>0</c:v>
                </c:pt>
                <c:pt idx="3032">
                  <c:v>0</c:v>
                </c:pt>
                <c:pt idx="3033">
                  <c:v>1</c:v>
                </c:pt>
                <c:pt idx="3034">
                  <c:v>0</c:v>
                </c:pt>
                <c:pt idx="3035">
                  <c:v>0</c:v>
                </c:pt>
                <c:pt idx="3036">
                  <c:v>1</c:v>
                </c:pt>
                <c:pt idx="3037">
                  <c:v>0</c:v>
                </c:pt>
                <c:pt idx="3038">
                  <c:v>0</c:v>
                </c:pt>
                <c:pt idx="3039">
                  <c:v>0</c:v>
                </c:pt>
                <c:pt idx="3040">
                  <c:v>1</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1</c:v>
                </c:pt>
                <c:pt idx="3065">
                  <c:v>0</c:v>
                </c:pt>
                <c:pt idx="3066">
                  <c:v>0</c:v>
                </c:pt>
                <c:pt idx="3067">
                  <c:v>0</c:v>
                </c:pt>
                <c:pt idx="3068">
                  <c:v>0</c:v>
                </c:pt>
                <c:pt idx="3069">
                  <c:v>0</c:v>
                </c:pt>
                <c:pt idx="3070">
                  <c:v>0</c:v>
                </c:pt>
                <c:pt idx="3071">
                  <c:v>0</c:v>
                </c:pt>
                <c:pt idx="3072">
                  <c:v>0</c:v>
                </c:pt>
                <c:pt idx="3073">
                  <c:v>1</c:v>
                </c:pt>
                <c:pt idx="3074">
                  <c:v>0</c:v>
                </c:pt>
                <c:pt idx="3075">
                  <c:v>0</c:v>
                </c:pt>
                <c:pt idx="3076">
                  <c:v>0</c:v>
                </c:pt>
                <c:pt idx="3077">
                  <c:v>0</c:v>
                </c:pt>
                <c:pt idx="3078">
                  <c:v>0</c:v>
                </c:pt>
                <c:pt idx="3079">
                  <c:v>0</c:v>
                </c:pt>
                <c:pt idx="3080">
                  <c:v>1</c:v>
                </c:pt>
                <c:pt idx="3081">
                  <c:v>0</c:v>
                </c:pt>
                <c:pt idx="3082">
                  <c:v>0</c:v>
                </c:pt>
                <c:pt idx="3083">
                  <c:v>0</c:v>
                </c:pt>
                <c:pt idx="3084">
                  <c:v>0</c:v>
                </c:pt>
                <c:pt idx="3085">
                  <c:v>0</c:v>
                </c:pt>
                <c:pt idx="3086">
                  <c:v>0</c:v>
                </c:pt>
                <c:pt idx="3087">
                  <c:v>0</c:v>
                </c:pt>
                <c:pt idx="3088">
                  <c:v>1</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1</c:v>
                </c:pt>
                <c:pt idx="3118">
                  <c:v>0</c:v>
                </c:pt>
                <c:pt idx="3119">
                  <c:v>0</c:v>
                </c:pt>
                <c:pt idx="3120">
                  <c:v>0</c:v>
                </c:pt>
                <c:pt idx="3121">
                  <c:v>0</c:v>
                </c:pt>
                <c:pt idx="3122">
                  <c:v>0</c:v>
                </c:pt>
                <c:pt idx="3123">
                  <c:v>1</c:v>
                </c:pt>
                <c:pt idx="3124">
                  <c:v>0</c:v>
                </c:pt>
                <c:pt idx="3125">
                  <c:v>0</c:v>
                </c:pt>
                <c:pt idx="3126">
                  <c:v>0</c:v>
                </c:pt>
                <c:pt idx="3127">
                  <c:v>0</c:v>
                </c:pt>
                <c:pt idx="3128">
                  <c:v>0</c:v>
                </c:pt>
                <c:pt idx="3129">
                  <c:v>0</c:v>
                </c:pt>
                <c:pt idx="3130">
                  <c:v>0</c:v>
                </c:pt>
                <c:pt idx="3131">
                  <c:v>0</c:v>
                </c:pt>
                <c:pt idx="3132">
                  <c:v>0</c:v>
                </c:pt>
                <c:pt idx="3133">
                  <c:v>0</c:v>
                </c:pt>
                <c:pt idx="3134">
                  <c:v>0</c:v>
                </c:pt>
                <c:pt idx="3135">
                  <c:v>1</c:v>
                </c:pt>
                <c:pt idx="3136">
                  <c:v>0</c:v>
                </c:pt>
                <c:pt idx="3137">
                  <c:v>0</c:v>
                </c:pt>
                <c:pt idx="3138">
                  <c:v>0</c:v>
                </c:pt>
                <c:pt idx="3139">
                  <c:v>0</c:v>
                </c:pt>
                <c:pt idx="3140">
                  <c:v>0</c:v>
                </c:pt>
                <c:pt idx="3141">
                  <c:v>1</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1</c:v>
                </c:pt>
                <c:pt idx="3161">
                  <c:v>1</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1</c:v>
                </c:pt>
                <c:pt idx="3177">
                  <c:v>0</c:v>
                </c:pt>
                <c:pt idx="3178">
                  <c:v>0</c:v>
                </c:pt>
                <c:pt idx="3179">
                  <c:v>0</c:v>
                </c:pt>
                <c:pt idx="3180">
                  <c:v>0</c:v>
                </c:pt>
                <c:pt idx="3181">
                  <c:v>0</c:v>
                </c:pt>
                <c:pt idx="3182">
                  <c:v>0</c:v>
                </c:pt>
                <c:pt idx="3183">
                  <c:v>0</c:v>
                </c:pt>
                <c:pt idx="3184">
                  <c:v>1</c:v>
                </c:pt>
                <c:pt idx="3185">
                  <c:v>0</c:v>
                </c:pt>
                <c:pt idx="3186">
                  <c:v>0</c:v>
                </c:pt>
                <c:pt idx="3187">
                  <c:v>1</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1</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1</c:v>
                </c:pt>
                <c:pt idx="3220">
                  <c:v>0</c:v>
                </c:pt>
                <c:pt idx="3221">
                  <c:v>0</c:v>
                </c:pt>
                <c:pt idx="3222">
                  <c:v>0</c:v>
                </c:pt>
                <c:pt idx="3223">
                  <c:v>0</c:v>
                </c:pt>
                <c:pt idx="3224">
                  <c:v>1</c:v>
                </c:pt>
                <c:pt idx="3225">
                  <c:v>0</c:v>
                </c:pt>
                <c:pt idx="3226">
                  <c:v>0</c:v>
                </c:pt>
                <c:pt idx="3227">
                  <c:v>0</c:v>
                </c:pt>
                <c:pt idx="3228">
                  <c:v>0</c:v>
                </c:pt>
                <c:pt idx="3229">
                  <c:v>1</c:v>
                </c:pt>
                <c:pt idx="3230">
                  <c:v>0</c:v>
                </c:pt>
                <c:pt idx="3231">
                  <c:v>0</c:v>
                </c:pt>
                <c:pt idx="3232">
                  <c:v>0</c:v>
                </c:pt>
                <c:pt idx="3233">
                  <c:v>0</c:v>
                </c:pt>
                <c:pt idx="3234">
                  <c:v>0</c:v>
                </c:pt>
                <c:pt idx="3235">
                  <c:v>0</c:v>
                </c:pt>
                <c:pt idx="3236">
                  <c:v>0</c:v>
                </c:pt>
                <c:pt idx="3237">
                  <c:v>0</c:v>
                </c:pt>
                <c:pt idx="3238">
                  <c:v>0</c:v>
                </c:pt>
                <c:pt idx="3239">
                  <c:v>1</c:v>
                </c:pt>
                <c:pt idx="3240">
                  <c:v>0</c:v>
                </c:pt>
                <c:pt idx="3241">
                  <c:v>0</c:v>
                </c:pt>
                <c:pt idx="3242">
                  <c:v>0</c:v>
                </c:pt>
                <c:pt idx="3243">
                  <c:v>0</c:v>
                </c:pt>
                <c:pt idx="3244">
                  <c:v>0</c:v>
                </c:pt>
                <c:pt idx="3245">
                  <c:v>0</c:v>
                </c:pt>
                <c:pt idx="3246">
                  <c:v>0</c:v>
                </c:pt>
                <c:pt idx="3247">
                  <c:v>0</c:v>
                </c:pt>
                <c:pt idx="3248">
                  <c:v>1</c:v>
                </c:pt>
                <c:pt idx="3249">
                  <c:v>0</c:v>
                </c:pt>
                <c:pt idx="3250">
                  <c:v>1</c:v>
                </c:pt>
                <c:pt idx="3251">
                  <c:v>0</c:v>
                </c:pt>
                <c:pt idx="3252">
                  <c:v>0</c:v>
                </c:pt>
                <c:pt idx="3253">
                  <c:v>0</c:v>
                </c:pt>
                <c:pt idx="3254">
                  <c:v>0</c:v>
                </c:pt>
                <c:pt idx="3255">
                  <c:v>0</c:v>
                </c:pt>
                <c:pt idx="3256">
                  <c:v>1</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1</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1</c:v>
                </c:pt>
                <c:pt idx="3298">
                  <c:v>0</c:v>
                </c:pt>
                <c:pt idx="3299">
                  <c:v>0</c:v>
                </c:pt>
                <c:pt idx="3300">
                  <c:v>0</c:v>
                </c:pt>
                <c:pt idx="3301">
                  <c:v>1</c:v>
                </c:pt>
                <c:pt idx="3302">
                  <c:v>0</c:v>
                </c:pt>
                <c:pt idx="3303">
                  <c:v>0</c:v>
                </c:pt>
                <c:pt idx="3304">
                  <c:v>1</c:v>
                </c:pt>
                <c:pt idx="3305">
                  <c:v>1</c:v>
                </c:pt>
                <c:pt idx="3306">
                  <c:v>0</c:v>
                </c:pt>
                <c:pt idx="3307">
                  <c:v>0</c:v>
                </c:pt>
                <c:pt idx="3308">
                  <c:v>0</c:v>
                </c:pt>
                <c:pt idx="3309">
                  <c:v>0</c:v>
                </c:pt>
                <c:pt idx="3310">
                  <c:v>0</c:v>
                </c:pt>
                <c:pt idx="3311">
                  <c:v>1</c:v>
                </c:pt>
                <c:pt idx="3312">
                  <c:v>0</c:v>
                </c:pt>
                <c:pt idx="3313">
                  <c:v>0</c:v>
                </c:pt>
                <c:pt idx="3314">
                  <c:v>0</c:v>
                </c:pt>
                <c:pt idx="3315">
                  <c:v>1</c:v>
                </c:pt>
                <c:pt idx="3316">
                  <c:v>0</c:v>
                </c:pt>
                <c:pt idx="3317">
                  <c:v>1</c:v>
                </c:pt>
                <c:pt idx="3318">
                  <c:v>0</c:v>
                </c:pt>
                <c:pt idx="3319">
                  <c:v>0</c:v>
                </c:pt>
                <c:pt idx="3320">
                  <c:v>0</c:v>
                </c:pt>
                <c:pt idx="3321">
                  <c:v>1</c:v>
                </c:pt>
                <c:pt idx="3322">
                  <c:v>0</c:v>
                </c:pt>
                <c:pt idx="3323">
                  <c:v>0</c:v>
                </c:pt>
                <c:pt idx="3324">
                  <c:v>0</c:v>
                </c:pt>
                <c:pt idx="3325">
                  <c:v>0</c:v>
                </c:pt>
                <c:pt idx="3326">
                  <c:v>0</c:v>
                </c:pt>
                <c:pt idx="3327">
                  <c:v>0</c:v>
                </c:pt>
                <c:pt idx="3328">
                  <c:v>0</c:v>
                </c:pt>
                <c:pt idx="3329">
                  <c:v>0</c:v>
                </c:pt>
                <c:pt idx="3330">
                  <c:v>0</c:v>
                </c:pt>
                <c:pt idx="3331">
                  <c:v>1</c:v>
                </c:pt>
                <c:pt idx="3332">
                  <c:v>0</c:v>
                </c:pt>
                <c:pt idx="3333">
                  <c:v>1</c:v>
                </c:pt>
                <c:pt idx="3334">
                  <c:v>0</c:v>
                </c:pt>
                <c:pt idx="3335">
                  <c:v>0</c:v>
                </c:pt>
                <c:pt idx="3336">
                  <c:v>0</c:v>
                </c:pt>
                <c:pt idx="3337">
                  <c:v>0</c:v>
                </c:pt>
                <c:pt idx="3338">
                  <c:v>0</c:v>
                </c:pt>
                <c:pt idx="3339">
                  <c:v>0</c:v>
                </c:pt>
                <c:pt idx="3340">
                  <c:v>0</c:v>
                </c:pt>
                <c:pt idx="3341">
                  <c:v>1</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1</c:v>
                </c:pt>
                <c:pt idx="3361">
                  <c:v>0</c:v>
                </c:pt>
                <c:pt idx="3362">
                  <c:v>0</c:v>
                </c:pt>
                <c:pt idx="3363">
                  <c:v>0</c:v>
                </c:pt>
                <c:pt idx="3364">
                  <c:v>0</c:v>
                </c:pt>
                <c:pt idx="3365">
                  <c:v>0</c:v>
                </c:pt>
                <c:pt idx="3366">
                  <c:v>0</c:v>
                </c:pt>
                <c:pt idx="3367">
                  <c:v>1</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1</c:v>
                </c:pt>
                <c:pt idx="3386">
                  <c:v>0</c:v>
                </c:pt>
                <c:pt idx="3387">
                  <c:v>0</c:v>
                </c:pt>
                <c:pt idx="3388">
                  <c:v>0</c:v>
                </c:pt>
                <c:pt idx="3389">
                  <c:v>0</c:v>
                </c:pt>
                <c:pt idx="3390">
                  <c:v>0</c:v>
                </c:pt>
                <c:pt idx="3391">
                  <c:v>0</c:v>
                </c:pt>
                <c:pt idx="3392">
                  <c:v>0</c:v>
                </c:pt>
                <c:pt idx="3393">
                  <c:v>0</c:v>
                </c:pt>
                <c:pt idx="3394">
                  <c:v>1</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1</c:v>
                </c:pt>
                <c:pt idx="3414">
                  <c:v>0</c:v>
                </c:pt>
                <c:pt idx="3415">
                  <c:v>0</c:v>
                </c:pt>
                <c:pt idx="3416">
                  <c:v>0</c:v>
                </c:pt>
                <c:pt idx="3417">
                  <c:v>0</c:v>
                </c:pt>
                <c:pt idx="3418">
                  <c:v>0</c:v>
                </c:pt>
                <c:pt idx="3419">
                  <c:v>0</c:v>
                </c:pt>
                <c:pt idx="3420">
                  <c:v>0</c:v>
                </c:pt>
                <c:pt idx="3421">
                  <c:v>0</c:v>
                </c:pt>
                <c:pt idx="3422">
                  <c:v>1</c:v>
                </c:pt>
                <c:pt idx="3423">
                  <c:v>0</c:v>
                </c:pt>
                <c:pt idx="3424">
                  <c:v>1</c:v>
                </c:pt>
                <c:pt idx="3425">
                  <c:v>0</c:v>
                </c:pt>
                <c:pt idx="3426">
                  <c:v>0</c:v>
                </c:pt>
                <c:pt idx="3427">
                  <c:v>0</c:v>
                </c:pt>
                <c:pt idx="3428">
                  <c:v>0</c:v>
                </c:pt>
                <c:pt idx="3429">
                  <c:v>0</c:v>
                </c:pt>
                <c:pt idx="3430">
                  <c:v>0</c:v>
                </c:pt>
                <c:pt idx="3431">
                  <c:v>1</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1</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1</c:v>
                </c:pt>
                <c:pt idx="3492">
                  <c:v>0</c:v>
                </c:pt>
                <c:pt idx="3493">
                  <c:v>0</c:v>
                </c:pt>
                <c:pt idx="3494">
                  <c:v>0</c:v>
                </c:pt>
                <c:pt idx="3495">
                  <c:v>0</c:v>
                </c:pt>
                <c:pt idx="3496">
                  <c:v>0</c:v>
                </c:pt>
                <c:pt idx="3497">
                  <c:v>0</c:v>
                </c:pt>
                <c:pt idx="3498">
                  <c:v>1</c:v>
                </c:pt>
                <c:pt idx="3499">
                  <c:v>0</c:v>
                </c:pt>
                <c:pt idx="3500">
                  <c:v>0</c:v>
                </c:pt>
                <c:pt idx="3501">
                  <c:v>0</c:v>
                </c:pt>
                <c:pt idx="3502">
                  <c:v>1</c:v>
                </c:pt>
                <c:pt idx="3503">
                  <c:v>0</c:v>
                </c:pt>
                <c:pt idx="3504">
                  <c:v>0</c:v>
                </c:pt>
                <c:pt idx="3505">
                  <c:v>0</c:v>
                </c:pt>
                <c:pt idx="3506">
                  <c:v>0</c:v>
                </c:pt>
                <c:pt idx="3507">
                  <c:v>0</c:v>
                </c:pt>
                <c:pt idx="3508">
                  <c:v>0</c:v>
                </c:pt>
                <c:pt idx="3509">
                  <c:v>0</c:v>
                </c:pt>
                <c:pt idx="3510">
                  <c:v>1</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1</c:v>
                </c:pt>
                <c:pt idx="3528">
                  <c:v>0</c:v>
                </c:pt>
                <c:pt idx="3529">
                  <c:v>0</c:v>
                </c:pt>
                <c:pt idx="3530">
                  <c:v>0</c:v>
                </c:pt>
                <c:pt idx="3531">
                  <c:v>0</c:v>
                </c:pt>
                <c:pt idx="3532">
                  <c:v>0</c:v>
                </c:pt>
                <c:pt idx="3533">
                  <c:v>0</c:v>
                </c:pt>
                <c:pt idx="3534">
                  <c:v>0</c:v>
                </c:pt>
                <c:pt idx="3535">
                  <c:v>0</c:v>
                </c:pt>
                <c:pt idx="3536">
                  <c:v>0</c:v>
                </c:pt>
                <c:pt idx="3537">
                  <c:v>0</c:v>
                </c:pt>
                <c:pt idx="3538">
                  <c:v>1</c:v>
                </c:pt>
                <c:pt idx="3539">
                  <c:v>0</c:v>
                </c:pt>
                <c:pt idx="3540">
                  <c:v>1</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1</c:v>
                </c:pt>
                <c:pt idx="3554">
                  <c:v>0</c:v>
                </c:pt>
                <c:pt idx="3555">
                  <c:v>0</c:v>
                </c:pt>
                <c:pt idx="3556">
                  <c:v>1</c:v>
                </c:pt>
                <c:pt idx="3557">
                  <c:v>0</c:v>
                </c:pt>
                <c:pt idx="3558">
                  <c:v>1</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1</c:v>
                </c:pt>
                <c:pt idx="3587">
                  <c:v>0</c:v>
                </c:pt>
                <c:pt idx="3588">
                  <c:v>0</c:v>
                </c:pt>
                <c:pt idx="3589">
                  <c:v>1</c:v>
                </c:pt>
                <c:pt idx="3590">
                  <c:v>0</c:v>
                </c:pt>
                <c:pt idx="3591">
                  <c:v>0</c:v>
                </c:pt>
                <c:pt idx="3592">
                  <c:v>0</c:v>
                </c:pt>
                <c:pt idx="3593">
                  <c:v>0</c:v>
                </c:pt>
                <c:pt idx="3594">
                  <c:v>0</c:v>
                </c:pt>
                <c:pt idx="3595">
                  <c:v>0</c:v>
                </c:pt>
                <c:pt idx="3596">
                  <c:v>0</c:v>
                </c:pt>
                <c:pt idx="3597">
                  <c:v>0</c:v>
                </c:pt>
                <c:pt idx="3598">
                  <c:v>0</c:v>
                </c:pt>
                <c:pt idx="3599">
                  <c:v>0</c:v>
                </c:pt>
                <c:pt idx="3600">
                  <c:v>0</c:v>
                </c:pt>
                <c:pt idx="3601">
                  <c:v>0</c:v>
                </c:pt>
                <c:pt idx="3602">
                  <c:v>0</c:v>
                </c:pt>
                <c:pt idx="3603">
                  <c:v>0</c:v>
                </c:pt>
                <c:pt idx="3604">
                  <c:v>0</c:v>
                </c:pt>
                <c:pt idx="3605">
                  <c:v>0</c:v>
                </c:pt>
                <c:pt idx="3606">
                  <c:v>0</c:v>
                </c:pt>
                <c:pt idx="3607">
                  <c:v>0</c:v>
                </c:pt>
                <c:pt idx="3608">
                  <c:v>0</c:v>
                </c:pt>
                <c:pt idx="3609">
                  <c:v>0</c:v>
                </c:pt>
                <c:pt idx="3610">
                  <c:v>0</c:v>
                </c:pt>
                <c:pt idx="3611">
                  <c:v>0</c:v>
                </c:pt>
                <c:pt idx="3612">
                  <c:v>0</c:v>
                </c:pt>
                <c:pt idx="3613">
                  <c:v>0</c:v>
                </c:pt>
                <c:pt idx="3614">
                  <c:v>0</c:v>
                </c:pt>
                <c:pt idx="3615">
                  <c:v>0</c:v>
                </c:pt>
                <c:pt idx="3616">
                  <c:v>0</c:v>
                </c:pt>
                <c:pt idx="3617">
                  <c:v>0</c:v>
                </c:pt>
                <c:pt idx="3618">
                  <c:v>0</c:v>
                </c:pt>
                <c:pt idx="3619">
                  <c:v>0</c:v>
                </c:pt>
                <c:pt idx="3620">
                  <c:v>0</c:v>
                </c:pt>
                <c:pt idx="3621">
                  <c:v>0</c:v>
                </c:pt>
                <c:pt idx="3622">
                  <c:v>0</c:v>
                </c:pt>
                <c:pt idx="3623">
                  <c:v>0</c:v>
                </c:pt>
                <c:pt idx="3624">
                  <c:v>0</c:v>
                </c:pt>
                <c:pt idx="3625">
                  <c:v>0</c:v>
                </c:pt>
                <c:pt idx="3626">
                  <c:v>0</c:v>
                </c:pt>
                <c:pt idx="3627">
                  <c:v>0</c:v>
                </c:pt>
                <c:pt idx="3628">
                  <c:v>0</c:v>
                </c:pt>
                <c:pt idx="3629">
                  <c:v>0</c:v>
                </c:pt>
                <c:pt idx="3630">
                  <c:v>0</c:v>
                </c:pt>
                <c:pt idx="3631">
                  <c:v>0</c:v>
                </c:pt>
                <c:pt idx="3632">
                  <c:v>0</c:v>
                </c:pt>
                <c:pt idx="3633">
                  <c:v>0</c:v>
                </c:pt>
                <c:pt idx="3634">
                  <c:v>0</c:v>
                </c:pt>
                <c:pt idx="3635">
                  <c:v>0</c:v>
                </c:pt>
                <c:pt idx="3636">
                  <c:v>0</c:v>
                </c:pt>
                <c:pt idx="3637">
                  <c:v>0</c:v>
                </c:pt>
                <c:pt idx="3638">
                  <c:v>0</c:v>
                </c:pt>
                <c:pt idx="3639">
                  <c:v>0</c:v>
                </c:pt>
                <c:pt idx="3640">
                  <c:v>0</c:v>
                </c:pt>
                <c:pt idx="3641">
                  <c:v>0</c:v>
                </c:pt>
                <c:pt idx="3642">
                  <c:v>1</c:v>
                </c:pt>
                <c:pt idx="3643">
                  <c:v>0</c:v>
                </c:pt>
                <c:pt idx="3644">
                  <c:v>0</c:v>
                </c:pt>
                <c:pt idx="3645">
                  <c:v>0</c:v>
                </c:pt>
                <c:pt idx="3646">
                  <c:v>0</c:v>
                </c:pt>
                <c:pt idx="3647">
                  <c:v>0</c:v>
                </c:pt>
                <c:pt idx="3648">
                  <c:v>0</c:v>
                </c:pt>
                <c:pt idx="3649">
                  <c:v>0</c:v>
                </c:pt>
                <c:pt idx="3650">
                  <c:v>0</c:v>
                </c:pt>
                <c:pt idx="3651">
                  <c:v>0</c:v>
                </c:pt>
                <c:pt idx="3652">
                  <c:v>1</c:v>
                </c:pt>
                <c:pt idx="3653">
                  <c:v>1</c:v>
                </c:pt>
                <c:pt idx="3654">
                  <c:v>0</c:v>
                </c:pt>
                <c:pt idx="3655">
                  <c:v>0</c:v>
                </c:pt>
                <c:pt idx="3656">
                  <c:v>0</c:v>
                </c:pt>
                <c:pt idx="3657">
                  <c:v>0</c:v>
                </c:pt>
                <c:pt idx="3658">
                  <c:v>1</c:v>
                </c:pt>
                <c:pt idx="3659">
                  <c:v>0</c:v>
                </c:pt>
                <c:pt idx="3660">
                  <c:v>0</c:v>
                </c:pt>
                <c:pt idx="3661">
                  <c:v>0</c:v>
                </c:pt>
                <c:pt idx="3662">
                  <c:v>0</c:v>
                </c:pt>
                <c:pt idx="3663">
                  <c:v>0</c:v>
                </c:pt>
                <c:pt idx="3664">
                  <c:v>0</c:v>
                </c:pt>
                <c:pt idx="3665">
                  <c:v>0</c:v>
                </c:pt>
                <c:pt idx="3666">
                  <c:v>1</c:v>
                </c:pt>
                <c:pt idx="3667">
                  <c:v>0</c:v>
                </c:pt>
                <c:pt idx="3668">
                  <c:v>0</c:v>
                </c:pt>
                <c:pt idx="3669">
                  <c:v>0</c:v>
                </c:pt>
                <c:pt idx="3670">
                  <c:v>0</c:v>
                </c:pt>
                <c:pt idx="3671">
                  <c:v>0</c:v>
                </c:pt>
                <c:pt idx="3672">
                  <c:v>0</c:v>
                </c:pt>
                <c:pt idx="3673">
                  <c:v>1</c:v>
                </c:pt>
                <c:pt idx="3674">
                  <c:v>0</c:v>
                </c:pt>
                <c:pt idx="3675">
                  <c:v>0</c:v>
                </c:pt>
                <c:pt idx="3676">
                  <c:v>0</c:v>
                </c:pt>
                <c:pt idx="3677">
                  <c:v>0</c:v>
                </c:pt>
                <c:pt idx="3678">
                  <c:v>0</c:v>
                </c:pt>
                <c:pt idx="3679">
                  <c:v>0</c:v>
                </c:pt>
                <c:pt idx="3680">
                  <c:v>0</c:v>
                </c:pt>
                <c:pt idx="3681">
                  <c:v>1</c:v>
                </c:pt>
                <c:pt idx="3682">
                  <c:v>0</c:v>
                </c:pt>
                <c:pt idx="3683">
                  <c:v>0</c:v>
                </c:pt>
                <c:pt idx="3684">
                  <c:v>1</c:v>
                </c:pt>
                <c:pt idx="3685">
                  <c:v>0</c:v>
                </c:pt>
                <c:pt idx="3686">
                  <c:v>0</c:v>
                </c:pt>
                <c:pt idx="3687">
                  <c:v>0</c:v>
                </c:pt>
                <c:pt idx="3688">
                  <c:v>0</c:v>
                </c:pt>
                <c:pt idx="3689">
                  <c:v>0</c:v>
                </c:pt>
                <c:pt idx="3690">
                  <c:v>1</c:v>
                </c:pt>
                <c:pt idx="3691">
                  <c:v>0</c:v>
                </c:pt>
                <c:pt idx="3692">
                  <c:v>0</c:v>
                </c:pt>
                <c:pt idx="3693">
                  <c:v>0</c:v>
                </c:pt>
                <c:pt idx="3694">
                  <c:v>0</c:v>
                </c:pt>
                <c:pt idx="3695">
                  <c:v>1</c:v>
                </c:pt>
                <c:pt idx="3696">
                  <c:v>0</c:v>
                </c:pt>
                <c:pt idx="3697">
                  <c:v>0</c:v>
                </c:pt>
                <c:pt idx="3698">
                  <c:v>0</c:v>
                </c:pt>
                <c:pt idx="3699">
                  <c:v>0</c:v>
                </c:pt>
                <c:pt idx="3700">
                  <c:v>0</c:v>
                </c:pt>
                <c:pt idx="3701">
                  <c:v>0</c:v>
                </c:pt>
                <c:pt idx="3702">
                  <c:v>0</c:v>
                </c:pt>
                <c:pt idx="3703">
                  <c:v>0</c:v>
                </c:pt>
                <c:pt idx="3704">
                  <c:v>0</c:v>
                </c:pt>
                <c:pt idx="3705">
                  <c:v>0</c:v>
                </c:pt>
                <c:pt idx="3706">
                  <c:v>0</c:v>
                </c:pt>
                <c:pt idx="3707">
                  <c:v>0</c:v>
                </c:pt>
                <c:pt idx="3708">
                  <c:v>0</c:v>
                </c:pt>
                <c:pt idx="3709">
                  <c:v>0</c:v>
                </c:pt>
                <c:pt idx="3710">
                  <c:v>0</c:v>
                </c:pt>
                <c:pt idx="3711">
                  <c:v>0</c:v>
                </c:pt>
                <c:pt idx="3712">
                  <c:v>0</c:v>
                </c:pt>
                <c:pt idx="3713">
                  <c:v>0</c:v>
                </c:pt>
                <c:pt idx="3714">
                  <c:v>0</c:v>
                </c:pt>
                <c:pt idx="3715">
                  <c:v>0</c:v>
                </c:pt>
                <c:pt idx="3716">
                  <c:v>0</c:v>
                </c:pt>
                <c:pt idx="3717">
                  <c:v>0</c:v>
                </c:pt>
                <c:pt idx="3718">
                  <c:v>0</c:v>
                </c:pt>
                <c:pt idx="3719">
                  <c:v>0</c:v>
                </c:pt>
                <c:pt idx="3720">
                  <c:v>0</c:v>
                </c:pt>
                <c:pt idx="3721">
                  <c:v>0</c:v>
                </c:pt>
                <c:pt idx="3722">
                  <c:v>0</c:v>
                </c:pt>
                <c:pt idx="3723">
                  <c:v>1</c:v>
                </c:pt>
                <c:pt idx="3724">
                  <c:v>0</c:v>
                </c:pt>
                <c:pt idx="3725">
                  <c:v>0</c:v>
                </c:pt>
                <c:pt idx="3726">
                  <c:v>0</c:v>
                </c:pt>
                <c:pt idx="3727">
                  <c:v>0</c:v>
                </c:pt>
                <c:pt idx="3728">
                  <c:v>0</c:v>
                </c:pt>
                <c:pt idx="3729">
                  <c:v>0</c:v>
                </c:pt>
                <c:pt idx="3730">
                  <c:v>1</c:v>
                </c:pt>
                <c:pt idx="3731">
                  <c:v>0</c:v>
                </c:pt>
                <c:pt idx="3732">
                  <c:v>0</c:v>
                </c:pt>
                <c:pt idx="3733">
                  <c:v>1</c:v>
                </c:pt>
                <c:pt idx="3734">
                  <c:v>1</c:v>
                </c:pt>
                <c:pt idx="3735">
                  <c:v>0</c:v>
                </c:pt>
                <c:pt idx="3736">
                  <c:v>0</c:v>
                </c:pt>
                <c:pt idx="3737">
                  <c:v>0</c:v>
                </c:pt>
                <c:pt idx="3738">
                  <c:v>0</c:v>
                </c:pt>
                <c:pt idx="3739">
                  <c:v>0</c:v>
                </c:pt>
                <c:pt idx="3740">
                  <c:v>1</c:v>
                </c:pt>
                <c:pt idx="3741">
                  <c:v>0</c:v>
                </c:pt>
                <c:pt idx="3742">
                  <c:v>0</c:v>
                </c:pt>
                <c:pt idx="3743">
                  <c:v>1</c:v>
                </c:pt>
                <c:pt idx="3744">
                  <c:v>0</c:v>
                </c:pt>
                <c:pt idx="3745">
                  <c:v>0</c:v>
                </c:pt>
                <c:pt idx="3746">
                  <c:v>0</c:v>
                </c:pt>
                <c:pt idx="3747">
                  <c:v>0</c:v>
                </c:pt>
                <c:pt idx="3748">
                  <c:v>0</c:v>
                </c:pt>
                <c:pt idx="3749">
                  <c:v>0</c:v>
                </c:pt>
                <c:pt idx="3750">
                  <c:v>0</c:v>
                </c:pt>
                <c:pt idx="3751">
                  <c:v>0</c:v>
                </c:pt>
                <c:pt idx="3752">
                  <c:v>0</c:v>
                </c:pt>
                <c:pt idx="3753">
                  <c:v>0</c:v>
                </c:pt>
                <c:pt idx="3754">
                  <c:v>1</c:v>
                </c:pt>
                <c:pt idx="3755">
                  <c:v>0</c:v>
                </c:pt>
                <c:pt idx="3756">
                  <c:v>0</c:v>
                </c:pt>
                <c:pt idx="3757">
                  <c:v>0</c:v>
                </c:pt>
                <c:pt idx="3758">
                  <c:v>0</c:v>
                </c:pt>
                <c:pt idx="3759">
                  <c:v>0</c:v>
                </c:pt>
                <c:pt idx="3760">
                  <c:v>0</c:v>
                </c:pt>
                <c:pt idx="3761">
                  <c:v>0</c:v>
                </c:pt>
                <c:pt idx="3762">
                  <c:v>0</c:v>
                </c:pt>
                <c:pt idx="3763">
                  <c:v>0</c:v>
                </c:pt>
                <c:pt idx="3764">
                  <c:v>0</c:v>
                </c:pt>
                <c:pt idx="3765">
                  <c:v>1</c:v>
                </c:pt>
                <c:pt idx="3766">
                  <c:v>0</c:v>
                </c:pt>
                <c:pt idx="3767">
                  <c:v>0</c:v>
                </c:pt>
                <c:pt idx="3768">
                  <c:v>0</c:v>
                </c:pt>
                <c:pt idx="3769">
                  <c:v>0</c:v>
                </c:pt>
                <c:pt idx="3770">
                  <c:v>0</c:v>
                </c:pt>
                <c:pt idx="3771">
                  <c:v>1</c:v>
                </c:pt>
                <c:pt idx="3772">
                  <c:v>0</c:v>
                </c:pt>
                <c:pt idx="3773">
                  <c:v>0</c:v>
                </c:pt>
                <c:pt idx="3774">
                  <c:v>0</c:v>
                </c:pt>
                <c:pt idx="3775">
                  <c:v>0</c:v>
                </c:pt>
                <c:pt idx="3776">
                  <c:v>0</c:v>
                </c:pt>
                <c:pt idx="3777">
                  <c:v>0</c:v>
                </c:pt>
                <c:pt idx="3778">
                  <c:v>1</c:v>
                </c:pt>
                <c:pt idx="3779">
                  <c:v>0</c:v>
                </c:pt>
                <c:pt idx="3780">
                  <c:v>1</c:v>
                </c:pt>
                <c:pt idx="3781">
                  <c:v>0</c:v>
                </c:pt>
                <c:pt idx="3782">
                  <c:v>0</c:v>
                </c:pt>
                <c:pt idx="3783">
                  <c:v>0</c:v>
                </c:pt>
                <c:pt idx="3784">
                  <c:v>0</c:v>
                </c:pt>
                <c:pt idx="3785">
                  <c:v>0</c:v>
                </c:pt>
                <c:pt idx="3786">
                  <c:v>1</c:v>
                </c:pt>
                <c:pt idx="3787">
                  <c:v>0</c:v>
                </c:pt>
                <c:pt idx="3788">
                  <c:v>0</c:v>
                </c:pt>
                <c:pt idx="3789">
                  <c:v>1</c:v>
                </c:pt>
                <c:pt idx="3790">
                  <c:v>0</c:v>
                </c:pt>
                <c:pt idx="3791">
                  <c:v>0</c:v>
                </c:pt>
                <c:pt idx="3792">
                  <c:v>0</c:v>
                </c:pt>
                <c:pt idx="3793">
                  <c:v>0</c:v>
                </c:pt>
                <c:pt idx="3794">
                  <c:v>0</c:v>
                </c:pt>
                <c:pt idx="3795">
                  <c:v>0</c:v>
                </c:pt>
                <c:pt idx="3796">
                  <c:v>1</c:v>
                </c:pt>
                <c:pt idx="3797">
                  <c:v>0</c:v>
                </c:pt>
                <c:pt idx="3798">
                  <c:v>0</c:v>
                </c:pt>
                <c:pt idx="3799">
                  <c:v>0</c:v>
                </c:pt>
                <c:pt idx="3800">
                  <c:v>0</c:v>
                </c:pt>
                <c:pt idx="3801">
                  <c:v>0</c:v>
                </c:pt>
                <c:pt idx="3802">
                  <c:v>0</c:v>
                </c:pt>
                <c:pt idx="3803">
                  <c:v>0</c:v>
                </c:pt>
                <c:pt idx="3804">
                  <c:v>0</c:v>
                </c:pt>
                <c:pt idx="3805">
                  <c:v>0</c:v>
                </c:pt>
                <c:pt idx="3806">
                  <c:v>0</c:v>
                </c:pt>
                <c:pt idx="3807">
                  <c:v>0</c:v>
                </c:pt>
                <c:pt idx="3808">
                  <c:v>0</c:v>
                </c:pt>
                <c:pt idx="3809">
                  <c:v>0</c:v>
                </c:pt>
                <c:pt idx="3810">
                  <c:v>0</c:v>
                </c:pt>
                <c:pt idx="3811">
                  <c:v>0</c:v>
                </c:pt>
                <c:pt idx="3812">
                  <c:v>0</c:v>
                </c:pt>
                <c:pt idx="3813">
                  <c:v>0</c:v>
                </c:pt>
                <c:pt idx="3814">
                  <c:v>0</c:v>
                </c:pt>
                <c:pt idx="3815">
                  <c:v>0</c:v>
                </c:pt>
                <c:pt idx="3816">
                  <c:v>0</c:v>
                </c:pt>
                <c:pt idx="3817">
                  <c:v>1</c:v>
                </c:pt>
                <c:pt idx="3818">
                  <c:v>1</c:v>
                </c:pt>
                <c:pt idx="3819">
                  <c:v>1</c:v>
                </c:pt>
                <c:pt idx="3820">
                  <c:v>0</c:v>
                </c:pt>
                <c:pt idx="3821">
                  <c:v>0</c:v>
                </c:pt>
                <c:pt idx="3822">
                  <c:v>0</c:v>
                </c:pt>
                <c:pt idx="3823">
                  <c:v>0</c:v>
                </c:pt>
                <c:pt idx="3824">
                  <c:v>0</c:v>
                </c:pt>
                <c:pt idx="3825">
                  <c:v>0</c:v>
                </c:pt>
                <c:pt idx="3826">
                  <c:v>0</c:v>
                </c:pt>
                <c:pt idx="3827">
                  <c:v>0</c:v>
                </c:pt>
                <c:pt idx="3828">
                  <c:v>0</c:v>
                </c:pt>
                <c:pt idx="3829">
                  <c:v>0</c:v>
                </c:pt>
                <c:pt idx="3830">
                  <c:v>0</c:v>
                </c:pt>
                <c:pt idx="3831">
                  <c:v>0</c:v>
                </c:pt>
                <c:pt idx="3832">
                  <c:v>0</c:v>
                </c:pt>
                <c:pt idx="3833">
                  <c:v>0</c:v>
                </c:pt>
                <c:pt idx="3834">
                  <c:v>0</c:v>
                </c:pt>
                <c:pt idx="3835">
                  <c:v>1</c:v>
                </c:pt>
                <c:pt idx="3836">
                  <c:v>0</c:v>
                </c:pt>
                <c:pt idx="3837">
                  <c:v>0</c:v>
                </c:pt>
                <c:pt idx="3838">
                  <c:v>0</c:v>
                </c:pt>
                <c:pt idx="3839">
                  <c:v>0</c:v>
                </c:pt>
                <c:pt idx="3840">
                  <c:v>0</c:v>
                </c:pt>
                <c:pt idx="3841">
                  <c:v>0</c:v>
                </c:pt>
                <c:pt idx="3842">
                  <c:v>0</c:v>
                </c:pt>
                <c:pt idx="3843">
                  <c:v>1</c:v>
                </c:pt>
                <c:pt idx="3844">
                  <c:v>1</c:v>
                </c:pt>
                <c:pt idx="3845">
                  <c:v>0</c:v>
                </c:pt>
                <c:pt idx="3846">
                  <c:v>0</c:v>
                </c:pt>
                <c:pt idx="3847">
                  <c:v>0</c:v>
                </c:pt>
                <c:pt idx="3848">
                  <c:v>0</c:v>
                </c:pt>
                <c:pt idx="3849">
                  <c:v>0</c:v>
                </c:pt>
                <c:pt idx="3850">
                  <c:v>0</c:v>
                </c:pt>
                <c:pt idx="3851">
                  <c:v>0</c:v>
                </c:pt>
                <c:pt idx="3852">
                  <c:v>0</c:v>
                </c:pt>
                <c:pt idx="3853">
                  <c:v>1</c:v>
                </c:pt>
                <c:pt idx="3854">
                  <c:v>0</c:v>
                </c:pt>
                <c:pt idx="3855">
                  <c:v>0</c:v>
                </c:pt>
                <c:pt idx="3856">
                  <c:v>0</c:v>
                </c:pt>
                <c:pt idx="3857">
                  <c:v>0</c:v>
                </c:pt>
                <c:pt idx="3858">
                  <c:v>0</c:v>
                </c:pt>
                <c:pt idx="3859">
                  <c:v>0</c:v>
                </c:pt>
                <c:pt idx="3860">
                  <c:v>0</c:v>
                </c:pt>
                <c:pt idx="3861">
                  <c:v>0</c:v>
                </c:pt>
                <c:pt idx="3862">
                  <c:v>0</c:v>
                </c:pt>
                <c:pt idx="3863">
                  <c:v>0</c:v>
                </c:pt>
                <c:pt idx="3864">
                  <c:v>0</c:v>
                </c:pt>
                <c:pt idx="3865">
                  <c:v>0</c:v>
                </c:pt>
                <c:pt idx="3866">
                  <c:v>0</c:v>
                </c:pt>
                <c:pt idx="3867">
                  <c:v>0</c:v>
                </c:pt>
                <c:pt idx="3868">
                  <c:v>0</c:v>
                </c:pt>
                <c:pt idx="3869">
                  <c:v>0</c:v>
                </c:pt>
                <c:pt idx="3870">
                  <c:v>0</c:v>
                </c:pt>
                <c:pt idx="3871">
                  <c:v>0</c:v>
                </c:pt>
                <c:pt idx="3872">
                  <c:v>0</c:v>
                </c:pt>
                <c:pt idx="3873">
                  <c:v>0</c:v>
                </c:pt>
                <c:pt idx="3874">
                  <c:v>1</c:v>
                </c:pt>
                <c:pt idx="3875">
                  <c:v>0</c:v>
                </c:pt>
                <c:pt idx="3876">
                  <c:v>0</c:v>
                </c:pt>
                <c:pt idx="3877">
                  <c:v>0</c:v>
                </c:pt>
                <c:pt idx="3878">
                  <c:v>0</c:v>
                </c:pt>
                <c:pt idx="3879">
                  <c:v>0</c:v>
                </c:pt>
                <c:pt idx="3880">
                  <c:v>0</c:v>
                </c:pt>
                <c:pt idx="3881">
                  <c:v>1</c:v>
                </c:pt>
                <c:pt idx="3882">
                  <c:v>0</c:v>
                </c:pt>
                <c:pt idx="3883">
                  <c:v>0</c:v>
                </c:pt>
                <c:pt idx="3884">
                  <c:v>0</c:v>
                </c:pt>
                <c:pt idx="3885">
                  <c:v>0</c:v>
                </c:pt>
                <c:pt idx="3886">
                  <c:v>0</c:v>
                </c:pt>
                <c:pt idx="3887">
                  <c:v>0</c:v>
                </c:pt>
                <c:pt idx="3888">
                  <c:v>0</c:v>
                </c:pt>
                <c:pt idx="3889">
                  <c:v>1</c:v>
                </c:pt>
                <c:pt idx="3890">
                  <c:v>1</c:v>
                </c:pt>
                <c:pt idx="3891">
                  <c:v>0</c:v>
                </c:pt>
                <c:pt idx="3892">
                  <c:v>0</c:v>
                </c:pt>
                <c:pt idx="3893">
                  <c:v>0</c:v>
                </c:pt>
                <c:pt idx="3894">
                  <c:v>0</c:v>
                </c:pt>
                <c:pt idx="3895">
                  <c:v>0</c:v>
                </c:pt>
                <c:pt idx="3896">
                  <c:v>1</c:v>
                </c:pt>
                <c:pt idx="3897">
                  <c:v>0</c:v>
                </c:pt>
                <c:pt idx="3898">
                  <c:v>0</c:v>
                </c:pt>
                <c:pt idx="3899">
                  <c:v>0</c:v>
                </c:pt>
                <c:pt idx="3900">
                  <c:v>0</c:v>
                </c:pt>
                <c:pt idx="3901">
                  <c:v>0</c:v>
                </c:pt>
                <c:pt idx="3902">
                  <c:v>0</c:v>
                </c:pt>
                <c:pt idx="3903">
                  <c:v>0</c:v>
                </c:pt>
                <c:pt idx="3904">
                  <c:v>0</c:v>
                </c:pt>
                <c:pt idx="3905">
                  <c:v>0</c:v>
                </c:pt>
                <c:pt idx="3906">
                  <c:v>0</c:v>
                </c:pt>
                <c:pt idx="3907">
                  <c:v>0</c:v>
                </c:pt>
                <c:pt idx="3908">
                  <c:v>0</c:v>
                </c:pt>
                <c:pt idx="3909">
                  <c:v>1</c:v>
                </c:pt>
                <c:pt idx="3910">
                  <c:v>0</c:v>
                </c:pt>
                <c:pt idx="3911">
                  <c:v>0</c:v>
                </c:pt>
                <c:pt idx="3912">
                  <c:v>0</c:v>
                </c:pt>
                <c:pt idx="3913">
                  <c:v>0</c:v>
                </c:pt>
                <c:pt idx="3914">
                  <c:v>1</c:v>
                </c:pt>
                <c:pt idx="3915">
                  <c:v>0</c:v>
                </c:pt>
                <c:pt idx="3916">
                  <c:v>0</c:v>
                </c:pt>
                <c:pt idx="3917">
                  <c:v>1</c:v>
                </c:pt>
                <c:pt idx="3918">
                  <c:v>0</c:v>
                </c:pt>
                <c:pt idx="3919">
                  <c:v>0</c:v>
                </c:pt>
                <c:pt idx="3920">
                  <c:v>0</c:v>
                </c:pt>
                <c:pt idx="3921">
                  <c:v>0</c:v>
                </c:pt>
                <c:pt idx="3922">
                  <c:v>0</c:v>
                </c:pt>
                <c:pt idx="3923">
                  <c:v>0</c:v>
                </c:pt>
                <c:pt idx="3924">
                  <c:v>0</c:v>
                </c:pt>
                <c:pt idx="3925">
                  <c:v>0</c:v>
                </c:pt>
                <c:pt idx="3926">
                  <c:v>0</c:v>
                </c:pt>
                <c:pt idx="3927">
                  <c:v>0</c:v>
                </c:pt>
                <c:pt idx="3928">
                  <c:v>0</c:v>
                </c:pt>
                <c:pt idx="3929">
                  <c:v>0</c:v>
                </c:pt>
                <c:pt idx="3930">
                  <c:v>1</c:v>
                </c:pt>
                <c:pt idx="3931">
                  <c:v>1</c:v>
                </c:pt>
                <c:pt idx="3932">
                  <c:v>1</c:v>
                </c:pt>
                <c:pt idx="3933">
                  <c:v>0</c:v>
                </c:pt>
                <c:pt idx="3934">
                  <c:v>0</c:v>
                </c:pt>
                <c:pt idx="3935">
                  <c:v>0</c:v>
                </c:pt>
                <c:pt idx="3936">
                  <c:v>1</c:v>
                </c:pt>
                <c:pt idx="3937">
                  <c:v>0</c:v>
                </c:pt>
                <c:pt idx="3938">
                  <c:v>0</c:v>
                </c:pt>
                <c:pt idx="3939">
                  <c:v>0</c:v>
                </c:pt>
                <c:pt idx="3940">
                  <c:v>0</c:v>
                </c:pt>
                <c:pt idx="3941">
                  <c:v>0</c:v>
                </c:pt>
                <c:pt idx="3942">
                  <c:v>1</c:v>
                </c:pt>
                <c:pt idx="3943">
                  <c:v>0</c:v>
                </c:pt>
                <c:pt idx="3944">
                  <c:v>0</c:v>
                </c:pt>
                <c:pt idx="3945">
                  <c:v>0</c:v>
                </c:pt>
                <c:pt idx="3946">
                  <c:v>0</c:v>
                </c:pt>
                <c:pt idx="3947">
                  <c:v>0</c:v>
                </c:pt>
                <c:pt idx="3948">
                  <c:v>0</c:v>
                </c:pt>
                <c:pt idx="3949">
                  <c:v>0</c:v>
                </c:pt>
                <c:pt idx="3950">
                  <c:v>0</c:v>
                </c:pt>
                <c:pt idx="3951">
                  <c:v>0</c:v>
                </c:pt>
                <c:pt idx="3952">
                  <c:v>0</c:v>
                </c:pt>
                <c:pt idx="3953">
                  <c:v>0</c:v>
                </c:pt>
                <c:pt idx="3954">
                  <c:v>0</c:v>
                </c:pt>
                <c:pt idx="3955">
                  <c:v>0</c:v>
                </c:pt>
                <c:pt idx="3956">
                  <c:v>1</c:v>
                </c:pt>
                <c:pt idx="3957">
                  <c:v>0</c:v>
                </c:pt>
                <c:pt idx="3958">
                  <c:v>0</c:v>
                </c:pt>
                <c:pt idx="3959">
                  <c:v>0</c:v>
                </c:pt>
                <c:pt idx="3960">
                  <c:v>0</c:v>
                </c:pt>
                <c:pt idx="3961">
                  <c:v>1</c:v>
                </c:pt>
                <c:pt idx="3962">
                  <c:v>0</c:v>
                </c:pt>
                <c:pt idx="3963">
                  <c:v>0</c:v>
                </c:pt>
                <c:pt idx="3964">
                  <c:v>0</c:v>
                </c:pt>
                <c:pt idx="3965">
                  <c:v>0</c:v>
                </c:pt>
                <c:pt idx="3966">
                  <c:v>0</c:v>
                </c:pt>
                <c:pt idx="3967">
                  <c:v>0</c:v>
                </c:pt>
                <c:pt idx="3968">
                  <c:v>0</c:v>
                </c:pt>
                <c:pt idx="3969">
                  <c:v>0</c:v>
                </c:pt>
                <c:pt idx="3970">
                  <c:v>0</c:v>
                </c:pt>
                <c:pt idx="3971">
                  <c:v>0</c:v>
                </c:pt>
                <c:pt idx="3972">
                  <c:v>0</c:v>
                </c:pt>
                <c:pt idx="3973">
                  <c:v>0</c:v>
                </c:pt>
                <c:pt idx="3974">
                  <c:v>0</c:v>
                </c:pt>
                <c:pt idx="3975">
                  <c:v>0</c:v>
                </c:pt>
                <c:pt idx="3976">
                  <c:v>0</c:v>
                </c:pt>
                <c:pt idx="3977">
                  <c:v>0</c:v>
                </c:pt>
                <c:pt idx="3978">
                  <c:v>1</c:v>
                </c:pt>
                <c:pt idx="3979">
                  <c:v>0</c:v>
                </c:pt>
                <c:pt idx="3980">
                  <c:v>0</c:v>
                </c:pt>
                <c:pt idx="3981">
                  <c:v>0</c:v>
                </c:pt>
                <c:pt idx="3982">
                  <c:v>0</c:v>
                </c:pt>
                <c:pt idx="3983">
                  <c:v>0</c:v>
                </c:pt>
                <c:pt idx="3984">
                  <c:v>0</c:v>
                </c:pt>
                <c:pt idx="3985">
                  <c:v>0</c:v>
                </c:pt>
                <c:pt idx="3986">
                  <c:v>0</c:v>
                </c:pt>
                <c:pt idx="3987">
                  <c:v>0</c:v>
                </c:pt>
                <c:pt idx="3988">
                  <c:v>0</c:v>
                </c:pt>
                <c:pt idx="3989">
                  <c:v>0</c:v>
                </c:pt>
                <c:pt idx="3990">
                  <c:v>0</c:v>
                </c:pt>
                <c:pt idx="3991">
                  <c:v>0</c:v>
                </c:pt>
                <c:pt idx="3992">
                  <c:v>0</c:v>
                </c:pt>
                <c:pt idx="3993">
                  <c:v>0</c:v>
                </c:pt>
                <c:pt idx="3994">
                  <c:v>0</c:v>
                </c:pt>
                <c:pt idx="3995">
                  <c:v>1</c:v>
                </c:pt>
                <c:pt idx="3996">
                  <c:v>0</c:v>
                </c:pt>
                <c:pt idx="3997">
                  <c:v>0</c:v>
                </c:pt>
                <c:pt idx="3998">
                  <c:v>0</c:v>
                </c:pt>
                <c:pt idx="3999">
                  <c:v>0</c:v>
                </c:pt>
                <c:pt idx="4000">
                  <c:v>0</c:v>
                </c:pt>
                <c:pt idx="4001">
                  <c:v>0</c:v>
                </c:pt>
                <c:pt idx="4002">
                  <c:v>0</c:v>
                </c:pt>
                <c:pt idx="4003">
                  <c:v>0</c:v>
                </c:pt>
                <c:pt idx="4004">
                  <c:v>0</c:v>
                </c:pt>
                <c:pt idx="4005">
                  <c:v>0</c:v>
                </c:pt>
                <c:pt idx="4006">
                  <c:v>0</c:v>
                </c:pt>
                <c:pt idx="4007">
                  <c:v>0</c:v>
                </c:pt>
                <c:pt idx="4008">
                  <c:v>0</c:v>
                </c:pt>
                <c:pt idx="4009">
                  <c:v>1</c:v>
                </c:pt>
                <c:pt idx="4010">
                  <c:v>0</c:v>
                </c:pt>
                <c:pt idx="4011">
                  <c:v>0</c:v>
                </c:pt>
                <c:pt idx="4012">
                  <c:v>0</c:v>
                </c:pt>
                <c:pt idx="4013">
                  <c:v>0</c:v>
                </c:pt>
                <c:pt idx="4014">
                  <c:v>0</c:v>
                </c:pt>
                <c:pt idx="4015">
                  <c:v>0</c:v>
                </c:pt>
                <c:pt idx="4016">
                  <c:v>0</c:v>
                </c:pt>
                <c:pt idx="4017">
                  <c:v>0</c:v>
                </c:pt>
                <c:pt idx="4018">
                  <c:v>0</c:v>
                </c:pt>
                <c:pt idx="4019">
                  <c:v>0</c:v>
                </c:pt>
                <c:pt idx="4020">
                  <c:v>0</c:v>
                </c:pt>
                <c:pt idx="4021">
                  <c:v>1</c:v>
                </c:pt>
                <c:pt idx="4022">
                  <c:v>0</c:v>
                </c:pt>
                <c:pt idx="4023">
                  <c:v>0</c:v>
                </c:pt>
                <c:pt idx="4024">
                  <c:v>0</c:v>
                </c:pt>
                <c:pt idx="4025">
                  <c:v>0</c:v>
                </c:pt>
                <c:pt idx="4026">
                  <c:v>0</c:v>
                </c:pt>
                <c:pt idx="4027">
                  <c:v>0</c:v>
                </c:pt>
                <c:pt idx="4028">
                  <c:v>1</c:v>
                </c:pt>
                <c:pt idx="4029">
                  <c:v>0</c:v>
                </c:pt>
                <c:pt idx="4030">
                  <c:v>0</c:v>
                </c:pt>
                <c:pt idx="4031">
                  <c:v>0</c:v>
                </c:pt>
                <c:pt idx="4032">
                  <c:v>0</c:v>
                </c:pt>
                <c:pt idx="4033">
                  <c:v>0</c:v>
                </c:pt>
                <c:pt idx="4034">
                  <c:v>0</c:v>
                </c:pt>
                <c:pt idx="4035">
                  <c:v>0</c:v>
                </c:pt>
                <c:pt idx="4036">
                  <c:v>0</c:v>
                </c:pt>
                <c:pt idx="4037">
                  <c:v>0</c:v>
                </c:pt>
                <c:pt idx="4038">
                  <c:v>0</c:v>
                </c:pt>
                <c:pt idx="4039">
                  <c:v>0</c:v>
                </c:pt>
                <c:pt idx="4040">
                  <c:v>1</c:v>
                </c:pt>
                <c:pt idx="4041">
                  <c:v>0</c:v>
                </c:pt>
                <c:pt idx="4042">
                  <c:v>0</c:v>
                </c:pt>
                <c:pt idx="4043">
                  <c:v>0</c:v>
                </c:pt>
                <c:pt idx="4044">
                  <c:v>0</c:v>
                </c:pt>
                <c:pt idx="4045">
                  <c:v>0</c:v>
                </c:pt>
                <c:pt idx="4046">
                  <c:v>0</c:v>
                </c:pt>
                <c:pt idx="4047">
                  <c:v>0</c:v>
                </c:pt>
                <c:pt idx="4048">
                  <c:v>0</c:v>
                </c:pt>
                <c:pt idx="4049">
                  <c:v>0</c:v>
                </c:pt>
                <c:pt idx="4050">
                  <c:v>0</c:v>
                </c:pt>
                <c:pt idx="4051">
                  <c:v>0</c:v>
                </c:pt>
                <c:pt idx="4052">
                  <c:v>0</c:v>
                </c:pt>
                <c:pt idx="4053">
                  <c:v>0</c:v>
                </c:pt>
                <c:pt idx="4054">
                  <c:v>0</c:v>
                </c:pt>
                <c:pt idx="4055">
                  <c:v>0</c:v>
                </c:pt>
                <c:pt idx="4056">
                  <c:v>0</c:v>
                </c:pt>
                <c:pt idx="4057">
                  <c:v>0</c:v>
                </c:pt>
                <c:pt idx="4058">
                  <c:v>0</c:v>
                </c:pt>
                <c:pt idx="4059">
                  <c:v>0</c:v>
                </c:pt>
                <c:pt idx="4060">
                  <c:v>0</c:v>
                </c:pt>
                <c:pt idx="4061">
                  <c:v>1</c:v>
                </c:pt>
                <c:pt idx="4062">
                  <c:v>0</c:v>
                </c:pt>
                <c:pt idx="4063">
                  <c:v>0</c:v>
                </c:pt>
                <c:pt idx="4064">
                  <c:v>0</c:v>
                </c:pt>
                <c:pt idx="4065">
                  <c:v>0</c:v>
                </c:pt>
                <c:pt idx="4066">
                  <c:v>0</c:v>
                </c:pt>
                <c:pt idx="4067">
                  <c:v>0</c:v>
                </c:pt>
                <c:pt idx="4068">
                  <c:v>0</c:v>
                </c:pt>
                <c:pt idx="4069">
                  <c:v>0</c:v>
                </c:pt>
                <c:pt idx="4070">
                  <c:v>0</c:v>
                </c:pt>
                <c:pt idx="4071">
                  <c:v>0</c:v>
                </c:pt>
                <c:pt idx="4072">
                  <c:v>0</c:v>
                </c:pt>
                <c:pt idx="4073">
                  <c:v>0</c:v>
                </c:pt>
                <c:pt idx="4074">
                  <c:v>0</c:v>
                </c:pt>
                <c:pt idx="4075">
                  <c:v>0</c:v>
                </c:pt>
                <c:pt idx="4076">
                  <c:v>0</c:v>
                </c:pt>
                <c:pt idx="4077">
                  <c:v>0</c:v>
                </c:pt>
                <c:pt idx="4078">
                  <c:v>0</c:v>
                </c:pt>
                <c:pt idx="4079">
                  <c:v>0</c:v>
                </c:pt>
                <c:pt idx="4080">
                  <c:v>0</c:v>
                </c:pt>
                <c:pt idx="4081">
                  <c:v>0</c:v>
                </c:pt>
                <c:pt idx="4082">
                  <c:v>0</c:v>
                </c:pt>
                <c:pt idx="4083">
                  <c:v>0</c:v>
                </c:pt>
                <c:pt idx="4084">
                  <c:v>0</c:v>
                </c:pt>
                <c:pt idx="4085">
                  <c:v>0</c:v>
                </c:pt>
                <c:pt idx="4086">
                  <c:v>0</c:v>
                </c:pt>
                <c:pt idx="4087">
                  <c:v>0</c:v>
                </c:pt>
                <c:pt idx="4088">
                  <c:v>0</c:v>
                </c:pt>
                <c:pt idx="4089">
                  <c:v>1</c:v>
                </c:pt>
                <c:pt idx="4090">
                  <c:v>1</c:v>
                </c:pt>
                <c:pt idx="4091">
                  <c:v>0</c:v>
                </c:pt>
                <c:pt idx="4092">
                  <c:v>0</c:v>
                </c:pt>
                <c:pt idx="4093">
                  <c:v>1</c:v>
                </c:pt>
                <c:pt idx="4094">
                  <c:v>0</c:v>
                </c:pt>
                <c:pt idx="4095">
                  <c:v>0</c:v>
                </c:pt>
                <c:pt idx="4096">
                  <c:v>0</c:v>
                </c:pt>
                <c:pt idx="4097">
                  <c:v>0</c:v>
                </c:pt>
                <c:pt idx="4098">
                  <c:v>0</c:v>
                </c:pt>
                <c:pt idx="4099">
                  <c:v>0</c:v>
                </c:pt>
                <c:pt idx="4100">
                  <c:v>0</c:v>
                </c:pt>
                <c:pt idx="4101">
                  <c:v>0</c:v>
                </c:pt>
                <c:pt idx="4102">
                  <c:v>0</c:v>
                </c:pt>
                <c:pt idx="4103">
                  <c:v>0</c:v>
                </c:pt>
                <c:pt idx="4104">
                  <c:v>0</c:v>
                </c:pt>
                <c:pt idx="4105">
                  <c:v>0</c:v>
                </c:pt>
                <c:pt idx="4106">
                  <c:v>0</c:v>
                </c:pt>
                <c:pt idx="4107">
                  <c:v>0</c:v>
                </c:pt>
                <c:pt idx="4108">
                  <c:v>1</c:v>
                </c:pt>
                <c:pt idx="4109">
                  <c:v>0</c:v>
                </c:pt>
                <c:pt idx="4110">
                  <c:v>0</c:v>
                </c:pt>
                <c:pt idx="4111">
                  <c:v>0</c:v>
                </c:pt>
                <c:pt idx="4112">
                  <c:v>0</c:v>
                </c:pt>
                <c:pt idx="4113">
                  <c:v>0</c:v>
                </c:pt>
                <c:pt idx="4114">
                  <c:v>0</c:v>
                </c:pt>
                <c:pt idx="4115">
                  <c:v>0</c:v>
                </c:pt>
                <c:pt idx="4116">
                  <c:v>0</c:v>
                </c:pt>
                <c:pt idx="4117">
                  <c:v>1</c:v>
                </c:pt>
                <c:pt idx="4118">
                  <c:v>0</c:v>
                </c:pt>
                <c:pt idx="4119">
                  <c:v>0</c:v>
                </c:pt>
                <c:pt idx="4120">
                  <c:v>0</c:v>
                </c:pt>
                <c:pt idx="4121">
                  <c:v>0</c:v>
                </c:pt>
                <c:pt idx="4122">
                  <c:v>0</c:v>
                </c:pt>
                <c:pt idx="4123">
                  <c:v>1</c:v>
                </c:pt>
                <c:pt idx="4124">
                  <c:v>1</c:v>
                </c:pt>
                <c:pt idx="4125">
                  <c:v>1</c:v>
                </c:pt>
                <c:pt idx="4126">
                  <c:v>0</c:v>
                </c:pt>
                <c:pt idx="4127">
                  <c:v>0</c:v>
                </c:pt>
                <c:pt idx="4128">
                  <c:v>0</c:v>
                </c:pt>
                <c:pt idx="4129">
                  <c:v>0</c:v>
                </c:pt>
                <c:pt idx="4130">
                  <c:v>0</c:v>
                </c:pt>
                <c:pt idx="4131">
                  <c:v>0</c:v>
                </c:pt>
                <c:pt idx="4132">
                  <c:v>0</c:v>
                </c:pt>
                <c:pt idx="4133">
                  <c:v>0</c:v>
                </c:pt>
                <c:pt idx="4134">
                  <c:v>0</c:v>
                </c:pt>
                <c:pt idx="4135">
                  <c:v>0</c:v>
                </c:pt>
                <c:pt idx="4136">
                  <c:v>0</c:v>
                </c:pt>
                <c:pt idx="4137">
                  <c:v>0</c:v>
                </c:pt>
                <c:pt idx="4138">
                  <c:v>0</c:v>
                </c:pt>
                <c:pt idx="4139">
                  <c:v>0</c:v>
                </c:pt>
                <c:pt idx="4140">
                  <c:v>0</c:v>
                </c:pt>
                <c:pt idx="4141">
                  <c:v>0</c:v>
                </c:pt>
                <c:pt idx="4142">
                  <c:v>0</c:v>
                </c:pt>
                <c:pt idx="4143">
                  <c:v>0</c:v>
                </c:pt>
                <c:pt idx="4144">
                  <c:v>0</c:v>
                </c:pt>
                <c:pt idx="4145">
                  <c:v>0</c:v>
                </c:pt>
                <c:pt idx="4146">
                  <c:v>0</c:v>
                </c:pt>
                <c:pt idx="4147">
                  <c:v>0</c:v>
                </c:pt>
                <c:pt idx="4148">
                  <c:v>1</c:v>
                </c:pt>
                <c:pt idx="4149">
                  <c:v>0</c:v>
                </c:pt>
                <c:pt idx="4150">
                  <c:v>0</c:v>
                </c:pt>
                <c:pt idx="4151">
                  <c:v>0</c:v>
                </c:pt>
                <c:pt idx="4152">
                  <c:v>0</c:v>
                </c:pt>
                <c:pt idx="4153">
                  <c:v>0</c:v>
                </c:pt>
                <c:pt idx="4154">
                  <c:v>0</c:v>
                </c:pt>
                <c:pt idx="4155">
                  <c:v>0</c:v>
                </c:pt>
                <c:pt idx="4156">
                  <c:v>0</c:v>
                </c:pt>
                <c:pt idx="4157">
                  <c:v>0</c:v>
                </c:pt>
                <c:pt idx="4158">
                  <c:v>0</c:v>
                </c:pt>
                <c:pt idx="4159">
                  <c:v>1</c:v>
                </c:pt>
                <c:pt idx="4160">
                  <c:v>1</c:v>
                </c:pt>
                <c:pt idx="4161">
                  <c:v>0</c:v>
                </c:pt>
                <c:pt idx="4162">
                  <c:v>0</c:v>
                </c:pt>
                <c:pt idx="4163">
                  <c:v>0</c:v>
                </c:pt>
                <c:pt idx="4164">
                  <c:v>0</c:v>
                </c:pt>
                <c:pt idx="4165">
                  <c:v>0</c:v>
                </c:pt>
                <c:pt idx="4166">
                  <c:v>0</c:v>
                </c:pt>
                <c:pt idx="4167">
                  <c:v>0</c:v>
                </c:pt>
                <c:pt idx="4168">
                  <c:v>0</c:v>
                </c:pt>
                <c:pt idx="4169">
                  <c:v>0</c:v>
                </c:pt>
                <c:pt idx="4170">
                  <c:v>0</c:v>
                </c:pt>
                <c:pt idx="4171">
                  <c:v>0</c:v>
                </c:pt>
                <c:pt idx="4172">
                  <c:v>0</c:v>
                </c:pt>
                <c:pt idx="4173">
                  <c:v>0</c:v>
                </c:pt>
                <c:pt idx="4174">
                  <c:v>0</c:v>
                </c:pt>
                <c:pt idx="4175">
                  <c:v>0</c:v>
                </c:pt>
                <c:pt idx="4176">
                  <c:v>1</c:v>
                </c:pt>
                <c:pt idx="4177">
                  <c:v>0</c:v>
                </c:pt>
                <c:pt idx="4178">
                  <c:v>0</c:v>
                </c:pt>
                <c:pt idx="4179">
                  <c:v>0</c:v>
                </c:pt>
                <c:pt idx="4180">
                  <c:v>0</c:v>
                </c:pt>
                <c:pt idx="4181">
                  <c:v>0</c:v>
                </c:pt>
                <c:pt idx="4182">
                  <c:v>0</c:v>
                </c:pt>
                <c:pt idx="4183">
                  <c:v>0</c:v>
                </c:pt>
                <c:pt idx="4184">
                  <c:v>0</c:v>
                </c:pt>
                <c:pt idx="4185">
                  <c:v>0</c:v>
                </c:pt>
                <c:pt idx="4186">
                  <c:v>0</c:v>
                </c:pt>
                <c:pt idx="4187">
                  <c:v>0</c:v>
                </c:pt>
                <c:pt idx="4188">
                  <c:v>0</c:v>
                </c:pt>
                <c:pt idx="4189">
                  <c:v>0</c:v>
                </c:pt>
                <c:pt idx="4190">
                  <c:v>0</c:v>
                </c:pt>
                <c:pt idx="4191">
                  <c:v>0</c:v>
                </c:pt>
                <c:pt idx="4192">
                  <c:v>0</c:v>
                </c:pt>
                <c:pt idx="4193">
                  <c:v>0</c:v>
                </c:pt>
                <c:pt idx="4194">
                  <c:v>1</c:v>
                </c:pt>
                <c:pt idx="4195">
                  <c:v>0</c:v>
                </c:pt>
                <c:pt idx="4196">
                  <c:v>1</c:v>
                </c:pt>
                <c:pt idx="4197">
                  <c:v>0</c:v>
                </c:pt>
                <c:pt idx="4198">
                  <c:v>1</c:v>
                </c:pt>
                <c:pt idx="4199">
                  <c:v>0</c:v>
                </c:pt>
                <c:pt idx="4200">
                  <c:v>0</c:v>
                </c:pt>
                <c:pt idx="4201">
                  <c:v>0</c:v>
                </c:pt>
                <c:pt idx="4202">
                  <c:v>0</c:v>
                </c:pt>
                <c:pt idx="4203">
                  <c:v>0</c:v>
                </c:pt>
                <c:pt idx="4204">
                  <c:v>0</c:v>
                </c:pt>
                <c:pt idx="4205">
                  <c:v>0</c:v>
                </c:pt>
                <c:pt idx="4206">
                  <c:v>0</c:v>
                </c:pt>
                <c:pt idx="4207">
                  <c:v>0</c:v>
                </c:pt>
                <c:pt idx="4208">
                  <c:v>0</c:v>
                </c:pt>
                <c:pt idx="4209">
                  <c:v>0</c:v>
                </c:pt>
                <c:pt idx="4210">
                  <c:v>0</c:v>
                </c:pt>
                <c:pt idx="4211">
                  <c:v>1</c:v>
                </c:pt>
                <c:pt idx="4212">
                  <c:v>0</c:v>
                </c:pt>
                <c:pt idx="4213">
                  <c:v>1</c:v>
                </c:pt>
                <c:pt idx="4214">
                  <c:v>0</c:v>
                </c:pt>
                <c:pt idx="4215">
                  <c:v>1</c:v>
                </c:pt>
                <c:pt idx="4216">
                  <c:v>0</c:v>
                </c:pt>
                <c:pt idx="4217">
                  <c:v>1</c:v>
                </c:pt>
                <c:pt idx="4218">
                  <c:v>0</c:v>
                </c:pt>
                <c:pt idx="4219">
                  <c:v>0</c:v>
                </c:pt>
                <c:pt idx="4220">
                  <c:v>1</c:v>
                </c:pt>
                <c:pt idx="4221">
                  <c:v>0</c:v>
                </c:pt>
                <c:pt idx="4222">
                  <c:v>0</c:v>
                </c:pt>
                <c:pt idx="4223">
                  <c:v>0</c:v>
                </c:pt>
                <c:pt idx="4224">
                  <c:v>1</c:v>
                </c:pt>
                <c:pt idx="4225">
                  <c:v>1</c:v>
                </c:pt>
                <c:pt idx="4226">
                  <c:v>0</c:v>
                </c:pt>
                <c:pt idx="4227">
                  <c:v>0</c:v>
                </c:pt>
                <c:pt idx="4228">
                  <c:v>0</c:v>
                </c:pt>
                <c:pt idx="4229">
                  <c:v>1</c:v>
                </c:pt>
                <c:pt idx="4230">
                  <c:v>0</c:v>
                </c:pt>
                <c:pt idx="4231">
                  <c:v>1</c:v>
                </c:pt>
                <c:pt idx="4232">
                  <c:v>1</c:v>
                </c:pt>
                <c:pt idx="4233">
                  <c:v>0</c:v>
                </c:pt>
                <c:pt idx="4234">
                  <c:v>0</c:v>
                </c:pt>
                <c:pt idx="4235">
                  <c:v>0</c:v>
                </c:pt>
                <c:pt idx="4236">
                  <c:v>1</c:v>
                </c:pt>
                <c:pt idx="4237">
                  <c:v>1</c:v>
                </c:pt>
                <c:pt idx="4238">
                  <c:v>1</c:v>
                </c:pt>
                <c:pt idx="4239">
                  <c:v>0</c:v>
                </c:pt>
                <c:pt idx="4240">
                  <c:v>0</c:v>
                </c:pt>
                <c:pt idx="4241">
                  <c:v>0</c:v>
                </c:pt>
                <c:pt idx="4242">
                  <c:v>0</c:v>
                </c:pt>
                <c:pt idx="4243">
                  <c:v>0</c:v>
                </c:pt>
                <c:pt idx="4244">
                  <c:v>0</c:v>
                </c:pt>
                <c:pt idx="4245">
                  <c:v>0</c:v>
                </c:pt>
                <c:pt idx="4246">
                  <c:v>0</c:v>
                </c:pt>
                <c:pt idx="4247">
                  <c:v>0</c:v>
                </c:pt>
                <c:pt idx="4248">
                  <c:v>0</c:v>
                </c:pt>
                <c:pt idx="4249">
                  <c:v>0</c:v>
                </c:pt>
                <c:pt idx="4250">
                  <c:v>1</c:v>
                </c:pt>
                <c:pt idx="4251">
                  <c:v>0</c:v>
                </c:pt>
                <c:pt idx="4252">
                  <c:v>0</c:v>
                </c:pt>
                <c:pt idx="4253">
                  <c:v>0</c:v>
                </c:pt>
                <c:pt idx="4254">
                  <c:v>0</c:v>
                </c:pt>
                <c:pt idx="4255">
                  <c:v>0</c:v>
                </c:pt>
                <c:pt idx="4256">
                  <c:v>1</c:v>
                </c:pt>
                <c:pt idx="4257">
                  <c:v>0</c:v>
                </c:pt>
                <c:pt idx="4258">
                  <c:v>0</c:v>
                </c:pt>
                <c:pt idx="4259">
                  <c:v>0</c:v>
                </c:pt>
                <c:pt idx="4260">
                  <c:v>0</c:v>
                </c:pt>
                <c:pt idx="4261">
                  <c:v>0</c:v>
                </c:pt>
                <c:pt idx="4262">
                  <c:v>1</c:v>
                </c:pt>
                <c:pt idx="4263">
                  <c:v>1</c:v>
                </c:pt>
                <c:pt idx="4264">
                  <c:v>0</c:v>
                </c:pt>
                <c:pt idx="4265">
                  <c:v>0</c:v>
                </c:pt>
                <c:pt idx="4266">
                  <c:v>0</c:v>
                </c:pt>
                <c:pt idx="4267">
                  <c:v>0</c:v>
                </c:pt>
                <c:pt idx="4268">
                  <c:v>0</c:v>
                </c:pt>
                <c:pt idx="4269">
                  <c:v>0</c:v>
                </c:pt>
                <c:pt idx="4270">
                  <c:v>0</c:v>
                </c:pt>
                <c:pt idx="4271">
                  <c:v>0</c:v>
                </c:pt>
                <c:pt idx="4272">
                  <c:v>0</c:v>
                </c:pt>
                <c:pt idx="4273">
                  <c:v>0</c:v>
                </c:pt>
                <c:pt idx="4274">
                  <c:v>0</c:v>
                </c:pt>
                <c:pt idx="4275">
                  <c:v>1</c:v>
                </c:pt>
                <c:pt idx="4276">
                  <c:v>0</c:v>
                </c:pt>
                <c:pt idx="4277">
                  <c:v>0</c:v>
                </c:pt>
                <c:pt idx="4278">
                  <c:v>0</c:v>
                </c:pt>
                <c:pt idx="4279">
                  <c:v>0</c:v>
                </c:pt>
                <c:pt idx="4280">
                  <c:v>0</c:v>
                </c:pt>
                <c:pt idx="4281">
                  <c:v>1</c:v>
                </c:pt>
                <c:pt idx="4282">
                  <c:v>1</c:v>
                </c:pt>
                <c:pt idx="4283">
                  <c:v>0</c:v>
                </c:pt>
                <c:pt idx="4284">
                  <c:v>0</c:v>
                </c:pt>
                <c:pt idx="4285">
                  <c:v>0</c:v>
                </c:pt>
                <c:pt idx="4286">
                  <c:v>0</c:v>
                </c:pt>
                <c:pt idx="4287">
                  <c:v>0</c:v>
                </c:pt>
                <c:pt idx="4288">
                  <c:v>0</c:v>
                </c:pt>
                <c:pt idx="4289">
                  <c:v>0</c:v>
                </c:pt>
                <c:pt idx="4290">
                  <c:v>0</c:v>
                </c:pt>
                <c:pt idx="4291">
                  <c:v>0</c:v>
                </c:pt>
                <c:pt idx="4292">
                  <c:v>0</c:v>
                </c:pt>
                <c:pt idx="4293">
                  <c:v>0</c:v>
                </c:pt>
                <c:pt idx="4294">
                  <c:v>0</c:v>
                </c:pt>
                <c:pt idx="4295">
                  <c:v>0</c:v>
                </c:pt>
                <c:pt idx="4296">
                  <c:v>0</c:v>
                </c:pt>
                <c:pt idx="4297">
                  <c:v>0</c:v>
                </c:pt>
                <c:pt idx="4298">
                  <c:v>0</c:v>
                </c:pt>
                <c:pt idx="4299">
                  <c:v>0</c:v>
                </c:pt>
                <c:pt idx="4300">
                  <c:v>1</c:v>
                </c:pt>
                <c:pt idx="4301">
                  <c:v>0</c:v>
                </c:pt>
                <c:pt idx="4302">
                  <c:v>0</c:v>
                </c:pt>
                <c:pt idx="4303">
                  <c:v>0</c:v>
                </c:pt>
                <c:pt idx="4304">
                  <c:v>0</c:v>
                </c:pt>
                <c:pt idx="4305">
                  <c:v>0</c:v>
                </c:pt>
                <c:pt idx="4306">
                  <c:v>0</c:v>
                </c:pt>
                <c:pt idx="4307">
                  <c:v>0</c:v>
                </c:pt>
                <c:pt idx="4308">
                  <c:v>0</c:v>
                </c:pt>
                <c:pt idx="4309">
                  <c:v>0</c:v>
                </c:pt>
                <c:pt idx="4310">
                  <c:v>0</c:v>
                </c:pt>
                <c:pt idx="4311">
                  <c:v>0</c:v>
                </c:pt>
                <c:pt idx="4312">
                  <c:v>0</c:v>
                </c:pt>
                <c:pt idx="4313">
                  <c:v>0</c:v>
                </c:pt>
                <c:pt idx="4314">
                  <c:v>0</c:v>
                </c:pt>
                <c:pt idx="4315">
                  <c:v>0</c:v>
                </c:pt>
                <c:pt idx="4316">
                  <c:v>0</c:v>
                </c:pt>
                <c:pt idx="4317">
                  <c:v>0</c:v>
                </c:pt>
                <c:pt idx="4318">
                  <c:v>0</c:v>
                </c:pt>
                <c:pt idx="4319">
                  <c:v>0</c:v>
                </c:pt>
                <c:pt idx="4320">
                  <c:v>0</c:v>
                </c:pt>
                <c:pt idx="4321">
                  <c:v>0</c:v>
                </c:pt>
                <c:pt idx="4322">
                  <c:v>0</c:v>
                </c:pt>
                <c:pt idx="4323">
                  <c:v>0</c:v>
                </c:pt>
                <c:pt idx="4324">
                  <c:v>0</c:v>
                </c:pt>
                <c:pt idx="4325">
                  <c:v>0</c:v>
                </c:pt>
                <c:pt idx="4326">
                  <c:v>0</c:v>
                </c:pt>
                <c:pt idx="4327">
                  <c:v>0</c:v>
                </c:pt>
                <c:pt idx="4328">
                  <c:v>1</c:v>
                </c:pt>
                <c:pt idx="4329">
                  <c:v>0</c:v>
                </c:pt>
                <c:pt idx="4330">
                  <c:v>0</c:v>
                </c:pt>
                <c:pt idx="4331">
                  <c:v>0</c:v>
                </c:pt>
                <c:pt idx="4332">
                  <c:v>0</c:v>
                </c:pt>
                <c:pt idx="4333">
                  <c:v>0</c:v>
                </c:pt>
                <c:pt idx="4334">
                  <c:v>0</c:v>
                </c:pt>
                <c:pt idx="4335">
                  <c:v>0</c:v>
                </c:pt>
                <c:pt idx="4336">
                  <c:v>0</c:v>
                </c:pt>
                <c:pt idx="4337">
                  <c:v>1</c:v>
                </c:pt>
                <c:pt idx="4338">
                  <c:v>0</c:v>
                </c:pt>
                <c:pt idx="4339">
                  <c:v>0</c:v>
                </c:pt>
                <c:pt idx="4340">
                  <c:v>0</c:v>
                </c:pt>
                <c:pt idx="4341">
                  <c:v>0</c:v>
                </c:pt>
                <c:pt idx="4342">
                  <c:v>1</c:v>
                </c:pt>
                <c:pt idx="4343">
                  <c:v>0</c:v>
                </c:pt>
                <c:pt idx="4344">
                  <c:v>0</c:v>
                </c:pt>
                <c:pt idx="4345">
                  <c:v>0</c:v>
                </c:pt>
                <c:pt idx="4346">
                  <c:v>0</c:v>
                </c:pt>
                <c:pt idx="4347">
                  <c:v>0</c:v>
                </c:pt>
                <c:pt idx="4348">
                  <c:v>0</c:v>
                </c:pt>
                <c:pt idx="4349">
                  <c:v>0</c:v>
                </c:pt>
                <c:pt idx="4350">
                  <c:v>1</c:v>
                </c:pt>
                <c:pt idx="4351">
                  <c:v>0</c:v>
                </c:pt>
                <c:pt idx="4352">
                  <c:v>0</c:v>
                </c:pt>
                <c:pt idx="4353">
                  <c:v>0</c:v>
                </c:pt>
                <c:pt idx="4354">
                  <c:v>0</c:v>
                </c:pt>
                <c:pt idx="4355">
                  <c:v>0</c:v>
                </c:pt>
                <c:pt idx="4356">
                  <c:v>0</c:v>
                </c:pt>
                <c:pt idx="4357">
                  <c:v>0</c:v>
                </c:pt>
                <c:pt idx="4358">
                  <c:v>0</c:v>
                </c:pt>
                <c:pt idx="4359">
                  <c:v>0</c:v>
                </c:pt>
                <c:pt idx="4360">
                  <c:v>0</c:v>
                </c:pt>
                <c:pt idx="4361">
                  <c:v>0</c:v>
                </c:pt>
                <c:pt idx="4362">
                  <c:v>0</c:v>
                </c:pt>
                <c:pt idx="4363">
                  <c:v>0</c:v>
                </c:pt>
                <c:pt idx="4364">
                  <c:v>1</c:v>
                </c:pt>
                <c:pt idx="4365">
                  <c:v>0</c:v>
                </c:pt>
                <c:pt idx="4366">
                  <c:v>1</c:v>
                </c:pt>
                <c:pt idx="4367">
                  <c:v>0</c:v>
                </c:pt>
                <c:pt idx="4368">
                  <c:v>0</c:v>
                </c:pt>
                <c:pt idx="4369">
                  <c:v>0</c:v>
                </c:pt>
                <c:pt idx="4370">
                  <c:v>0</c:v>
                </c:pt>
                <c:pt idx="4371">
                  <c:v>0</c:v>
                </c:pt>
                <c:pt idx="4372">
                  <c:v>0</c:v>
                </c:pt>
                <c:pt idx="4373">
                  <c:v>0</c:v>
                </c:pt>
                <c:pt idx="4374">
                  <c:v>0</c:v>
                </c:pt>
                <c:pt idx="4375">
                  <c:v>0</c:v>
                </c:pt>
                <c:pt idx="4376">
                  <c:v>0</c:v>
                </c:pt>
                <c:pt idx="4377">
                  <c:v>0</c:v>
                </c:pt>
                <c:pt idx="4378">
                  <c:v>0</c:v>
                </c:pt>
                <c:pt idx="4379">
                  <c:v>0</c:v>
                </c:pt>
                <c:pt idx="4380">
                  <c:v>0</c:v>
                </c:pt>
                <c:pt idx="4381">
                  <c:v>0</c:v>
                </c:pt>
                <c:pt idx="4382">
                  <c:v>0</c:v>
                </c:pt>
                <c:pt idx="4383">
                  <c:v>0</c:v>
                </c:pt>
                <c:pt idx="4384">
                  <c:v>0</c:v>
                </c:pt>
                <c:pt idx="4385">
                  <c:v>0</c:v>
                </c:pt>
                <c:pt idx="4386">
                  <c:v>0</c:v>
                </c:pt>
                <c:pt idx="4387">
                  <c:v>0</c:v>
                </c:pt>
                <c:pt idx="4388">
                  <c:v>1</c:v>
                </c:pt>
                <c:pt idx="4389">
                  <c:v>0</c:v>
                </c:pt>
                <c:pt idx="4390">
                  <c:v>0</c:v>
                </c:pt>
                <c:pt idx="4391">
                  <c:v>0</c:v>
                </c:pt>
                <c:pt idx="4392">
                  <c:v>1</c:v>
                </c:pt>
                <c:pt idx="4393">
                  <c:v>0</c:v>
                </c:pt>
                <c:pt idx="4394">
                  <c:v>0</c:v>
                </c:pt>
                <c:pt idx="4395">
                  <c:v>0</c:v>
                </c:pt>
                <c:pt idx="4396">
                  <c:v>0</c:v>
                </c:pt>
                <c:pt idx="4397">
                  <c:v>0</c:v>
                </c:pt>
                <c:pt idx="4398">
                  <c:v>0</c:v>
                </c:pt>
                <c:pt idx="4399">
                  <c:v>0</c:v>
                </c:pt>
                <c:pt idx="4400">
                  <c:v>0</c:v>
                </c:pt>
                <c:pt idx="4401">
                  <c:v>0</c:v>
                </c:pt>
                <c:pt idx="4402">
                  <c:v>1</c:v>
                </c:pt>
                <c:pt idx="4403">
                  <c:v>0</c:v>
                </c:pt>
                <c:pt idx="4404">
                  <c:v>0</c:v>
                </c:pt>
                <c:pt idx="4405">
                  <c:v>0</c:v>
                </c:pt>
                <c:pt idx="4406">
                  <c:v>0</c:v>
                </c:pt>
                <c:pt idx="4407">
                  <c:v>1</c:v>
                </c:pt>
                <c:pt idx="4408">
                  <c:v>0</c:v>
                </c:pt>
                <c:pt idx="4409">
                  <c:v>0</c:v>
                </c:pt>
                <c:pt idx="4410">
                  <c:v>0</c:v>
                </c:pt>
                <c:pt idx="4411">
                  <c:v>0</c:v>
                </c:pt>
                <c:pt idx="4412">
                  <c:v>0</c:v>
                </c:pt>
                <c:pt idx="4413">
                  <c:v>0</c:v>
                </c:pt>
                <c:pt idx="4414">
                  <c:v>0</c:v>
                </c:pt>
                <c:pt idx="4415">
                  <c:v>0</c:v>
                </c:pt>
                <c:pt idx="4416">
                  <c:v>1</c:v>
                </c:pt>
                <c:pt idx="4417">
                  <c:v>0</c:v>
                </c:pt>
                <c:pt idx="4418">
                  <c:v>0</c:v>
                </c:pt>
                <c:pt idx="4419">
                  <c:v>0</c:v>
                </c:pt>
                <c:pt idx="4420">
                  <c:v>0</c:v>
                </c:pt>
                <c:pt idx="4421">
                  <c:v>0</c:v>
                </c:pt>
                <c:pt idx="4422">
                  <c:v>0</c:v>
                </c:pt>
                <c:pt idx="4423">
                  <c:v>1</c:v>
                </c:pt>
                <c:pt idx="4424">
                  <c:v>0</c:v>
                </c:pt>
                <c:pt idx="4425">
                  <c:v>0</c:v>
                </c:pt>
                <c:pt idx="4426">
                  <c:v>0</c:v>
                </c:pt>
                <c:pt idx="4427">
                  <c:v>0</c:v>
                </c:pt>
                <c:pt idx="4428">
                  <c:v>0</c:v>
                </c:pt>
                <c:pt idx="4429">
                  <c:v>0</c:v>
                </c:pt>
                <c:pt idx="4430">
                  <c:v>0</c:v>
                </c:pt>
                <c:pt idx="4431">
                  <c:v>0</c:v>
                </c:pt>
                <c:pt idx="4432">
                  <c:v>0</c:v>
                </c:pt>
                <c:pt idx="4433">
                  <c:v>1</c:v>
                </c:pt>
                <c:pt idx="4434">
                  <c:v>0</c:v>
                </c:pt>
                <c:pt idx="4435">
                  <c:v>0</c:v>
                </c:pt>
                <c:pt idx="4436">
                  <c:v>0</c:v>
                </c:pt>
                <c:pt idx="4437">
                  <c:v>0</c:v>
                </c:pt>
                <c:pt idx="4438">
                  <c:v>0</c:v>
                </c:pt>
                <c:pt idx="4439">
                  <c:v>0</c:v>
                </c:pt>
                <c:pt idx="4440">
                  <c:v>0</c:v>
                </c:pt>
                <c:pt idx="4441">
                  <c:v>0</c:v>
                </c:pt>
                <c:pt idx="4442">
                  <c:v>0</c:v>
                </c:pt>
                <c:pt idx="4443">
                  <c:v>0</c:v>
                </c:pt>
                <c:pt idx="4444">
                  <c:v>0</c:v>
                </c:pt>
                <c:pt idx="4445">
                  <c:v>0</c:v>
                </c:pt>
                <c:pt idx="4446">
                  <c:v>0</c:v>
                </c:pt>
                <c:pt idx="4447">
                  <c:v>1</c:v>
                </c:pt>
                <c:pt idx="4448">
                  <c:v>0</c:v>
                </c:pt>
                <c:pt idx="4449">
                  <c:v>0</c:v>
                </c:pt>
                <c:pt idx="4450">
                  <c:v>0</c:v>
                </c:pt>
                <c:pt idx="4451">
                  <c:v>0</c:v>
                </c:pt>
                <c:pt idx="4452">
                  <c:v>0</c:v>
                </c:pt>
                <c:pt idx="4453">
                  <c:v>0</c:v>
                </c:pt>
                <c:pt idx="4454">
                  <c:v>0</c:v>
                </c:pt>
                <c:pt idx="4455">
                  <c:v>0</c:v>
                </c:pt>
                <c:pt idx="4456">
                  <c:v>0</c:v>
                </c:pt>
                <c:pt idx="4457">
                  <c:v>0</c:v>
                </c:pt>
                <c:pt idx="4458">
                  <c:v>1</c:v>
                </c:pt>
                <c:pt idx="4459">
                  <c:v>0</c:v>
                </c:pt>
                <c:pt idx="4460">
                  <c:v>0</c:v>
                </c:pt>
                <c:pt idx="4461">
                  <c:v>0</c:v>
                </c:pt>
                <c:pt idx="4462">
                  <c:v>0</c:v>
                </c:pt>
                <c:pt idx="4463">
                  <c:v>0</c:v>
                </c:pt>
                <c:pt idx="4464">
                  <c:v>0</c:v>
                </c:pt>
                <c:pt idx="4465">
                  <c:v>1</c:v>
                </c:pt>
                <c:pt idx="4466">
                  <c:v>0</c:v>
                </c:pt>
                <c:pt idx="4467">
                  <c:v>0</c:v>
                </c:pt>
                <c:pt idx="4468">
                  <c:v>0</c:v>
                </c:pt>
                <c:pt idx="4469">
                  <c:v>0</c:v>
                </c:pt>
                <c:pt idx="4470">
                  <c:v>0</c:v>
                </c:pt>
                <c:pt idx="4471">
                  <c:v>0</c:v>
                </c:pt>
                <c:pt idx="4472">
                  <c:v>0</c:v>
                </c:pt>
                <c:pt idx="4473">
                  <c:v>0</c:v>
                </c:pt>
                <c:pt idx="4474">
                  <c:v>0</c:v>
                </c:pt>
                <c:pt idx="4475">
                  <c:v>0</c:v>
                </c:pt>
                <c:pt idx="4476">
                  <c:v>0</c:v>
                </c:pt>
                <c:pt idx="4477">
                  <c:v>0</c:v>
                </c:pt>
                <c:pt idx="4478">
                  <c:v>0</c:v>
                </c:pt>
                <c:pt idx="4479">
                  <c:v>0</c:v>
                </c:pt>
                <c:pt idx="4480">
                  <c:v>0</c:v>
                </c:pt>
                <c:pt idx="4481">
                  <c:v>0</c:v>
                </c:pt>
                <c:pt idx="4482">
                  <c:v>0</c:v>
                </c:pt>
                <c:pt idx="4483">
                  <c:v>0</c:v>
                </c:pt>
                <c:pt idx="4484">
                  <c:v>1</c:v>
                </c:pt>
                <c:pt idx="4485">
                  <c:v>0</c:v>
                </c:pt>
                <c:pt idx="4486">
                  <c:v>0</c:v>
                </c:pt>
                <c:pt idx="4487">
                  <c:v>0</c:v>
                </c:pt>
                <c:pt idx="4488">
                  <c:v>0</c:v>
                </c:pt>
                <c:pt idx="4489">
                  <c:v>0</c:v>
                </c:pt>
                <c:pt idx="4490">
                  <c:v>0</c:v>
                </c:pt>
                <c:pt idx="4491">
                  <c:v>0</c:v>
                </c:pt>
                <c:pt idx="4492">
                  <c:v>0</c:v>
                </c:pt>
                <c:pt idx="4493">
                  <c:v>0</c:v>
                </c:pt>
                <c:pt idx="4494">
                  <c:v>1</c:v>
                </c:pt>
                <c:pt idx="4495">
                  <c:v>0</c:v>
                </c:pt>
                <c:pt idx="4496">
                  <c:v>0</c:v>
                </c:pt>
                <c:pt idx="4497">
                  <c:v>0</c:v>
                </c:pt>
                <c:pt idx="4498">
                  <c:v>0</c:v>
                </c:pt>
                <c:pt idx="4499">
                  <c:v>0</c:v>
                </c:pt>
                <c:pt idx="4500">
                  <c:v>0</c:v>
                </c:pt>
                <c:pt idx="4501">
                  <c:v>0</c:v>
                </c:pt>
                <c:pt idx="4502">
                  <c:v>0</c:v>
                </c:pt>
                <c:pt idx="4503">
                  <c:v>1</c:v>
                </c:pt>
                <c:pt idx="4504">
                  <c:v>1</c:v>
                </c:pt>
                <c:pt idx="4505">
                  <c:v>1</c:v>
                </c:pt>
                <c:pt idx="4506">
                  <c:v>0</c:v>
                </c:pt>
                <c:pt idx="4507">
                  <c:v>0</c:v>
                </c:pt>
                <c:pt idx="4508">
                  <c:v>0</c:v>
                </c:pt>
                <c:pt idx="4509">
                  <c:v>0</c:v>
                </c:pt>
                <c:pt idx="4510">
                  <c:v>0</c:v>
                </c:pt>
                <c:pt idx="4511">
                  <c:v>1</c:v>
                </c:pt>
                <c:pt idx="4512">
                  <c:v>0</c:v>
                </c:pt>
                <c:pt idx="4513">
                  <c:v>0</c:v>
                </c:pt>
                <c:pt idx="4514">
                  <c:v>0</c:v>
                </c:pt>
                <c:pt idx="4515">
                  <c:v>0</c:v>
                </c:pt>
                <c:pt idx="4516">
                  <c:v>0</c:v>
                </c:pt>
                <c:pt idx="4517">
                  <c:v>0</c:v>
                </c:pt>
                <c:pt idx="4518">
                  <c:v>0</c:v>
                </c:pt>
                <c:pt idx="4519">
                  <c:v>0</c:v>
                </c:pt>
                <c:pt idx="4520">
                  <c:v>0</c:v>
                </c:pt>
              </c:numCache>
            </c:numRef>
          </c:yVal>
          <c:smooth val="0"/>
          <c:extLst>
            <c:ext xmlns:c16="http://schemas.microsoft.com/office/drawing/2014/chart" uri="{C3380CC4-5D6E-409C-BE32-E72D297353CC}">
              <c16:uniqueId val="{00000001-435C-5741-B066-6A44F3F216A5}"/>
            </c:ext>
          </c:extLst>
        </c:ser>
        <c:dLbls>
          <c:showLegendKey val="0"/>
          <c:showVal val="0"/>
          <c:showCatName val="0"/>
          <c:showSerName val="0"/>
          <c:showPercent val="0"/>
          <c:showBubbleSize val="0"/>
        </c:dLbls>
        <c:axId val="502199439"/>
        <c:axId val="1276783168"/>
      </c:scatterChart>
      <c:valAx>
        <c:axId val="502199439"/>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276783168"/>
        <c:crosses val="autoZero"/>
        <c:crossBetween val="midCat"/>
      </c:valAx>
      <c:valAx>
        <c:axId val="1276783168"/>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02199439"/>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1B2FEE-E45C-4468-833D-DDB5BFF22EF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8AF8105-AECD-4B49-AECF-FC108341EBB5}">
      <dgm:prSet/>
      <dgm:spPr/>
      <dgm:t>
        <a:bodyPr/>
        <a:lstStyle/>
        <a:p>
          <a:r>
            <a:rPr lang="en-US" b="1"/>
            <a:t>Dataset Description and Source</a:t>
          </a:r>
          <a:endParaRPr lang="en-US"/>
        </a:p>
      </dgm:t>
    </dgm:pt>
    <dgm:pt modelId="{5C353159-F96A-4C60-B5AC-370861F13CD9}" type="parTrans" cxnId="{DAE5CB72-578D-423F-8929-4C824E2A1B54}">
      <dgm:prSet/>
      <dgm:spPr/>
      <dgm:t>
        <a:bodyPr/>
        <a:lstStyle/>
        <a:p>
          <a:endParaRPr lang="en-US"/>
        </a:p>
      </dgm:t>
    </dgm:pt>
    <dgm:pt modelId="{5BD2E439-8A8B-4C07-B477-C1663754DC68}" type="sibTrans" cxnId="{DAE5CB72-578D-423F-8929-4C824E2A1B54}">
      <dgm:prSet/>
      <dgm:spPr/>
      <dgm:t>
        <a:bodyPr/>
        <a:lstStyle/>
        <a:p>
          <a:endParaRPr lang="en-US"/>
        </a:p>
      </dgm:t>
    </dgm:pt>
    <dgm:pt modelId="{090B7E45-8A0B-4AF9-AF12-EAFB3A010117}">
      <dgm:prSet/>
      <dgm:spPr/>
      <dgm:t>
        <a:bodyPr/>
        <a:lstStyle/>
        <a:p>
          <a:r>
            <a:rPr lang="en-US" b="1"/>
            <a:t>Variable Description</a:t>
          </a:r>
          <a:endParaRPr lang="en-US"/>
        </a:p>
      </dgm:t>
    </dgm:pt>
    <dgm:pt modelId="{B0CB8650-E800-41B5-9F2E-5208FCBE5A14}" type="parTrans" cxnId="{87F0A81F-0DA6-48B4-9253-CCB9283FB010}">
      <dgm:prSet/>
      <dgm:spPr/>
      <dgm:t>
        <a:bodyPr/>
        <a:lstStyle/>
        <a:p>
          <a:endParaRPr lang="en-US"/>
        </a:p>
      </dgm:t>
    </dgm:pt>
    <dgm:pt modelId="{FB673E6A-CCCC-4083-AE68-C1A7982F47A7}" type="sibTrans" cxnId="{87F0A81F-0DA6-48B4-9253-CCB9283FB010}">
      <dgm:prSet/>
      <dgm:spPr/>
      <dgm:t>
        <a:bodyPr/>
        <a:lstStyle/>
        <a:p>
          <a:endParaRPr lang="en-US"/>
        </a:p>
      </dgm:t>
    </dgm:pt>
    <dgm:pt modelId="{65820300-C115-4057-9C8E-23AC5A1F3267}">
      <dgm:prSet/>
      <dgm:spPr/>
      <dgm:t>
        <a:bodyPr/>
        <a:lstStyle/>
        <a:p>
          <a:r>
            <a:rPr lang="en-US" b="1"/>
            <a:t>Descriptive and Statistical Analysis of Variables</a:t>
          </a:r>
          <a:endParaRPr lang="en-US"/>
        </a:p>
      </dgm:t>
    </dgm:pt>
    <dgm:pt modelId="{5A80A4BF-355A-4D49-A1C8-52C4D27386F0}" type="parTrans" cxnId="{B2E726BB-0A6E-48EF-B61B-FD9F78DB3F2A}">
      <dgm:prSet/>
      <dgm:spPr/>
      <dgm:t>
        <a:bodyPr/>
        <a:lstStyle/>
        <a:p>
          <a:endParaRPr lang="en-US"/>
        </a:p>
      </dgm:t>
    </dgm:pt>
    <dgm:pt modelId="{9BE690AA-715C-42FC-8A90-329E9F61DE75}" type="sibTrans" cxnId="{B2E726BB-0A6E-48EF-B61B-FD9F78DB3F2A}">
      <dgm:prSet/>
      <dgm:spPr/>
      <dgm:t>
        <a:bodyPr/>
        <a:lstStyle/>
        <a:p>
          <a:endParaRPr lang="en-US"/>
        </a:p>
      </dgm:t>
    </dgm:pt>
    <dgm:pt modelId="{ED9878EA-F3BD-4C7A-93D2-7021822B8EB5}" type="pres">
      <dgm:prSet presAssocID="{591B2FEE-E45C-4468-833D-DDB5BFF22EF5}" presName="root" presStyleCnt="0">
        <dgm:presLayoutVars>
          <dgm:dir/>
          <dgm:resizeHandles val="exact"/>
        </dgm:presLayoutVars>
      </dgm:prSet>
      <dgm:spPr/>
    </dgm:pt>
    <dgm:pt modelId="{EE2FC92E-03F0-4740-B092-F6800A1E3F13}" type="pres">
      <dgm:prSet presAssocID="{B8AF8105-AECD-4B49-AECF-FC108341EBB5}" presName="compNode" presStyleCnt="0"/>
      <dgm:spPr/>
    </dgm:pt>
    <dgm:pt modelId="{53D869C6-1C37-43ED-8A89-632AC1E2DD52}" type="pres">
      <dgm:prSet presAssocID="{B8AF8105-AECD-4B49-AECF-FC108341EBB5}" presName="bgRect" presStyleLbl="bgShp" presStyleIdx="0" presStyleCnt="3"/>
      <dgm:spPr/>
    </dgm:pt>
    <dgm:pt modelId="{B434BA15-1292-4000-A7DD-14AF56EBDCA1}" type="pres">
      <dgm:prSet presAssocID="{B8AF8105-AECD-4B49-AECF-FC108341EBB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4BC034BB-3965-4307-BF93-EE3E76330CAD}" type="pres">
      <dgm:prSet presAssocID="{B8AF8105-AECD-4B49-AECF-FC108341EBB5}" presName="spaceRect" presStyleCnt="0"/>
      <dgm:spPr/>
    </dgm:pt>
    <dgm:pt modelId="{783FE08E-1AEB-4D2F-882D-6186A8FBF119}" type="pres">
      <dgm:prSet presAssocID="{B8AF8105-AECD-4B49-AECF-FC108341EBB5}" presName="parTx" presStyleLbl="revTx" presStyleIdx="0" presStyleCnt="3">
        <dgm:presLayoutVars>
          <dgm:chMax val="0"/>
          <dgm:chPref val="0"/>
        </dgm:presLayoutVars>
      </dgm:prSet>
      <dgm:spPr/>
    </dgm:pt>
    <dgm:pt modelId="{0F306E85-1CF3-4C18-A560-7883017C4B77}" type="pres">
      <dgm:prSet presAssocID="{5BD2E439-8A8B-4C07-B477-C1663754DC68}" presName="sibTrans" presStyleCnt="0"/>
      <dgm:spPr/>
    </dgm:pt>
    <dgm:pt modelId="{0150C4A0-8EF7-4ECD-B14A-D46D1946675E}" type="pres">
      <dgm:prSet presAssocID="{090B7E45-8A0B-4AF9-AF12-EAFB3A010117}" presName="compNode" presStyleCnt="0"/>
      <dgm:spPr/>
    </dgm:pt>
    <dgm:pt modelId="{5271EF1F-8A79-4B36-8E77-B7C29C7425D4}" type="pres">
      <dgm:prSet presAssocID="{090B7E45-8A0B-4AF9-AF12-EAFB3A010117}" presName="bgRect" presStyleLbl="bgShp" presStyleIdx="1" presStyleCnt="3"/>
      <dgm:spPr/>
    </dgm:pt>
    <dgm:pt modelId="{74352A7A-9DB3-40D9-A276-6BA3AEBA80DE}" type="pres">
      <dgm:prSet presAssocID="{090B7E45-8A0B-4AF9-AF12-EAFB3A01011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4FBA0F56-B1B9-43DD-87CF-91EB5635ADCD}" type="pres">
      <dgm:prSet presAssocID="{090B7E45-8A0B-4AF9-AF12-EAFB3A010117}" presName="spaceRect" presStyleCnt="0"/>
      <dgm:spPr/>
    </dgm:pt>
    <dgm:pt modelId="{EFA04FAD-6E69-471E-8374-C7F6F7C2C34B}" type="pres">
      <dgm:prSet presAssocID="{090B7E45-8A0B-4AF9-AF12-EAFB3A010117}" presName="parTx" presStyleLbl="revTx" presStyleIdx="1" presStyleCnt="3">
        <dgm:presLayoutVars>
          <dgm:chMax val="0"/>
          <dgm:chPref val="0"/>
        </dgm:presLayoutVars>
      </dgm:prSet>
      <dgm:spPr/>
    </dgm:pt>
    <dgm:pt modelId="{BD8D81D0-C38E-4D93-A063-4585F639EA47}" type="pres">
      <dgm:prSet presAssocID="{FB673E6A-CCCC-4083-AE68-C1A7982F47A7}" presName="sibTrans" presStyleCnt="0"/>
      <dgm:spPr/>
    </dgm:pt>
    <dgm:pt modelId="{E76F6D39-A5E9-4067-A57F-EA553154B317}" type="pres">
      <dgm:prSet presAssocID="{65820300-C115-4057-9C8E-23AC5A1F3267}" presName="compNode" presStyleCnt="0"/>
      <dgm:spPr/>
    </dgm:pt>
    <dgm:pt modelId="{9B7E172F-7C97-4B98-BB72-B7C6193C1C47}" type="pres">
      <dgm:prSet presAssocID="{65820300-C115-4057-9C8E-23AC5A1F3267}" presName="bgRect" presStyleLbl="bgShp" presStyleIdx="2" presStyleCnt="3"/>
      <dgm:spPr/>
    </dgm:pt>
    <dgm:pt modelId="{4C52D27D-1A05-4578-A851-32A248B50F5C}" type="pres">
      <dgm:prSet presAssocID="{65820300-C115-4057-9C8E-23AC5A1F326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1B7B9D9E-E92F-43C7-86F9-05128D62A4A2}" type="pres">
      <dgm:prSet presAssocID="{65820300-C115-4057-9C8E-23AC5A1F3267}" presName="spaceRect" presStyleCnt="0"/>
      <dgm:spPr/>
    </dgm:pt>
    <dgm:pt modelId="{FF4A809B-93B7-45AC-B210-00D97ADE75E1}" type="pres">
      <dgm:prSet presAssocID="{65820300-C115-4057-9C8E-23AC5A1F3267}" presName="parTx" presStyleLbl="revTx" presStyleIdx="2" presStyleCnt="3">
        <dgm:presLayoutVars>
          <dgm:chMax val="0"/>
          <dgm:chPref val="0"/>
        </dgm:presLayoutVars>
      </dgm:prSet>
      <dgm:spPr/>
    </dgm:pt>
  </dgm:ptLst>
  <dgm:cxnLst>
    <dgm:cxn modelId="{1E2A7B0C-FB52-4230-9921-D45D486E346F}" type="presOf" srcId="{591B2FEE-E45C-4468-833D-DDB5BFF22EF5}" destId="{ED9878EA-F3BD-4C7A-93D2-7021822B8EB5}" srcOrd="0" destOrd="0" presId="urn:microsoft.com/office/officeart/2018/2/layout/IconVerticalSolidList"/>
    <dgm:cxn modelId="{87F0A81F-0DA6-48B4-9253-CCB9283FB010}" srcId="{591B2FEE-E45C-4468-833D-DDB5BFF22EF5}" destId="{090B7E45-8A0B-4AF9-AF12-EAFB3A010117}" srcOrd="1" destOrd="0" parTransId="{B0CB8650-E800-41B5-9F2E-5208FCBE5A14}" sibTransId="{FB673E6A-CCCC-4083-AE68-C1A7982F47A7}"/>
    <dgm:cxn modelId="{7A021C61-85DA-4144-8D09-5D8AE77B9937}" type="presOf" srcId="{65820300-C115-4057-9C8E-23AC5A1F3267}" destId="{FF4A809B-93B7-45AC-B210-00D97ADE75E1}" srcOrd="0" destOrd="0" presId="urn:microsoft.com/office/officeart/2018/2/layout/IconVerticalSolidList"/>
    <dgm:cxn modelId="{DAE5CB72-578D-423F-8929-4C824E2A1B54}" srcId="{591B2FEE-E45C-4468-833D-DDB5BFF22EF5}" destId="{B8AF8105-AECD-4B49-AECF-FC108341EBB5}" srcOrd="0" destOrd="0" parTransId="{5C353159-F96A-4C60-B5AC-370861F13CD9}" sibTransId="{5BD2E439-8A8B-4C07-B477-C1663754DC68}"/>
    <dgm:cxn modelId="{4633339C-11C8-4172-BB0D-726DDF49911D}" type="presOf" srcId="{090B7E45-8A0B-4AF9-AF12-EAFB3A010117}" destId="{EFA04FAD-6E69-471E-8374-C7F6F7C2C34B}" srcOrd="0" destOrd="0" presId="urn:microsoft.com/office/officeart/2018/2/layout/IconVerticalSolidList"/>
    <dgm:cxn modelId="{B2E726BB-0A6E-48EF-B61B-FD9F78DB3F2A}" srcId="{591B2FEE-E45C-4468-833D-DDB5BFF22EF5}" destId="{65820300-C115-4057-9C8E-23AC5A1F3267}" srcOrd="2" destOrd="0" parTransId="{5A80A4BF-355A-4D49-A1C8-52C4D27386F0}" sibTransId="{9BE690AA-715C-42FC-8A90-329E9F61DE75}"/>
    <dgm:cxn modelId="{99A392E1-E596-49A3-B293-635B67BACA23}" type="presOf" srcId="{B8AF8105-AECD-4B49-AECF-FC108341EBB5}" destId="{783FE08E-1AEB-4D2F-882D-6186A8FBF119}" srcOrd="0" destOrd="0" presId="urn:microsoft.com/office/officeart/2018/2/layout/IconVerticalSolidList"/>
    <dgm:cxn modelId="{7C3B92ED-A1D1-4ABE-A51D-B56940B371DB}" type="presParOf" srcId="{ED9878EA-F3BD-4C7A-93D2-7021822B8EB5}" destId="{EE2FC92E-03F0-4740-B092-F6800A1E3F13}" srcOrd="0" destOrd="0" presId="urn:microsoft.com/office/officeart/2018/2/layout/IconVerticalSolidList"/>
    <dgm:cxn modelId="{8E9E1F32-C372-42A9-95B9-729DB7FBFF73}" type="presParOf" srcId="{EE2FC92E-03F0-4740-B092-F6800A1E3F13}" destId="{53D869C6-1C37-43ED-8A89-632AC1E2DD52}" srcOrd="0" destOrd="0" presId="urn:microsoft.com/office/officeart/2018/2/layout/IconVerticalSolidList"/>
    <dgm:cxn modelId="{C246DEE1-2BD4-42AE-A127-5F7C7EDD849D}" type="presParOf" srcId="{EE2FC92E-03F0-4740-B092-F6800A1E3F13}" destId="{B434BA15-1292-4000-A7DD-14AF56EBDCA1}" srcOrd="1" destOrd="0" presId="urn:microsoft.com/office/officeart/2018/2/layout/IconVerticalSolidList"/>
    <dgm:cxn modelId="{C7AF8526-DFB3-4762-94A6-CBA62469AB17}" type="presParOf" srcId="{EE2FC92E-03F0-4740-B092-F6800A1E3F13}" destId="{4BC034BB-3965-4307-BF93-EE3E76330CAD}" srcOrd="2" destOrd="0" presId="urn:microsoft.com/office/officeart/2018/2/layout/IconVerticalSolidList"/>
    <dgm:cxn modelId="{D2B523A5-0AF2-42BE-AD7D-77933E42D27B}" type="presParOf" srcId="{EE2FC92E-03F0-4740-B092-F6800A1E3F13}" destId="{783FE08E-1AEB-4D2F-882D-6186A8FBF119}" srcOrd="3" destOrd="0" presId="urn:microsoft.com/office/officeart/2018/2/layout/IconVerticalSolidList"/>
    <dgm:cxn modelId="{F4C8E39E-EB1C-494D-987F-C3BA4B6A2960}" type="presParOf" srcId="{ED9878EA-F3BD-4C7A-93D2-7021822B8EB5}" destId="{0F306E85-1CF3-4C18-A560-7883017C4B77}" srcOrd="1" destOrd="0" presId="urn:microsoft.com/office/officeart/2018/2/layout/IconVerticalSolidList"/>
    <dgm:cxn modelId="{9A28A66B-17E9-47F2-82F9-49FE0CBB0FCB}" type="presParOf" srcId="{ED9878EA-F3BD-4C7A-93D2-7021822B8EB5}" destId="{0150C4A0-8EF7-4ECD-B14A-D46D1946675E}" srcOrd="2" destOrd="0" presId="urn:microsoft.com/office/officeart/2018/2/layout/IconVerticalSolidList"/>
    <dgm:cxn modelId="{C8D8CFD0-2C88-4DD1-B98C-351661884914}" type="presParOf" srcId="{0150C4A0-8EF7-4ECD-B14A-D46D1946675E}" destId="{5271EF1F-8A79-4B36-8E77-B7C29C7425D4}" srcOrd="0" destOrd="0" presId="urn:microsoft.com/office/officeart/2018/2/layout/IconVerticalSolidList"/>
    <dgm:cxn modelId="{5D43C9B1-F40F-4A10-9B77-EC97C2153D7A}" type="presParOf" srcId="{0150C4A0-8EF7-4ECD-B14A-D46D1946675E}" destId="{74352A7A-9DB3-40D9-A276-6BA3AEBA80DE}" srcOrd="1" destOrd="0" presId="urn:microsoft.com/office/officeart/2018/2/layout/IconVerticalSolidList"/>
    <dgm:cxn modelId="{800A911F-C556-44B1-8EFB-94D864D62241}" type="presParOf" srcId="{0150C4A0-8EF7-4ECD-B14A-D46D1946675E}" destId="{4FBA0F56-B1B9-43DD-87CF-91EB5635ADCD}" srcOrd="2" destOrd="0" presId="urn:microsoft.com/office/officeart/2018/2/layout/IconVerticalSolidList"/>
    <dgm:cxn modelId="{CE687DC9-0F10-4C39-BCFE-620BBCEC2290}" type="presParOf" srcId="{0150C4A0-8EF7-4ECD-B14A-D46D1946675E}" destId="{EFA04FAD-6E69-471E-8374-C7F6F7C2C34B}" srcOrd="3" destOrd="0" presId="urn:microsoft.com/office/officeart/2018/2/layout/IconVerticalSolidList"/>
    <dgm:cxn modelId="{32425533-384C-4B6E-9EA2-7D1D8CAD719B}" type="presParOf" srcId="{ED9878EA-F3BD-4C7A-93D2-7021822B8EB5}" destId="{BD8D81D0-C38E-4D93-A063-4585F639EA47}" srcOrd="3" destOrd="0" presId="urn:microsoft.com/office/officeart/2018/2/layout/IconVerticalSolidList"/>
    <dgm:cxn modelId="{5BDA5337-685B-4B32-8B5B-AB8BFA92A716}" type="presParOf" srcId="{ED9878EA-F3BD-4C7A-93D2-7021822B8EB5}" destId="{E76F6D39-A5E9-4067-A57F-EA553154B317}" srcOrd="4" destOrd="0" presId="urn:microsoft.com/office/officeart/2018/2/layout/IconVerticalSolidList"/>
    <dgm:cxn modelId="{06E21A38-1335-41A4-ADF9-65D3411A2128}" type="presParOf" srcId="{E76F6D39-A5E9-4067-A57F-EA553154B317}" destId="{9B7E172F-7C97-4B98-BB72-B7C6193C1C47}" srcOrd="0" destOrd="0" presId="urn:microsoft.com/office/officeart/2018/2/layout/IconVerticalSolidList"/>
    <dgm:cxn modelId="{45C42E66-828E-4A3C-9B1E-2631B4D73A28}" type="presParOf" srcId="{E76F6D39-A5E9-4067-A57F-EA553154B317}" destId="{4C52D27D-1A05-4578-A851-32A248B50F5C}" srcOrd="1" destOrd="0" presId="urn:microsoft.com/office/officeart/2018/2/layout/IconVerticalSolidList"/>
    <dgm:cxn modelId="{A2B76844-3EEA-48A9-A1A4-4002C1A5B2DE}" type="presParOf" srcId="{E76F6D39-A5E9-4067-A57F-EA553154B317}" destId="{1B7B9D9E-E92F-43C7-86F9-05128D62A4A2}" srcOrd="2" destOrd="0" presId="urn:microsoft.com/office/officeart/2018/2/layout/IconVerticalSolidList"/>
    <dgm:cxn modelId="{9330EB6C-DA8C-47B5-8EE2-472773C26658}" type="presParOf" srcId="{E76F6D39-A5E9-4067-A57F-EA553154B317}" destId="{FF4A809B-93B7-45AC-B210-00D97ADE75E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2214C2-8A4B-4C51-9EDE-6AAEA9C4FC3A}" type="doc">
      <dgm:prSet loTypeId="urn:microsoft.com/office/officeart/2005/8/layout/process2" loCatId="process" qsTypeId="urn:microsoft.com/office/officeart/2005/8/quickstyle/simple1" qsCatId="simple" csTypeId="urn:microsoft.com/office/officeart/2005/8/colors/accent1_2" csCatId="accent1"/>
      <dgm:spPr/>
      <dgm:t>
        <a:bodyPr/>
        <a:lstStyle/>
        <a:p>
          <a:endParaRPr lang="en-US"/>
        </a:p>
      </dgm:t>
    </dgm:pt>
    <dgm:pt modelId="{1E83A35D-53B1-46AA-909C-CEFAB1869897}">
      <dgm:prSet/>
      <dgm:spPr/>
      <dgm:t>
        <a:bodyPr/>
        <a:lstStyle/>
        <a:p>
          <a:r>
            <a:rPr lang="en-US" b="1" u="sng"/>
            <a:t>Summary</a:t>
          </a:r>
          <a:endParaRPr lang="en-US"/>
        </a:p>
      </dgm:t>
    </dgm:pt>
    <dgm:pt modelId="{0D6683B1-FD06-46A6-BB12-0EDFA45E4ABC}" type="sibTrans" cxnId="{89CE358A-1D22-4FC0-ABC7-F9B9A1B94918}">
      <dgm:prSet/>
      <dgm:spPr/>
      <dgm:t>
        <a:bodyPr/>
        <a:lstStyle/>
        <a:p>
          <a:endParaRPr lang="en-US"/>
        </a:p>
      </dgm:t>
    </dgm:pt>
    <dgm:pt modelId="{1818AC8D-703C-4D7C-AB8F-3330F98A11A0}" type="parTrans" cxnId="{89CE358A-1D22-4FC0-ABC7-F9B9A1B94918}">
      <dgm:prSet/>
      <dgm:spPr/>
      <dgm:t>
        <a:bodyPr/>
        <a:lstStyle/>
        <a:p>
          <a:endParaRPr lang="en-US"/>
        </a:p>
      </dgm:t>
    </dgm:pt>
    <dgm:pt modelId="{F1B2684C-7319-4193-87F1-41205CEB41F3}">
      <dgm:prSet/>
      <dgm:spPr/>
      <dgm:t>
        <a:bodyPr/>
        <a:lstStyle/>
        <a:p>
          <a:r>
            <a:rPr lang="en-US"/>
            <a:t>The given chart shows the Distribution of Customer Age captured for the data set</a:t>
          </a:r>
        </a:p>
      </dgm:t>
    </dgm:pt>
    <dgm:pt modelId="{21EDA615-6057-4F77-AE26-F35A641BDF2C}" type="sibTrans" cxnId="{AE71CAE2-CDAC-491A-A744-94062AD7623D}">
      <dgm:prSet/>
      <dgm:spPr/>
      <dgm:t>
        <a:bodyPr/>
        <a:lstStyle/>
        <a:p>
          <a:endParaRPr lang="en-US"/>
        </a:p>
      </dgm:t>
    </dgm:pt>
    <dgm:pt modelId="{48F9BB2E-0128-4C15-8DD9-C3B57CDD39F5}" type="parTrans" cxnId="{AE71CAE2-CDAC-491A-A744-94062AD7623D}">
      <dgm:prSet/>
      <dgm:spPr/>
      <dgm:t>
        <a:bodyPr/>
        <a:lstStyle/>
        <a:p>
          <a:endParaRPr lang="en-US"/>
        </a:p>
      </dgm:t>
    </dgm:pt>
    <dgm:pt modelId="{ABD63855-78EE-434A-82DF-5B1735E4230D}">
      <dgm:prSet/>
      <dgm:spPr/>
      <dgm:t>
        <a:bodyPr/>
        <a:lstStyle/>
        <a:p>
          <a:r>
            <a:rPr lang="en-US"/>
            <a:t>Maximum customers fall in the 27-35 years of age helping Business teams run targeted Marketing campaigns</a:t>
          </a:r>
        </a:p>
      </dgm:t>
    </dgm:pt>
    <dgm:pt modelId="{9A811886-5D3A-4CE2-B01F-B8779FBC7877}" type="sibTrans" cxnId="{EA4C1CB4-BF70-4312-9754-7DB6970C66B8}">
      <dgm:prSet/>
      <dgm:spPr/>
      <dgm:t>
        <a:bodyPr/>
        <a:lstStyle/>
        <a:p>
          <a:endParaRPr lang="en-US"/>
        </a:p>
      </dgm:t>
    </dgm:pt>
    <dgm:pt modelId="{B8E08756-BD83-41A0-A9F3-42CEC07ACCB8}" type="parTrans" cxnId="{EA4C1CB4-BF70-4312-9754-7DB6970C66B8}">
      <dgm:prSet/>
      <dgm:spPr/>
      <dgm:t>
        <a:bodyPr/>
        <a:lstStyle/>
        <a:p>
          <a:endParaRPr lang="en-US"/>
        </a:p>
      </dgm:t>
    </dgm:pt>
    <dgm:pt modelId="{AD1DC295-4180-2945-9A65-2AAF444EE488}" type="pres">
      <dgm:prSet presAssocID="{EF2214C2-8A4B-4C51-9EDE-6AAEA9C4FC3A}" presName="linearFlow" presStyleCnt="0">
        <dgm:presLayoutVars>
          <dgm:resizeHandles val="exact"/>
        </dgm:presLayoutVars>
      </dgm:prSet>
      <dgm:spPr/>
    </dgm:pt>
    <dgm:pt modelId="{B42DBE21-A285-424C-B655-85FAD8626314}" type="pres">
      <dgm:prSet presAssocID="{1E83A35D-53B1-46AA-909C-CEFAB1869897}" presName="node" presStyleLbl="node1" presStyleIdx="0" presStyleCnt="1" custLinFactNeighborX="-10157" custLinFactNeighborY="-95">
        <dgm:presLayoutVars>
          <dgm:bulletEnabled val="1"/>
        </dgm:presLayoutVars>
      </dgm:prSet>
      <dgm:spPr/>
    </dgm:pt>
  </dgm:ptLst>
  <dgm:cxnLst>
    <dgm:cxn modelId="{49A90946-8D7C-594C-9F76-565CF047C28E}" type="presOf" srcId="{F1B2684C-7319-4193-87F1-41205CEB41F3}" destId="{B42DBE21-A285-424C-B655-85FAD8626314}" srcOrd="0" destOrd="1" presId="urn:microsoft.com/office/officeart/2005/8/layout/process2"/>
    <dgm:cxn modelId="{79DCD065-2947-554C-993F-B9D4CBB2F95E}" type="presOf" srcId="{ABD63855-78EE-434A-82DF-5B1735E4230D}" destId="{B42DBE21-A285-424C-B655-85FAD8626314}" srcOrd="0" destOrd="2" presId="urn:microsoft.com/office/officeart/2005/8/layout/process2"/>
    <dgm:cxn modelId="{89CE358A-1D22-4FC0-ABC7-F9B9A1B94918}" srcId="{EF2214C2-8A4B-4C51-9EDE-6AAEA9C4FC3A}" destId="{1E83A35D-53B1-46AA-909C-CEFAB1869897}" srcOrd="0" destOrd="0" parTransId="{1818AC8D-703C-4D7C-AB8F-3330F98A11A0}" sibTransId="{0D6683B1-FD06-46A6-BB12-0EDFA45E4ABC}"/>
    <dgm:cxn modelId="{EA4C1CB4-BF70-4312-9754-7DB6970C66B8}" srcId="{1E83A35D-53B1-46AA-909C-CEFAB1869897}" destId="{ABD63855-78EE-434A-82DF-5B1735E4230D}" srcOrd="1" destOrd="0" parTransId="{B8E08756-BD83-41A0-A9F3-42CEC07ACCB8}" sibTransId="{9A811886-5D3A-4CE2-B01F-B8779FBC7877}"/>
    <dgm:cxn modelId="{060B92CB-C74B-A043-B2F4-B840C003A547}" type="presOf" srcId="{1E83A35D-53B1-46AA-909C-CEFAB1869897}" destId="{B42DBE21-A285-424C-B655-85FAD8626314}" srcOrd="0" destOrd="0" presId="urn:microsoft.com/office/officeart/2005/8/layout/process2"/>
    <dgm:cxn modelId="{85C835D8-3F23-B14D-805B-3700DEAD09DB}" type="presOf" srcId="{EF2214C2-8A4B-4C51-9EDE-6AAEA9C4FC3A}" destId="{AD1DC295-4180-2945-9A65-2AAF444EE488}" srcOrd="0" destOrd="0" presId="urn:microsoft.com/office/officeart/2005/8/layout/process2"/>
    <dgm:cxn modelId="{AE71CAE2-CDAC-491A-A744-94062AD7623D}" srcId="{1E83A35D-53B1-46AA-909C-CEFAB1869897}" destId="{F1B2684C-7319-4193-87F1-41205CEB41F3}" srcOrd="0" destOrd="0" parTransId="{48F9BB2E-0128-4C15-8DD9-C3B57CDD39F5}" sibTransId="{21EDA615-6057-4F77-AE26-F35A641BDF2C}"/>
    <dgm:cxn modelId="{0841740D-611A-CD40-8CD7-25A53E304A40}" type="presParOf" srcId="{AD1DC295-4180-2945-9A65-2AAF444EE488}" destId="{B42DBE21-A285-424C-B655-85FAD8626314}" srcOrd="0"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EB08B2-4396-4C61-B1F3-39381338F45A}" type="doc">
      <dgm:prSet loTypeId="urn:microsoft.com/office/officeart/2005/8/layout/process2" loCatId="process" qsTypeId="urn:microsoft.com/office/officeart/2005/8/quickstyle/simple1" qsCatId="simple" csTypeId="urn:microsoft.com/office/officeart/2005/8/colors/accent1_2" csCatId="accent1"/>
      <dgm:spPr/>
      <dgm:t>
        <a:bodyPr/>
        <a:lstStyle/>
        <a:p>
          <a:endParaRPr lang="en-US"/>
        </a:p>
      </dgm:t>
    </dgm:pt>
    <dgm:pt modelId="{B579CEBF-9D0D-42A2-9A3F-50CB6F5A60B5}">
      <dgm:prSet/>
      <dgm:spPr/>
      <dgm:t>
        <a:bodyPr/>
        <a:lstStyle/>
        <a:p>
          <a:r>
            <a:rPr lang="en-US" b="1" u="sng"/>
            <a:t>Summary</a:t>
          </a:r>
          <a:endParaRPr lang="en-US"/>
        </a:p>
      </dgm:t>
    </dgm:pt>
    <dgm:pt modelId="{288B932C-B00F-4BB6-BC78-BE336D50CFE6}" type="parTrans" cxnId="{641F5EC4-A5CF-4AA5-8C39-AC9E0A4CA696}">
      <dgm:prSet/>
      <dgm:spPr/>
      <dgm:t>
        <a:bodyPr/>
        <a:lstStyle/>
        <a:p>
          <a:endParaRPr lang="en-US"/>
        </a:p>
      </dgm:t>
    </dgm:pt>
    <dgm:pt modelId="{72BA3313-F143-4E75-9636-C4F98EFBA414}" type="sibTrans" cxnId="{641F5EC4-A5CF-4AA5-8C39-AC9E0A4CA696}">
      <dgm:prSet/>
      <dgm:spPr/>
      <dgm:t>
        <a:bodyPr/>
        <a:lstStyle/>
        <a:p>
          <a:endParaRPr lang="en-US"/>
        </a:p>
      </dgm:t>
    </dgm:pt>
    <dgm:pt modelId="{4D8D8551-62C5-4C21-8C82-A2C0705F9246}">
      <dgm:prSet/>
      <dgm:spPr/>
      <dgm:t>
        <a:bodyPr/>
        <a:lstStyle/>
        <a:p>
          <a:r>
            <a:rPr lang="en-US"/>
            <a:t>The given Pie chart shows the distribution of Deposit Enrollment based on Marital Status.</a:t>
          </a:r>
        </a:p>
      </dgm:t>
    </dgm:pt>
    <dgm:pt modelId="{8F5F79CC-B72B-4086-926D-6885F25E4940}" type="parTrans" cxnId="{6878A43E-5DA2-49FF-8295-C140C898D3C1}">
      <dgm:prSet/>
      <dgm:spPr/>
      <dgm:t>
        <a:bodyPr/>
        <a:lstStyle/>
        <a:p>
          <a:endParaRPr lang="en-US"/>
        </a:p>
      </dgm:t>
    </dgm:pt>
    <dgm:pt modelId="{E5A90D3E-2D67-4A01-ABB2-207586E58B27}" type="sibTrans" cxnId="{6878A43E-5DA2-49FF-8295-C140C898D3C1}">
      <dgm:prSet/>
      <dgm:spPr/>
      <dgm:t>
        <a:bodyPr/>
        <a:lstStyle/>
        <a:p>
          <a:endParaRPr lang="en-US"/>
        </a:p>
      </dgm:t>
    </dgm:pt>
    <dgm:pt modelId="{241F7BAA-9ABA-4AE3-AD9C-FCF22D046FDB}">
      <dgm:prSet/>
      <dgm:spPr/>
      <dgm:t>
        <a:bodyPr/>
        <a:lstStyle/>
        <a:p>
          <a:r>
            <a:rPr lang="en-US"/>
            <a:t>The chart shows that Married people have the highest enrollment for Term Deposits. </a:t>
          </a:r>
        </a:p>
      </dgm:t>
    </dgm:pt>
    <dgm:pt modelId="{5231E4B2-D692-4317-B238-AF9AF5224057}" type="parTrans" cxnId="{C8B8C453-F072-42F7-B21E-0F62A53687B5}">
      <dgm:prSet/>
      <dgm:spPr/>
      <dgm:t>
        <a:bodyPr/>
        <a:lstStyle/>
        <a:p>
          <a:endParaRPr lang="en-US"/>
        </a:p>
      </dgm:t>
    </dgm:pt>
    <dgm:pt modelId="{7F47A373-110A-44C7-AAC6-852D71BE556F}" type="sibTrans" cxnId="{C8B8C453-F072-42F7-B21E-0F62A53687B5}">
      <dgm:prSet/>
      <dgm:spPr/>
      <dgm:t>
        <a:bodyPr/>
        <a:lstStyle/>
        <a:p>
          <a:endParaRPr lang="en-US"/>
        </a:p>
      </dgm:t>
    </dgm:pt>
    <dgm:pt modelId="{67438739-B51B-3242-82BE-9A146671C480}" type="pres">
      <dgm:prSet presAssocID="{34EB08B2-4396-4C61-B1F3-39381338F45A}" presName="linearFlow" presStyleCnt="0">
        <dgm:presLayoutVars>
          <dgm:resizeHandles val="exact"/>
        </dgm:presLayoutVars>
      </dgm:prSet>
      <dgm:spPr/>
    </dgm:pt>
    <dgm:pt modelId="{94F81CA5-DD2A-F347-899A-6B137618A103}" type="pres">
      <dgm:prSet presAssocID="{B579CEBF-9D0D-42A2-9A3F-50CB6F5A60B5}" presName="node" presStyleLbl="node1" presStyleIdx="0" presStyleCnt="1">
        <dgm:presLayoutVars>
          <dgm:bulletEnabled val="1"/>
        </dgm:presLayoutVars>
      </dgm:prSet>
      <dgm:spPr/>
    </dgm:pt>
  </dgm:ptLst>
  <dgm:cxnLst>
    <dgm:cxn modelId="{2B3BA92B-D98F-D843-B729-54C222E3D609}" type="presOf" srcId="{4D8D8551-62C5-4C21-8C82-A2C0705F9246}" destId="{94F81CA5-DD2A-F347-899A-6B137618A103}" srcOrd="0" destOrd="1" presId="urn:microsoft.com/office/officeart/2005/8/layout/process2"/>
    <dgm:cxn modelId="{6878A43E-5DA2-49FF-8295-C140C898D3C1}" srcId="{B579CEBF-9D0D-42A2-9A3F-50CB6F5A60B5}" destId="{4D8D8551-62C5-4C21-8C82-A2C0705F9246}" srcOrd="0" destOrd="0" parTransId="{8F5F79CC-B72B-4086-926D-6885F25E4940}" sibTransId="{E5A90D3E-2D67-4A01-ABB2-207586E58B27}"/>
    <dgm:cxn modelId="{CFC4E440-54E3-0843-9F07-016AECBD0B3F}" type="presOf" srcId="{B579CEBF-9D0D-42A2-9A3F-50CB6F5A60B5}" destId="{94F81CA5-DD2A-F347-899A-6B137618A103}" srcOrd="0" destOrd="0" presId="urn:microsoft.com/office/officeart/2005/8/layout/process2"/>
    <dgm:cxn modelId="{C8B8C453-F072-42F7-B21E-0F62A53687B5}" srcId="{B579CEBF-9D0D-42A2-9A3F-50CB6F5A60B5}" destId="{241F7BAA-9ABA-4AE3-AD9C-FCF22D046FDB}" srcOrd="1" destOrd="0" parTransId="{5231E4B2-D692-4317-B238-AF9AF5224057}" sibTransId="{7F47A373-110A-44C7-AAC6-852D71BE556F}"/>
    <dgm:cxn modelId="{13364C96-CEC0-814E-A176-5511FC940ADB}" type="presOf" srcId="{34EB08B2-4396-4C61-B1F3-39381338F45A}" destId="{67438739-B51B-3242-82BE-9A146671C480}" srcOrd="0" destOrd="0" presId="urn:microsoft.com/office/officeart/2005/8/layout/process2"/>
    <dgm:cxn modelId="{FC354EAF-2DA0-FA41-8039-195F3D04A70E}" type="presOf" srcId="{241F7BAA-9ABA-4AE3-AD9C-FCF22D046FDB}" destId="{94F81CA5-DD2A-F347-899A-6B137618A103}" srcOrd="0" destOrd="2" presId="urn:microsoft.com/office/officeart/2005/8/layout/process2"/>
    <dgm:cxn modelId="{641F5EC4-A5CF-4AA5-8C39-AC9E0A4CA696}" srcId="{34EB08B2-4396-4C61-B1F3-39381338F45A}" destId="{B579CEBF-9D0D-42A2-9A3F-50CB6F5A60B5}" srcOrd="0" destOrd="0" parTransId="{288B932C-B00F-4BB6-BC78-BE336D50CFE6}" sibTransId="{72BA3313-F143-4E75-9636-C4F98EFBA414}"/>
    <dgm:cxn modelId="{4E5182F8-EA8F-E346-801A-6E2396343D96}" type="presParOf" srcId="{67438739-B51B-3242-82BE-9A146671C480}" destId="{94F81CA5-DD2A-F347-899A-6B137618A103}" srcOrd="0"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E208DED-E78C-44CA-877B-77215A0BA1D1}"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US"/>
        </a:p>
      </dgm:t>
    </dgm:pt>
    <dgm:pt modelId="{6440CCAE-498C-4A42-9233-2E5016B072F4}">
      <dgm:prSet custT="1"/>
      <dgm:spPr/>
      <dgm:t>
        <a:bodyPr/>
        <a:lstStyle/>
        <a:p>
          <a:r>
            <a:rPr lang="en-US" sz="2000" b="1" u="sng" dirty="0"/>
            <a:t>Summary</a:t>
          </a:r>
          <a:endParaRPr lang="en-US" sz="2000" dirty="0"/>
        </a:p>
      </dgm:t>
    </dgm:pt>
    <dgm:pt modelId="{8F064884-7CA5-4AF9-A13D-721792D26C0B}" type="parTrans" cxnId="{1949D5DE-F3B0-4FEC-A8F7-335922DE2C86}">
      <dgm:prSet/>
      <dgm:spPr/>
      <dgm:t>
        <a:bodyPr/>
        <a:lstStyle/>
        <a:p>
          <a:endParaRPr lang="en-US"/>
        </a:p>
      </dgm:t>
    </dgm:pt>
    <dgm:pt modelId="{EDC845AC-79F4-4625-8DC2-EE18DF6811C9}" type="sibTrans" cxnId="{1949D5DE-F3B0-4FEC-A8F7-335922DE2C86}">
      <dgm:prSet/>
      <dgm:spPr/>
      <dgm:t>
        <a:bodyPr/>
        <a:lstStyle/>
        <a:p>
          <a:endParaRPr lang="en-US"/>
        </a:p>
      </dgm:t>
    </dgm:pt>
    <dgm:pt modelId="{750F16F6-7C89-466B-B947-830E6574D180}">
      <dgm:prSet custT="1"/>
      <dgm:spPr/>
      <dgm:t>
        <a:bodyPr/>
        <a:lstStyle/>
        <a:p>
          <a:r>
            <a:rPr lang="en-US" sz="1600" dirty="0"/>
            <a:t>This chart shows distribution according to job categories who did not enroll for Term Deposit in the previous campaign but enrolled after attending the current campaign.</a:t>
          </a:r>
        </a:p>
      </dgm:t>
    </dgm:pt>
    <dgm:pt modelId="{057F14A8-F2DB-4DB6-823B-2DDD35556D95}" type="parTrans" cxnId="{13DD96B8-D509-496A-893F-399ECBCE2553}">
      <dgm:prSet/>
      <dgm:spPr/>
      <dgm:t>
        <a:bodyPr/>
        <a:lstStyle/>
        <a:p>
          <a:endParaRPr lang="en-US"/>
        </a:p>
      </dgm:t>
    </dgm:pt>
    <dgm:pt modelId="{5E2812A9-9D92-46F1-B49D-37A49487D855}" type="sibTrans" cxnId="{13DD96B8-D509-496A-893F-399ECBCE2553}">
      <dgm:prSet/>
      <dgm:spPr/>
      <dgm:t>
        <a:bodyPr/>
        <a:lstStyle/>
        <a:p>
          <a:endParaRPr lang="en-US"/>
        </a:p>
      </dgm:t>
    </dgm:pt>
    <dgm:pt modelId="{FE2400E4-F0BE-41E2-B7AA-D44CFA253205}">
      <dgm:prSet custT="1"/>
      <dgm:spPr/>
      <dgm:t>
        <a:bodyPr/>
        <a:lstStyle/>
        <a:p>
          <a:r>
            <a:rPr lang="en-US" sz="1600" dirty="0"/>
            <a:t>Data shows that the Management category had the highest percentage of customers who did not enroll in Term Deposit even after attending the current campaign. </a:t>
          </a:r>
        </a:p>
      </dgm:t>
    </dgm:pt>
    <dgm:pt modelId="{77CE0D32-7B24-48ED-B604-25064B636498}" type="parTrans" cxnId="{242BC545-D47F-4664-B381-A013F139747F}">
      <dgm:prSet/>
      <dgm:spPr/>
      <dgm:t>
        <a:bodyPr/>
        <a:lstStyle/>
        <a:p>
          <a:endParaRPr lang="en-US"/>
        </a:p>
      </dgm:t>
    </dgm:pt>
    <dgm:pt modelId="{AC02B482-19D2-46F7-BA72-66433FC7807B}" type="sibTrans" cxnId="{242BC545-D47F-4664-B381-A013F139747F}">
      <dgm:prSet/>
      <dgm:spPr/>
      <dgm:t>
        <a:bodyPr/>
        <a:lstStyle/>
        <a:p>
          <a:endParaRPr lang="en-US"/>
        </a:p>
      </dgm:t>
    </dgm:pt>
    <dgm:pt modelId="{D36BC7E4-7FE5-DE4A-B7E4-0C22C0006DC7}">
      <dgm:prSet custT="1"/>
      <dgm:spPr/>
      <dgm:t>
        <a:bodyPr/>
        <a:lstStyle/>
        <a:p>
          <a:endParaRPr lang="en-US" sz="1600" dirty="0"/>
        </a:p>
      </dgm:t>
    </dgm:pt>
    <dgm:pt modelId="{E0545F1C-4622-5848-86DA-AD064D27E65C}" type="parTrans" cxnId="{CB658C01-A2AA-134F-9AA7-BCFD70F998A4}">
      <dgm:prSet/>
      <dgm:spPr/>
      <dgm:t>
        <a:bodyPr/>
        <a:lstStyle/>
        <a:p>
          <a:endParaRPr lang="en-US"/>
        </a:p>
      </dgm:t>
    </dgm:pt>
    <dgm:pt modelId="{8F23DC10-3719-B442-BF42-5EE331BD9659}" type="sibTrans" cxnId="{CB658C01-A2AA-134F-9AA7-BCFD70F998A4}">
      <dgm:prSet/>
      <dgm:spPr/>
      <dgm:t>
        <a:bodyPr/>
        <a:lstStyle/>
        <a:p>
          <a:endParaRPr lang="en-US"/>
        </a:p>
      </dgm:t>
    </dgm:pt>
    <dgm:pt modelId="{6DD5A355-CF44-5048-A5E7-4781B93DFCA4}" type="pres">
      <dgm:prSet presAssocID="{4E208DED-E78C-44CA-877B-77215A0BA1D1}" presName="linearFlow" presStyleCnt="0">
        <dgm:presLayoutVars>
          <dgm:resizeHandles val="exact"/>
        </dgm:presLayoutVars>
      </dgm:prSet>
      <dgm:spPr/>
    </dgm:pt>
    <dgm:pt modelId="{2A9A8BEB-18B9-F947-ABAD-DD88A7F5D950}" type="pres">
      <dgm:prSet presAssocID="{6440CCAE-498C-4A42-9233-2E5016B072F4}" presName="node" presStyleLbl="node1" presStyleIdx="0" presStyleCnt="1">
        <dgm:presLayoutVars>
          <dgm:bulletEnabled val="1"/>
        </dgm:presLayoutVars>
      </dgm:prSet>
      <dgm:spPr/>
    </dgm:pt>
  </dgm:ptLst>
  <dgm:cxnLst>
    <dgm:cxn modelId="{7A4D0C00-2130-CF40-BD9E-B620ABFE7629}" type="presOf" srcId="{FE2400E4-F0BE-41E2-B7AA-D44CFA253205}" destId="{2A9A8BEB-18B9-F947-ABAD-DD88A7F5D950}" srcOrd="0" destOrd="3" presId="urn:microsoft.com/office/officeart/2005/8/layout/process2"/>
    <dgm:cxn modelId="{CB658C01-A2AA-134F-9AA7-BCFD70F998A4}" srcId="{6440CCAE-498C-4A42-9233-2E5016B072F4}" destId="{D36BC7E4-7FE5-DE4A-B7E4-0C22C0006DC7}" srcOrd="1" destOrd="0" parTransId="{E0545F1C-4622-5848-86DA-AD064D27E65C}" sibTransId="{8F23DC10-3719-B442-BF42-5EE331BD9659}"/>
    <dgm:cxn modelId="{5F954D3D-E3CD-1D4F-BA8B-3AD3F8B00736}" type="presOf" srcId="{4E208DED-E78C-44CA-877B-77215A0BA1D1}" destId="{6DD5A355-CF44-5048-A5E7-4781B93DFCA4}" srcOrd="0" destOrd="0" presId="urn:microsoft.com/office/officeart/2005/8/layout/process2"/>
    <dgm:cxn modelId="{242BC545-D47F-4664-B381-A013F139747F}" srcId="{6440CCAE-498C-4A42-9233-2E5016B072F4}" destId="{FE2400E4-F0BE-41E2-B7AA-D44CFA253205}" srcOrd="2" destOrd="0" parTransId="{77CE0D32-7B24-48ED-B604-25064B636498}" sibTransId="{AC02B482-19D2-46F7-BA72-66433FC7807B}"/>
    <dgm:cxn modelId="{9F569055-C75F-4347-B17E-B8B63CA78497}" type="presOf" srcId="{6440CCAE-498C-4A42-9233-2E5016B072F4}" destId="{2A9A8BEB-18B9-F947-ABAD-DD88A7F5D950}" srcOrd="0" destOrd="0" presId="urn:microsoft.com/office/officeart/2005/8/layout/process2"/>
    <dgm:cxn modelId="{4CEC0676-C3EC-ED46-82B2-8F304CA4FD29}" type="presOf" srcId="{750F16F6-7C89-466B-B947-830E6574D180}" destId="{2A9A8BEB-18B9-F947-ABAD-DD88A7F5D950}" srcOrd="0" destOrd="1" presId="urn:microsoft.com/office/officeart/2005/8/layout/process2"/>
    <dgm:cxn modelId="{13DD96B8-D509-496A-893F-399ECBCE2553}" srcId="{6440CCAE-498C-4A42-9233-2E5016B072F4}" destId="{750F16F6-7C89-466B-B947-830E6574D180}" srcOrd="0" destOrd="0" parTransId="{057F14A8-F2DB-4DB6-823B-2DDD35556D95}" sibTransId="{5E2812A9-9D92-46F1-B49D-37A49487D855}"/>
    <dgm:cxn modelId="{1949D5DE-F3B0-4FEC-A8F7-335922DE2C86}" srcId="{4E208DED-E78C-44CA-877B-77215A0BA1D1}" destId="{6440CCAE-498C-4A42-9233-2E5016B072F4}" srcOrd="0" destOrd="0" parTransId="{8F064884-7CA5-4AF9-A13D-721792D26C0B}" sibTransId="{EDC845AC-79F4-4625-8DC2-EE18DF6811C9}"/>
    <dgm:cxn modelId="{22811DEA-DCB7-E144-B7FB-87DA1F6BF03C}" type="presOf" srcId="{D36BC7E4-7FE5-DE4A-B7E4-0C22C0006DC7}" destId="{2A9A8BEB-18B9-F947-ABAD-DD88A7F5D950}" srcOrd="0" destOrd="2" presId="urn:microsoft.com/office/officeart/2005/8/layout/process2"/>
    <dgm:cxn modelId="{FDBB64F1-B713-1C4E-BEE1-E33BDD7A0293}" type="presParOf" srcId="{6DD5A355-CF44-5048-A5E7-4781B93DFCA4}" destId="{2A9A8BEB-18B9-F947-ABAD-DD88A7F5D950}" srcOrd="0"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4BDBEF8-0DE7-4773-9627-E4A481937D61}"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8DD278DF-5BA9-4AC0-AEC0-ED32EE5F40B9}">
      <dgm:prSet/>
      <dgm:spPr/>
      <dgm:t>
        <a:bodyPr/>
        <a:lstStyle/>
        <a:p>
          <a:r>
            <a:rPr lang="en-US" b="1"/>
            <a:t>Explanatory and dependent variables</a:t>
          </a:r>
          <a:endParaRPr lang="en-US"/>
        </a:p>
      </dgm:t>
    </dgm:pt>
    <dgm:pt modelId="{C6995F0B-0532-4491-8C2C-9E9148108110}" type="parTrans" cxnId="{47F76D12-4E71-474D-893C-363DA4E9DBCD}">
      <dgm:prSet/>
      <dgm:spPr/>
      <dgm:t>
        <a:bodyPr/>
        <a:lstStyle/>
        <a:p>
          <a:endParaRPr lang="en-US"/>
        </a:p>
      </dgm:t>
    </dgm:pt>
    <dgm:pt modelId="{F2B7D018-05B2-41FE-83A3-58E8CAED6AA8}" type="sibTrans" cxnId="{47F76D12-4E71-474D-893C-363DA4E9DBCD}">
      <dgm:prSet/>
      <dgm:spPr/>
      <dgm:t>
        <a:bodyPr/>
        <a:lstStyle/>
        <a:p>
          <a:endParaRPr lang="en-US"/>
        </a:p>
      </dgm:t>
    </dgm:pt>
    <dgm:pt modelId="{FC0B5C3E-6935-4A5F-9ACE-7C155CE590D7}">
      <dgm:prSet/>
      <dgm:spPr/>
      <dgm:t>
        <a:bodyPr/>
        <a:lstStyle/>
        <a:p>
          <a:r>
            <a:rPr lang="en-US" b="1"/>
            <a:t>Correlation Analysis</a:t>
          </a:r>
          <a:endParaRPr lang="en-US"/>
        </a:p>
      </dgm:t>
    </dgm:pt>
    <dgm:pt modelId="{9F5D43D3-6021-4AED-90EB-CCEDF813DB37}" type="parTrans" cxnId="{F00FC3E3-1BD2-4BA4-8F14-F375089B5B1E}">
      <dgm:prSet/>
      <dgm:spPr/>
      <dgm:t>
        <a:bodyPr/>
        <a:lstStyle/>
        <a:p>
          <a:endParaRPr lang="en-US"/>
        </a:p>
      </dgm:t>
    </dgm:pt>
    <dgm:pt modelId="{1FEFDC9D-8792-40AE-8BAC-03CB629F2A62}" type="sibTrans" cxnId="{F00FC3E3-1BD2-4BA4-8F14-F375089B5B1E}">
      <dgm:prSet/>
      <dgm:spPr/>
      <dgm:t>
        <a:bodyPr/>
        <a:lstStyle/>
        <a:p>
          <a:endParaRPr lang="en-US"/>
        </a:p>
      </dgm:t>
    </dgm:pt>
    <dgm:pt modelId="{36D3AB96-30DC-4B57-9F11-CA3BB591D056}">
      <dgm:prSet/>
      <dgm:spPr/>
      <dgm:t>
        <a:bodyPr/>
        <a:lstStyle/>
        <a:p>
          <a:r>
            <a:rPr lang="en-US" b="1"/>
            <a:t>Logistic Regression Analysis</a:t>
          </a:r>
          <a:endParaRPr lang="en-US"/>
        </a:p>
      </dgm:t>
    </dgm:pt>
    <dgm:pt modelId="{21E7C4D3-B9C7-4C90-B12F-3DA73F0F4B93}" type="parTrans" cxnId="{B57934B0-1715-4035-8B07-9E9824409541}">
      <dgm:prSet/>
      <dgm:spPr/>
      <dgm:t>
        <a:bodyPr/>
        <a:lstStyle/>
        <a:p>
          <a:endParaRPr lang="en-US"/>
        </a:p>
      </dgm:t>
    </dgm:pt>
    <dgm:pt modelId="{A5420513-DC40-43A3-9A59-46311C7BD5DF}" type="sibTrans" cxnId="{B57934B0-1715-4035-8B07-9E9824409541}">
      <dgm:prSet/>
      <dgm:spPr/>
      <dgm:t>
        <a:bodyPr/>
        <a:lstStyle/>
        <a:p>
          <a:endParaRPr lang="en-US"/>
        </a:p>
      </dgm:t>
    </dgm:pt>
    <dgm:pt modelId="{0250724E-5635-4D60-80E5-ED786080C403}">
      <dgm:prSet/>
      <dgm:spPr/>
      <dgm:t>
        <a:bodyPr/>
        <a:lstStyle/>
        <a:p>
          <a:r>
            <a:rPr lang="en-US" b="1"/>
            <a:t>Interpretation of results</a:t>
          </a:r>
          <a:endParaRPr lang="en-US"/>
        </a:p>
      </dgm:t>
    </dgm:pt>
    <dgm:pt modelId="{D07C7132-18A9-496C-A48B-2843D49EDCBA}" type="parTrans" cxnId="{824F744A-F30A-453E-9EBF-7EFCE56FDE13}">
      <dgm:prSet/>
      <dgm:spPr/>
      <dgm:t>
        <a:bodyPr/>
        <a:lstStyle/>
        <a:p>
          <a:endParaRPr lang="en-US"/>
        </a:p>
      </dgm:t>
    </dgm:pt>
    <dgm:pt modelId="{7321A7E9-FCE9-483D-B3C8-703506FC4468}" type="sibTrans" cxnId="{824F744A-F30A-453E-9EBF-7EFCE56FDE13}">
      <dgm:prSet/>
      <dgm:spPr/>
      <dgm:t>
        <a:bodyPr/>
        <a:lstStyle/>
        <a:p>
          <a:endParaRPr lang="en-US"/>
        </a:p>
      </dgm:t>
    </dgm:pt>
    <dgm:pt modelId="{9CFE15E1-5CC4-44C0-A9EC-62F7D435B929}">
      <dgm:prSet/>
      <dgm:spPr/>
      <dgm:t>
        <a:bodyPr/>
        <a:lstStyle/>
        <a:p>
          <a:r>
            <a:rPr lang="en-US" b="1"/>
            <a:t>Evaluation of findings</a:t>
          </a:r>
          <a:endParaRPr lang="en-US"/>
        </a:p>
      </dgm:t>
    </dgm:pt>
    <dgm:pt modelId="{FD6CBCA3-88E1-4C9C-9295-5B22C4BA5E09}" type="parTrans" cxnId="{3385951D-8CCA-46C1-89DB-FCAEF60A8B6C}">
      <dgm:prSet/>
      <dgm:spPr/>
      <dgm:t>
        <a:bodyPr/>
        <a:lstStyle/>
        <a:p>
          <a:endParaRPr lang="en-US"/>
        </a:p>
      </dgm:t>
    </dgm:pt>
    <dgm:pt modelId="{38E53422-3929-4CE8-BFD4-24DCEF6F6D76}" type="sibTrans" cxnId="{3385951D-8CCA-46C1-89DB-FCAEF60A8B6C}">
      <dgm:prSet/>
      <dgm:spPr/>
      <dgm:t>
        <a:bodyPr/>
        <a:lstStyle/>
        <a:p>
          <a:endParaRPr lang="en-US"/>
        </a:p>
      </dgm:t>
    </dgm:pt>
    <dgm:pt modelId="{C9F7EC1F-6DBE-496B-B5E2-6F2A12D2A309}">
      <dgm:prSet/>
      <dgm:spPr/>
      <dgm:t>
        <a:bodyPr/>
        <a:lstStyle/>
        <a:p>
          <a:r>
            <a:rPr lang="en-US" b="1"/>
            <a:t>Predictions</a:t>
          </a:r>
          <a:endParaRPr lang="en-US"/>
        </a:p>
      </dgm:t>
    </dgm:pt>
    <dgm:pt modelId="{CA6A2CA2-B4F0-4BE8-82CB-533FAAD86CA7}" type="parTrans" cxnId="{CFF0C353-9C20-46BC-9842-B0AD5DF05195}">
      <dgm:prSet/>
      <dgm:spPr/>
      <dgm:t>
        <a:bodyPr/>
        <a:lstStyle/>
        <a:p>
          <a:endParaRPr lang="en-US"/>
        </a:p>
      </dgm:t>
    </dgm:pt>
    <dgm:pt modelId="{C545D2F2-EF35-404E-B886-6099647AA4AA}" type="sibTrans" cxnId="{CFF0C353-9C20-46BC-9842-B0AD5DF05195}">
      <dgm:prSet/>
      <dgm:spPr/>
      <dgm:t>
        <a:bodyPr/>
        <a:lstStyle/>
        <a:p>
          <a:endParaRPr lang="en-US"/>
        </a:p>
      </dgm:t>
    </dgm:pt>
    <dgm:pt modelId="{744F09E0-95E9-4B8B-83AE-B73A05561CCC}">
      <dgm:prSet/>
      <dgm:spPr/>
      <dgm:t>
        <a:bodyPr/>
        <a:lstStyle/>
        <a:p>
          <a:r>
            <a:rPr lang="en-US" b="1"/>
            <a:t>Business Use</a:t>
          </a:r>
          <a:endParaRPr lang="en-US"/>
        </a:p>
      </dgm:t>
    </dgm:pt>
    <dgm:pt modelId="{E205B93F-492A-4CFB-885B-752CC16CC4A6}" type="parTrans" cxnId="{2730A013-7A2E-44BF-B0F0-06DE4FB115C0}">
      <dgm:prSet/>
      <dgm:spPr/>
      <dgm:t>
        <a:bodyPr/>
        <a:lstStyle/>
        <a:p>
          <a:endParaRPr lang="en-US"/>
        </a:p>
      </dgm:t>
    </dgm:pt>
    <dgm:pt modelId="{0A5C57BB-1015-4FD4-AD04-03C410BB468C}" type="sibTrans" cxnId="{2730A013-7A2E-44BF-B0F0-06DE4FB115C0}">
      <dgm:prSet/>
      <dgm:spPr/>
      <dgm:t>
        <a:bodyPr/>
        <a:lstStyle/>
        <a:p>
          <a:endParaRPr lang="en-US"/>
        </a:p>
      </dgm:t>
    </dgm:pt>
    <dgm:pt modelId="{8AB133E8-2318-A246-824A-ECF17B6EE7B8}" type="pres">
      <dgm:prSet presAssocID="{64BDBEF8-0DE7-4773-9627-E4A481937D61}" presName="linear" presStyleCnt="0">
        <dgm:presLayoutVars>
          <dgm:animLvl val="lvl"/>
          <dgm:resizeHandles val="exact"/>
        </dgm:presLayoutVars>
      </dgm:prSet>
      <dgm:spPr/>
    </dgm:pt>
    <dgm:pt modelId="{08CB5BAF-3CA1-D745-B173-388AE3880B87}" type="pres">
      <dgm:prSet presAssocID="{8DD278DF-5BA9-4AC0-AEC0-ED32EE5F40B9}" presName="parentText" presStyleLbl="node1" presStyleIdx="0" presStyleCnt="7">
        <dgm:presLayoutVars>
          <dgm:chMax val="0"/>
          <dgm:bulletEnabled val="1"/>
        </dgm:presLayoutVars>
      </dgm:prSet>
      <dgm:spPr/>
    </dgm:pt>
    <dgm:pt modelId="{19057AF5-F642-4746-A5F4-A691E01E2CCF}" type="pres">
      <dgm:prSet presAssocID="{F2B7D018-05B2-41FE-83A3-58E8CAED6AA8}" presName="spacer" presStyleCnt="0"/>
      <dgm:spPr/>
    </dgm:pt>
    <dgm:pt modelId="{40AB1899-2AA1-2D43-B9FB-423620E9FC92}" type="pres">
      <dgm:prSet presAssocID="{FC0B5C3E-6935-4A5F-9ACE-7C155CE590D7}" presName="parentText" presStyleLbl="node1" presStyleIdx="1" presStyleCnt="7">
        <dgm:presLayoutVars>
          <dgm:chMax val="0"/>
          <dgm:bulletEnabled val="1"/>
        </dgm:presLayoutVars>
      </dgm:prSet>
      <dgm:spPr/>
    </dgm:pt>
    <dgm:pt modelId="{FEC202F9-77CC-AF4F-8800-D0C2B1FE6F38}" type="pres">
      <dgm:prSet presAssocID="{1FEFDC9D-8792-40AE-8BAC-03CB629F2A62}" presName="spacer" presStyleCnt="0"/>
      <dgm:spPr/>
    </dgm:pt>
    <dgm:pt modelId="{19E297A3-54D3-874D-817C-71A0C7A829F8}" type="pres">
      <dgm:prSet presAssocID="{36D3AB96-30DC-4B57-9F11-CA3BB591D056}" presName="parentText" presStyleLbl="node1" presStyleIdx="2" presStyleCnt="7">
        <dgm:presLayoutVars>
          <dgm:chMax val="0"/>
          <dgm:bulletEnabled val="1"/>
        </dgm:presLayoutVars>
      </dgm:prSet>
      <dgm:spPr/>
    </dgm:pt>
    <dgm:pt modelId="{C057138B-0D2A-A048-8E8B-EA4C3803F75A}" type="pres">
      <dgm:prSet presAssocID="{A5420513-DC40-43A3-9A59-46311C7BD5DF}" presName="spacer" presStyleCnt="0"/>
      <dgm:spPr/>
    </dgm:pt>
    <dgm:pt modelId="{9EF53E11-6732-BD45-999B-FB55F7C912D2}" type="pres">
      <dgm:prSet presAssocID="{0250724E-5635-4D60-80E5-ED786080C403}" presName="parentText" presStyleLbl="node1" presStyleIdx="3" presStyleCnt="7">
        <dgm:presLayoutVars>
          <dgm:chMax val="0"/>
          <dgm:bulletEnabled val="1"/>
        </dgm:presLayoutVars>
      </dgm:prSet>
      <dgm:spPr/>
    </dgm:pt>
    <dgm:pt modelId="{061E65B6-4255-CF43-ABCF-E62B99B583E2}" type="pres">
      <dgm:prSet presAssocID="{7321A7E9-FCE9-483D-B3C8-703506FC4468}" presName="spacer" presStyleCnt="0"/>
      <dgm:spPr/>
    </dgm:pt>
    <dgm:pt modelId="{781F1743-19D4-6945-AA69-FE86923E88F4}" type="pres">
      <dgm:prSet presAssocID="{9CFE15E1-5CC4-44C0-A9EC-62F7D435B929}" presName="parentText" presStyleLbl="node1" presStyleIdx="4" presStyleCnt="7">
        <dgm:presLayoutVars>
          <dgm:chMax val="0"/>
          <dgm:bulletEnabled val="1"/>
        </dgm:presLayoutVars>
      </dgm:prSet>
      <dgm:spPr/>
    </dgm:pt>
    <dgm:pt modelId="{DE033FDE-ACB0-6746-B6DF-85C9BAA14E73}" type="pres">
      <dgm:prSet presAssocID="{38E53422-3929-4CE8-BFD4-24DCEF6F6D76}" presName="spacer" presStyleCnt="0"/>
      <dgm:spPr/>
    </dgm:pt>
    <dgm:pt modelId="{BDA82919-43F1-084A-8804-9EBF0CB27517}" type="pres">
      <dgm:prSet presAssocID="{C9F7EC1F-6DBE-496B-B5E2-6F2A12D2A309}" presName="parentText" presStyleLbl="node1" presStyleIdx="5" presStyleCnt="7">
        <dgm:presLayoutVars>
          <dgm:chMax val="0"/>
          <dgm:bulletEnabled val="1"/>
        </dgm:presLayoutVars>
      </dgm:prSet>
      <dgm:spPr/>
    </dgm:pt>
    <dgm:pt modelId="{1CDC3989-61BF-0343-B5AB-CB605F51EEEB}" type="pres">
      <dgm:prSet presAssocID="{C545D2F2-EF35-404E-B886-6099647AA4AA}" presName="spacer" presStyleCnt="0"/>
      <dgm:spPr/>
    </dgm:pt>
    <dgm:pt modelId="{98E1C43A-C35F-C94C-869B-31A06711D5FC}" type="pres">
      <dgm:prSet presAssocID="{744F09E0-95E9-4B8B-83AE-B73A05561CCC}" presName="parentText" presStyleLbl="node1" presStyleIdx="6" presStyleCnt="7">
        <dgm:presLayoutVars>
          <dgm:chMax val="0"/>
          <dgm:bulletEnabled val="1"/>
        </dgm:presLayoutVars>
      </dgm:prSet>
      <dgm:spPr/>
    </dgm:pt>
  </dgm:ptLst>
  <dgm:cxnLst>
    <dgm:cxn modelId="{47F76D12-4E71-474D-893C-363DA4E9DBCD}" srcId="{64BDBEF8-0DE7-4773-9627-E4A481937D61}" destId="{8DD278DF-5BA9-4AC0-AEC0-ED32EE5F40B9}" srcOrd="0" destOrd="0" parTransId="{C6995F0B-0532-4491-8C2C-9E9148108110}" sibTransId="{F2B7D018-05B2-41FE-83A3-58E8CAED6AA8}"/>
    <dgm:cxn modelId="{2730A013-7A2E-44BF-B0F0-06DE4FB115C0}" srcId="{64BDBEF8-0DE7-4773-9627-E4A481937D61}" destId="{744F09E0-95E9-4B8B-83AE-B73A05561CCC}" srcOrd="6" destOrd="0" parTransId="{E205B93F-492A-4CFB-885B-752CC16CC4A6}" sibTransId="{0A5C57BB-1015-4FD4-AD04-03C410BB468C}"/>
    <dgm:cxn modelId="{3385951D-8CCA-46C1-89DB-FCAEF60A8B6C}" srcId="{64BDBEF8-0DE7-4773-9627-E4A481937D61}" destId="{9CFE15E1-5CC4-44C0-A9EC-62F7D435B929}" srcOrd="4" destOrd="0" parTransId="{FD6CBCA3-88E1-4C9C-9295-5B22C4BA5E09}" sibTransId="{38E53422-3929-4CE8-BFD4-24DCEF6F6D76}"/>
    <dgm:cxn modelId="{A3DDD61F-CFBA-2247-B644-539E0A6C8D24}" type="presOf" srcId="{9CFE15E1-5CC4-44C0-A9EC-62F7D435B929}" destId="{781F1743-19D4-6945-AA69-FE86923E88F4}" srcOrd="0" destOrd="0" presId="urn:microsoft.com/office/officeart/2005/8/layout/vList2"/>
    <dgm:cxn modelId="{824F744A-F30A-453E-9EBF-7EFCE56FDE13}" srcId="{64BDBEF8-0DE7-4773-9627-E4A481937D61}" destId="{0250724E-5635-4D60-80E5-ED786080C403}" srcOrd="3" destOrd="0" parTransId="{D07C7132-18A9-496C-A48B-2843D49EDCBA}" sibTransId="{7321A7E9-FCE9-483D-B3C8-703506FC4468}"/>
    <dgm:cxn modelId="{CFF0C353-9C20-46BC-9842-B0AD5DF05195}" srcId="{64BDBEF8-0DE7-4773-9627-E4A481937D61}" destId="{C9F7EC1F-6DBE-496B-B5E2-6F2A12D2A309}" srcOrd="5" destOrd="0" parTransId="{CA6A2CA2-B4F0-4BE8-82CB-533FAAD86CA7}" sibTransId="{C545D2F2-EF35-404E-B886-6099647AA4AA}"/>
    <dgm:cxn modelId="{A27E1956-0977-9F49-BFBC-DD9978DBEA8E}" type="presOf" srcId="{8DD278DF-5BA9-4AC0-AEC0-ED32EE5F40B9}" destId="{08CB5BAF-3CA1-D745-B173-388AE3880B87}" srcOrd="0" destOrd="0" presId="urn:microsoft.com/office/officeart/2005/8/layout/vList2"/>
    <dgm:cxn modelId="{7380D363-D40D-B044-A581-8826A744565C}" type="presOf" srcId="{0250724E-5635-4D60-80E5-ED786080C403}" destId="{9EF53E11-6732-BD45-999B-FB55F7C912D2}" srcOrd="0" destOrd="0" presId="urn:microsoft.com/office/officeart/2005/8/layout/vList2"/>
    <dgm:cxn modelId="{5A71E186-12AA-D240-9191-CC953DE83CB0}" type="presOf" srcId="{C9F7EC1F-6DBE-496B-B5E2-6F2A12D2A309}" destId="{BDA82919-43F1-084A-8804-9EBF0CB27517}" srcOrd="0" destOrd="0" presId="urn:microsoft.com/office/officeart/2005/8/layout/vList2"/>
    <dgm:cxn modelId="{B57934B0-1715-4035-8B07-9E9824409541}" srcId="{64BDBEF8-0DE7-4773-9627-E4A481937D61}" destId="{36D3AB96-30DC-4B57-9F11-CA3BB591D056}" srcOrd="2" destOrd="0" parTransId="{21E7C4D3-B9C7-4C90-B12F-3DA73F0F4B93}" sibTransId="{A5420513-DC40-43A3-9A59-46311C7BD5DF}"/>
    <dgm:cxn modelId="{197EF0BD-DE66-4847-A99E-CF3D1977CF68}" type="presOf" srcId="{64BDBEF8-0DE7-4773-9627-E4A481937D61}" destId="{8AB133E8-2318-A246-824A-ECF17B6EE7B8}" srcOrd="0" destOrd="0" presId="urn:microsoft.com/office/officeart/2005/8/layout/vList2"/>
    <dgm:cxn modelId="{788382DC-1D18-FA42-9679-3CB4C8A001D1}" type="presOf" srcId="{36D3AB96-30DC-4B57-9F11-CA3BB591D056}" destId="{19E297A3-54D3-874D-817C-71A0C7A829F8}" srcOrd="0" destOrd="0" presId="urn:microsoft.com/office/officeart/2005/8/layout/vList2"/>
    <dgm:cxn modelId="{F00FC3E3-1BD2-4BA4-8F14-F375089B5B1E}" srcId="{64BDBEF8-0DE7-4773-9627-E4A481937D61}" destId="{FC0B5C3E-6935-4A5F-9ACE-7C155CE590D7}" srcOrd="1" destOrd="0" parTransId="{9F5D43D3-6021-4AED-90EB-CCEDF813DB37}" sibTransId="{1FEFDC9D-8792-40AE-8BAC-03CB629F2A62}"/>
    <dgm:cxn modelId="{611D63E5-A4D1-0F40-A22E-F29724621EB9}" type="presOf" srcId="{FC0B5C3E-6935-4A5F-9ACE-7C155CE590D7}" destId="{40AB1899-2AA1-2D43-B9FB-423620E9FC92}" srcOrd="0" destOrd="0" presId="urn:microsoft.com/office/officeart/2005/8/layout/vList2"/>
    <dgm:cxn modelId="{239F48FA-7E7B-8A48-9DE1-2CE8ED43445F}" type="presOf" srcId="{744F09E0-95E9-4B8B-83AE-B73A05561CCC}" destId="{98E1C43A-C35F-C94C-869B-31A06711D5FC}" srcOrd="0" destOrd="0" presId="urn:microsoft.com/office/officeart/2005/8/layout/vList2"/>
    <dgm:cxn modelId="{C54559D0-221C-DF40-AF2C-43418EEE0D33}" type="presParOf" srcId="{8AB133E8-2318-A246-824A-ECF17B6EE7B8}" destId="{08CB5BAF-3CA1-D745-B173-388AE3880B87}" srcOrd="0" destOrd="0" presId="urn:microsoft.com/office/officeart/2005/8/layout/vList2"/>
    <dgm:cxn modelId="{DA5AB4E6-0854-904F-B894-D448F01377F8}" type="presParOf" srcId="{8AB133E8-2318-A246-824A-ECF17B6EE7B8}" destId="{19057AF5-F642-4746-A5F4-A691E01E2CCF}" srcOrd="1" destOrd="0" presId="urn:microsoft.com/office/officeart/2005/8/layout/vList2"/>
    <dgm:cxn modelId="{0A444FF1-B874-A44B-9C54-9343DE0BF55D}" type="presParOf" srcId="{8AB133E8-2318-A246-824A-ECF17B6EE7B8}" destId="{40AB1899-2AA1-2D43-B9FB-423620E9FC92}" srcOrd="2" destOrd="0" presId="urn:microsoft.com/office/officeart/2005/8/layout/vList2"/>
    <dgm:cxn modelId="{4BD78D22-AF86-A14B-A519-C40456F4A32C}" type="presParOf" srcId="{8AB133E8-2318-A246-824A-ECF17B6EE7B8}" destId="{FEC202F9-77CC-AF4F-8800-D0C2B1FE6F38}" srcOrd="3" destOrd="0" presId="urn:microsoft.com/office/officeart/2005/8/layout/vList2"/>
    <dgm:cxn modelId="{BC031045-3D64-0344-B78F-1C0595EB8CE0}" type="presParOf" srcId="{8AB133E8-2318-A246-824A-ECF17B6EE7B8}" destId="{19E297A3-54D3-874D-817C-71A0C7A829F8}" srcOrd="4" destOrd="0" presId="urn:microsoft.com/office/officeart/2005/8/layout/vList2"/>
    <dgm:cxn modelId="{00CBFADA-E1B8-534D-9FFF-795542141FEE}" type="presParOf" srcId="{8AB133E8-2318-A246-824A-ECF17B6EE7B8}" destId="{C057138B-0D2A-A048-8E8B-EA4C3803F75A}" srcOrd="5" destOrd="0" presId="urn:microsoft.com/office/officeart/2005/8/layout/vList2"/>
    <dgm:cxn modelId="{B57155E9-8172-F04B-B81B-6B78912D8D02}" type="presParOf" srcId="{8AB133E8-2318-A246-824A-ECF17B6EE7B8}" destId="{9EF53E11-6732-BD45-999B-FB55F7C912D2}" srcOrd="6" destOrd="0" presId="urn:microsoft.com/office/officeart/2005/8/layout/vList2"/>
    <dgm:cxn modelId="{C287770E-FCE2-9E40-A4D4-717B73450E6B}" type="presParOf" srcId="{8AB133E8-2318-A246-824A-ECF17B6EE7B8}" destId="{061E65B6-4255-CF43-ABCF-E62B99B583E2}" srcOrd="7" destOrd="0" presId="urn:microsoft.com/office/officeart/2005/8/layout/vList2"/>
    <dgm:cxn modelId="{F3375F12-9E0C-854F-85B5-C119D19A9085}" type="presParOf" srcId="{8AB133E8-2318-A246-824A-ECF17B6EE7B8}" destId="{781F1743-19D4-6945-AA69-FE86923E88F4}" srcOrd="8" destOrd="0" presId="urn:microsoft.com/office/officeart/2005/8/layout/vList2"/>
    <dgm:cxn modelId="{33CA59CF-686D-3E4D-8EC1-4BA0674D1CCB}" type="presParOf" srcId="{8AB133E8-2318-A246-824A-ECF17B6EE7B8}" destId="{DE033FDE-ACB0-6746-B6DF-85C9BAA14E73}" srcOrd="9" destOrd="0" presId="urn:microsoft.com/office/officeart/2005/8/layout/vList2"/>
    <dgm:cxn modelId="{1BC48041-B25F-B949-8F76-906C1F54BCFD}" type="presParOf" srcId="{8AB133E8-2318-A246-824A-ECF17B6EE7B8}" destId="{BDA82919-43F1-084A-8804-9EBF0CB27517}" srcOrd="10" destOrd="0" presId="urn:microsoft.com/office/officeart/2005/8/layout/vList2"/>
    <dgm:cxn modelId="{EFADC5F1-7D3F-7648-B308-47FC639EE388}" type="presParOf" srcId="{8AB133E8-2318-A246-824A-ECF17B6EE7B8}" destId="{1CDC3989-61BF-0343-B5AB-CB605F51EEEB}" srcOrd="11" destOrd="0" presId="urn:microsoft.com/office/officeart/2005/8/layout/vList2"/>
    <dgm:cxn modelId="{8CA33558-EDD0-9E45-A28C-125470CBA166}" type="presParOf" srcId="{8AB133E8-2318-A246-824A-ECF17B6EE7B8}" destId="{98E1C43A-C35F-C94C-869B-31A06711D5FC}"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D869C6-1C37-43ED-8A89-632AC1E2DD52}">
      <dsp:nvSpPr>
        <dsp:cNvPr id="0" name=""/>
        <dsp:cNvSpPr/>
      </dsp:nvSpPr>
      <dsp:spPr>
        <a:xfrm>
          <a:off x="0" y="374"/>
          <a:ext cx="7213600" cy="87696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34BA15-1292-4000-A7DD-14AF56EBDCA1}">
      <dsp:nvSpPr>
        <dsp:cNvPr id="0" name=""/>
        <dsp:cNvSpPr/>
      </dsp:nvSpPr>
      <dsp:spPr>
        <a:xfrm>
          <a:off x="265280" y="197690"/>
          <a:ext cx="482328" cy="4823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83FE08E-1AEB-4D2F-882D-6186A8FBF119}">
      <dsp:nvSpPr>
        <dsp:cNvPr id="0" name=""/>
        <dsp:cNvSpPr/>
      </dsp:nvSpPr>
      <dsp:spPr>
        <a:xfrm>
          <a:off x="1012889" y="374"/>
          <a:ext cx="6200710" cy="87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812" tIns="92812" rIns="92812" bIns="92812" numCol="1" spcCol="1270" anchor="ctr" anchorCtr="0">
          <a:noAutofit/>
        </a:bodyPr>
        <a:lstStyle/>
        <a:p>
          <a:pPr marL="0" lvl="0" indent="0" algn="l" defTabSz="1111250">
            <a:lnSpc>
              <a:spcPct val="90000"/>
            </a:lnSpc>
            <a:spcBef>
              <a:spcPct val="0"/>
            </a:spcBef>
            <a:spcAft>
              <a:spcPct val="35000"/>
            </a:spcAft>
            <a:buNone/>
          </a:pPr>
          <a:r>
            <a:rPr lang="en-US" sz="2500" b="1" kern="1200"/>
            <a:t>Dataset Description and Source</a:t>
          </a:r>
          <a:endParaRPr lang="en-US" sz="2500" kern="1200"/>
        </a:p>
      </dsp:txBody>
      <dsp:txXfrm>
        <a:off x="1012889" y="374"/>
        <a:ext cx="6200710" cy="876960"/>
      </dsp:txXfrm>
    </dsp:sp>
    <dsp:sp modelId="{5271EF1F-8A79-4B36-8E77-B7C29C7425D4}">
      <dsp:nvSpPr>
        <dsp:cNvPr id="0" name=""/>
        <dsp:cNvSpPr/>
      </dsp:nvSpPr>
      <dsp:spPr>
        <a:xfrm>
          <a:off x="0" y="1096575"/>
          <a:ext cx="7213600" cy="87696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352A7A-9DB3-40D9-A276-6BA3AEBA80DE}">
      <dsp:nvSpPr>
        <dsp:cNvPr id="0" name=""/>
        <dsp:cNvSpPr/>
      </dsp:nvSpPr>
      <dsp:spPr>
        <a:xfrm>
          <a:off x="265280" y="1293891"/>
          <a:ext cx="482328" cy="4823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FA04FAD-6E69-471E-8374-C7F6F7C2C34B}">
      <dsp:nvSpPr>
        <dsp:cNvPr id="0" name=""/>
        <dsp:cNvSpPr/>
      </dsp:nvSpPr>
      <dsp:spPr>
        <a:xfrm>
          <a:off x="1012889" y="1096575"/>
          <a:ext cx="6200710" cy="87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812" tIns="92812" rIns="92812" bIns="92812" numCol="1" spcCol="1270" anchor="ctr" anchorCtr="0">
          <a:noAutofit/>
        </a:bodyPr>
        <a:lstStyle/>
        <a:p>
          <a:pPr marL="0" lvl="0" indent="0" algn="l" defTabSz="1111250">
            <a:lnSpc>
              <a:spcPct val="90000"/>
            </a:lnSpc>
            <a:spcBef>
              <a:spcPct val="0"/>
            </a:spcBef>
            <a:spcAft>
              <a:spcPct val="35000"/>
            </a:spcAft>
            <a:buNone/>
          </a:pPr>
          <a:r>
            <a:rPr lang="en-US" sz="2500" b="1" kern="1200"/>
            <a:t>Variable Description</a:t>
          </a:r>
          <a:endParaRPr lang="en-US" sz="2500" kern="1200"/>
        </a:p>
      </dsp:txBody>
      <dsp:txXfrm>
        <a:off x="1012889" y="1096575"/>
        <a:ext cx="6200710" cy="876960"/>
      </dsp:txXfrm>
    </dsp:sp>
    <dsp:sp modelId="{9B7E172F-7C97-4B98-BB72-B7C6193C1C47}">
      <dsp:nvSpPr>
        <dsp:cNvPr id="0" name=""/>
        <dsp:cNvSpPr/>
      </dsp:nvSpPr>
      <dsp:spPr>
        <a:xfrm>
          <a:off x="0" y="2192775"/>
          <a:ext cx="7213600" cy="87696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52D27D-1A05-4578-A851-32A248B50F5C}">
      <dsp:nvSpPr>
        <dsp:cNvPr id="0" name=""/>
        <dsp:cNvSpPr/>
      </dsp:nvSpPr>
      <dsp:spPr>
        <a:xfrm>
          <a:off x="265280" y="2390091"/>
          <a:ext cx="482328" cy="4823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F4A809B-93B7-45AC-B210-00D97ADE75E1}">
      <dsp:nvSpPr>
        <dsp:cNvPr id="0" name=""/>
        <dsp:cNvSpPr/>
      </dsp:nvSpPr>
      <dsp:spPr>
        <a:xfrm>
          <a:off x="1012889" y="2192775"/>
          <a:ext cx="6200710" cy="87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812" tIns="92812" rIns="92812" bIns="92812" numCol="1" spcCol="1270" anchor="ctr" anchorCtr="0">
          <a:noAutofit/>
        </a:bodyPr>
        <a:lstStyle/>
        <a:p>
          <a:pPr marL="0" lvl="0" indent="0" algn="l" defTabSz="1111250">
            <a:lnSpc>
              <a:spcPct val="90000"/>
            </a:lnSpc>
            <a:spcBef>
              <a:spcPct val="0"/>
            </a:spcBef>
            <a:spcAft>
              <a:spcPct val="35000"/>
            </a:spcAft>
            <a:buNone/>
          </a:pPr>
          <a:r>
            <a:rPr lang="en-US" sz="2500" b="1" kern="1200"/>
            <a:t>Descriptive and Statistical Analysis of Variables</a:t>
          </a:r>
          <a:endParaRPr lang="en-US" sz="2500" kern="1200"/>
        </a:p>
      </dsp:txBody>
      <dsp:txXfrm>
        <a:off x="1012889" y="2192775"/>
        <a:ext cx="6200710" cy="876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DBE21-A285-424C-B655-85FAD8626314}">
      <dsp:nvSpPr>
        <dsp:cNvPr id="0" name=""/>
        <dsp:cNvSpPr/>
      </dsp:nvSpPr>
      <dsp:spPr>
        <a:xfrm>
          <a:off x="0" y="0"/>
          <a:ext cx="3337949" cy="442577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u="sng" kern="1200"/>
            <a:t>Summary</a:t>
          </a:r>
          <a:endParaRPr lang="en-US" sz="2700" kern="1200"/>
        </a:p>
        <a:p>
          <a:pPr marL="228600" lvl="1" indent="-228600" algn="l" defTabSz="933450">
            <a:lnSpc>
              <a:spcPct val="90000"/>
            </a:lnSpc>
            <a:spcBef>
              <a:spcPct val="0"/>
            </a:spcBef>
            <a:spcAft>
              <a:spcPct val="15000"/>
            </a:spcAft>
            <a:buChar char="•"/>
          </a:pPr>
          <a:r>
            <a:rPr lang="en-US" sz="2100" kern="1200"/>
            <a:t>The given chart shows the Distribution of Customer Age captured for the data set</a:t>
          </a:r>
        </a:p>
        <a:p>
          <a:pPr marL="228600" lvl="1" indent="-228600" algn="l" defTabSz="933450">
            <a:lnSpc>
              <a:spcPct val="90000"/>
            </a:lnSpc>
            <a:spcBef>
              <a:spcPct val="0"/>
            </a:spcBef>
            <a:spcAft>
              <a:spcPct val="15000"/>
            </a:spcAft>
            <a:buChar char="•"/>
          </a:pPr>
          <a:r>
            <a:rPr lang="en-US" sz="2100" kern="1200"/>
            <a:t>Maximum customers fall in the 27-35 years of age helping Business teams run targeted Marketing campaigns</a:t>
          </a:r>
        </a:p>
      </dsp:txBody>
      <dsp:txXfrm>
        <a:off x="97765" y="97765"/>
        <a:ext cx="3142419" cy="42302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F81CA5-DD2A-F347-899A-6B137618A103}">
      <dsp:nvSpPr>
        <dsp:cNvPr id="0" name=""/>
        <dsp:cNvSpPr/>
      </dsp:nvSpPr>
      <dsp:spPr>
        <a:xfrm>
          <a:off x="0" y="2160"/>
          <a:ext cx="2935200" cy="442127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u="sng" kern="1200"/>
            <a:t>Summary</a:t>
          </a:r>
          <a:endParaRPr lang="en-US" sz="2700" kern="1200"/>
        </a:p>
        <a:p>
          <a:pPr marL="228600" lvl="1" indent="-228600" algn="l" defTabSz="933450">
            <a:lnSpc>
              <a:spcPct val="90000"/>
            </a:lnSpc>
            <a:spcBef>
              <a:spcPct val="0"/>
            </a:spcBef>
            <a:spcAft>
              <a:spcPct val="15000"/>
            </a:spcAft>
            <a:buChar char="•"/>
          </a:pPr>
          <a:r>
            <a:rPr lang="en-US" sz="2100" kern="1200"/>
            <a:t>The given Pie chart shows the distribution of Deposit Enrollment based on Marital Status.</a:t>
          </a:r>
        </a:p>
        <a:p>
          <a:pPr marL="228600" lvl="1" indent="-228600" algn="l" defTabSz="933450">
            <a:lnSpc>
              <a:spcPct val="90000"/>
            </a:lnSpc>
            <a:spcBef>
              <a:spcPct val="0"/>
            </a:spcBef>
            <a:spcAft>
              <a:spcPct val="15000"/>
            </a:spcAft>
            <a:buChar char="•"/>
          </a:pPr>
          <a:r>
            <a:rPr lang="en-US" sz="2100" kern="1200"/>
            <a:t>The chart shows that Married people have the highest enrollment for Term Deposits. </a:t>
          </a:r>
        </a:p>
      </dsp:txBody>
      <dsp:txXfrm>
        <a:off x="85969" y="88129"/>
        <a:ext cx="2763262" cy="42493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9A8BEB-18B9-F947-ABAD-DD88A7F5D950}">
      <dsp:nvSpPr>
        <dsp:cNvPr id="0" name=""/>
        <dsp:cNvSpPr/>
      </dsp:nvSpPr>
      <dsp:spPr>
        <a:xfrm>
          <a:off x="0" y="2357"/>
          <a:ext cx="2904600" cy="48237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u="sng" kern="1200" dirty="0"/>
            <a:t>Summary</a:t>
          </a:r>
          <a:endParaRPr lang="en-US" sz="2000" kern="1200" dirty="0"/>
        </a:p>
        <a:p>
          <a:pPr marL="171450" lvl="1" indent="-171450" algn="l" defTabSz="711200">
            <a:lnSpc>
              <a:spcPct val="90000"/>
            </a:lnSpc>
            <a:spcBef>
              <a:spcPct val="0"/>
            </a:spcBef>
            <a:spcAft>
              <a:spcPct val="15000"/>
            </a:spcAft>
            <a:buChar char="•"/>
          </a:pPr>
          <a:r>
            <a:rPr lang="en-US" sz="1600" kern="1200" dirty="0"/>
            <a:t>This chart shows distribution according to job categories who did not enroll for Term Deposit in the previous campaign but enrolled after attending the current campaign.</a:t>
          </a:r>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Data shows that the Management category had the highest percentage of customers who did not enroll in Term Deposit even after attending the current campaign. </a:t>
          </a:r>
        </a:p>
      </dsp:txBody>
      <dsp:txXfrm>
        <a:off x="85073" y="87430"/>
        <a:ext cx="2734454" cy="46536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CB5BAF-3CA1-D745-B173-388AE3880B87}">
      <dsp:nvSpPr>
        <dsp:cNvPr id="0" name=""/>
        <dsp:cNvSpPr/>
      </dsp:nvSpPr>
      <dsp:spPr>
        <a:xfrm>
          <a:off x="0" y="56543"/>
          <a:ext cx="4971603" cy="4680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Explanatory and dependent variables</a:t>
          </a:r>
          <a:endParaRPr lang="en-US" sz="2000" kern="1200"/>
        </a:p>
      </dsp:txBody>
      <dsp:txXfrm>
        <a:off x="22846" y="79389"/>
        <a:ext cx="4925911" cy="422308"/>
      </dsp:txXfrm>
    </dsp:sp>
    <dsp:sp modelId="{40AB1899-2AA1-2D43-B9FB-423620E9FC92}">
      <dsp:nvSpPr>
        <dsp:cNvPr id="0" name=""/>
        <dsp:cNvSpPr/>
      </dsp:nvSpPr>
      <dsp:spPr>
        <a:xfrm>
          <a:off x="0" y="582143"/>
          <a:ext cx="4971603" cy="468000"/>
        </a:xfrm>
        <a:prstGeom prst="roundRect">
          <a:avLst/>
        </a:prstGeom>
        <a:gradFill rotWithShape="0">
          <a:gsLst>
            <a:gs pos="0">
              <a:schemeClr val="accent2">
                <a:hueOff val="-494048"/>
                <a:satOff val="2367"/>
                <a:lumOff val="2190"/>
                <a:alphaOff val="0"/>
                <a:tint val="96000"/>
                <a:lumMod val="100000"/>
              </a:schemeClr>
            </a:gs>
            <a:gs pos="78000">
              <a:schemeClr val="accent2">
                <a:hueOff val="-494048"/>
                <a:satOff val="2367"/>
                <a:lumOff val="219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Correlation Analysis</a:t>
          </a:r>
          <a:endParaRPr lang="en-US" sz="2000" kern="1200"/>
        </a:p>
      </dsp:txBody>
      <dsp:txXfrm>
        <a:off x="22846" y="604989"/>
        <a:ext cx="4925911" cy="422308"/>
      </dsp:txXfrm>
    </dsp:sp>
    <dsp:sp modelId="{19E297A3-54D3-874D-817C-71A0C7A829F8}">
      <dsp:nvSpPr>
        <dsp:cNvPr id="0" name=""/>
        <dsp:cNvSpPr/>
      </dsp:nvSpPr>
      <dsp:spPr>
        <a:xfrm>
          <a:off x="0" y="1107743"/>
          <a:ext cx="4971603" cy="468000"/>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Logistic Regression Analysis</a:t>
          </a:r>
          <a:endParaRPr lang="en-US" sz="2000" kern="1200"/>
        </a:p>
      </dsp:txBody>
      <dsp:txXfrm>
        <a:off x="22846" y="1130589"/>
        <a:ext cx="4925911" cy="422308"/>
      </dsp:txXfrm>
    </dsp:sp>
    <dsp:sp modelId="{9EF53E11-6732-BD45-999B-FB55F7C912D2}">
      <dsp:nvSpPr>
        <dsp:cNvPr id="0" name=""/>
        <dsp:cNvSpPr/>
      </dsp:nvSpPr>
      <dsp:spPr>
        <a:xfrm>
          <a:off x="0" y="1633343"/>
          <a:ext cx="4971603" cy="46800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Interpretation of results</a:t>
          </a:r>
          <a:endParaRPr lang="en-US" sz="2000" kern="1200"/>
        </a:p>
      </dsp:txBody>
      <dsp:txXfrm>
        <a:off x="22846" y="1656189"/>
        <a:ext cx="4925911" cy="422308"/>
      </dsp:txXfrm>
    </dsp:sp>
    <dsp:sp modelId="{781F1743-19D4-6945-AA69-FE86923E88F4}">
      <dsp:nvSpPr>
        <dsp:cNvPr id="0" name=""/>
        <dsp:cNvSpPr/>
      </dsp:nvSpPr>
      <dsp:spPr>
        <a:xfrm>
          <a:off x="0" y="2158943"/>
          <a:ext cx="4971603" cy="468000"/>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Evaluation of findings</a:t>
          </a:r>
          <a:endParaRPr lang="en-US" sz="2000" kern="1200"/>
        </a:p>
      </dsp:txBody>
      <dsp:txXfrm>
        <a:off x="22846" y="2181789"/>
        <a:ext cx="4925911" cy="422308"/>
      </dsp:txXfrm>
    </dsp:sp>
    <dsp:sp modelId="{BDA82919-43F1-084A-8804-9EBF0CB27517}">
      <dsp:nvSpPr>
        <dsp:cNvPr id="0" name=""/>
        <dsp:cNvSpPr/>
      </dsp:nvSpPr>
      <dsp:spPr>
        <a:xfrm>
          <a:off x="0" y="2684543"/>
          <a:ext cx="4971603" cy="468000"/>
        </a:xfrm>
        <a:prstGeom prst="roundRect">
          <a:avLst/>
        </a:prstGeom>
        <a:gradFill rotWithShape="0">
          <a:gsLst>
            <a:gs pos="0">
              <a:schemeClr val="accent2">
                <a:hueOff val="-2470238"/>
                <a:satOff val="11833"/>
                <a:lumOff val="10948"/>
                <a:alphaOff val="0"/>
                <a:tint val="96000"/>
                <a:lumMod val="100000"/>
              </a:schemeClr>
            </a:gs>
            <a:gs pos="78000">
              <a:schemeClr val="accent2">
                <a:hueOff val="-2470238"/>
                <a:satOff val="11833"/>
                <a:lumOff val="1094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Predictions</a:t>
          </a:r>
          <a:endParaRPr lang="en-US" sz="2000" kern="1200"/>
        </a:p>
      </dsp:txBody>
      <dsp:txXfrm>
        <a:off x="22846" y="2707389"/>
        <a:ext cx="4925911" cy="422308"/>
      </dsp:txXfrm>
    </dsp:sp>
    <dsp:sp modelId="{98E1C43A-C35F-C94C-869B-31A06711D5FC}">
      <dsp:nvSpPr>
        <dsp:cNvPr id="0" name=""/>
        <dsp:cNvSpPr/>
      </dsp:nvSpPr>
      <dsp:spPr>
        <a:xfrm>
          <a:off x="0" y="3210143"/>
          <a:ext cx="4971603" cy="4680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Business Use</a:t>
          </a:r>
          <a:endParaRPr lang="en-US" sz="2000" kern="1200"/>
        </a:p>
      </dsp:txBody>
      <dsp:txXfrm>
        <a:off x="22846" y="3232989"/>
        <a:ext cx="4925911" cy="4223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1b7fed2a0f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1b7fed2a0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1b7fed2a0f_3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1b7fed2a0f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1b7fed2a0f_3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1b7fed2a0f_3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1b7fed2a0f_3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1b7fed2a0f_3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1b7fed2a0f_3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1b7fed2a0f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1b7fed2a0f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1b7fed2a0f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1b7fed2a0f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1b7fed2a0f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1b7fed2a0f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1b7fed2a0f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1b7fed2a0f_3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1b7fed2a0f_3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b7fed2a0f_4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1b7fed2a0f_4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1b7fed2a0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1b7fed2a0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b7fed2a0f_2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b7fed2a0f_2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b7fed2a0f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1b7fed2a0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b7fed2a0f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b7fed2a0f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1b7fed2a0f_2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1b7fed2a0f_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1b7fed2a0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1b7fed2a0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1b7fed2a0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1b7fed2a0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1b7fed2a0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1b7fed2a0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6348287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9849623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118983558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8156456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838153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1059363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9421410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7970040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805718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93762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6105995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1597900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5907462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2434785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0476805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17385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6736221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3407283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5/6/22</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229148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chart" Target="../charts/chart3.xml"/><Relationship Id="rId4" Type="http://schemas.openxmlformats.org/officeDocument/2006/relationships/chart" Target="../charts/char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archive.ics.uci.edu/ml/datasets/bank+marketing" TargetMode="External"/><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9.pn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0.png"/><Relationship Id="rId7" Type="http://schemas.openxmlformats.org/officeDocument/2006/relationships/diagramColors" Target="../diagrams/colors3.xml"/><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1.png"/><Relationship Id="rId7" Type="http://schemas.openxmlformats.org/officeDocument/2006/relationships/diagramColors" Target="../diagrams/colors4.xml"/><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69700" y="0"/>
            <a:ext cx="8520600" cy="2172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500" dirty="0"/>
              <a:t>MBC 638 Final Project</a:t>
            </a:r>
            <a:endParaRPr sz="3500" dirty="0"/>
          </a:p>
        </p:txBody>
      </p:sp>
      <p:sp>
        <p:nvSpPr>
          <p:cNvPr id="55" name="Google Shape;55;p13"/>
          <p:cNvSpPr txBox="1">
            <a:spLocks noGrp="1"/>
          </p:cNvSpPr>
          <p:nvPr>
            <p:ph type="subTitle" idx="1"/>
          </p:nvPr>
        </p:nvSpPr>
        <p:spPr>
          <a:xfrm>
            <a:off x="311700" y="2099400"/>
            <a:ext cx="8520600" cy="1527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600" dirty="0">
                <a:solidFill>
                  <a:schemeClr val="tx1"/>
                </a:solidFill>
              </a:rPr>
              <a:t>Bank Term Deposit Analysis</a:t>
            </a:r>
            <a:endParaRPr sz="2600" dirty="0">
              <a:solidFill>
                <a:schemeClr val="tx1"/>
              </a:solidFill>
            </a:endParaRPr>
          </a:p>
        </p:txBody>
      </p:sp>
      <p:sp>
        <p:nvSpPr>
          <p:cNvPr id="56" name="Google Shape;56;p13"/>
          <p:cNvSpPr txBox="1"/>
          <p:nvPr/>
        </p:nvSpPr>
        <p:spPr>
          <a:xfrm>
            <a:off x="6772940" y="3923415"/>
            <a:ext cx="2371060" cy="1337042"/>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dirty="0"/>
              <a:t>Ankita Vartak</a:t>
            </a:r>
            <a:endParaRPr dirty="0"/>
          </a:p>
          <a:p>
            <a:pPr marL="457200" lvl="0" indent="-317500" algn="l" rtl="0">
              <a:spcBef>
                <a:spcPts val="0"/>
              </a:spcBef>
              <a:spcAft>
                <a:spcPts val="0"/>
              </a:spcAft>
              <a:buSzPts val="1400"/>
              <a:buChar char="-"/>
            </a:pPr>
            <a:r>
              <a:rPr lang="en" dirty="0"/>
              <a:t>Dhrumil Parekh</a:t>
            </a:r>
            <a:endParaRPr dirty="0"/>
          </a:p>
          <a:p>
            <a:pPr marL="457200" lvl="0" indent="-317500" algn="l" rtl="0">
              <a:spcBef>
                <a:spcPts val="0"/>
              </a:spcBef>
              <a:spcAft>
                <a:spcPts val="0"/>
              </a:spcAft>
              <a:buSzPts val="1400"/>
              <a:buChar char="-"/>
            </a:pPr>
            <a:r>
              <a:rPr lang="en" dirty="0"/>
              <a:t>Nivesh Vaze</a:t>
            </a:r>
            <a:endParaRPr dirty="0"/>
          </a:p>
          <a:p>
            <a:pPr marL="457200" lvl="0" indent="-317500" algn="l" rtl="0">
              <a:spcBef>
                <a:spcPts val="0"/>
              </a:spcBef>
              <a:spcAft>
                <a:spcPts val="0"/>
              </a:spcAft>
              <a:buSzPts val="1400"/>
              <a:buChar char="-"/>
            </a:pPr>
            <a:r>
              <a:rPr lang="en" dirty="0"/>
              <a:t>Pranav Seth</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8" name="Google Shape;108;p22"/>
          <p:cNvPicPr preferRelativeResize="0"/>
          <p:nvPr/>
        </p:nvPicPr>
        <p:blipFill>
          <a:blip r:embed="rId3">
            <a:alphaModFix/>
          </a:blip>
          <a:stretch>
            <a:fillRect/>
          </a:stretch>
        </p:blipFill>
        <p:spPr>
          <a:xfrm>
            <a:off x="152400" y="152400"/>
            <a:ext cx="5532120" cy="3739896"/>
          </a:xfrm>
          <a:prstGeom prst="rect">
            <a:avLst/>
          </a:prstGeom>
          <a:noFill/>
          <a:ln>
            <a:noFill/>
          </a:ln>
        </p:spPr>
      </p:pic>
      <p:sp>
        <p:nvSpPr>
          <p:cNvPr id="3" name="Rounded Rectangle 2">
            <a:extLst>
              <a:ext uri="{FF2B5EF4-FFF2-40B4-BE49-F238E27FC236}">
                <a16:creationId xmlns:a16="http://schemas.microsoft.com/office/drawing/2014/main" id="{B3A07176-3EF7-CE6D-50DF-055120B94C42}"/>
              </a:ext>
            </a:extLst>
          </p:cNvPr>
          <p:cNvSpPr/>
          <p:nvPr/>
        </p:nvSpPr>
        <p:spPr>
          <a:xfrm>
            <a:off x="5855854" y="152400"/>
            <a:ext cx="2632364" cy="46782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15000"/>
              </a:lnSpc>
            </a:pPr>
            <a:r>
              <a:rPr lang="en-US" sz="2000" b="1" u="sng" dirty="0">
                <a:solidFill>
                  <a:schemeClr val="bg1"/>
                </a:solidFill>
                <a:latin typeface="Calibri"/>
                <a:ea typeface="Calibri"/>
                <a:cs typeface="Calibri"/>
                <a:sym typeface="Calibri"/>
              </a:rPr>
              <a:t>Summary</a:t>
            </a:r>
          </a:p>
          <a:p>
            <a:pPr lvl="0">
              <a:lnSpc>
                <a:spcPct val="115000"/>
              </a:lnSpc>
              <a:buClr>
                <a:schemeClr val="dk1"/>
              </a:buClr>
              <a:buSzPts val="1100"/>
            </a:pPr>
            <a:endParaRPr lang="en-US" sz="1400" b="1" u="sng" dirty="0">
              <a:solidFill>
                <a:schemeClr val="bg1"/>
              </a:solidFill>
              <a:latin typeface="Calibri"/>
              <a:ea typeface="Calibri"/>
              <a:cs typeface="Calibri"/>
              <a:sym typeface="Calibri"/>
            </a:endParaRPr>
          </a:p>
          <a:p>
            <a:pPr lvl="0">
              <a:lnSpc>
                <a:spcPct val="115000"/>
              </a:lnSpc>
              <a:buClr>
                <a:schemeClr val="dk1"/>
              </a:buClr>
              <a:buSzPts val="1100"/>
            </a:pPr>
            <a:r>
              <a:rPr lang="en-US" dirty="0">
                <a:solidFill>
                  <a:schemeClr val="bg1"/>
                </a:solidFill>
                <a:latin typeface="Calibri"/>
                <a:ea typeface="Calibri"/>
                <a:cs typeface="Calibri"/>
                <a:sym typeface="Calibri"/>
              </a:rPr>
              <a:t>The given Pivot chart shows the distribution of Married people enrolled for Deposit based on their Education Category helping Business teams understand their customers and gaps to be filled</a:t>
            </a:r>
          </a:p>
          <a:p>
            <a:pPr algn="ct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p:nvPr/>
        </p:nvSpPr>
        <p:spPr>
          <a:xfrm>
            <a:off x="682950" y="1606050"/>
            <a:ext cx="7778100" cy="1293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dirty="0">
                <a:solidFill>
                  <a:srgbClr val="274E13"/>
                </a:solidFill>
                <a:latin typeface="Calibri"/>
                <a:ea typeface="Calibri"/>
                <a:cs typeface="Calibri"/>
                <a:sym typeface="Calibri"/>
              </a:rPr>
              <a:t>Association Between variables </a:t>
            </a:r>
            <a:endParaRPr sz="3600" b="1" dirty="0">
              <a:solidFill>
                <a:srgbClr val="274E13"/>
              </a:solidFill>
              <a:latin typeface="Calibri"/>
              <a:ea typeface="Calibri"/>
              <a:cs typeface="Calibri"/>
              <a:sym typeface="Calibri"/>
            </a:endParaRPr>
          </a:p>
          <a:p>
            <a:pPr marL="0" lvl="0" indent="0" algn="ctr" rtl="0">
              <a:spcBef>
                <a:spcPts val="0"/>
              </a:spcBef>
              <a:spcAft>
                <a:spcPts val="0"/>
              </a:spcAft>
              <a:buNone/>
            </a:pPr>
            <a:r>
              <a:rPr lang="en" sz="3600" b="1" dirty="0">
                <a:solidFill>
                  <a:srgbClr val="274E13"/>
                </a:solidFill>
                <a:latin typeface="Calibri"/>
                <a:ea typeface="Calibri"/>
                <a:cs typeface="Calibri"/>
                <a:sym typeface="Calibri"/>
              </a:rPr>
              <a:t>Part B</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7"/>
        <p:cNvGrpSpPr/>
        <p:nvPr/>
      </p:nvGrpSpPr>
      <p:grpSpPr>
        <a:xfrm>
          <a:off x="0" y="0"/>
          <a:ext cx="0" cy="0"/>
          <a:chOff x="0" y="0"/>
          <a:chExt cx="0" cy="0"/>
        </a:xfrm>
      </p:grpSpPr>
      <p:grpSp>
        <p:nvGrpSpPr>
          <p:cNvPr id="124" name="Group 123">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25" name="Straight Connector 124">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7"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9" name="Isosceles Triangle 128">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1"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3" name="Isosceles Triangle 132">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36" name="Rectangle 135">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8" name="Group 137">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6950" y="-6350"/>
            <a:ext cx="3575050" cy="5149850"/>
            <a:chOff x="7425267" y="-8467"/>
            <a:chExt cx="4766733" cy="6866467"/>
          </a:xfrm>
        </p:grpSpPr>
        <p:cxnSp>
          <p:nvCxnSpPr>
            <p:cNvPr id="139" name="Straight Connector 138">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1"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Isosceles Triangle 142">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6"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7" name="Isosceles Triangle 146">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49" name="Rectangle 148">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289" y="0"/>
            <a:ext cx="466071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0" name="Google Shape;118;p24">
            <a:extLst>
              <a:ext uri="{FF2B5EF4-FFF2-40B4-BE49-F238E27FC236}">
                <a16:creationId xmlns:a16="http://schemas.microsoft.com/office/drawing/2014/main" id="{AD54B1C5-B025-DA7D-B961-886E183373FA}"/>
              </a:ext>
            </a:extLst>
          </p:cNvPr>
          <p:cNvGraphicFramePr/>
          <p:nvPr>
            <p:extLst>
              <p:ext uri="{D42A27DB-BD31-4B8C-83A1-F6EECF244321}">
                <p14:modId xmlns:p14="http://schemas.microsoft.com/office/powerpoint/2010/main" val="1574228855"/>
              </p:ext>
            </p:extLst>
          </p:nvPr>
        </p:nvGraphicFramePr>
        <p:xfrm>
          <a:off x="3687414" y="708422"/>
          <a:ext cx="4971603" cy="37346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698DCD15-F023-BE04-BC84-4FD108A546B5}"/>
              </a:ext>
            </a:extLst>
          </p:cNvPr>
          <p:cNvSpPr txBox="1"/>
          <p:nvPr/>
        </p:nvSpPr>
        <p:spPr>
          <a:xfrm>
            <a:off x="713232" y="2185416"/>
            <a:ext cx="1600875" cy="800219"/>
          </a:xfrm>
          <a:prstGeom prst="rect">
            <a:avLst/>
          </a:prstGeom>
          <a:noFill/>
        </p:spPr>
        <p:txBody>
          <a:bodyPr wrap="square" rtlCol="0">
            <a:spAutoFit/>
          </a:bodyPr>
          <a:lstStyle/>
          <a:p>
            <a:r>
              <a:rPr lang="en-US" sz="2800" b="1" dirty="0">
                <a:solidFill>
                  <a:srgbClr val="274E13"/>
                </a:solidFill>
                <a:latin typeface="Calibri"/>
                <a:ea typeface="Calibri"/>
                <a:cs typeface="Calibri"/>
                <a:sym typeface="Calibri"/>
              </a:rPr>
              <a:t>Part B</a:t>
            </a:r>
            <a:endParaRPr lang="en-US" sz="2800"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2C40CA-A79C-42D4-9866-02BBCC645E92}"/>
              </a:ext>
            </a:extLst>
          </p:cNvPr>
          <p:cNvSpPr txBox="1"/>
          <p:nvPr/>
        </p:nvSpPr>
        <p:spPr>
          <a:xfrm>
            <a:off x="293914" y="891846"/>
            <a:ext cx="6515100" cy="3139321"/>
          </a:xfrm>
          <a:prstGeom prst="rect">
            <a:avLst/>
          </a:prstGeom>
          <a:noFill/>
        </p:spPr>
        <p:txBody>
          <a:bodyPr wrap="square" rtlCol="0">
            <a:spAutoFit/>
          </a:bodyPr>
          <a:lstStyle/>
          <a:p>
            <a:r>
              <a:rPr lang="en-US" dirty="0">
                <a:solidFill>
                  <a:schemeClr val="dk1"/>
                </a:solidFill>
                <a:latin typeface="Calibri"/>
                <a:cs typeface="Calibri"/>
              </a:rPr>
              <a:t>In this section, we did the Logistic regression. A logistic regression model predicts a dependent data variable by analyzing the relationship between one or more existing independent variables.</a:t>
            </a:r>
          </a:p>
          <a:p>
            <a:endParaRPr lang="en-US" dirty="0">
              <a:solidFill>
                <a:schemeClr val="dk1"/>
              </a:solidFill>
              <a:latin typeface="Calibri"/>
              <a:cs typeface="Calibri"/>
            </a:endParaRPr>
          </a:p>
          <a:p>
            <a:r>
              <a:rPr lang="en-US" dirty="0">
                <a:solidFill>
                  <a:schemeClr val="dk1"/>
                </a:solidFill>
                <a:latin typeface="Calibri"/>
                <a:cs typeface="Calibri"/>
              </a:rPr>
              <a:t>Our data is related to direct marketing campaigns of a Portuguese banking institution. The marketing campaigns were based on phone calls. Often, more than one contact with the same client was required, to access if the product (bank term deposit) would be (‘yes’) or not (‘no’) subscribed. Thus, our dependent variable is named y(term deposit enrollment) in the dataset. </a:t>
            </a:r>
          </a:p>
          <a:p>
            <a:endParaRPr lang="en-US" dirty="0">
              <a:solidFill>
                <a:schemeClr val="dk1"/>
              </a:solidFill>
              <a:latin typeface="Calibri"/>
              <a:cs typeface="Calibri"/>
            </a:endParaRPr>
          </a:p>
        </p:txBody>
      </p:sp>
      <p:sp>
        <p:nvSpPr>
          <p:cNvPr id="3" name="TextBox 2">
            <a:extLst>
              <a:ext uri="{FF2B5EF4-FFF2-40B4-BE49-F238E27FC236}">
                <a16:creationId xmlns:a16="http://schemas.microsoft.com/office/drawing/2014/main" id="{0B3BCB14-7740-4CF9-B950-7E47565AB75D}"/>
              </a:ext>
            </a:extLst>
          </p:cNvPr>
          <p:cNvSpPr txBox="1"/>
          <p:nvPr/>
        </p:nvSpPr>
        <p:spPr>
          <a:xfrm>
            <a:off x="155121" y="302078"/>
            <a:ext cx="6792686" cy="369332"/>
          </a:xfrm>
          <a:prstGeom prst="rect">
            <a:avLst/>
          </a:prstGeom>
          <a:noFill/>
        </p:spPr>
        <p:txBody>
          <a:bodyPr wrap="square" rtlCol="0">
            <a:spAutoFit/>
          </a:bodyPr>
          <a:lstStyle/>
          <a:p>
            <a:r>
              <a:rPr lang="en-US" b="1" dirty="0">
                <a:solidFill>
                  <a:schemeClr val="accent2">
                    <a:lumMod val="50000"/>
                  </a:schemeClr>
                </a:solidFill>
              </a:rPr>
              <a:t>Objective of Regression Analysis</a:t>
            </a:r>
          </a:p>
        </p:txBody>
      </p:sp>
    </p:spTree>
    <p:extLst>
      <p:ext uri="{BB962C8B-B14F-4D97-AF65-F5344CB8AC3E}">
        <p14:creationId xmlns:p14="http://schemas.microsoft.com/office/powerpoint/2010/main" val="2683278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graphicFrame>
        <p:nvGraphicFramePr>
          <p:cNvPr id="123" name="Google Shape;123;p25"/>
          <p:cNvGraphicFramePr/>
          <p:nvPr>
            <p:extLst>
              <p:ext uri="{D42A27DB-BD31-4B8C-83A1-F6EECF244321}">
                <p14:modId xmlns:p14="http://schemas.microsoft.com/office/powerpoint/2010/main" val="1794740913"/>
              </p:ext>
            </p:extLst>
          </p:nvPr>
        </p:nvGraphicFramePr>
        <p:xfrm>
          <a:off x="265998" y="2381171"/>
          <a:ext cx="6800850" cy="2259023"/>
        </p:xfrm>
        <a:graphic>
          <a:graphicData uri="http://schemas.openxmlformats.org/drawingml/2006/table">
            <a:tbl>
              <a:tblPr>
                <a:noFill/>
                <a:tableStyleId>{CA3E6689-7694-4E6F-962F-805E37EC8B43}</a:tableStyleId>
              </a:tblPr>
              <a:tblGrid>
                <a:gridCol w="1714500">
                  <a:extLst>
                    <a:ext uri="{9D8B030D-6E8A-4147-A177-3AD203B41FA5}">
                      <a16:colId xmlns:a16="http://schemas.microsoft.com/office/drawing/2014/main" val="20000"/>
                    </a:ext>
                  </a:extLst>
                </a:gridCol>
                <a:gridCol w="97155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95325">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95325">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66750">
                  <a:extLst>
                    <a:ext uri="{9D8B030D-6E8A-4147-A177-3AD203B41FA5}">
                      <a16:colId xmlns:a16="http://schemas.microsoft.com/office/drawing/2014/main" val="20007"/>
                    </a:ext>
                  </a:extLst>
                </a:gridCol>
              </a:tblGrid>
              <a:tr h="190500">
                <a:tc>
                  <a:txBody>
                    <a:bodyPr/>
                    <a:lstStyle/>
                    <a:p>
                      <a:pPr marL="0" lvl="0" indent="0" algn="ctr" rtl="0">
                        <a:lnSpc>
                          <a:spcPct val="115000"/>
                        </a:lnSpc>
                        <a:spcBef>
                          <a:spcPts val="0"/>
                        </a:spcBef>
                        <a:spcAft>
                          <a:spcPts val="0"/>
                        </a:spcAft>
                        <a:buNone/>
                      </a:pPr>
                      <a:r>
                        <a:rPr lang="en" sz="1100" i="1">
                          <a:latin typeface="Calibri"/>
                          <a:ea typeface="Calibri"/>
                          <a:cs typeface="Calibri"/>
                          <a:sym typeface="Calibri"/>
                        </a:rPr>
                        <a:t> </a:t>
                      </a:r>
                      <a:endParaRPr sz="1100" i="1">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100" i="1">
                          <a:latin typeface="Calibri"/>
                          <a:ea typeface="Calibri"/>
                          <a:cs typeface="Calibri"/>
                          <a:sym typeface="Calibri"/>
                        </a:rPr>
                        <a:t>balance</a:t>
                      </a:r>
                      <a:endParaRPr sz="1100" i="1">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100" i="1" dirty="0">
                          <a:latin typeface="Calibri"/>
                          <a:ea typeface="Calibri"/>
                          <a:cs typeface="Calibri"/>
                          <a:sym typeface="Calibri"/>
                        </a:rPr>
                        <a:t>age</a:t>
                      </a:r>
                      <a:endParaRPr sz="1100" i="1" dirty="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100" i="1">
                          <a:latin typeface="Calibri"/>
                          <a:ea typeface="Calibri"/>
                          <a:cs typeface="Calibri"/>
                          <a:sym typeface="Calibri"/>
                        </a:rPr>
                        <a:t>campaign</a:t>
                      </a:r>
                      <a:endParaRPr sz="1100" i="1">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100" i="1" dirty="0">
                          <a:latin typeface="Calibri"/>
                          <a:ea typeface="Calibri"/>
                          <a:cs typeface="Calibri"/>
                          <a:sym typeface="Calibri"/>
                        </a:rPr>
                        <a:t>pdays</a:t>
                      </a:r>
                      <a:endParaRPr sz="1100" i="1" dirty="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100" i="1">
                          <a:latin typeface="Calibri"/>
                          <a:ea typeface="Calibri"/>
                          <a:cs typeface="Calibri"/>
                          <a:sym typeface="Calibri"/>
                        </a:rPr>
                        <a:t>previous</a:t>
                      </a:r>
                      <a:endParaRPr sz="1100" i="1">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100" i="1">
                          <a:latin typeface="Calibri"/>
                          <a:ea typeface="Calibri"/>
                          <a:cs typeface="Calibri"/>
                          <a:sym typeface="Calibri"/>
                        </a:rPr>
                        <a:t>duration</a:t>
                      </a:r>
                      <a:endParaRPr sz="1100" i="1">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100" i="1">
                          <a:latin typeface="Calibri"/>
                          <a:ea typeface="Calibri"/>
                          <a:cs typeface="Calibri"/>
                          <a:sym typeface="Calibri"/>
                        </a:rPr>
                        <a:t>Yout</a:t>
                      </a:r>
                      <a:endParaRPr sz="1100" i="1">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90500">
                <a:tc>
                  <a:txBody>
                    <a:bodyPr/>
                    <a:lstStyle/>
                    <a:p>
                      <a:pPr marL="0" lvl="0" indent="0" algn="l" rtl="0">
                        <a:spcBef>
                          <a:spcPts val="0"/>
                        </a:spcBef>
                        <a:spcAft>
                          <a:spcPts val="0"/>
                        </a:spcAft>
                        <a:buNone/>
                      </a:pPr>
                      <a:r>
                        <a:rPr lang="en" sz="1100" dirty="0">
                          <a:latin typeface="Calibri"/>
                          <a:ea typeface="Calibri"/>
                          <a:cs typeface="Calibri"/>
                          <a:sym typeface="Calibri"/>
                        </a:rPr>
                        <a:t>balance</a:t>
                      </a:r>
                      <a:endParaRPr sz="1100" dirty="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63BE7B"/>
                    </a:solidFill>
                  </a:tcPr>
                </a:tc>
                <a:tc>
                  <a:txBody>
                    <a:bodyPr/>
                    <a:lstStyle/>
                    <a:p>
                      <a:pPr marL="0" lvl="0" indent="0" algn="l" rtl="0">
                        <a:spcBef>
                          <a:spcPts val="0"/>
                        </a:spcBef>
                        <a:spcAft>
                          <a:spcPts val="0"/>
                        </a:spcAft>
                        <a:buNone/>
                      </a:pPr>
                      <a:r>
                        <a:rPr lang="en" sz="1100">
                          <a:latin typeface="Calibri"/>
                          <a:ea typeface="Calibri"/>
                          <a:cs typeface="Calibri"/>
                          <a:sym typeface="Calibri"/>
                        </a:rPr>
                        <a:t> </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100">
                          <a:latin typeface="Calibri"/>
                          <a:ea typeface="Calibri"/>
                          <a:cs typeface="Calibri"/>
                          <a:sym typeface="Calibri"/>
                        </a:rPr>
                        <a:t> </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100">
                          <a:latin typeface="Calibri"/>
                          <a:ea typeface="Calibri"/>
                          <a:cs typeface="Calibri"/>
                          <a:sym typeface="Calibri"/>
                        </a:rPr>
                        <a:t> </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100">
                          <a:latin typeface="Calibri"/>
                          <a:ea typeface="Calibri"/>
                          <a:cs typeface="Calibri"/>
                          <a:sym typeface="Calibri"/>
                        </a:rPr>
                        <a:t> </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100">
                          <a:latin typeface="Calibri"/>
                          <a:ea typeface="Calibri"/>
                          <a:cs typeface="Calibri"/>
                          <a:sym typeface="Calibri"/>
                        </a:rPr>
                        <a:t> </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100">
                          <a:latin typeface="Calibri"/>
                          <a:ea typeface="Calibri"/>
                          <a:cs typeface="Calibri"/>
                          <a:sym typeface="Calibri"/>
                        </a:rPr>
                        <a:t> </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90500">
                <a:tc>
                  <a:txBody>
                    <a:bodyPr/>
                    <a:lstStyle/>
                    <a:p>
                      <a:pPr marL="0" lvl="0" indent="0" algn="l" rtl="0">
                        <a:spcBef>
                          <a:spcPts val="0"/>
                        </a:spcBef>
                        <a:spcAft>
                          <a:spcPts val="0"/>
                        </a:spcAft>
                        <a:buNone/>
                      </a:pPr>
                      <a:r>
                        <a:rPr lang="en" sz="1100">
                          <a:latin typeface="Calibri"/>
                          <a:ea typeface="Calibri"/>
                          <a:cs typeface="Calibri"/>
                          <a:sym typeface="Calibri"/>
                        </a:rPr>
                        <a:t>age</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0.083820142</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6E984"/>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63BE7B"/>
                    </a:solidFill>
                  </a:tcPr>
                </a:tc>
                <a:tc>
                  <a:txBody>
                    <a:bodyPr/>
                    <a:lstStyle/>
                    <a:p>
                      <a:pPr marL="0" lvl="0" indent="0" algn="l" rtl="0">
                        <a:spcBef>
                          <a:spcPts val="0"/>
                        </a:spcBef>
                        <a:spcAft>
                          <a:spcPts val="0"/>
                        </a:spcAft>
                        <a:buNone/>
                      </a:pPr>
                      <a:r>
                        <a:rPr lang="en" sz="1100">
                          <a:latin typeface="Calibri"/>
                          <a:ea typeface="Calibri"/>
                          <a:cs typeface="Calibri"/>
                          <a:sym typeface="Calibri"/>
                        </a:rPr>
                        <a:t> </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100">
                          <a:latin typeface="Calibri"/>
                          <a:ea typeface="Calibri"/>
                          <a:cs typeface="Calibri"/>
                          <a:sym typeface="Calibri"/>
                        </a:rPr>
                        <a:t> </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100">
                          <a:latin typeface="Calibri"/>
                          <a:ea typeface="Calibri"/>
                          <a:cs typeface="Calibri"/>
                          <a:sym typeface="Calibri"/>
                        </a:rPr>
                        <a:t> </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100">
                          <a:latin typeface="Calibri"/>
                          <a:ea typeface="Calibri"/>
                          <a:cs typeface="Calibri"/>
                          <a:sym typeface="Calibri"/>
                        </a:rPr>
                        <a:t> </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100">
                          <a:latin typeface="Calibri"/>
                          <a:ea typeface="Calibri"/>
                          <a:cs typeface="Calibri"/>
                          <a:sym typeface="Calibri"/>
                        </a:rPr>
                        <a:t> </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90500">
                <a:tc>
                  <a:txBody>
                    <a:bodyPr/>
                    <a:lstStyle/>
                    <a:p>
                      <a:pPr marL="0" lvl="0" indent="0" algn="l" rtl="0">
                        <a:spcBef>
                          <a:spcPts val="0"/>
                        </a:spcBef>
                        <a:spcAft>
                          <a:spcPts val="0"/>
                        </a:spcAft>
                        <a:buNone/>
                      </a:pPr>
                      <a:r>
                        <a:rPr lang="en" sz="1100">
                          <a:latin typeface="Calibri"/>
                          <a:ea typeface="Calibri"/>
                          <a:cs typeface="Calibri"/>
                          <a:sym typeface="Calibri"/>
                        </a:rPr>
                        <a:t>campaign</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-0.009976166</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DC67D"/>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-0.00515</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DCC7E"/>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63BE7B"/>
                    </a:solidFill>
                  </a:tcPr>
                </a:tc>
                <a:tc>
                  <a:txBody>
                    <a:bodyPr/>
                    <a:lstStyle/>
                    <a:p>
                      <a:pPr marL="0" lvl="0" indent="0" algn="l" rtl="0">
                        <a:spcBef>
                          <a:spcPts val="0"/>
                        </a:spcBef>
                        <a:spcAft>
                          <a:spcPts val="0"/>
                        </a:spcAft>
                        <a:buNone/>
                      </a:pPr>
                      <a:r>
                        <a:rPr lang="en" sz="1100">
                          <a:latin typeface="Calibri"/>
                          <a:ea typeface="Calibri"/>
                          <a:cs typeface="Calibri"/>
                          <a:sym typeface="Calibri"/>
                        </a:rPr>
                        <a:t> </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100">
                          <a:latin typeface="Calibri"/>
                          <a:ea typeface="Calibri"/>
                          <a:cs typeface="Calibri"/>
                          <a:sym typeface="Calibri"/>
                        </a:rPr>
                        <a:t> </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100">
                          <a:latin typeface="Calibri"/>
                          <a:ea typeface="Calibri"/>
                          <a:cs typeface="Calibri"/>
                          <a:sym typeface="Calibri"/>
                        </a:rPr>
                        <a:t> </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100">
                          <a:latin typeface="Calibri"/>
                          <a:ea typeface="Calibri"/>
                          <a:cs typeface="Calibri"/>
                          <a:sym typeface="Calibri"/>
                        </a:rPr>
                        <a:t> </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190500">
                <a:tc>
                  <a:txBody>
                    <a:bodyPr/>
                    <a:lstStyle/>
                    <a:p>
                      <a:pPr marL="0" lvl="0" indent="0" algn="l" rtl="0">
                        <a:spcBef>
                          <a:spcPts val="0"/>
                        </a:spcBef>
                        <a:spcAft>
                          <a:spcPts val="0"/>
                        </a:spcAft>
                        <a:buNone/>
                      </a:pPr>
                      <a:r>
                        <a:rPr lang="en" sz="1100" dirty="0">
                          <a:latin typeface="Calibri"/>
                          <a:ea typeface="Calibri"/>
                          <a:cs typeface="Calibri"/>
                          <a:sym typeface="Calibri"/>
                        </a:rPr>
                        <a:t>pdays</a:t>
                      </a:r>
                      <a:endParaRPr sz="1100" dirty="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0.009436676</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EDC81"/>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-0.00889</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DC87D"/>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-0.09314</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8696B"/>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63BE7B"/>
                    </a:solidFill>
                  </a:tcPr>
                </a:tc>
                <a:tc>
                  <a:txBody>
                    <a:bodyPr/>
                    <a:lstStyle/>
                    <a:p>
                      <a:pPr marL="0" lvl="0" indent="0" algn="l" rtl="0">
                        <a:spcBef>
                          <a:spcPts val="0"/>
                        </a:spcBef>
                        <a:spcAft>
                          <a:spcPts val="0"/>
                        </a:spcAft>
                        <a:buNone/>
                      </a:pPr>
                      <a:r>
                        <a:rPr lang="en" sz="1100">
                          <a:latin typeface="Calibri"/>
                          <a:ea typeface="Calibri"/>
                          <a:cs typeface="Calibri"/>
                          <a:sym typeface="Calibri"/>
                        </a:rPr>
                        <a:t> </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100">
                          <a:latin typeface="Calibri"/>
                          <a:ea typeface="Calibri"/>
                          <a:cs typeface="Calibri"/>
                          <a:sym typeface="Calibri"/>
                        </a:rPr>
                        <a:t> </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100">
                          <a:latin typeface="Calibri"/>
                          <a:ea typeface="Calibri"/>
                          <a:cs typeface="Calibri"/>
                          <a:sym typeface="Calibri"/>
                        </a:rPr>
                        <a:t> </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190500">
                <a:tc>
                  <a:txBody>
                    <a:bodyPr/>
                    <a:lstStyle/>
                    <a:p>
                      <a:pPr marL="0" lvl="0" indent="0" algn="l" rtl="0">
                        <a:spcBef>
                          <a:spcPts val="0"/>
                        </a:spcBef>
                        <a:spcAft>
                          <a:spcPts val="0"/>
                        </a:spcAft>
                        <a:buNone/>
                      </a:pPr>
                      <a:r>
                        <a:rPr lang="en" sz="1100">
                          <a:latin typeface="Calibri"/>
                          <a:ea typeface="Calibri"/>
                          <a:cs typeface="Calibri"/>
                          <a:sym typeface="Calibri"/>
                        </a:rPr>
                        <a:t>previous</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0.026196357</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FEB84"/>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-0.00351</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DCE7E"/>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-0.06783</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98570"/>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0.577562</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A7D27F"/>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63BE7B"/>
                    </a:solidFill>
                  </a:tcPr>
                </a:tc>
                <a:tc>
                  <a:txBody>
                    <a:bodyPr/>
                    <a:lstStyle/>
                    <a:p>
                      <a:pPr marL="0" lvl="0" indent="0" algn="l" rtl="0">
                        <a:spcBef>
                          <a:spcPts val="0"/>
                        </a:spcBef>
                        <a:spcAft>
                          <a:spcPts val="0"/>
                        </a:spcAft>
                        <a:buNone/>
                      </a:pPr>
                      <a:r>
                        <a:rPr lang="en" sz="1100">
                          <a:latin typeface="Calibri"/>
                          <a:ea typeface="Calibri"/>
                          <a:cs typeface="Calibri"/>
                          <a:sym typeface="Calibri"/>
                        </a:rPr>
                        <a:t> </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100">
                          <a:latin typeface="Calibri"/>
                          <a:ea typeface="Calibri"/>
                          <a:cs typeface="Calibri"/>
                          <a:sym typeface="Calibri"/>
                        </a:rPr>
                        <a:t> </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190500">
                <a:tc>
                  <a:txBody>
                    <a:bodyPr/>
                    <a:lstStyle/>
                    <a:p>
                      <a:pPr marL="0" lvl="0" indent="0" algn="l" rtl="0">
                        <a:spcBef>
                          <a:spcPts val="0"/>
                        </a:spcBef>
                        <a:spcAft>
                          <a:spcPts val="0"/>
                        </a:spcAft>
                        <a:buNone/>
                      </a:pPr>
                      <a:r>
                        <a:rPr lang="en" sz="1100">
                          <a:latin typeface="Calibri"/>
                          <a:ea typeface="Calibri"/>
                          <a:cs typeface="Calibri"/>
                          <a:sym typeface="Calibri"/>
                        </a:rPr>
                        <a:t>duration</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-0.015949918</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CC07B"/>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-0.00237</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DCF7E"/>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-0.06838</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98470"/>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0.01038</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EDD81"/>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0.01808</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EE683"/>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63BE7B"/>
                    </a:solidFill>
                  </a:tcPr>
                </a:tc>
                <a:tc>
                  <a:txBody>
                    <a:bodyPr/>
                    <a:lstStyle/>
                    <a:p>
                      <a:pPr marL="0" lvl="0" indent="0" algn="l" rtl="0">
                        <a:spcBef>
                          <a:spcPts val="0"/>
                        </a:spcBef>
                        <a:spcAft>
                          <a:spcPts val="0"/>
                        </a:spcAft>
                        <a:buNone/>
                      </a:pPr>
                      <a:r>
                        <a:rPr lang="en" sz="1100">
                          <a:latin typeface="Calibri"/>
                          <a:ea typeface="Calibri"/>
                          <a:cs typeface="Calibri"/>
                          <a:sym typeface="Calibri"/>
                        </a:rPr>
                        <a:t> </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190500">
                <a:tc>
                  <a:txBody>
                    <a:bodyPr/>
                    <a:lstStyle/>
                    <a:p>
                      <a:pPr marL="0" lvl="0" indent="0" algn="l" rtl="0">
                        <a:spcBef>
                          <a:spcPts val="0"/>
                        </a:spcBef>
                        <a:spcAft>
                          <a:spcPts val="0"/>
                        </a:spcAft>
                        <a:buNone/>
                      </a:pPr>
                      <a:r>
                        <a:rPr lang="en" sz="1100" dirty="0">
                          <a:latin typeface="Calibri"/>
                          <a:ea typeface="Calibri"/>
                          <a:cs typeface="Calibri"/>
                          <a:sym typeface="Calibri"/>
                        </a:rPr>
                        <a:t>Y</a:t>
                      </a:r>
                      <a:r>
                        <a:rPr lang="en-US" sz="1100" dirty="0">
                          <a:solidFill>
                            <a:schemeClr val="dk1"/>
                          </a:solidFill>
                          <a:latin typeface="Calibri"/>
                          <a:cs typeface="Calibri"/>
                        </a:rPr>
                        <a:t>(term deposit enrollment)</a:t>
                      </a:r>
                      <a:endParaRPr sz="1100" dirty="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0.017905098</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EE683"/>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0.045092</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CEA84"/>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-0.06115</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98D71"/>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0.104087</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2E884"/>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0.116714</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0E784"/>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0.401118</a:t>
                      </a:r>
                      <a:endParaRPr sz="110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3DA81"/>
                    </a:solidFill>
                  </a:tcPr>
                </a:tc>
                <a:tc>
                  <a:txBody>
                    <a:bodyPr/>
                    <a:lstStyle/>
                    <a:p>
                      <a:pPr marL="0" lvl="0" indent="0" algn="r" rtl="0">
                        <a:lnSpc>
                          <a:spcPct val="115000"/>
                        </a:lnSpc>
                        <a:spcBef>
                          <a:spcPts val="0"/>
                        </a:spcBef>
                        <a:spcAft>
                          <a:spcPts val="0"/>
                        </a:spcAft>
                        <a:buNone/>
                      </a:pPr>
                      <a:r>
                        <a:rPr lang="en" sz="1100" dirty="0">
                          <a:latin typeface="Calibri"/>
                          <a:ea typeface="Calibri"/>
                          <a:cs typeface="Calibri"/>
                          <a:sym typeface="Calibri"/>
                        </a:rPr>
                        <a:t>1</a:t>
                      </a:r>
                      <a:endParaRPr sz="1100" dirty="0">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63BE7B"/>
                    </a:solidFill>
                  </a:tcPr>
                </a:tc>
                <a:extLst>
                  <a:ext uri="{0D108BD9-81ED-4DB2-BD59-A6C34878D82A}">
                    <a16:rowId xmlns:a16="http://schemas.microsoft.com/office/drawing/2014/main" val="10007"/>
                  </a:ext>
                </a:extLst>
              </a:tr>
            </a:tbl>
          </a:graphicData>
        </a:graphic>
      </p:graphicFrame>
      <p:sp>
        <p:nvSpPr>
          <p:cNvPr id="124" name="Google Shape;124;p25"/>
          <p:cNvSpPr txBox="1"/>
          <p:nvPr/>
        </p:nvSpPr>
        <p:spPr>
          <a:xfrm>
            <a:off x="83975" y="62425"/>
            <a:ext cx="8418600" cy="847381"/>
          </a:xfrm>
          <a:prstGeom prst="rect">
            <a:avLst/>
          </a:prstGeom>
          <a:noFill/>
          <a:ln>
            <a:noFill/>
          </a:ln>
        </p:spPr>
        <p:txBody>
          <a:bodyPr spcFirstLastPara="1" wrap="square" lIns="91425" tIns="91425" rIns="91425" bIns="91425" anchor="t" anchorCtr="0">
            <a:spAutoFit/>
          </a:bodyPr>
          <a:lstStyle/>
          <a:p>
            <a:pPr marL="12700" lvl="0" indent="0" algn="l" rtl="0">
              <a:lnSpc>
                <a:spcPct val="115000"/>
              </a:lnSpc>
              <a:spcBef>
                <a:spcPts val="100"/>
              </a:spcBef>
              <a:spcAft>
                <a:spcPts val="0"/>
              </a:spcAft>
              <a:buNone/>
            </a:pPr>
            <a:r>
              <a:rPr lang="en" sz="1800" b="1" dirty="0">
                <a:solidFill>
                  <a:schemeClr val="dk1"/>
                </a:solidFill>
              </a:rPr>
              <a:t>Selection of independent variables for the multiple regression </a:t>
            </a:r>
          </a:p>
          <a:p>
            <a:pPr marL="12700" lvl="0" indent="0" algn="l" rtl="0">
              <a:lnSpc>
                <a:spcPct val="115000"/>
              </a:lnSpc>
              <a:spcBef>
                <a:spcPts val="100"/>
              </a:spcBef>
              <a:spcAft>
                <a:spcPts val="0"/>
              </a:spcAft>
              <a:buNone/>
            </a:pPr>
            <a:r>
              <a:rPr lang="en" sz="1800" b="1" dirty="0">
                <a:solidFill>
                  <a:schemeClr val="dk1"/>
                </a:solidFill>
              </a:rPr>
              <a:t>model – Table of Correlation Coefficients</a:t>
            </a:r>
            <a:endParaRPr sz="1800" b="1" dirty="0">
              <a:solidFill>
                <a:schemeClr val="dk1"/>
              </a:solidFill>
            </a:endParaRPr>
          </a:p>
        </p:txBody>
      </p:sp>
      <p:sp>
        <p:nvSpPr>
          <p:cNvPr id="4" name="TextBox 3">
            <a:extLst>
              <a:ext uri="{FF2B5EF4-FFF2-40B4-BE49-F238E27FC236}">
                <a16:creationId xmlns:a16="http://schemas.microsoft.com/office/drawing/2014/main" id="{3C860D3A-FCCB-4B35-90CC-F9AC720E25D6}"/>
              </a:ext>
            </a:extLst>
          </p:cNvPr>
          <p:cNvSpPr txBox="1"/>
          <p:nvPr/>
        </p:nvSpPr>
        <p:spPr>
          <a:xfrm>
            <a:off x="204106" y="903843"/>
            <a:ext cx="7119257" cy="1477328"/>
          </a:xfrm>
          <a:prstGeom prst="rect">
            <a:avLst/>
          </a:prstGeom>
          <a:noFill/>
        </p:spPr>
        <p:txBody>
          <a:bodyPr wrap="square" rtlCol="0">
            <a:spAutoFit/>
          </a:bodyPr>
          <a:lstStyle/>
          <a:p>
            <a:r>
              <a:rPr lang="en-US" dirty="0">
                <a:solidFill>
                  <a:schemeClr val="dk1"/>
                </a:solidFill>
                <a:latin typeface="Calibri"/>
                <a:cs typeface="Calibri"/>
              </a:rPr>
              <a:t>The variables that are used to explain or predict the y(term deposit enrollment) variable are called the explanatory variables. we carry out the correlation analysis to highlight the significant independent variable and include those variables in the regression model.</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6"/>
          <p:cNvSpPr txBox="1"/>
          <p:nvPr/>
        </p:nvSpPr>
        <p:spPr>
          <a:xfrm>
            <a:off x="0" y="1028700"/>
            <a:ext cx="7001400" cy="7473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r>
              <a:rPr lang="en" sz="1700" dirty="0">
                <a:solidFill>
                  <a:schemeClr val="dk1"/>
                </a:solidFill>
              </a:rPr>
              <a:t>Order of independent variables inputted as referenced from the correlation table</a:t>
            </a:r>
            <a:r>
              <a:rPr lang="en" sz="1700" dirty="0">
                <a:solidFill>
                  <a:schemeClr val="dk1"/>
                </a:solidFill>
                <a:latin typeface="Calibri"/>
                <a:ea typeface="Calibri"/>
                <a:cs typeface="Calibri"/>
                <a:sym typeface="Calibri"/>
              </a:rPr>
              <a:t>:</a:t>
            </a:r>
            <a:endParaRPr sz="1700" dirty="0">
              <a:solidFill>
                <a:schemeClr val="dk1"/>
              </a:solidFill>
              <a:latin typeface="Calibri"/>
              <a:ea typeface="Calibri"/>
              <a:cs typeface="Calibri"/>
              <a:sym typeface="Calibri"/>
            </a:endParaRPr>
          </a:p>
        </p:txBody>
      </p:sp>
      <p:sp>
        <p:nvSpPr>
          <p:cNvPr id="130" name="Google Shape;130;p26"/>
          <p:cNvSpPr txBox="1"/>
          <p:nvPr/>
        </p:nvSpPr>
        <p:spPr>
          <a:xfrm>
            <a:off x="418519" y="1776000"/>
            <a:ext cx="6358818" cy="3847177"/>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Font typeface="Calibri"/>
              <a:buAutoNum type="arabicPeriod"/>
            </a:pPr>
            <a:r>
              <a:rPr lang="en" sz="2000" dirty="0">
                <a:solidFill>
                  <a:schemeClr val="dk1"/>
                </a:solidFill>
                <a:latin typeface="Calibri"/>
                <a:ea typeface="Calibri"/>
                <a:cs typeface="Calibri"/>
                <a:sym typeface="Calibri"/>
              </a:rPr>
              <a:t>duration</a:t>
            </a:r>
            <a:endParaRPr sz="2000" dirty="0">
              <a:latin typeface="Calibri"/>
              <a:ea typeface="Calibri"/>
              <a:cs typeface="Calibri"/>
              <a:sym typeface="Calibri"/>
            </a:endParaRPr>
          </a:p>
          <a:p>
            <a:pPr marL="457200" lvl="0" indent="-355600" algn="l" rtl="0">
              <a:spcBef>
                <a:spcPts val="0"/>
              </a:spcBef>
              <a:spcAft>
                <a:spcPts val="0"/>
              </a:spcAft>
              <a:buSzPts val="2000"/>
              <a:buFont typeface="Calibri"/>
              <a:buAutoNum type="arabicPeriod"/>
            </a:pPr>
            <a:r>
              <a:rPr lang="en" sz="2000" dirty="0">
                <a:latin typeface="Calibri"/>
                <a:ea typeface="Calibri"/>
                <a:cs typeface="Calibri"/>
                <a:sym typeface="Calibri"/>
              </a:rPr>
              <a:t>previous</a:t>
            </a:r>
            <a:endParaRPr sz="2000" dirty="0">
              <a:latin typeface="Calibri"/>
              <a:ea typeface="Calibri"/>
              <a:cs typeface="Calibri"/>
              <a:sym typeface="Calibri"/>
            </a:endParaRPr>
          </a:p>
          <a:p>
            <a:pPr marL="457200" lvl="0" indent="-355600" algn="l" rtl="0">
              <a:spcBef>
                <a:spcPts val="0"/>
              </a:spcBef>
              <a:spcAft>
                <a:spcPts val="0"/>
              </a:spcAft>
              <a:buSzPts val="2000"/>
              <a:buFont typeface="Calibri"/>
              <a:buAutoNum type="arabicPeriod"/>
            </a:pPr>
            <a:r>
              <a:rPr lang="en" sz="2000" dirty="0">
                <a:solidFill>
                  <a:schemeClr val="dk1"/>
                </a:solidFill>
                <a:latin typeface="Calibri"/>
                <a:ea typeface="Calibri"/>
                <a:cs typeface="Calibri"/>
                <a:sym typeface="Calibri"/>
              </a:rPr>
              <a:t>pdays</a:t>
            </a:r>
            <a:endParaRPr sz="2000" dirty="0">
              <a:latin typeface="Calibri"/>
              <a:ea typeface="Calibri"/>
              <a:cs typeface="Calibri"/>
              <a:sym typeface="Calibri"/>
            </a:endParaRPr>
          </a:p>
          <a:p>
            <a:pPr marL="457200" lvl="0" indent="-355600" algn="l" rtl="0">
              <a:spcBef>
                <a:spcPts val="0"/>
              </a:spcBef>
              <a:spcAft>
                <a:spcPts val="0"/>
              </a:spcAft>
              <a:buSzPts val="2000"/>
              <a:buFont typeface="Calibri"/>
              <a:buAutoNum type="arabicPeriod"/>
            </a:pPr>
            <a:r>
              <a:rPr lang="en" sz="2000" dirty="0">
                <a:latin typeface="Calibri"/>
                <a:ea typeface="Calibri"/>
                <a:cs typeface="Calibri"/>
                <a:sym typeface="Calibri"/>
              </a:rPr>
              <a:t>age</a:t>
            </a:r>
            <a:endParaRPr sz="2000" dirty="0">
              <a:latin typeface="Calibri"/>
              <a:ea typeface="Calibri"/>
              <a:cs typeface="Calibri"/>
              <a:sym typeface="Calibri"/>
            </a:endParaRPr>
          </a:p>
          <a:p>
            <a:pPr marL="457200" lvl="0" indent="-355600" algn="l" rtl="0">
              <a:spcBef>
                <a:spcPts val="0"/>
              </a:spcBef>
              <a:spcAft>
                <a:spcPts val="0"/>
              </a:spcAft>
              <a:buSzPts val="2000"/>
              <a:buFont typeface="Calibri"/>
              <a:buAutoNum type="arabicPeriod"/>
            </a:pPr>
            <a:r>
              <a:rPr lang="en" sz="2000" dirty="0">
                <a:latin typeface="Calibri"/>
                <a:ea typeface="Calibri"/>
                <a:cs typeface="Calibri"/>
                <a:sym typeface="Calibri"/>
              </a:rPr>
              <a:t>balance</a:t>
            </a:r>
            <a:endParaRPr sz="2000" dirty="0">
              <a:latin typeface="Calibri"/>
              <a:ea typeface="Calibri"/>
              <a:cs typeface="Calibri"/>
              <a:sym typeface="Calibri"/>
            </a:endParaRPr>
          </a:p>
          <a:p>
            <a:pPr marL="457200" lvl="0" indent="-355600" algn="l" rtl="0">
              <a:spcBef>
                <a:spcPts val="0"/>
              </a:spcBef>
              <a:spcAft>
                <a:spcPts val="0"/>
              </a:spcAft>
              <a:buSzPts val="2000"/>
              <a:buFont typeface="Calibri"/>
              <a:buAutoNum type="arabicPeriod"/>
            </a:pPr>
            <a:r>
              <a:rPr lang="en-US" sz="2000" dirty="0">
                <a:solidFill>
                  <a:schemeClr val="dk1"/>
                </a:solidFill>
                <a:latin typeface="Calibri"/>
                <a:ea typeface="Calibri"/>
                <a:cs typeface="Calibri"/>
                <a:sym typeface="Calibri"/>
              </a:rPr>
              <a:t>C</a:t>
            </a:r>
            <a:r>
              <a:rPr lang="en" sz="2000" dirty="0">
                <a:solidFill>
                  <a:schemeClr val="dk1"/>
                </a:solidFill>
                <a:latin typeface="Calibri"/>
                <a:ea typeface="Calibri"/>
                <a:cs typeface="Calibri"/>
                <a:sym typeface="Calibri"/>
              </a:rPr>
              <a:t>ampaign</a:t>
            </a:r>
          </a:p>
          <a:p>
            <a:pPr marL="457200" lvl="0" indent="-355600" algn="l" rtl="0">
              <a:spcBef>
                <a:spcPts val="0"/>
              </a:spcBef>
              <a:spcAft>
                <a:spcPts val="0"/>
              </a:spcAft>
              <a:buSzPts val="2000"/>
              <a:buFont typeface="Calibri"/>
              <a:buAutoNum type="arabicPeriod"/>
            </a:pPr>
            <a:endParaRPr lang="en" sz="2000" dirty="0">
              <a:solidFill>
                <a:schemeClr val="dk1"/>
              </a:solidFill>
              <a:latin typeface="Calibri"/>
              <a:ea typeface="Calibri"/>
              <a:cs typeface="Calibri"/>
              <a:sym typeface="Calibri"/>
            </a:endParaRPr>
          </a:p>
          <a:p>
            <a:pPr marL="101600" lvl="0" algn="l" rtl="0">
              <a:spcBef>
                <a:spcPts val="0"/>
              </a:spcBef>
              <a:spcAft>
                <a:spcPts val="0"/>
              </a:spcAft>
              <a:buSzPts val="2000"/>
            </a:pPr>
            <a:r>
              <a:rPr lang="en" sz="2000" dirty="0">
                <a:solidFill>
                  <a:schemeClr val="dk1"/>
                </a:solidFill>
                <a:latin typeface="Calibri"/>
                <a:ea typeface="Calibri"/>
                <a:cs typeface="Calibri"/>
                <a:sym typeface="Calibri"/>
              </a:rPr>
              <a:t>Based on the degree of correlation, we included duration, pdays and previous variables as explanatory variables in the regression model </a:t>
            </a:r>
            <a:endParaRPr sz="2000" dirty="0">
              <a:latin typeface="Calibri"/>
              <a:ea typeface="Calibri"/>
              <a:cs typeface="Calibri"/>
              <a:sym typeface="Calibri"/>
            </a:endParaRPr>
          </a:p>
          <a:p>
            <a:pPr marL="0" lvl="0" indent="0" algn="l" rtl="0">
              <a:spcBef>
                <a:spcPts val="0"/>
              </a:spcBef>
              <a:spcAft>
                <a:spcPts val="0"/>
              </a:spcAft>
              <a:buNone/>
            </a:pPr>
            <a:endParaRPr sz="2000" dirty="0">
              <a:latin typeface="Calibri"/>
              <a:ea typeface="Calibri"/>
              <a:cs typeface="Calibri"/>
              <a:sym typeface="Calibri"/>
            </a:endParaRPr>
          </a:p>
          <a:p>
            <a:pPr marL="0" lvl="0" indent="0" algn="l" rtl="0">
              <a:spcBef>
                <a:spcPts val="0"/>
              </a:spcBef>
              <a:spcAft>
                <a:spcPts val="0"/>
              </a:spcAft>
              <a:buNone/>
            </a:pPr>
            <a:endParaRPr dirty="0"/>
          </a:p>
        </p:txBody>
      </p:sp>
      <p:sp>
        <p:nvSpPr>
          <p:cNvPr id="131" name="Google Shape;131;p26"/>
          <p:cNvSpPr txBox="1"/>
          <p:nvPr/>
        </p:nvSpPr>
        <p:spPr>
          <a:xfrm>
            <a:off x="188950" y="104975"/>
            <a:ext cx="8282100" cy="847381"/>
          </a:xfrm>
          <a:prstGeom prst="rect">
            <a:avLst/>
          </a:prstGeom>
          <a:noFill/>
          <a:ln>
            <a:noFill/>
          </a:ln>
        </p:spPr>
        <p:txBody>
          <a:bodyPr spcFirstLastPara="1" wrap="square" lIns="91425" tIns="91425" rIns="91425" bIns="91425" anchor="t" anchorCtr="0">
            <a:spAutoFit/>
          </a:bodyPr>
          <a:lstStyle/>
          <a:p>
            <a:pPr marL="12700" lvl="0" indent="0" algn="l" rtl="0">
              <a:lnSpc>
                <a:spcPct val="115000"/>
              </a:lnSpc>
              <a:spcBef>
                <a:spcPts val="100"/>
              </a:spcBef>
              <a:spcAft>
                <a:spcPts val="0"/>
              </a:spcAft>
              <a:buNone/>
            </a:pPr>
            <a:r>
              <a:rPr lang="en" sz="1800" b="1" dirty="0">
                <a:solidFill>
                  <a:schemeClr val="dk1"/>
                </a:solidFill>
              </a:rPr>
              <a:t>Selection of independent variables for the multiple regression </a:t>
            </a:r>
          </a:p>
          <a:p>
            <a:pPr marL="12700" lvl="0" indent="0" algn="l" rtl="0">
              <a:lnSpc>
                <a:spcPct val="115000"/>
              </a:lnSpc>
              <a:spcBef>
                <a:spcPts val="100"/>
              </a:spcBef>
              <a:spcAft>
                <a:spcPts val="0"/>
              </a:spcAft>
              <a:buNone/>
            </a:pPr>
            <a:r>
              <a:rPr lang="en" sz="1800" b="1" dirty="0">
                <a:solidFill>
                  <a:schemeClr val="dk1"/>
                </a:solidFill>
              </a:rPr>
              <a:t>model – Table of Correlation Coefficients</a:t>
            </a:r>
            <a:endParaRPr sz="1800" b="1" dirty="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7"/>
          <p:cNvSpPr txBox="1"/>
          <p:nvPr/>
        </p:nvSpPr>
        <p:spPr>
          <a:xfrm>
            <a:off x="251925" y="125975"/>
            <a:ext cx="40281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b="1"/>
              <a:t>Scatterplots of Explanatory Variables:</a:t>
            </a:r>
          </a:p>
        </p:txBody>
      </p:sp>
      <p:graphicFrame>
        <p:nvGraphicFramePr>
          <p:cNvPr id="6" name="Chart 5">
            <a:extLst>
              <a:ext uri="{FF2B5EF4-FFF2-40B4-BE49-F238E27FC236}">
                <a16:creationId xmlns:a16="http://schemas.microsoft.com/office/drawing/2014/main" id="{27A07D5A-CC86-123E-C829-00D55C1B4571}"/>
              </a:ext>
            </a:extLst>
          </p:cNvPr>
          <p:cNvGraphicFramePr>
            <a:graphicFrameLocks/>
          </p:cNvGraphicFramePr>
          <p:nvPr>
            <p:extLst>
              <p:ext uri="{D42A27DB-BD31-4B8C-83A1-F6EECF244321}">
                <p14:modId xmlns:p14="http://schemas.microsoft.com/office/powerpoint/2010/main" val="2705228638"/>
              </p:ext>
            </p:extLst>
          </p:nvPr>
        </p:nvGraphicFramePr>
        <p:xfrm>
          <a:off x="251925" y="541475"/>
          <a:ext cx="3396531" cy="2187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5D01CCE3-4CDF-241C-6548-94B7E237369C}"/>
              </a:ext>
            </a:extLst>
          </p:cNvPr>
          <p:cNvGraphicFramePr>
            <a:graphicFrameLocks/>
          </p:cNvGraphicFramePr>
          <p:nvPr>
            <p:extLst>
              <p:ext uri="{D42A27DB-BD31-4B8C-83A1-F6EECF244321}">
                <p14:modId xmlns:p14="http://schemas.microsoft.com/office/powerpoint/2010/main" val="4217795235"/>
              </p:ext>
            </p:extLst>
          </p:nvPr>
        </p:nvGraphicFramePr>
        <p:xfrm>
          <a:off x="4121338" y="541475"/>
          <a:ext cx="3477326" cy="21876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06D95F8E-4E86-E67C-7671-707A7F2D7ED1}"/>
              </a:ext>
            </a:extLst>
          </p:cNvPr>
          <p:cNvGraphicFramePr>
            <a:graphicFrameLocks/>
          </p:cNvGraphicFramePr>
          <p:nvPr>
            <p:extLst>
              <p:ext uri="{D42A27DB-BD31-4B8C-83A1-F6EECF244321}">
                <p14:modId xmlns:p14="http://schemas.microsoft.com/office/powerpoint/2010/main" val="80664690"/>
              </p:ext>
            </p:extLst>
          </p:nvPr>
        </p:nvGraphicFramePr>
        <p:xfrm>
          <a:off x="2273719" y="2829924"/>
          <a:ext cx="3477326" cy="2109733"/>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p:nvPr/>
        </p:nvSpPr>
        <p:spPr>
          <a:xfrm>
            <a:off x="257175" y="57869"/>
            <a:ext cx="8349000" cy="81096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dirty="0"/>
              <a:t>Regression Analysis Interpretation:</a:t>
            </a:r>
            <a:endParaRPr dirty="0"/>
          </a:p>
        </p:txBody>
      </p:sp>
      <p:pic>
        <p:nvPicPr>
          <p:cNvPr id="145" name="Google Shape;145;p28"/>
          <p:cNvPicPr preferRelativeResize="0"/>
          <p:nvPr/>
        </p:nvPicPr>
        <p:blipFill>
          <a:blip r:embed="rId3">
            <a:alphaModFix/>
          </a:blip>
          <a:stretch>
            <a:fillRect/>
          </a:stretch>
        </p:blipFill>
        <p:spPr>
          <a:xfrm>
            <a:off x="354450" y="853250"/>
            <a:ext cx="6956675" cy="2554300"/>
          </a:xfrm>
          <a:prstGeom prst="rect">
            <a:avLst/>
          </a:prstGeom>
          <a:noFill/>
          <a:ln>
            <a:noFill/>
          </a:ln>
        </p:spPr>
      </p:pic>
      <p:sp>
        <p:nvSpPr>
          <p:cNvPr id="146" name="Google Shape;146;p28"/>
          <p:cNvSpPr txBox="1"/>
          <p:nvPr/>
        </p:nvSpPr>
        <p:spPr>
          <a:xfrm>
            <a:off x="354450" y="3618825"/>
            <a:ext cx="768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b="1"/>
          </a:p>
        </p:txBody>
      </p:sp>
      <p:sp>
        <p:nvSpPr>
          <p:cNvPr id="147" name="Google Shape;147;p28"/>
          <p:cNvSpPr txBox="1"/>
          <p:nvPr/>
        </p:nvSpPr>
        <p:spPr>
          <a:xfrm>
            <a:off x="289077" y="3618825"/>
            <a:ext cx="7270296" cy="830966"/>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400" dirty="0"/>
              <a:t>The p-values of all three co-efficient are &lt;0.0001 which suggests that all the </a:t>
            </a:r>
          </a:p>
          <a:p>
            <a:pPr marL="0" lvl="0" indent="0" algn="just" rtl="0">
              <a:spcBef>
                <a:spcPts val="0"/>
              </a:spcBef>
              <a:spcAft>
                <a:spcPts val="0"/>
              </a:spcAft>
              <a:buNone/>
            </a:pPr>
            <a:r>
              <a:rPr lang="en" sz="1400" dirty="0"/>
              <a:t>three explanatory variables considered in the regression analysis are </a:t>
            </a:r>
          </a:p>
          <a:p>
            <a:pPr marL="0" lvl="0" indent="0" algn="just" rtl="0">
              <a:spcBef>
                <a:spcPts val="0"/>
              </a:spcBef>
              <a:spcAft>
                <a:spcPts val="0"/>
              </a:spcAft>
              <a:buNone/>
            </a:pPr>
            <a:r>
              <a:rPr lang="en" sz="1400" dirty="0"/>
              <a:t>statistically significant in explaining the dependent variable </a:t>
            </a:r>
            <a:r>
              <a:rPr lang="en-US" sz="1400" dirty="0"/>
              <a:t>y(term deposit enrollment)</a:t>
            </a:r>
            <a:r>
              <a:rPr lang="en" sz="1400" dirty="0"/>
              <a:t>.</a:t>
            </a:r>
            <a:endParaRPr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9"/>
          <p:cNvSpPr txBox="1"/>
          <p:nvPr/>
        </p:nvSpPr>
        <p:spPr>
          <a:xfrm>
            <a:off x="163450" y="-87077"/>
            <a:ext cx="6828477" cy="191126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sz="1400" dirty="0">
                <a:solidFill>
                  <a:schemeClr val="dk1"/>
                </a:solidFill>
              </a:rPr>
              <a:t>In Logistic regression, we first calculate Logit and then the Probability of the outcome using the regression coefficients. Calculation of logit is given below:</a:t>
            </a:r>
            <a:endParaRPr sz="1400" dirty="0">
              <a:solidFill>
                <a:schemeClr val="dk1"/>
              </a:solidFill>
            </a:endParaRPr>
          </a:p>
          <a:p>
            <a:pPr marL="0" lvl="0" indent="0" algn="l" rtl="0">
              <a:spcBef>
                <a:spcPts val="1200"/>
              </a:spcBef>
              <a:spcAft>
                <a:spcPts val="0"/>
              </a:spcAft>
              <a:buNone/>
            </a:pPr>
            <a:r>
              <a:rPr lang="en" sz="1400" b="1" dirty="0">
                <a:solidFill>
                  <a:schemeClr val="dk1"/>
                </a:solidFill>
              </a:rPr>
              <a:t>Logit = -3.46172 + 0.001985 pdays + 0.105550 previous + 0.003614 duration. </a:t>
            </a:r>
            <a:endParaRPr sz="1400" b="1" dirty="0">
              <a:solidFill>
                <a:schemeClr val="dk1"/>
              </a:solidFill>
            </a:endParaRPr>
          </a:p>
          <a:p>
            <a:pPr marL="0" lvl="0" indent="0" algn="l" rtl="0">
              <a:spcBef>
                <a:spcPts val="0"/>
              </a:spcBef>
              <a:spcAft>
                <a:spcPts val="0"/>
              </a:spcAft>
              <a:buNone/>
            </a:pPr>
            <a:r>
              <a:rPr lang="en" sz="1400" dirty="0"/>
              <a:t>Calculation of Probability is given below: -</a:t>
            </a:r>
            <a:endParaRPr sz="1400" dirty="0"/>
          </a:p>
          <a:p>
            <a:pPr marL="0" lvl="0" indent="0" algn="l" rtl="0">
              <a:spcBef>
                <a:spcPts val="0"/>
              </a:spcBef>
              <a:spcAft>
                <a:spcPts val="0"/>
              </a:spcAft>
              <a:buNone/>
            </a:pPr>
            <a:r>
              <a:rPr lang="en" sz="1400" b="1" dirty="0"/>
              <a:t>Probability = EXP(Logit)/(1+EXP(Logit))</a:t>
            </a:r>
            <a:endParaRPr sz="1400" b="1" dirty="0"/>
          </a:p>
          <a:p>
            <a:pPr marL="0" lvl="0" indent="0" algn="l" rtl="0">
              <a:spcBef>
                <a:spcPts val="0"/>
              </a:spcBef>
              <a:spcAft>
                <a:spcPts val="0"/>
              </a:spcAft>
              <a:buNone/>
            </a:pPr>
            <a:endParaRPr dirty="0"/>
          </a:p>
        </p:txBody>
      </p:sp>
      <p:sp>
        <p:nvSpPr>
          <p:cNvPr id="153" name="Google Shape;153;p29"/>
          <p:cNvSpPr txBox="1"/>
          <p:nvPr/>
        </p:nvSpPr>
        <p:spPr>
          <a:xfrm>
            <a:off x="163450" y="1592474"/>
            <a:ext cx="74580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400" dirty="0"/>
              <a:t>Based on the value of previous, pdays and duration of each customer we have calculated Logit and probability. The performance of the Logistic regression model is shown below. </a:t>
            </a:r>
            <a:endParaRPr sz="1400" dirty="0"/>
          </a:p>
        </p:txBody>
      </p:sp>
      <p:pic>
        <p:nvPicPr>
          <p:cNvPr id="154" name="Google Shape;154;p29"/>
          <p:cNvPicPr preferRelativeResize="0"/>
          <p:nvPr/>
        </p:nvPicPr>
        <p:blipFill>
          <a:blip r:embed="rId3">
            <a:alphaModFix/>
          </a:blip>
          <a:stretch>
            <a:fillRect/>
          </a:stretch>
        </p:blipFill>
        <p:spPr>
          <a:xfrm>
            <a:off x="290267" y="2254655"/>
            <a:ext cx="5438775" cy="1038225"/>
          </a:xfrm>
          <a:prstGeom prst="rect">
            <a:avLst/>
          </a:prstGeom>
          <a:noFill/>
          <a:ln>
            <a:noFill/>
          </a:ln>
        </p:spPr>
      </p:pic>
      <p:sp>
        <p:nvSpPr>
          <p:cNvPr id="155" name="Google Shape;155;p29"/>
          <p:cNvSpPr txBox="1"/>
          <p:nvPr/>
        </p:nvSpPr>
        <p:spPr>
          <a:xfrm>
            <a:off x="163450" y="3379732"/>
            <a:ext cx="7070107"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400" dirty="0"/>
              <a:t>From this, we can interpret that our model is able to predict enrollment outcomes </a:t>
            </a:r>
          </a:p>
          <a:p>
            <a:pPr marL="0" lvl="0" indent="0" algn="l" rtl="0">
              <a:spcBef>
                <a:spcPts val="0"/>
              </a:spcBef>
              <a:spcAft>
                <a:spcPts val="0"/>
              </a:spcAft>
              <a:buNone/>
            </a:pPr>
            <a:r>
              <a:rPr lang="en" sz="1400" dirty="0"/>
              <a:t>with 16.12% accuracy. i.e., 16.12% of historical records with </a:t>
            </a:r>
            <a:r>
              <a:rPr lang="en-US" sz="1400" dirty="0"/>
              <a:t>y(term deposit enrollment)</a:t>
            </a:r>
            <a:r>
              <a:rPr lang="en" sz="1400" dirty="0"/>
              <a:t> as 1 have a probability </a:t>
            </a:r>
          </a:p>
          <a:p>
            <a:pPr marL="0" lvl="0" indent="0" algn="l" rtl="0">
              <a:spcBef>
                <a:spcPts val="0"/>
              </a:spcBef>
              <a:spcAft>
                <a:spcPts val="0"/>
              </a:spcAft>
              <a:buNone/>
            </a:pPr>
            <a:r>
              <a:rPr lang="en" sz="1400" dirty="0"/>
              <a:t>of &gt;50%. </a:t>
            </a:r>
            <a:endParaRPr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2" name="TextBox 1">
            <a:extLst>
              <a:ext uri="{FF2B5EF4-FFF2-40B4-BE49-F238E27FC236}">
                <a16:creationId xmlns:a16="http://schemas.microsoft.com/office/drawing/2014/main" id="{A6ABD213-7777-43CD-A3E3-59311C1242FA}"/>
              </a:ext>
            </a:extLst>
          </p:cNvPr>
          <p:cNvSpPr txBox="1"/>
          <p:nvPr/>
        </p:nvSpPr>
        <p:spPr>
          <a:xfrm>
            <a:off x="146957" y="220435"/>
            <a:ext cx="6751864" cy="400110"/>
          </a:xfrm>
          <a:prstGeom prst="rect">
            <a:avLst/>
          </a:prstGeom>
          <a:noFill/>
        </p:spPr>
        <p:txBody>
          <a:bodyPr wrap="square" rtlCol="0">
            <a:spAutoFit/>
          </a:bodyPr>
          <a:lstStyle/>
          <a:p>
            <a:r>
              <a:rPr lang="en-US" sz="2000" b="1" dirty="0">
                <a:solidFill>
                  <a:schemeClr val="accent2">
                    <a:lumMod val="50000"/>
                  </a:schemeClr>
                </a:solidFill>
              </a:rPr>
              <a:t>Prediction using the regression equation</a:t>
            </a:r>
          </a:p>
        </p:txBody>
      </p:sp>
      <p:sp>
        <p:nvSpPr>
          <p:cNvPr id="3" name="TextBox 2">
            <a:extLst>
              <a:ext uri="{FF2B5EF4-FFF2-40B4-BE49-F238E27FC236}">
                <a16:creationId xmlns:a16="http://schemas.microsoft.com/office/drawing/2014/main" id="{831071F4-ACAF-4550-BA94-0CA3E4378F12}"/>
              </a:ext>
            </a:extLst>
          </p:cNvPr>
          <p:cNvSpPr txBox="1"/>
          <p:nvPr/>
        </p:nvSpPr>
        <p:spPr>
          <a:xfrm>
            <a:off x="236764" y="695903"/>
            <a:ext cx="6833507" cy="4832092"/>
          </a:xfrm>
          <a:prstGeom prst="rect">
            <a:avLst/>
          </a:prstGeom>
          <a:noFill/>
        </p:spPr>
        <p:txBody>
          <a:bodyPr wrap="square" rtlCol="0">
            <a:spAutoFit/>
          </a:bodyPr>
          <a:lstStyle/>
          <a:p>
            <a:r>
              <a:rPr lang="en-US" sz="1400" dirty="0"/>
              <a:t>Here, we have calculated the probability of two different customers to check whether they might enroll for the term deposit.</a:t>
            </a:r>
          </a:p>
          <a:p>
            <a:endParaRPr lang="en-US" sz="1400" dirty="0"/>
          </a:p>
          <a:p>
            <a:r>
              <a:rPr lang="en-US" sz="1400" dirty="0"/>
              <a:t>1. Duration = 2769 seconds, previous = 0, pdays = -1. </a:t>
            </a:r>
          </a:p>
          <a:p>
            <a:r>
              <a:rPr lang="en-US" sz="1400" dirty="0"/>
              <a:t>       </a:t>
            </a:r>
          </a:p>
          <a:p>
            <a:r>
              <a:rPr lang="en-US" sz="1400" dirty="0"/>
              <a:t>For this customer, the Logit = 6.545 and Probability = 0.998. As the duration of the call is high the probability of enrolling for the deposit is higher. i.e., 99%</a:t>
            </a:r>
          </a:p>
          <a:p>
            <a:endParaRPr lang="en-US" sz="1400" dirty="0"/>
          </a:p>
          <a:p>
            <a:r>
              <a:rPr lang="en-US" sz="1400" dirty="0">
                <a:highlight>
                  <a:srgbClr val="00FF00"/>
                </a:highlight>
              </a:rPr>
              <a:t>This data is a historical record, and the customer did enroll for the deposit.</a:t>
            </a:r>
          </a:p>
          <a:p>
            <a:endParaRPr lang="en-US" sz="1400" dirty="0"/>
          </a:p>
          <a:p>
            <a:r>
              <a:rPr lang="en-US" sz="1400" dirty="0"/>
              <a:t>2. Duration = 3025 seconds, previous = 0, pdays = -1</a:t>
            </a:r>
          </a:p>
          <a:p>
            <a:endParaRPr lang="en-US" sz="1400" dirty="0"/>
          </a:p>
          <a:p>
            <a:r>
              <a:rPr lang="en-US" sz="1400" dirty="0"/>
              <a:t>For this customer, the Logit = 7.470 and Probability = 0.999. As the duration of the call is high the probability of enrolling for the deposit is higher. i.e., 99%</a:t>
            </a:r>
          </a:p>
          <a:p>
            <a:endParaRPr lang="en-US" sz="1400" dirty="0"/>
          </a:p>
          <a:p>
            <a:r>
              <a:rPr lang="en-US" sz="1400" dirty="0">
                <a:highlight>
                  <a:srgbClr val="00FF00"/>
                </a:highlight>
              </a:rPr>
              <a:t>In this case, the model suggests that the customer will enroll for the term deposit, however, the customer did not enroll. </a:t>
            </a:r>
          </a:p>
          <a:p>
            <a:endParaRPr lang="en-US" sz="1400" dirty="0"/>
          </a:p>
          <a:p>
            <a:r>
              <a:rPr lang="en-US" sz="1400" dirty="0"/>
              <a:t>In conclusion, I would say that there are certain non-linearities that are not being considered in the regression analysis. </a:t>
            </a:r>
          </a:p>
          <a:p>
            <a:endParaRPr lang="en-US" sz="1400" dirty="0"/>
          </a:p>
          <a:p>
            <a:pPr marL="342900" indent="-342900">
              <a:buAutoNum type="arabicPeriod"/>
            </a:pP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0"/>
        <p:cNvGrpSpPr/>
        <p:nvPr/>
      </p:nvGrpSpPr>
      <p:grpSpPr>
        <a:xfrm>
          <a:off x="0" y="0"/>
          <a:ext cx="0" cy="0"/>
          <a:chOff x="0" y="0"/>
          <a:chExt cx="0" cy="0"/>
        </a:xfrm>
      </p:grpSpPr>
      <p:grpSp>
        <p:nvGrpSpPr>
          <p:cNvPr id="68" name="Group 67">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69" name="Straight Connector 68">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1"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Isosceles Triangle 72">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4"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Isosceles Triangle 77">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1" name="Google Shape;61;p14"/>
          <p:cNvSpPr txBox="1">
            <a:spLocks noGrp="1"/>
          </p:cNvSpPr>
          <p:nvPr>
            <p:ph type="title"/>
          </p:nvPr>
        </p:nvSpPr>
        <p:spPr>
          <a:xfrm>
            <a:off x="3730752" y="948985"/>
            <a:ext cx="3224750" cy="2436848"/>
          </a:xfrm>
          <a:prstGeom prst="rect">
            <a:avLst/>
          </a:prstGeom>
        </p:spPr>
        <p:txBody>
          <a:bodyPr spcFirstLastPara="1" vert="horz" lIns="91440" tIns="45720" rIns="91440" bIns="45720" rtlCol="0" anchor="b" anchorCtr="0">
            <a:normAutofit/>
          </a:bodyPr>
          <a:lstStyle/>
          <a:p>
            <a:pPr marL="0" lvl="0" indent="0" defTabSz="457200">
              <a:lnSpc>
                <a:spcPct val="90000"/>
              </a:lnSpc>
              <a:spcAft>
                <a:spcPts val="0"/>
              </a:spcAft>
            </a:pPr>
            <a:r>
              <a:rPr lang="en-US" sz="4200" b="1" kern="1200" dirty="0">
                <a:solidFill>
                  <a:schemeClr val="accent1"/>
                </a:solidFill>
                <a:latin typeface="+mj-lt"/>
                <a:ea typeface="+mj-ea"/>
                <a:cs typeface="+mj-cs"/>
                <a:sym typeface="Calibri"/>
              </a:rPr>
              <a:t>Descriptive Analytics </a:t>
            </a:r>
          </a:p>
          <a:p>
            <a:pPr marL="0" lvl="0" indent="0" defTabSz="457200">
              <a:lnSpc>
                <a:spcPct val="90000"/>
              </a:lnSpc>
              <a:spcAft>
                <a:spcPts val="0"/>
              </a:spcAft>
            </a:pPr>
            <a:r>
              <a:rPr lang="en-US" sz="4200" b="1" kern="1200" dirty="0">
                <a:solidFill>
                  <a:schemeClr val="accent1"/>
                </a:solidFill>
                <a:latin typeface="+mj-lt"/>
                <a:ea typeface="+mj-ea"/>
                <a:cs typeface="+mj-cs"/>
                <a:sym typeface="Calibri"/>
              </a:rPr>
              <a:t>Part A</a:t>
            </a:r>
          </a:p>
        </p:txBody>
      </p:sp>
      <p:sp>
        <p:nvSpPr>
          <p:cNvPr id="80" name="Isosceles Triangle 79">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80" y="9525"/>
            <a:ext cx="631947" cy="424961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5" name="Graphic 64" descr="Bar chart">
            <a:extLst>
              <a:ext uri="{FF2B5EF4-FFF2-40B4-BE49-F238E27FC236}">
                <a16:creationId xmlns:a16="http://schemas.microsoft.com/office/drawing/2014/main" id="{0D434F41-E1C4-5A9F-12B4-8055BE8A1A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6453" y="1162604"/>
            <a:ext cx="2824269" cy="282426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p:nvPr/>
        </p:nvSpPr>
        <p:spPr>
          <a:xfrm>
            <a:off x="106862" y="82707"/>
            <a:ext cx="7322638" cy="41857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dirty="0">
                <a:solidFill>
                  <a:schemeClr val="accent2">
                    <a:lumMod val="50000"/>
                  </a:schemeClr>
                </a:solidFill>
              </a:rPr>
              <a:t>Conclusion</a:t>
            </a:r>
            <a:r>
              <a:rPr lang="en" sz="2000" dirty="0">
                <a:solidFill>
                  <a:schemeClr val="accent2">
                    <a:lumMod val="50000"/>
                  </a:schemeClr>
                </a:solidFill>
              </a:rPr>
              <a:t>: </a:t>
            </a:r>
            <a:endParaRPr sz="2000" dirty="0">
              <a:solidFill>
                <a:schemeClr val="accent2">
                  <a:lumMod val="50000"/>
                </a:schemeClr>
              </a:solidFill>
            </a:endParaRPr>
          </a:p>
          <a:p>
            <a:pPr marL="0" lvl="0" indent="0" algn="l" rtl="0">
              <a:spcBef>
                <a:spcPts val="0"/>
              </a:spcBef>
              <a:spcAft>
                <a:spcPts val="0"/>
              </a:spcAft>
              <a:buNone/>
            </a:pPr>
            <a:endParaRPr dirty="0"/>
          </a:p>
          <a:p>
            <a:pPr marL="0" lvl="0" indent="0" algn="l" rtl="0">
              <a:spcBef>
                <a:spcPts val="0"/>
              </a:spcBef>
              <a:spcAft>
                <a:spcPts val="0"/>
              </a:spcAft>
              <a:buNone/>
            </a:pPr>
            <a:r>
              <a:rPr lang="en" sz="1600" dirty="0"/>
              <a:t>Based on the analysis performed throughout the project, we can </a:t>
            </a:r>
          </a:p>
          <a:p>
            <a:pPr marL="0" lvl="0" indent="0" algn="l" rtl="0">
              <a:spcBef>
                <a:spcPts val="0"/>
              </a:spcBef>
              <a:spcAft>
                <a:spcPts val="0"/>
              </a:spcAft>
              <a:buNone/>
            </a:pPr>
            <a:r>
              <a:rPr lang="en" sz="1600" dirty="0"/>
              <a:t>say that the regression model could be used to predict the outcome </a:t>
            </a:r>
          </a:p>
          <a:p>
            <a:pPr marL="0" lvl="0" indent="0" algn="l" rtl="0">
              <a:spcBef>
                <a:spcPts val="0"/>
              </a:spcBef>
              <a:spcAft>
                <a:spcPts val="0"/>
              </a:spcAft>
              <a:buNone/>
            </a:pPr>
            <a:r>
              <a:rPr lang="en" sz="1600" dirty="0"/>
              <a:t>of the Term Deposit Enrollment and accordingly provide inputs to the </a:t>
            </a:r>
          </a:p>
          <a:p>
            <a:pPr marL="0" lvl="0" indent="0" algn="l" rtl="0">
              <a:spcBef>
                <a:spcPts val="0"/>
              </a:spcBef>
              <a:spcAft>
                <a:spcPts val="0"/>
              </a:spcAft>
              <a:buNone/>
            </a:pPr>
            <a:r>
              <a:rPr lang="en" sz="1600" dirty="0"/>
              <a:t>Bank Telemarketing team to segment and target the audience </a:t>
            </a:r>
          </a:p>
          <a:p>
            <a:pPr marL="0" lvl="0" indent="0" algn="l" rtl="0">
              <a:spcBef>
                <a:spcPts val="0"/>
              </a:spcBef>
              <a:spcAft>
                <a:spcPts val="0"/>
              </a:spcAft>
              <a:buNone/>
            </a:pPr>
            <a:r>
              <a:rPr lang="en" sz="1600" dirty="0"/>
              <a:t>accurately. </a:t>
            </a:r>
          </a:p>
          <a:p>
            <a:pPr marL="0" lvl="0" indent="0" algn="l" rtl="0">
              <a:spcBef>
                <a:spcPts val="0"/>
              </a:spcBef>
              <a:spcAft>
                <a:spcPts val="0"/>
              </a:spcAft>
              <a:buNone/>
            </a:pPr>
            <a:endParaRPr lang="en" sz="1600" dirty="0"/>
          </a:p>
          <a:p>
            <a:pPr marL="0" lvl="0" indent="0" algn="l" rtl="0">
              <a:spcBef>
                <a:spcPts val="0"/>
              </a:spcBef>
              <a:spcAft>
                <a:spcPts val="0"/>
              </a:spcAft>
              <a:buNone/>
            </a:pPr>
            <a:r>
              <a:rPr lang="en" sz="1600" dirty="0"/>
              <a:t>Also,</a:t>
            </a:r>
            <a:r>
              <a:rPr lang="en-US" sz="1600" dirty="0"/>
              <a:t> the model is quite rigid and cannot model adequately complex nonlinear relationships. Hence the accuracy of the Logistic regression in this case is lesser. </a:t>
            </a:r>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As a future scope, we can work on implementing decision trees (DTs), neural networks (NNs) or support vector machines to better understand the prospective bank customer and save hefty contact costs for the banking client. </a:t>
            </a:r>
            <a:endParaRPr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E9DD94-F3F2-7EAF-CD15-6037B889BC48}"/>
              </a:ext>
            </a:extLst>
          </p:cNvPr>
          <p:cNvSpPr txBox="1"/>
          <p:nvPr/>
        </p:nvSpPr>
        <p:spPr>
          <a:xfrm>
            <a:off x="2478024" y="2279362"/>
            <a:ext cx="2459736" cy="584775"/>
          </a:xfrm>
          <a:prstGeom prst="rect">
            <a:avLst/>
          </a:prstGeom>
          <a:noFill/>
        </p:spPr>
        <p:txBody>
          <a:bodyPr wrap="square" rtlCol="0">
            <a:spAutoFit/>
          </a:bodyPr>
          <a:lstStyle/>
          <a:p>
            <a:r>
              <a:rPr lang="en-US" sz="3200" b="1" dirty="0">
                <a:solidFill>
                  <a:schemeClr val="accent2">
                    <a:lumMod val="50000"/>
                  </a:schemeClr>
                </a:solidFill>
              </a:rPr>
              <a:t>Thank You</a:t>
            </a:r>
          </a:p>
        </p:txBody>
      </p:sp>
      <p:sp>
        <p:nvSpPr>
          <p:cNvPr id="3" name="Smiley Face 2">
            <a:extLst>
              <a:ext uri="{FF2B5EF4-FFF2-40B4-BE49-F238E27FC236}">
                <a16:creationId xmlns:a16="http://schemas.microsoft.com/office/drawing/2014/main" id="{40D2645C-22B9-F6F2-A983-6B39C6F4BD8D}"/>
              </a:ext>
            </a:extLst>
          </p:cNvPr>
          <p:cNvSpPr/>
          <p:nvPr/>
        </p:nvSpPr>
        <p:spPr>
          <a:xfrm>
            <a:off x="4754880" y="2279362"/>
            <a:ext cx="758952" cy="58477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080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5"/>
        <p:cNvGrpSpPr/>
        <p:nvPr/>
      </p:nvGrpSpPr>
      <p:grpSpPr>
        <a:xfrm>
          <a:off x="0" y="0"/>
          <a:ext cx="0" cy="0"/>
          <a:chOff x="0" y="0"/>
          <a:chExt cx="0" cy="0"/>
        </a:xfrm>
      </p:grpSpPr>
      <p:grpSp>
        <p:nvGrpSpPr>
          <p:cNvPr id="73" name="Group 72">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74" name="Straight Connector 73">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6"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Isosceles Triangle 77">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85" name="Rectangle 8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Google Shape;66;p15"/>
          <p:cNvSpPr txBox="1">
            <a:spLocks noGrp="1"/>
          </p:cNvSpPr>
          <p:nvPr>
            <p:ph type="title"/>
          </p:nvPr>
        </p:nvSpPr>
        <p:spPr>
          <a:xfrm>
            <a:off x="965199" y="457200"/>
            <a:ext cx="7648121" cy="824592"/>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a:t>PART A: Descriptive Analysis</a:t>
            </a:r>
          </a:p>
        </p:txBody>
      </p:sp>
      <p:sp>
        <p:nvSpPr>
          <p:cNvPr id="87" name="Isosceles Triangle 8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424961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Isosceles Triangle 8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3009900"/>
            <a:ext cx="336550" cy="21336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69" name="Google Shape;67;p15">
            <a:extLst>
              <a:ext uri="{FF2B5EF4-FFF2-40B4-BE49-F238E27FC236}">
                <a16:creationId xmlns:a16="http://schemas.microsoft.com/office/drawing/2014/main" id="{8EA43206-3B02-6EE7-C647-1B7447C44F88}"/>
              </a:ext>
            </a:extLst>
          </p:cNvPr>
          <p:cNvGraphicFramePr/>
          <p:nvPr>
            <p:extLst>
              <p:ext uri="{D42A27DB-BD31-4B8C-83A1-F6EECF244321}">
                <p14:modId xmlns:p14="http://schemas.microsoft.com/office/powerpoint/2010/main" val="4054653019"/>
              </p:ext>
            </p:extLst>
          </p:nvPr>
        </p:nvGraphicFramePr>
        <p:xfrm>
          <a:off x="965199" y="1461407"/>
          <a:ext cx="7213600" cy="30701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1"/>
        <p:cNvGrpSpPr/>
        <p:nvPr/>
      </p:nvGrpSpPr>
      <p:grpSpPr>
        <a:xfrm>
          <a:off x="0" y="0"/>
          <a:ext cx="0" cy="0"/>
          <a:chOff x="0" y="0"/>
          <a:chExt cx="0" cy="0"/>
        </a:xfrm>
      </p:grpSpPr>
      <p:grpSp>
        <p:nvGrpSpPr>
          <p:cNvPr id="78" name="Group 7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79" name="Straight Connector 7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8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Isosceles Triangle 8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90" name="Rectangle 89">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Google Shape;72;p16"/>
          <p:cNvSpPr txBox="1">
            <a:spLocks noGrp="1"/>
          </p:cNvSpPr>
          <p:nvPr>
            <p:ph type="title"/>
          </p:nvPr>
        </p:nvSpPr>
        <p:spPr>
          <a:xfrm>
            <a:off x="782962" y="884363"/>
            <a:ext cx="2475485" cy="3347917"/>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3300" b="1" dirty="0">
                <a:sym typeface="Calibri"/>
              </a:rPr>
              <a:t>Data Description and Source</a:t>
            </a:r>
          </a:p>
        </p:txBody>
      </p:sp>
      <p:sp>
        <p:nvSpPr>
          <p:cNvPr id="92" name="Isosceles Triangle 91">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09900"/>
            <a:ext cx="336549" cy="21336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94" name="Straight Connector 93">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2502" y="1081946"/>
            <a:ext cx="0" cy="2952750"/>
          </a:xfrm>
          <a:prstGeom prst="line">
            <a:avLst/>
          </a:prstGeom>
        </p:spPr>
        <p:style>
          <a:lnRef idx="1">
            <a:schemeClr val="accent1"/>
          </a:lnRef>
          <a:fillRef idx="0">
            <a:schemeClr val="accent1"/>
          </a:fillRef>
          <a:effectRef idx="0">
            <a:schemeClr val="accent1"/>
          </a:effectRef>
          <a:fontRef idx="minor">
            <a:schemeClr val="tx1"/>
          </a:fontRef>
        </p:style>
      </p:cxnSp>
      <p:sp>
        <p:nvSpPr>
          <p:cNvPr id="73" name="Google Shape;73;p16"/>
          <p:cNvSpPr txBox="1">
            <a:spLocks noGrp="1"/>
          </p:cNvSpPr>
          <p:nvPr>
            <p:ph type="body" idx="1"/>
          </p:nvPr>
        </p:nvSpPr>
        <p:spPr>
          <a:xfrm>
            <a:off x="3734188" y="831858"/>
            <a:ext cx="4755762" cy="3452925"/>
          </a:xfrm>
          <a:prstGeom prst="rect">
            <a:avLst/>
          </a:prstGeom>
        </p:spPr>
        <p:txBody>
          <a:bodyPr spcFirstLastPara="1" vert="horz" lIns="91440" tIns="45720" rIns="91440" bIns="45720" rtlCol="0" anchor="ctr" anchorCtr="0">
            <a:normAutofit fontScale="85000" lnSpcReduction="10000"/>
          </a:bodyPr>
          <a:lstStyle/>
          <a:p>
            <a:pPr marL="457200" lvl="0" indent="-323850" defTabSz="457200">
              <a:spcBef>
                <a:spcPts val="1000"/>
              </a:spcBef>
              <a:buSzPct val="80000"/>
              <a:buFont typeface="Wingdings 3" charset="2"/>
              <a:buChar char=""/>
            </a:pPr>
            <a:r>
              <a:rPr lang="en-US" sz="1500" dirty="0">
                <a:sym typeface="Calibri"/>
              </a:rPr>
              <a:t>Data is related with direct marketing campaigns of a Portuguese banking institution </a:t>
            </a:r>
          </a:p>
          <a:p>
            <a:pPr marL="0" lvl="0" indent="0" defTabSz="457200">
              <a:spcBef>
                <a:spcPts val="1000"/>
              </a:spcBef>
              <a:buSzPct val="80000"/>
              <a:buFont typeface="Wingdings 3" charset="2"/>
              <a:buChar char=""/>
            </a:pPr>
            <a:endParaRPr lang="en-US" sz="1500" dirty="0">
              <a:sym typeface="Calibri"/>
            </a:endParaRPr>
          </a:p>
          <a:p>
            <a:pPr marL="457200" lvl="0" indent="-323850" defTabSz="457200">
              <a:spcBef>
                <a:spcPts val="1000"/>
              </a:spcBef>
              <a:buSzPct val="80000"/>
              <a:buFont typeface="Wingdings 3" charset="2"/>
              <a:buChar char=""/>
            </a:pPr>
            <a:r>
              <a:rPr lang="en-US" sz="1500" dirty="0">
                <a:sym typeface="Calibri"/>
              </a:rPr>
              <a:t>Marketing campaigns were based on phone calls where often more than one contact to the same client was required, in order to access if the product (bank term deposit) would ('yes') or would not ('no') be subscribed</a:t>
            </a:r>
          </a:p>
          <a:p>
            <a:pPr marL="0" lvl="0" indent="0" defTabSz="457200">
              <a:spcBef>
                <a:spcPts val="1000"/>
              </a:spcBef>
              <a:buSzPct val="80000"/>
              <a:buFont typeface="Wingdings 3" charset="2"/>
              <a:buChar char=""/>
            </a:pPr>
            <a:endParaRPr lang="en-US" sz="1500" dirty="0">
              <a:sym typeface="Calibri"/>
            </a:endParaRPr>
          </a:p>
          <a:p>
            <a:pPr marL="457200" lvl="0" indent="-323850" defTabSz="457200">
              <a:spcBef>
                <a:spcPts val="1000"/>
              </a:spcBef>
              <a:buSzPct val="80000"/>
              <a:buFont typeface="Wingdings 3" charset="2"/>
              <a:buChar char=""/>
            </a:pPr>
            <a:r>
              <a:rPr lang="en-US" sz="1500" dirty="0">
                <a:sym typeface="Calibri"/>
              </a:rPr>
              <a:t>Classification goal is to predict if the client will subscribe (yes/no) to a term deposit (variable y)</a:t>
            </a:r>
          </a:p>
          <a:p>
            <a:pPr marL="0" lvl="0" indent="0" defTabSz="457200">
              <a:spcBef>
                <a:spcPts val="1000"/>
              </a:spcBef>
              <a:buSzPct val="80000"/>
              <a:buFont typeface="Wingdings 3" charset="2"/>
              <a:buChar char=""/>
            </a:pPr>
            <a:endParaRPr lang="en-US" sz="1500" dirty="0">
              <a:sym typeface="Calibri"/>
            </a:endParaRPr>
          </a:p>
          <a:p>
            <a:pPr marL="457200" lvl="0" indent="-323850" defTabSz="457200">
              <a:spcBef>
                <a:spcPts val="1000"/>
              </a:spcBef>
              <a:buSzPct val="80000"/>
              <a:buFont typeface="Wingdings 3" charset="2"/>
              <a:buChar char=""/>
            </a:pPr>
            <a:r>
              <a:rPr lang="en-US" sz="1500" dirty="0">
                <a:sym typeface="Calibri"/>
              </a:rPr>
              <a:t>Dataset Source: </a:t>
            </a:r>
            <a:r>
              <a:rPr lang="en-US" sz="1500" u="sng" dirty="0">
                <a:sym typeface="Calibri"/>
                <a:hlinkClick r:id="rId3"/>
              </a:rPr>
              <a:t>UCI Machine Learning Repository, Center for Machine Learning and Intelligent Systems</a:t>
            </a:r>
            <a:endParaRPr lang="en-US" sz="1500" dirty="0">
              <a:sym typeface="Calibri"/>
            </a:endParaRPr>
          </a:p>
          <a:p>
            <a:pPr marL="0" lvl="0" indent="0" defTabSz="457200">
              <a:spcBef>
                <a:spcPts val="1000"/>
              </a:spcBef>
              <a:buSzPct val="80000"/>
              <a:buFont typeface="Wingdings 3" charset="2"/>
              <a:buChar char=""/>
            </a:pPr>
            <a:endParaRPr lang="en-US" sz="1200" dirty="0">
              <a:sym typeface="Calibri"/>
            </a:endParaRPr>
          </a:p>
        </p:txBody>
      </p:sp>
      <p:sp>
        <p:nvSpPr>
          <p:cNvPr id="96" name="Isosceles Triangle 95">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523104" y="0"/>
            <a:ext cx="631947" cy="3462216"/>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7"/>
        <p:cNvGrpSpPr/>
        <p:nvPr/>
      </p:nvGrpSpPr>
      <p:grpSpPr>
        <a:xfrm>
          <a:off x="0" y="0"/>
          <a:ext cx="0" cy="0"/>
          <a:chOff x="0" y="0"/>
          <a:chExt cx="0" cy="0"/>
        </a:xfrm>
      </p:grpSpPr>
      <p:grpSp>
        <p:nvGrpSpPr>
          <p:cNvPr id="84" name="Group 83">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85" name="Straight Connector 84">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7"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Isosceles Triangle 88">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92">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Isosceles Triangle 93">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78" name="Google Shape;78;p17"/>
          <p:cNvSpPr txBox="1"/>
          <p:nvPr/>
        </p:nvSpPr>
        <p:spPr>
          <a:xfrm>
            <a:off x="551481" y="169574"/>
            <a:ext cx="4574125" cy="1059006"/>
          </a:xfrm>
          <a:prstGeom prst="rect">
            <a:avLst/>
          </a:prstGeom>
        </p:spPr>
        <p:txBody>
          <a:bodyPr spcFirstLastPara="1" vert="horz" lIns="91440" tIns="45720" rIns="91440" bIns="45720" rtlCol="0" anchor="b" anchorCtr="0">
            <a:normAutofit/>
          </a:bodyPr>
          <a:lstStyle/>
          <a:p>
            <a:pPr marL="0" lvl="0" indent="0">
              <a:spcBef>
                <a:spcPct val="0"/>
              </a:spcBef>
              <a:spcAft>
                <a:spcPts val="600"/>
              </a:spcAft>
            </a:pPr>
            <a:r>
              <a:rPr lang="en-US" sz="2800" b="1" kern="1200" dirty="0">
                <a:solidFill>
                  <a:schemeClr val="accent1"/>
                </a:solidFill>
                <a:latin typeface="+mj-lt"/>
                <a:ea typeface="+mj-ea"/>
                <a:cs typeface="+mj-cs"/>
              </a:rPr>
              <a:t>VARIABLE DESCRIPTION</a:t>
            </a:r>
          </a:p>
        </p:txBody>
      </p:sp>
      <p:sp>
        <p:nvSpPr>
          <p:cNvPr id="103" name="Isosceles Triangle 95">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80" y="9525"/>
            <a:ext cx="631947" cy="424961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79" name="Google Shape;79;p17"/>
          <p:cNvGraphicFramePr/>
          <p:nvPr>
            <p:extLst>
              <p:ext uri="{D42A27DB-BD31-4B8C-83A1-F6EECF244321}">
                <p14:modId xmlns:p14="http://schemas.microsoft.com/office/powerpoint/2010/main" val="1913153046"/>
              </p:ext>
            </p:extLst>
          </p:nvPr>
        </p:nvGraphicFramePr>
        <p:xfrm>
          <a:off x="659330" y="1228580"/>
          <a:ext cx="5437741" cy="3427395"/>
        </p:xfrm>
        <a:graphic>
          <a:graphicData uri="http://schemas.openxmlformats.org/drawingml/2006/table">
            <a:tbl>
              <a:tblPr firstRow="1" bandRow="1">
                <a:tableStyleId>{69012ECD-51FC-41F1-AA8D-1B2483CD663E}</a:tableStyleId>
              </a:tblPr>
              <a:tblGrid>
                <a:gridCol w="2247990">
                  <a:extLst>
                    <a:ext uri="{9D8B030D-6E8A-4147-A177-3AD203B41FA5}">
                      <a16:colId xmlns:a16="http://schemas.microsoft.com/office/drawing/2014/main" val="20000"/>
                    </a:ext>
                  </a:extLst>
                </a:gridCol>
                <a:gridCol w="3189751">
                  <a:extLst>
                    <a:ext uri="{9D8B030D-6E8A-4147-A177-3AD203B41FA5}">
                      <a16:colId xmlns:a16="http://schemas.microsoft.com/office/drawing/2014/main" val="20001"/>
                    </a:ext>
                  </a:extLst>
                </a:gridCol>
              </a:tblGrid>
              <a:tr h="327788">
                <a:tc>
                  <a:txBody>
                    <a:bodyPr/>
                    <a:lstStyle/>
                    <a:p>
                      <a:pPr marL="0" lvl="0" indent="0" algn="l" rtl="0">
                        <a:spcBef>
                          <a:spcPts val="0"/>
                        </a:spcBef>
                        <a:spcAft>
                          <a:spcPts val="0"/>
                        </a:spcAft>
                        <a:buNone/>
                      </a:pPr>
                      <a:r>
                        <a:rPr lang="en" sz="1000" b="1" u="sng" dirty="0"/>
                        <a:t>VARIABLES</a:t>
                      </a:r>
                      <a:endParaRPr sz="1000" b="1" u="sng" dirty="0"/>
                    </a:p>
                  </a:txBody>
                  <a:tcPr marL="55260" marR="55260" marT="55260" marB="552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050" b="1" u="sng" dirty="0"/>
                        <a:t>DESCRIPTION</a:t>
                      </a:r>
                      <a:endParaRPr sz="800" b="1" u="sng" dirty="0"/>
                    </a:p>
                  </a:txBody>
                  <a:tcPr marL="55260" marR="55260" marT="55260" marB="552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97435">
                <a:tc>
                  <a:txBody>
                    <a:bodyPr/>
                    <a:lstStyle/>
                    <a:p>
                      <a:pPr marL="0" lvl="0" indent="0" algn="l" rtl="0">
                        <a:spcBef>
                          <a:spcPts val="0"/>
                        </a:spcBef>
                        <a:spcAft>
                          <a:spcPts val="0"/>
                        </a:spcAft>
                        <a:buNone/>
                      </a:pPr>
                      <a:r>
                        <a:rPr lang="en" sz="900">
                          <a:solidFill>
                            <a:schemeClr val="dk1"/>
                          </a:solidFill>
                          <a:sym typeface="Calibri"/>
                        </a:rPr>
                        <a:t>Age</a:t>
                      </a:r>
                      <a:endParaRPr sz="900">
                        <a:solidFill>
                          <a:schemeClr val="dk1"/>
                        </a:solidFill>
                        <a:latin typeface="Calibri"/>
                        <a:ea typeface="Calibri"/>
                        <a:cs typeface="Calibri"/>
                        <a:sym typeface="Calibri"/>
                      </a:endParaRPr>
                    </a:p>
                  </a:txBody>
                  <a:tcPr marL="55260" marR="55260" marT="55260" marB="552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900" dirty="0">
                          <a:solidFill>
                            <a:schemeClr val="dk1"/>
                          </a:solidFill>
                          <a:sym typeface="Calibri"/>
                        </a:rPr>
                        <a:t>Age of the customer (in Years)</a:t>
                      </a:r>
                      <a:endParaRPr sz="900" dirty="0">
                        <a:solidFill>
                          <a:schemeClr val="dk1"/>
                        </a:solidFill>
                        <a:latin typeface="Calibri"/>
                        <a:ea typeface="Calibri"/>
                        <a:cs typeface="Calibri"/>
                        <a:sym typeface="Calibri"/>
                      </a:endParaRPr>
                    </a:p>
                  </a:txBody>
                  <a:tcPr marL="55260" marR="55260" marT="55260" marB="552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97435">
                <a:tc>
                  <a:txBody>
                    <a:bodyPr/>
                    <a:lstStyle/>
                    <a:p>
                      <a:pPr marL="0" lvl="0" indent="0" algn="l" rtl="0">
                        <a:spcBef>
                          <a:spcPts val="0"/>
                        </a:spcBef>
                        <a:spcAft>
                          <a:spcPts val="0"/>
                        </a:spcAft>
                        <a:buNone/>
                      </a:pPr>
                      <a:r>
                        <a:rPr lang="en" sz="900">
                          <a:solidFill>
                            <a:schemeClr val="dk1"/>
                          </a:solidFill>
                          <a:sym typeface="Calibri"/>
                        </a:rPr>
                        <a:t>Job</a:t>
                      </a:r>
                      <a:endParaRPr sz="900">
                        <a:solidFill>
                          <a:schemeClr val="dk1"/>
                        </a:solidFill>
                        <a:latin typeface="Calibri"/>
                        <a:ea typeface="Calibri"/>
                        <a:cs typeface="Calibri"/>
                        <a:sym typeface="Calibri"/>
                      </a:endParaRPr>
                    </a:p>
                  </a:txBody>
                  <a:tcPr marL="55260" marR="55260" marT="55260" marB="552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900" dirty="0">
                          <a:solidFill>
                            <a:schemeClr val="dk1"/>
                          </a:solidFill>
                          <a:sym typeface="Calibri"/>
                        </a:rPr>
                        <a:t>Type of job (eg. </a:t>
                      </a:r>
                      <a:r>
                        <a:rPr lang="en-US" sz="900" dirty="0">
                          <a:solidFill>
                            <a:schemeClr val="dk1"/>
                          </a:solidFill>
                          <a:sym typeface="Calibri"/>
                        </a:rPr>
                        <a:t>A</a:t>
                      </a:r>
                      <a:r>
                        <a:rPr lang="en" sz="900" dirty="0">
                          <a:solidFill>
                            <a:schemeClr val="dk1"/>
                          </a:solidFill>
                          <a:sym typeface="Calibri"/>
                        </a:rPr>
                        <a:t>dmin, student, technician, retired )</a:t>
                      </a:r>
                      <a:endParaRPr sz="900" dirty="0">
                        <a:solidFill>
                          <a:schemeClr val="dk1"/>
                        </a:solidFill>
                        <a:latin typeface="Calibri"/>
                        <a:ea typeface="Calibri"/>
                        <a:cs typeface="Calibri"/>
                        <a:sym typeface="Calibri"/>
                      </a:endParaRPr>
                    </a:p>
                  </a:txBody>
                  <a:tcPr marL="55260" marR="55260" marT="55260" marB="552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97435">
                <a:tc>
                  <a:txBody>
                    <a:bodyPr/>
                    <a:lstStyle/>
                    <a:p>
                      <a:pPr marL="0" lvl="0" indent="0" algn="l" rtl="0">
                        <a:spcBef>
                          <a:spcPts val="0"/>
                        </a:spcBef>
                        <a:spcAft>
                          <a:spcPts val="0"/>
                        </a:spcAft>
                        <a:buNone/>
                      </a:pPr>
                      <a:r>
                        <a:rPr lang="en" sz="900">
                          <a:solidFill>
                            <a:schemeClr val="dk1"/>
                          </a:solidFill>
                          <a:sym typeface="Calibri"/>
                        </a:rPr>
                        <a:t>Marital</a:t>
                      </a:r>
                      <a:endParaRPr sz="900">
                        <a:solidFill>
                          <a:schemeClr val="dk1"/>
                        </a:solidFill>
                        <a:latin typeface="Calibri"/>
                        <a:ea typeface="Calibri"/>
                        <a:cs typeface="Calibri"/>
                        <a:sym typeface="Calibri"/>
                      </a:endParaRPr>
                    </a:p>
                  </a:txBody>
                  <a:tcPr marL="55260" marR="55260" marT="55260" marB="552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900" dirty="0">
                          <a:solidFill>
                            <a:schemeClr val="dk1"/>
                          </a:solidFill>
                          <a:sym typeface="Calibri"/>
                        </a:rPr>
                        <a:t>Marital status (singly, married, divorced)</a:t>
                      </a:r>
                      <a:endParaRPr sz="900" dirty="0">
                        <a:solidFill>
                          <a:schemeClr val="dk1"/>
                        </a:solidFill>
                        <a:latin typeface="Calibri"/>
                        <a:ea typeface="Calibri"/>
                        <a:cs typeface="Calibri"/>
                        <a:sym typeface="Calibri"/>
                      </a:endParaRPr>
                    </a:p>
                  </a:txBody>
                  <a:tcPr marL="55260" marR="55260" marT="55260" marB="552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97435">
                <a:tc>
                  <a:txBody>
                    <a:bodyPr/>
                    <a:lstStyle/>
                    <a:p>
                      <a:pPr marL="0" lvl="0" indent="0" algn="l" rtl="0">
                        <a:spcBef>
                          <a:spcPts val="0"/>
                        </a:spcBef>
                        <a:spcAft>
                          <a:spcPts val="0"/>
                        </a:spcAft>
                        <a:buNone/>
                      </a:pPr>
                      <a:r>
                        <a:rPr lang="en" sz="900">
                          <a:solidFill>
                            <a:schemeClr val="dk1"/>
                          </a:solidFill>
                          <a:sym typeface="Calibri"/>
                        </a:rPr>
                        <a:t>Education</a:t>
                      </a:r>
                      <a:endParaRPr sz="900">
                        <a:solidFill>
                          <a:schemeClr val="dk1"/>
                        </a:solidFill>
                        <a:latin typeface="Calibri"/>
                        <a:ea typeface="Calibri"/>
                        <a:cs typeface="Calibri"/>
                        <a:sym typeface="Calibri"/>
                      </a:endParaRPr>
                    </a:p>
                  </a:txBody>
                  <a:tcPr marL="55260" marR="55260" marT="55260" marB="552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900" dirty="0">
                          <a:solidFill>
                            <a:schemeClr val="dk1"/>
                          </a:solidFill>
                          <a:sym typeface="Calibri"/>
                        </a:rPr>
                        <a:t>Education Categories (primary, secondary, tertiary)</a:t>
                      </a:r>
                      <a:endParaRPr sz="900" dirty="0">
                        <a:solidFill>
                          <a:schemeClr val="dk1"/>
                        </a:solidFill>
                        <a:latin typeface="Calibri"/>
                        <a:ea typeface="Calibri"/>
                        <a:cs typeface="Calibri"/>
                        <a:sym typeface="Calibri"/>
                      </a:endParaRPr>
                    </a:p>
                  </a:txBody>
                  <a:tcPr marL="55260" marR="55260" marT="55260" marB="552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97435">
                <a:tc>
                  <a:txBody>
                    <a:bodyPr/>
                    <a:lstStyle/>
                    <a:p>
                      <a:pPr marL="0" lvl="0" indent="0" algn="l" rtl="0">
                        <a:spcBef>
                          <a:spcPts val="0"/>
                        </a:spcBef>
                        <a:spcAft>
                          <a:spcPts val="0"/>
                        </a:spcAft>
                        <a:buNone/>
                      </a:pPr>
                      <a:r>
                        <a:rPr lang="en" sz="900">
                          <a:solidFill>
                            <a:schemeClr val="dk1"/>
                          </a:solidFill>
                          <a:sym typeface="Calibri"/>
                        </a:rPr>
                        <a:t>Default</a:t>
                      </a:r>
                      <a:endParaRPr sz="900">
                        <a:solidFill>
                          <a:schemeClr val="dk1"/>
                        </a:solidFill>
                        <a:latin typeface="Calibri"/>
                        <a:ea typeface="Calibri"/>
                        <a:cs typeface="Calibri"/>
                        <a:sym typeface="Calibri"/>
                      </a:endParaRPr>
                    </a:p>
                  </a:txBody>
                  <a:tcPr marL="55260" marR="55260" marT="55260" marB="552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900" dirty="0">
                          <a:solidFill>
                            <a:schemeClr val="dk1"/>
                          </a:solidFill>
                          <a:sym typeface="Calibri"/>
                        </a:rPr>
                        <a:t>Default in credit (yes, no)</a:t>
                      </a:r>
                      <a:endParaRPr sz="900" dirty="0">
                        <a:solidFill>
                          <a:schemeClr val="dk1"/>
                        </a:solidFill>
                        <a:latin typeface="Calibri"/>
                        <a:ea typeface="Calibri"/>
                        <a:cs typeface="Calibri"/>
                        <a:sym typeface="Calibri"/>
                      </a:endParaRPr>
                    </a:p>
                  </a:txBody>
                  <a:tcPr marL="55260" marR="55260" marT="55260" marB="552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22692">
                <a:tc>
                  <a:txBody>
                    <a:bodyPr/>
                    <a:lstStyle/>
                    <a:p>
                      <a:pPr marL="0" lvl="0" indent="0" algn="l" rtl="0">
                        <a:spcBef>
                          <a:spcPts val="0"/>
                        </a:spcBef>
                        <a:spcAft>
                          <a:spcPts val="0"/>
                        </a:spcAft>
                        <a:buNone/>
                      </a:pPr>
                      <a:r>
                        <a:rPr lang="en" sz="900" dirty="0">
                          <a:solidFill>
                            <a:schemeClr val="dk1"/>
                          </a:solidFill>
                          <a:sym typeface="Calibri"/>
                        </a:rPr>
                        <a:t> Contact</a:t>
                      </a:r>
                      <a:endParaRPr sz="900" dirty="0">
                        <a:solidFill>
                          <a:schemeClr val="dk1"/>
                        </a:solidFill>
                        <a:latin typeface="Calibri"/>
                        <a:ea typeface="Calibri"/>
                        <a:cs typeface="Calibri"/>
                        <a:sym typeface="Calibri"/>
                      </a:endParaRPr>
                    </a:p>
                  </a:txBody>
                  <a:tcPr marL="55260" marR="55260" marT="55260" marB="552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900" dirty="0">
                          <a:solidFill>
                            <a:schemeClr val="dk1"/>
                          </a:solidFill>
                          <a:sym typeface="Calibri"/>
                        </a:rPr>
                        <a:t>Contact communication type (cellular, telephone, unknown)</a:t>
                      </a:r>
                      <a:endParaRPr sz="900" dirty="0">
                        <a:solidFill>
                          <a:schemeClr val="dk1"/>
                        </a:solidFill>
                        <a:latin typeface="Calibri"/>
                        <a:ea typeface="Calibri"/>
                        <a:cs typeface="Calibri"/>
                        <a:sym typeface="Calibri"/>
                      </a:endParaRPr>
                    </a:p>
                  </a:txBody>
                  <a:tcPr marL="55260" marR="55260" marT="55260" marB="552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97435">
                <a:tc>
                  <a:txBody>
                    <a:bodyPr/>
                    <a:lstStyle/>
                    <a:p>
                      <a:pPr marL="0" lvl="0" indent="0" algn="l" rtl="0">
                        <a:spcBef>
                          <a:spcPts val="0"/>
                        </a:spcBef>
                        <a:spcAft>
                          <a:spcPts val="0"/>
                        </a:spcAft>
                        <a:buNone/>
                      </a:pPr>
                      <a:r>
                        <a:rPr lang="en" sz="900">
                          <a:solidFill>
                            <a:schemeClr val="dk1"/>
                          </a:solidFill>
                          <a:sym typeface="Calibri"/>
                        </a:rPr>
                        <a:t>Housing </a:t>
                      </a:r>
                      <a:endParaRPr sz="900">
                        <a:solidFill>
                          <a:schemeClr val="dk1"/>
                        </a:solidFill>
                        <a:latin typeface="Calibri"/>
                        <a:ea typeface="Calibri"/>
                        <a:cs typeface="Calibri"/>
                        <a:sym typeface="Calibri"/>
                      </a:endParaRPr>
                    </a:p>
                  </a:txBody>
                  <a:tcPr marL="55260" marR="55260" marT="55260" marB="552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900" dirty="0">
                          <a:solidFill>
                            <a:schemeClr val="dk1"/>
                          </a:solidFill>
                          <a:sym typeface="Calibri"/>
                        </a:rPr>
                        <a:t>Has a Housing loan (yes, no)</a:t>
                      </a:r>
                      <a:endParaRPr sz="900" dirty="0">
                        <a:solidFill>
                          <a:schemeClr val="dk1"/>
                        </a:solidFill>
                        <a:latin typeface="Calibri"/>
                        <a:ea typeface="Calibri"/>
                        <a:cs typeface="Calibri"/>
                        <a:sym typeface="Calibri"/>
                      </a:endParaRPr>
                    </a:p>
                  </a:txBody>
                  <a:tcPr marL="55260" marR="55260" marT="55260" marB="552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97435">
                <a:tc>
                  <a:txBody>
                    <a:bodyPr/>
                    <a:lstStyle/>
                    <a:p>
                      <a:pPr marL="0" lvl="0" indent="0" algn="l" rtl="0">
                        <a:spcBef>
                          <a:spcPts val="0"/>
                        </a:spcBef>
                        <a:spcAft>
                          <a:spcPts val="0"/>
                        </a:spcAft>
                        <a:buNone/>
                      </a:pPr>
                      <a:r>
                        <a:rPr lang="en" sz="900">
                          <a:solidFill>
                            <a:schemeClr val="dk1"/>
                          </a:solidFill>
                          <a:sym typeface="Calibri"/>
                        </a:rPr>
                        <a:t>month</a:t>
                      </a:r>
                      <a:endParaRPr sz="900">
                        <a:solidFill>
                          <a:schemeClr val="dk1"/>
                        </a:solidFill>
                        <a:latin typeface="Calibri"/>
                        <a:ea typeface="Calibri"/>
                        <a:cs typeface="Calibri"/>
                        <a:sym typeface="Calibri"/>
                      </a:endParaRPr>
                    </a:p>
                  </a:txBody>
                  <a:tcPr marL="55260" marR="55260" marT="55260" marB="552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900" dirty="0">
                          <a:solidFill>
                            <a:schemeClr val="dk1"/>
                          </a:solidFill>
                          <a:sym typeface="Calibri"/>
                        </a:rPr>
                        <a:t> Last contact month of year (eg. Jan, feb, mar)</a:t>
                      </a:r>
                      <a:endParaRPr sz="900" dirty="0">
                        <a:solidFill>
                          <a:schemeClr val="dk1"/>
                        </a:solidFill>
                        <a:latin typeface="Calibri"/>
                        <a:ea typeface="Calibri"/>
                        <a:cs typeface="Calibri"/>
                        <a:sym typeface="Calibri"/>
                      </a:endParaRPr>
                    </a:p>
                  </a:txBody>
                  <a:tcPr marL="55260" marR="55260" marT="55260" marB="552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97435">
                <a:tc>
                  <a:txBody>
                    <a:bodyPr/>
                    <a:lstStyle/>
                    <a:p>
                      <a:pPr marL="0" lvl="0" indent="0" algn="l" rtl="0">
                        <a:spcBef>
                          <a:spcPts val="0"/>
                        </a:spcBef>
                        <a:spcAft>
                          <a:spcPts val="0"/>
                        </a:spcAft>
                        <a:buNone/>
                      </a:pPr>
                      <a:r>
                        <a:rPr lang="en" sz="900">
                          <a:solidFill>
                            <a:schemeClr val="dk1"/>
                          </a:solidFill>
                          <a:sym typeface="Calibri"/>
                        </a:rPr>
                        <a:t>day_of_week</a:t>
                      </a:r>
                      <a:endParaRPr sz="900">
                        <a:solidFill>
                          <a:schemeClr val="dk1"/>
                        </a:solidFill>
                        <a:latin typeface="Calibri"/>
                        <a:ea typeface="Calibri"/>
                        <a:cs typeface="Calibri"/>
                        <a:sym typeface="Calibri"/>
                      </a:endParaRPr>
                    </a:p>
                  </a:txBody>
                  <a:tcPr marL="55260" marR="55260" marT="55260" marB="552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900" dirty="0">
                          <a:solidFill>
                            <a:schemeClr val="dk1"/>
                          </a:solidFill>
                          <a:sym typeface="Calibri"/>
                        </a:rPr>
                        <a:t>Last contact day of the week (1,2,3, etc)</a:t>
                      </a:r>
                      <a:endParaRPr sz="900" dirty="0">
                        <a:solidFill>
                          <a:schemeClr val="dk1"/>
                        </a:solidFill>
                        <a:latin typeface="Calibri"/>
                        <a:ea typeface="Calibri"/>
                        <a:cs typeface="Calibri"/>
                        <a:sym typeface="Calibri"/>
                      </a:endParaRPr>
                    </a:p>
                  </a:txBody>
                  <a:tcPr marL="55260" marR="55260" marT="55260" marB="552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97435">
                <a:tc>
                  <a:txBody>
                    <a:bodyPr/>
                    <a:lstStyle/>
                    <a:p>
                      <a:pPr marL="0" lvl="0" indent="0" algn="l" rtl="0">
                        <a:spcBef>
                          <a:spcPts val="0"/>
                        </a:spcBef>
                        <a:spcAft>
                          <a:spcPts val="0"/>
                        </a:spcAft>
                        <a:buNone/>
                      </a:pPr>
                      <a:r>
                        <a:rPr lang="en" sz="900">
                          <a:solidFill>
                            <a:schemeClr val="dk1"/>
                          </a:solidFill>
                          <a:sym typeface="Calibri"/>
                        </a:rPr>
                        <a:t>duration</a:t>
                      </a:r>
                      <a:endParaRPr sz="900">
                        <a:solidFill>
                          <a:schemeClr val="dk1"/>
                        </a:solidFill>
                        <a:latin typeface="Calibri"/>
                        <a:ea typeface="Calibri"/>
                        <a:cs typeface="Calibri"/>
                        <a:sym typeface="Calibri"/>
                      </a:endParaRPr>
                    </a:p>
                  </a:txBody>
                  <a:tcPr marL="55260" marR="55260" marT="55260" marB="552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900" dirty="0">
                          <a:solidFill>
                            <a:schemeClr val="dk1"/>
                          </a:solidFill>
                          <a:sym typeface="Calibri"/>
                        </a:rPr>
                        <a:t>Last contact duration (in seconds)</a:t>
                      </a:r>
                      <a:endParaRPr sz="900" dirty="0">
                        <a:solidFill>
                          <a:schemeClr val="dk1"/>
                        </a:solidFill>
                        <a:latin typeface="Calibri"/>
                        <a:ea typeface="Calibri"/>
                        <a:cs typeface="Calibri"/>
                        <a:sym typeface="Calibri"/>
                      </a:endParaRPr>
                    </a:p>
                  </a:txBody>
                  <a:tcPr marL="55260" marR="55260" marT="55260" marB="552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p:nvSpPr>
          <p:cNvPr id="89" name="Rectangle 88">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1" name="Group 90">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92" name="Straight Connector 91">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3"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Isosceles Triangle 94">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8"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Isosceles Triangle 98">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Isosceles Triangle 99">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 name="Rectangle 101">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4" name="Google Shape;84;p18"/>
          <p:cNvGraphicFramePr/>
          <p:nvPr>
            <p:extLst>
              <p:ext uri="{D42A27DB-BD31-4B8C-83A1-F6EECF244321}">
                <p14:modId xmlns:p14="http://schemas.microsoft.com/office/powerpoint/2010/main" val="2068479906"/>
              </p:ext>
            </p:extLst>
          </p:nvPr>
        </p:nvGraphicFramePr>
        <p:xfrm>
          <a:off x="844731" y="949750"/>
          <a:ext cx="5703347" cy="3485822"/>
        </p:xfrm>
        <a:graphic>
          <a:graphicData uri="http://schemas.openxmlformats.org/drawingml/2006/table">
            <a:tbl>
              <a:tblPr>
                <a:tableStyleId>{2D5ABB26-0587-4C30-8999-92F81FD0307C}</a:tableStyleId>
              </a:tblPr>
              <a:tblGrid>
                <a:gridCol w="1740350">
                  <a:extLst>
                    <a:ext uri="{9D8B030D-6E8A-4147-A177-3AD203B41FA5}">
                      <a16:colId xmlns:a16="http://schemas.microsoft.com/office/drawing/2014/main" val="20000"/>
                    </a:ext>
                  </a:extLst>
                </a:gridCol>
                <a:gridCol w="3962997">
                  <a:extLst>
                    <a:ext uri="{9D8B030D-6E8A-4147-A177-3AD203B41FA5}">
                      <a16:colId xmlns:a16="http://schemas.microsoft.com/office/drawing/2014/main" val="20001"/>
                    </a:ext>
                  </a:extLst>
                </a:gridCol>
              </a:tblGrid>
              <a:tr h="308393">
                <a:tc>
                  <a:txBody>
                    <a:bodyPr/>
                    <a:lstStyle/>
                    <a:p>
                      <a:pPr marL="0" lvl="0" indent="0" algn="l" rtl="0">
                        <a:spcBef>
                          <a:spcPts val="0"/>
                        </a:spcBef>
                        <a:spcAft>
                          <a:spcPts val="0"/>
                        </a:spcAft>
                        <a:buNone/>
                      </a:pPr>
                      <a:r>
                        <a:rPr lang="en" sz="1000" dirty="0">
                          <a:solidFill>
                            <a:schemeClr val="dk1"/>
                          </a:solidFill>
                          <a:sym typeface="Calibri"/>
                        </a:rPr>
                        <a:t>campaign</a:t>
                      </a:r>
                      <a:endParaRPr sz="1000" dirty="0">
                        <a:solidFill>
                          <a:schemeClr val="dk1"/>
                        </a:solidFill>
                        <a:latin typeface="Calibri"/>
                        <a:ea typeface="Calibri"/>
                        <a:cs typeface="Calibri"/>
                        <a:sym typeface="Calibri"/>
                      </a:endParaRPr>
                    </a:p>
                  </a:txBody>
                  <a:tcPr marL="62931" marR="62931" marT="62931" marB="629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000">
                          <a:solidFill>
                            <a:schemeClr val="dk1"/>
                          </a:solidFill>
                          <a:sym typeface="Calibri"/>
                        </a:rPr>
                        <a:t> Number of contacts performed during this campaign and for this client</a:t>
                      </a:r>
                      <a:endParaRPr sz="1000">
                        <a:solidFill>
                          <a:schemeClr val="dk1"/>
                        </a:solidFill>
                        <a:latin typeface="Calibri"/>
                        <a:ea typeface="Calibri"/>
                        <a:cs typeface="Calibri"/>
                        <a:sym typeface="Calibri"/>
                      </a:endParaRPr>
                    </a:p>
                  </a:txBody>
                  <a:tcPr marL="62931" marR="62931" marT="62931" marB="629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65747">
                <a:tc>
                  <a:txBody>
                    <a:bodyPr/>
                    <a:lstStyle/>
                    <a:p>
                      <a:pPr marL="0" lvl="0" indent="0" algn="l" rtl="0">
                        <a:spcBef>
                          <a:spcPts val="0"/>
                        </a:spcBef>
                        <a:spcAft>
                          <a:spcPts val="0"/>
                        </a:spcAft>
                        <a:buNone/>
                      </a:pPr>
                      <a:r>
                        <a:rPr lang="en" sz="1000" dirty="0">
                          <a:solidFill>
                            <a:schemeClr val="dk1"/>
                          </a:solidFill>
                          <a:sym typeface="Calibri"/>
                        </a:rPr>
                        <a:t>pdays</a:t>
                      </a:r>
                      <a:endParaRPr sz="1000" dirty="0">
                        <a:solidFill>
                          <a:schemeClr val="dk1"/>
                        </a:solidFill>
                        <a:latin typeface="Calibri"/>
                        <a:ea typeface="Calibri"/>
                        <a:cs typeface="Calibri"/>
                        <a:sym typeface="Calibri"/>
                      </a:endParaRPr>
                    </a:p>
                  </a:txBody>
                  <a:tcPr marL="62931" marR="62931" marT="62931" marB="629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000">
                          <a:solidFill>
                            <a:schemeClr val="dk1"/>
                          </a:solidFill>
                          <a:sym typeface="Calibri"/>
                        </a:rPr>
                        <a:t>Number of days that passed by after the client was last contacted from a previous campaign</a:t>
                      </a:r>
                      <a:endParaRPr sz="1000">
                        <a:solidFill>
                          <a:schemeClr val="dk1"/>
                        </a:solidFill>
                        <a:latin typeface="Calibri"/>
                        <a:ea typeface="Calibri"/>
                        <a:cs typeface="Calibri"/>
                        <a:sym typeface="Calibri"/>
                      </a:endParaRPr>
                    </a:p>
                  </a:txBody>
                  <a:tcPr marL="62931" marR="62931" marT="62931" marB="629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08393">
                <a:tc>
                  <a:txBody>
                    <a:bodyPr/>
                    <a:lstStyle/>
                    <a:p>
                      <a:pPr marL="0" lvl="0" indent="0" algn="l" rtl="0">
                        <a:spcBef>
                          <a:spcPts val="0"/>
                        </a:spcBef>
                        <a:spcAft>
                          <a:spcPts val="0"/>
                        </a:spcAft>
                        <a:buNone/>
                      </a:pPr>
                      <a:r>
                        <a:rPr lang="en" sz="1000">
                          <a:solidFill>
                            <a:schemeClr val="dk1"/>
                          </a:solidFill>
                          <a:sym typeface="Calibri"/>
                        </a:rPr>
                        <a:t>previous</a:t>
                      </a:r>
                      <a:endParaRPr sz="1000">
                        <a:solidFill>
                          <a:schemeClr val="dk1"/>
                        </a:solidFill>
                        <a:latin typeface="Calibri"/>
                        <a:ea typeface="Calibri"/>
                        <a:cs typeface="Calibri"/>
                        <a:sym typeface="Calibri"/>
                      </a:endParaRPr>
                    </a:p>
                  </a:txBody>
                  <a:tcPr marL="62931" marR="62931" marT="62931" marB="629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000">
                          <a:solidFill>
                            <a:schemeClr val="dk1"/>
                          </a:solidFill>
                          <a:sym typeface="Calibri"/>
                        </a:rPr>
                        <a:t>Number of contacts performed before this campaign and for this client</a:t>
                      </a:r>
                      <a:endParaRPr sz="1000">
                        <a:solidFill>
                          <a:schemeClr val="dk1"/>
                        </a:solidFill>
                        <a:latin typeface="Calibri"/>
                        <a:ea typeface="Calibri"/>
                        <a:cs typeface="Calibri"/>
                        <a:sym typeface="Calibri"/>
                      </a:endParaRPr>
                    </a:p>
                  </a:txBody>
                  <a:tcPr marL="62931" marR="62931" marT="62931" marB="629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08393">
                <a:tc>
                  <a:txBody>
                    <a:bodyPr/>
                    <a:lstStyle/>
                    <a:p>
                      <a:pPr marL="0" lvl="0" indent="0" algn="l" rtl="0">
                        <a:spcBef>
                          <a:spcPts val="0"/>
                        </a:spcBef>
                        <a:spcAft>
                          <a:spcPts val="0"/>
                        </a:spcAft>
                        <a:buNone/>
                      </a:pPr>
                      <a:r>
                        <a:rPr lang="en" sz="1000">
                          <a:solidFill>
                            <a:schemeClr val="dk1"/>
                          </a:solidFill>
                          <a:sym typeface="Calibri"/>
                        </a:rPr>
                        <a:t>poutcome</a:t>
                      </a:r>
                      <a:endParaRPr sz="1000">
                        <a:solidFill>
                          <a:schemeClr val="dk1"/>
                        </a:solidFill>
                        <a:latin typeface="Calibri"/>
                        <a:ea typeface="Calibri"/>
                        <a:cs typeface="Calibri"/>
                        <a:sym typeface="Calibri"/>
                      </a:endParaRPr>
                    </a:p>
                  </a:txBody>
                  <a:tcPr marL="62931" marR="62931" marT="62931" marB="629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000">
                          <a:solidFill>
                            <a:schemeClr val="dk1"/>
                          </a:solidFill>
                          <a:sym typeface="Calibri"/>
                        </a:rPr>
                        <a:t>Outcome of the previous marketing campaign</a:t>
                      </a:r>
                      <a:endParaRPr sz="1000">
                        <a:solidFill>
                          <a:schemeClr val="dk1"/>
                        </a:solidFill>
                        <a:latin typeface="Calibri"/>
                        <a:ea typeface="Calibri"/>
                        <a:cs typeface="Calibri"/>
                        <a:sym typeface="Calibri"/>
                      </a:endParaRPr>
                    </a:p>
                  </a:txBody>
                  <a:tcPr marL="62931" marR="62931" marT="62931" marB="629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08393">
                <a:tc>
                  <a:txBody>
                    <a:bodyPr/>
                    <a:lstStyle/>
                    <a:p>
                      <a:pPr marL="0" lvl="0" indent="0" algn="l" rtl="0">
                        <a:spcBef>
                          <a:spcPts val="0"/>
                        </a:spcBef>
                        <a:spcAft>
                          <a:spcPts val="0"/>
                        </a:spcAft>
                        <a:buNone/>
                      </a:pPr>
                      <a:r>
                        <a:rPr lang="en" sz="1000">
                          <a:solidFill>
                            <a:schemeClr val="dk1"/>
                          </a:solidFill>
                          <a:sym typeface="Calibri"/>
                        </a:rPr>
                        <a:t>emp.var.rate</a:t>
                      </a:r>
                      <a:endParaRPr sz="1000">
                        <a:solidFill>
                          <a:schemeClr val="dk1"/>
                        </a:solidFill>
                        <a:latin typeface="Calibri"/>
                        <a:ea typeface="Calibri"/>
                        <a:cs typeface="Calibri"/>
                        <a:sym typeface="Calibri"/>
                      </a:endParaRPr>
                    </a:p>
                  </a:txBody>
                  <a:tcPr marL="62931" marR="62931" marT="62931" marB="629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000" dirty="0">
                          <a:solidFill>
                            <a:schemeClr val="dk1"/>
                          </a:solidFill>
                          <a:sym typeface="Calibri"/>
                        </a:rPr>
                        <a:t>Employment variation rate - quarterly indicator</a:t>
                      </a:r>
                      <a:endParaRPr sz="1000" dirty="0">
                        <a:solidFill>
                          <a:schemeClr val="dk1"/>
                        </a:solidFill>
                        <a:latin typeface="Calibri"/>
                        <a:ea typeface="Calibri"/>
                        <a:cs typeface="Calibri"/>
                        <a:sym typeface="Calibri"/>
                      </a:endParaRPr>
                    </a:p>
                  </a:txBody>
                  <a:tcPr marL="62931" marR="62931" marT="62931" marB="629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08393">
                <a:tc>
                  <a:txBody>
                    <a:bodyPr/>
                    <a:lstStyle/>
                    <a:p>
                      <a:pPr marL="0" lvl="0" indent="0" algn="l" rtl="0">
                        <a:spcBef>
                          <a:spcPts val="0"/>
                        </a:spcBef>
                        <a:spcAft>
                          <a:spcPts val="0"/>
                        </a:spcAft>
                        <a:buNone/>
                      </a:pPr>
                      <a:r>
                        <a:rPr lang="en" sz="1000">
                          <a:solidFill>
                            <a:schemeClr val="dk1"/>
                          </a:solidFill>
                          <a:sym typeface="Calibri"/>
                        </a:rPr>
                        <a:t>cons.price.idx</a:t>
                      </a:r>
                      <a:endParaRPr sz="1000">
                        <a:solidFill>
                          <a:schemeClr val="dk1"/>
                        </a:solidFill>
                        <a:latin typeface="Calibri"/>
                        <a:ea typeface="Calibri"/>
                        <a:cs typeface="Calibri"/>
                        <a:sym typeface="Calibri"/>
                      </a:endParaRPr>
                    </a:p>
                  </a:txBody>
                  <a:tcPr marL="62931" marR="62931" marT="62931" marB="629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000">
                          <a:solidFill>
                            <a:schemeClr val="dk1"/>
                          </a:solidFill>
                          <a:sym typeface="Calibri"/>
                        </a:rPr>
                        <a:t>Consumer price index - monthly indicator</a:t>
                      </a:r>
                      <a:endParaRPr sz="1000">
                        <a:solidFill>
                          <a:schemeClr val="dk1"/>
                        </a:solidFill>
                        <a:latin typeface="Calibri"/>
                        <a:ea typeface="Calibri"/>
                        <a:cs typeface="Calibri"/>
                        <a:sym typeface="Calibri"/>
                      </a:endParaRPr>
                    </a:p>
                  </a:txBody>
                  <a:tcPr marL="62931" marR="62931" marT="62931" marB="629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08393">
                <a:tc>
                  <a:txBody>
                    <a:bodyPr/>
                    <a:lstStyle/>
                    <a:p>
                      <a:pPr marL="0" lvl="0" indent="0" algn="l" rtl="0">
                        <a:spcBef>
                          <a:spcPts val="0"/>
                        </a:spcBef>
                        <a:spcAft>
                          <a:spcPts val="0"/>
                        </a:spcAft>
                        <a:buNone/>
                      </a:pPr>
                      <a:r>
                        <a:rPr lang="en" sz="1000">
                          <a:solidFill>
                            <a:schemeClr val="dk1"/>
                          </a:solidFill>
                          <a:sym typeface="Calibri"/>
                        </a:rPr>
                        <a:t>cons.conf.idx</a:t>
                      </a:r>
                      <a:endParaRPr sz="1000">
                        <a:solidFill>
                          <a:schemeClr val="dk1"/>
                        </a:solidFill>
                        <a:latin typeface="Calibri"/>
                        <a:ea typeface="Calibri"/>
                        <a:cs typeface="Calibri"/>
                        <a:sym typeface="Calibri"/>
                      </a:endParaRPr>
                    </a:p>
                  </a:txBody>
                  <a:tcPr marL="62931" marR="62931" marT="62931" marB="629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000">
                          <a:solidFill>
                            <a:schemeClr val="dk1"/>
                          </a:solidFill>
                          <a:sym typeface="Calibri"/>
                        </a:rPr>
                        <a:t>Consumer confidence index - monthly indicator</a:t>
                      </a:r>
                      <a:endParaRPr sz="1000">
                        <a:solidFill>
                          <a:schemeClr val="dk1"/>
                        </a:solidFill>
                        <a:latin typeface="Calibri"/>
                        <a:ea typeface="Calibri"/>
                        <a:cs typeface="Calibri"/>
                        <a:sym typeface="Calibri"/>
                      </a:endParaRPr>
                    </a:p>
                  </a:txBody>
                  <a:tcPr marL="62931" marR="62931" marT="62931" marB="629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08393">
                <a:tc>
                  <a:txBody>
                    <a:bodyPr/>
                    <a:lstStyle/>
                    <a:p>
                      <a:pPr marL="0" lvl="0" indent="0" algn="l" rtl="0">
                        <a:spcBef>
                          <a:spcPts val="0"/>
                        </a:spcBef>
                        <a:spcAft>
                          <a:spcPts val="0"/>
                        </a:spcAft>
                        <a:buNone/>
                      </a:pPr>
                      <a:r>
                        <a:rPr lang="en" sz="1000">
                          <a:solidFill>
                            <a:schemeClr val="dk1"/>
                          </a:solidFill>
                          <a:sym typeface="Calibri"/>
                        </a:rPr>
                        <a:t>euribor3m</a:t>
                      </a:r>
                      <a:endParaRPr sz="1000">
                        <a:solidFill>
                          <a:schemeClr val="dk1"/>
                        </a:solidFill>
                        <a:latin typeface="Calibri"/>
                        <a:ea typeface="Calibri"/>
                        <a:cs typeface="Calibri"/>
                        <a:sym typeface="Calibri"/>
                      </a:endParaRPr>
                    </a:p>
                  </a:txBody>
                  <a:tcPr marL="62931" marR="62931" marT="62931" marB="629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000">
                          <a:solidFill>
                            <a:schemeClr val="dk1"/>
                          </a:solidFill>
                          <a:sym typeface="Calibri"/>
                        </a:rPr>
                        <a:t>Euribor 3 month rate - daily indicator</a:t>
                      </a:r>
                      <a:endParaRPr sz="1000">
                        <a:solidFill>
                          <a:schemeClr val="dk1"/>
                        </a:solidFill>
                        <a:latin typeface="Calibri"/>
                        <a:ea typeface="Calibri"/>
                        <a:cs typeface="Calibri"/>
                        <a:sym typeface="Calibri"/>
                      </a:endParaRPr>
                    </a:p>
                  </a:txBody>
                  <a:tcPr marL="62931" marR="62931" marT="62931" marB="629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08393">
                <a:tc>
                  <a:txBody>
                    <a:bodyPr/>
                    <a:lstStyle/>
                    <a:p>
                      <a:pPr marL="0" lvl="0" indent="0" algn="l" rtl="0">
                        <a:spcBef>
                          <a:spcPts val="0"/>
                        </a:spcBef>
                        <a:spcAft>
                          <a:spcPts val="0"/>
                        </a:spcAft>
                        <a:buNone/>
                      </a:pPr>
                      <a:r>
                        <a:rPr lang="en" sz="1000">
                          <a:solidFill>
                            <a:schemeClr val="dk1"/>
                          </a:solidFill>
                          <a:sym typeface="Calibri"/>
                        </a:rPr>
                        <a:t>nr.employed</a:t>
                      </a:r>
                      <a:endParaRPr sz="1000">
                        <a:solidFill>
                          <a:schemeClr val="dk1"/>
                        </a:solidFill>
                        <a:latin typeface="Calibri"/>
                        <a:ea typeface="Calibri"/>
                        <a:cs typeface="Calibri"/>
                        <a:sym typeface="Calibri"/>
                      </a:endParaRPr>
                    </a:p>
                  </a:txBody>
                  <a:tcPr marL="62931" marR="62931" marT="62931" marB="629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000">
                          <a:solidFill>
                            <a:schemeClr val="dk1"/>
                          </a:solidFill>
                          <a:sym typeface="Calibri"/>
                        </a:rPr>
                        <a:t>Number of employees - quarterly indicator</a:t>
                      </a:r>
                      <a:endParaRPr sz="1000">
                        <a:solidFill>
                          <a:schemeClr val="dk1"/>
                        </a:solidFill>
                        <a:latin typeface="Calibri"/>
                        <a:ea typeface="Calibri"/>
                        <a:cs typeface="Calibri"/>
                        <a:sym typeface="Calibri"/>
                      </a:endParaRPr>
                    </a:p>
                  </a:txBody>
                  <a:tcPr marL="62931" marR="62931" marT="62931" marB="629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08393">
                <a:tc>
                  <a:txBody>
                    <a:bodyPr/>
                    <a:lstStyle/>
                    <a:p>
                      <a:pPr marL="0" lvl="0" indent="0" algn="l" rtl="0">
                        <a:spcBef>
                          <a:spcPts val="0"/>
                        </a:spcBef>
                        <a:spcAft>
                          <a:spcPts val="0"/>
                        </a:spcAft>
                        <a:buNone/>
                      </a:pPr>
                      <a:r>
                        <a:rPr lang="en" sz="1000">
                          <a:solidFill>
                            <a:schemeClr val="dk1"/>
                          </a:solidFill>
                          <a:sym typeface="Calibri"/>
                        </a:rPr>
                        <a:t>Y(Term deposit enrollment)</a:t>
                      </a:r>
                      <a:endParaRPr sz="1000">
                        <a:solidFill>
                          <a:schemeClr val="dk1"/>
                        </a:solidFill>
                        <a:latin typeface="Calibri"/>
                        <a:ea typeface="Calibri"/>
                        <a:cs typeface="Calibri"/>
                        <a:sym typeface="Calibri"/>
                      </a:endParaRPr>
                    </a:p>
                  </a:txBody>
                  <a:tcPr marL="62931" marR="62931" marT="62931" marB="629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000" dirty="0">
                          <a:solidFill>
                            <a:schemeClr val="dk1"/>
                          </a:solidFill>
                          <a:sym typeface="Calibri"/>
                        </a:rPr>
                        <a:t> Has the client subscribed a term deposit</a:t>
                      </a:r>
                      <a:endParaRPr sz="1000" dirty="0">
                        <a:solidFill>
                          <a:schemeClr val="dk1"/>
                        </a:solidFill>
                        <a:latin typeface="Calibri"/>
                        <a:ea typeface="Calibri"/>
                        <a:cs typeface="Calibri"/>
                        <a:sym typeface="Calibri"/>
                      </a:endParaRPr>
                    </a:p>
                  </a:txBody>
                  <a:tcPr marL="62931" marR="62931" marT="62931" marB="629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90" name="Google Shape;90;p19"/>
          <p:cNvPicPr preferRelativeResize="0"/>
          <p:nvPr/>
        </p:nvPicPr>
        <p:blipFill>
          <a:blip r:embed="rId3">
            <a:alphaModFix/>
          </a:blip>
          <a:stretch>
            <a:fillRect/>
          </a:stretch>
        </p:blipFill>
        <p:spPr>
          <a:xfrm>
            <a:off x="446026" y="489098"/>
            <a:ext cx="4625704" cy="3568103"/>
          </a:xfrm>
          <a:prstGeom prst="rect">
            <a:avLst/>
          </a:prstGeom>
          <a:noFill/>
          <a:ln>
            <a:noFill/>
          </a:ln>
        </p:spPr>
      </p:pic>
      <p:graphicFrame>
        <p:nvGraphicFramePr>
          <p:cNvPr id="92" name="Google Shape;89;p19">
            <a:extLst>
              <a:ext uri="{FF2B5EF4-FFF2-40B4-BE49-F238E27FC236}">
                <a16:creationId xmlns:a16="http://schemas.microsoft.com/office/drawing/2014/main" id="{D65BA866-0B5D-D212-4DEE-7A5C32F0F076}"/>
              </a:ext>
            </a:extLst>
          </p:cNvPr>
          <p:cNvGraphicFramePr/>
          <p:nvPr>
            <p:extLst>
              <p:ext uri="{D42A27DB-BD31-4B8C-83A1-F6EECF244321}">
                <p14:modId xmlns:p14="http://schemas.microsoft.com/office/powerpoint/2010/main" val="2260530976"/>
              </p:ext>
            </p:extLst>
          </p:nvPr>
        </p:nvGraphicFramePr>
        <p:xfrm>
          <a:off x="5699051" y="131425"/>
          <a:ext cx="3337949" cy="44301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6" name="Google Shape;96;p20"/>
          <p:cNvPicPr preferRelativeResize="0"/>
          <p:nvPr/>
        </p:nvPicPr>
        <p:blipFill>
          <a:blip r:embed="rId3">
            <a:alphaModFix/>
          </a:blip>
          <a:stretch>
            <a:fillRect/>
          </a:stretch>
        </p:blipFill>
        <p:spPr>
          <a:xfrm>
            <a:off x="152400" y="152400"/>
            <a:ext cx="5532120" cy="3739896"/>
          </a:xfrm>
          <a:prstGeom prst="rect">
            <a:avLst/>
          </a:prstGeom>
          <a:noFill/>
          <a:ln>
            <a:noFill/>
          </a:ln>
        </p:spPr>
      </p:pic>
      <p:graphicFrame>
        <p:nvGraphicFramePr>
          <p:cNvPr id="98" name="Google Shape;95;p20">
            <a:extLst>
              <a:ext uri="{FF2B5EF4-FFF2-40B4-BE49-F238E27FC236}">
                <a16:creationId xmlns:a16="http://schemas.microsoft.com/office/drawing/2014/main" id="{9B6F5877-BABF-12A3-5C77-CC0B4DBDFF42}"/>
              </a:ext>
            </a:extLst>
          </p:cNvPr>
          <p:cNvGraphicFramePr/>
          <p:nvPr/>
        </p:nvGraphicFramePr>
        <p:xfrm>
          <a:off x="5932300" y="152400"/>
          <a:ext cx="2935200" cy="4425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2" name="Google Shape;102;p21" descr="Chart, bar chart&#10;&#10;Description automatically generated"/>
          <p:cNvPicPr preferRelativeResize="0"/>
          <p:nvPr/>
        </p:nvPicPr>
        <p:blipFill>
          <a:blip r:embed="rId3">
            <a:alphaModFix/>
          </a:blip>
          <a:stretch>
            <a:fillRect/>
          </a:stretch>
        </p:blipFill>
        <p:spPr>
          <a:xfrm>
            <a:off x="152400" y="152400"/>
            <a:ext cx="5777345" cy="4124036"/>
          </a:xfrm>
          <a:prstGeom prst="rect">
            <a:avLst/>
          </a:prstGeom>
          <a:noFill/>
          <a:ln>
            <a:noFill/>
          </a:ln>
        </p:spPr>
      </p:pic>
      <p:graphicFrame>
        <p:nvGraphicFramePr>
          <p:cNvPr id="104" name="Google Shape;101;p21">
            <a:extLst>
              <a:ext uri="{FF2B5EF4-FFF2-40B4-BE49-F238E27FC236}">
                <a16:creationId xmlns:a16="http://schemas.microsoft.com/office/drawing/2014/main" id="{E8C1DCED-71EA-08DB-C9FF-A2FC5A4AD9F8}"/>
              </a:ext>
            </a:extLst>
          </p:cNvPr>
          <p:cNvGraphicFramePr/>
          <p:nvPr>
            <p:extLst>
              <p:ext uri="{D42A27DB-BD31-4B8C-83A1-F6EECF244321}">
                <p14:modId xmlns:p14="http://schemas.microsoft.com/office/powerpoint/2010/main" val="3900474379"/>
              </p:ext>
            </p:extLst>
          </p:nvPr>
        </p:nvGraphicFramePr>
        <p:xfrm>
          <a:off x="6186875" y="152400"/>
          <a:ext cx="2904600" cy="48285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2069</TotalTime>
  <Words>1348</Words>
  <Application>Microsoft Macintosh PowerPoint</Application>
  <PresentationFormat>On-screen Show (16:9)</PresentationFormat>
  <Paragraphs>211</Paragraphs>
  <Slides>21</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Trebuchet MS</vt:lpstr>
      <vt:lpstr>Wingdings 3</vt:lpstr>
      <vt:lpstr>Facet</vt:lpstr>
      <vt:lpstr>MBC 638 Final Project</vt:lpstr>
      <vt:lpstr>Descriptive Analytics  Part A</vt:lpstr>
      <vt:lpstr>PART A: Descriptive Analysis</vt:lpstr>
      <vt:lpstr>Data Description and Source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MBC 638 Final Project</dc:title>
  <cp:lastModifiedBy>Ankita Jayprakash Vartak</cp:lastModifiedBy>
  <cp:revision>19</cp:revision>
  <dcterms:modified xsi:type="dcterms:W3CDTF">2022-05-08T03:12:55Z</dcterms:modified>
</cp:coreProperties>
</file>