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524000"/>
            <a:ext cx="777240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UE19CS204 – Web Technologies</a:t>
            </a:r>
            <a:br>
              <a:rPr lang="en-US" sz="3200"/>
            </a:br>
            <a:r>
              <a:rPr lang="en-US" sz="3200"/>
              <a:t>Mini Project</a:t>
            </a:r>
            <a:endParaRPr sz="32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990600" y="3624550"/>
            <a:ext cx="70866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800"/>
              <a:t>Section - B 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800"/>
              <a:t>ANUSHA S RAO PES1UG19CS077</a:t>
            </a:r>
            <a:endParaRPr sz="2800"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800"/>
              <a:t>ASHISH ANAND PES1UG19CS094</a:t>
            </a:r>
            <a:endParaRPr sz="2800"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800"/>
              <a:t>ANKITA V PES1UG19CS068</a:t>
            </a:r>
            <a:endParaRPr sz="2800"/>
          </a:p>
        </p:txBody>
      </p:sp>
      <p:sp>
        <p:nvSpPr>
          <p:cNvPr descr="PES University - Home | Facebook" id="86" name="Google Shape;86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dex.png"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9038" y="0"/>
            <a:ext cx="16859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1058175" y="5791200"/>
            <a:ext cx="7247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GITHUB Link - https://github.com/AnkitaVasudevan/WT-Project</a:t>
            </a:r>
            <a:endParaRPr b="0" i="0" sz="2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85800" y="2765425"/>
            <a:ext cx="7772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Title - PDF Converter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84900" y="4487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the Project 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982400"/>
            <a:ext cx="8229600" cy="4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rgbClr val="000000"/>
                </a:solidFill>
              </a:rPr>
              <a:t>Our project converts text to PDF.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rgbClr val="212121"/>
                </a:solidFill>
                <a:highlight>
                  <a:srgbClr val="FFFFFF"/>
                </a:highlight>
              </a:rPr>
              <a:t>Drag and drop your text to begin.It will then be converted into a PDF format.</a:t>
            </a:r>
            <a:endParaRPr sz="25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libri"/>
              <a:buChar char="●"/>
            </a:pPr>
            <a:r>
              <a:rPr lang="en-US" sz="2500"/>
              <a:t>Your new document will be ready to download immediately.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rgbClr val="212121"/>
                </a:solidFill>
                <a:highlight>
                  <a:srgbClr val="FFFFFF"/>
                </a:highlight>
              </a:rPr>
              <a:t>The advantage is that you do not need to register or install a software. </a:t>
            </a:r>
            <a:endParaRPr sz="25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500"/>
              <a:buChar char="●"/>
            </a:pPr>
            <a:r>
              <a:rPr lang="en-US" sz="2500">
                <a:solidFill>
                  <a:srgbClr val="212121"/>
                </a:solidFill>
                <a:highlight>
                  <a:srgbClr val="FFFFFF"/>
                </a:highlight>
              </a:rPr>
              <a:t>We thought that this would be extremely helpful as students are often asked to convert files to pdf.</a:t>
            </a:r>
            <a:endParaRPr sz="25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375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Technologies Used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</a:rPr>
              <a:t> MongoDB</a:t>
            </a:r>
            <a:endParaRPr sz="2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</a:rPr>
              <a:t> ExpressJS,</a:t>
            </a:r>
            <a:endParaRPr sz="2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</a:rPr>
              <a:t> ReactJS</a:t>
            </a:r>
            <a:endParaRPr sz="2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</a:rPr>
              <a:t> NodeJS</a:t>
            </a:r>
            <a:endParaRPr sz="2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Libraries used :  Axios </a:t>
            </a:r>
            <a:br>
              <a:rPr lang="en-US" sz="2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			React router</a:t>
            </a:r>
            <a:br>
              <a:rPr lang="en-US" sz="2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			Bootstrap</a:t>
            </a:r>
            <a:br>
              <a:rPr lang="en-US" sz="2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			Js file download 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Member Contributions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57200" y="1995775"/>
            <a:ext cx="8229600" cy="4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Anusha : History tracking of the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Ankita : HTML to PDF with Node.js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Ashish : Sign up /Sign in functionality.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All three of us worked on the combination of our individual codes.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