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60" r:id="rId3"/>
    <p:sldId id="257" r:id="rId4"/>
    <p:sldId id="271" r:id="rId5"/>
    <p:sldId id="259" r:id="rId6"/>
    <p:sldId id="258" r:id="rId7"/>
    <p:sldId id="261" r:id="rId8"/>
    <p:sldId id="314" r:id="rId9"/>
    <p:sldId id="315" r:id="rId10"/>
    <p:sldId id="316" r:id="rId11"/>
    <p:sldId id="265" r:id="rId12"/>
    <p:sldId id="317" r:id="rId13"/>
    <p:sldId id="318" r:id="rId14"/>
    <p:sldId id="320" r:id="rId15"/>
    <p:sldId id="290" r:id="rId16"/>
    <p:sldId id="296" r:id="rId17"/>
    <p:sldId id="321" r:id="rId18"/>
  </p:sldIdLst>
  <p:sldSz cx="9144000" cy="5143500" type="screen16x9"/>
  <p:notesSz cx="6858000" cy="9144000"/>
  <p:embeddedFontLst>
    <p:embeddedFont>
      <p:font typeface="Livvic" charset="0"/>
      <p:regular r:id="rId20"/>
      <p:bold r:id="rId21"/>
      <p:italic r:id="rId22"/>
      <p:boldItalic r:id="rId23"/>
    </p:embeddedFont>
    <p:embeddedFont>
      <p:font typeface="Karla" charset="0"/>
      <p:regular r:id="rId24"/>
      <p:bold r:id="rId25"/>
      <p:italic r:id="rId26"/>
      <p:boldItalic r:id="rId27"/>
    </p:embeddedFont>
    <p:embeddedFont>
      <p:font typeface="Anaheim" charset="0"/>
      <p:regular r:id="rId28"/>
    </p:embeddedFont>
    <p:embeddedFont>
      <p:font typeface="Hind Guntur" charset="0"/>
      <p:regular r:id="rId29"/>
      <p:bold r:id="rId30"/>
    </p:embeddedFont>
    <p:embeddedFont>
      <p:font typeface="Hind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5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16882D-0B75-4822-8757-B7773267D296}">
  <a:tblStyle styleId="{9D16882D-0B75-4822-8757-B7773267D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4909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" name="Google Shape;3450;ga337770888_0_345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1" name="Google Shape;3451;ga337770888_0_345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adc6ae5fa8_0_2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adc6ae5fa8_0_2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938c3b824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938c3b824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a337770888_0_184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0" name="Google Shape;2470;ga337770888_0_184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938c3b824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938c3b824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938c3b82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938c3b82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967b3b47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967b3b47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a337770888_0_368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a337770888_0_368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a337770888_0_230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a337770888_0_230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4575" y="882225"/>
            <a:ext cx="3879300" cy="16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Karla"/>
              <a:buNone/>
              <a:defRPr sz="7100" b="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None/>
              <a:defRPr sz="6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9125" y="2548350"/>
            <a:ext cx="3665700" cy="614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1600">
                <a:solidFill>
                  <a:srgbClr val="455A6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Hind"/>
              <a:buNone/>
              <a:defRPr sz="20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4"/>
          <p:cNvSpPr/>
          <p:nvPr/>
        </p:nvSpPr>
        <p:spPr>
          <a:xfrm>
            <a:off x="744275" y="4406825"/>
            <a:ext cx="6447269" cy="4050"/>
          </a:xfrm>
          <a:custGeom>
            <a:avLst/>
            <a:gdLst/>
            <a:ahLst/>
            <a:cxnLst/>
            <a:rect l="l" t="t" r="r" b="b"/>
            <a:pathLst>
              <a:path w="243684" h="153" extrusionOk="0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14"/>
          <p:cNvGrpSpPr/>
          <p:nvPr/>
        </p:nvGrpSpPr>
        <p:grpSpPr>
          <a:xfrm>
            <a:off x="4899365" y="1108765"/>
            <a:ext cx="1381840" cy="1348654"/>
            <a:chOff x="4275545" y="1603925"/>
            <a:chExt cx="670178" cy="654083"/>
          </a:xfrm>
        </p:grpSpPr>
        <p:sp>
          <p:nvSpPr>
            <p:cNvPr id="493" name="Google Shape;493;p14"/>
            <p:cNvSpPr/>
            <p:nvPr/>
          </p:nvSpPr>
          <p:spPr>
            <a:xfrm>
              <a:off x="4318427" y="1603925"/>
              <a:ext cx="627295" cy="653422"/>
            </a:xfrm>
            <a:custGeom>
              <a:avLst/>
              <a:gdLst/>
              <a:ahLst/>
              <a:cxnLst/>
              <a:rect l="l" t="t" r="r" b="b"/>
              <a:pathLst>
                <a:path w="2845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51" y="29636"/>
                  </a:lnTo>
                  <a:lnTo>
                    <a:pt x="284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275545" y="1603925"/>
              <a:ext cx="627957" cy="653422"/>
            </a:xfrm>
            <a:custGeom>
              <a:avLst/>
              <a:gdLst/>
              <a:ahLst/>
              <a:cxnLst/>
              <a:rect l="l" t="t" r="r" b="b"/>
              <a:pathLst>
                <a:path w="28482" h="29637" extrusionOk="0">
                  <a:moveTo>
                    <a:pt x="1" y="1"/>
                  </a:moveTo>
                  <a:lnTo>
                    <a:pt x="1" y="29636"/>
                  </a:lnTo>
                  <a:lnTo>
                    <a:pt x="28481" y="29636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4275545" y="1603925"/>
              <a:ext cx="627957" cy="654083"/>
            </a:xfrm>
            <a:custGeom>
              <a:avLst/>
              <a:gdLst/>
              <a:ahLst/>
              <a:cxnLst/>
              <a:rect l="l" t="t" r="r" b="b"/>
              <a:pathLst>
                <a:path w="28482" h="29667" extrusionOk="0">
                  <a:moveTo>
                    <a:pt x="1" y="1"/>
                  </a:moveTo>
                  <a:lnTo>
                    <a:pt x="1" y="29667"/>
                  </a:lnTo>
                  <a:lnTo>
                    <a:pt x="31" y="29667"/>
                  </a:lnTo>
                  <a:lnTo>
                    <a:pt x="31" y="31"/>
                  </a:lnTo>
                  <a:lnTo>
                    <a:pt x="28451" y="31"/>
                  </a:lnTo>
                  <a:lnTo>
                    <a:pt x="28451" y="29667"/>
                  </a:lnTo>
                  <a:lnTo>
                    <a:pt x="28481" y="29667"/>
                  </a:lnTo>
                  <a:lnTo>
                    <a:pt x="28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4359987" y="1691718"/>
              <a:ext cx="459073" cy="477835"/>
            </a:xfrm>
            <a:custGeom>
              <a:avLst/>
              <a:gdLst/>
              <a:ahLst/>
              <a:cxnLst/>
              <a:rect l="l" t="t" r="r" b="b"/>
              <a:pathLst>
                <a:path w="20822" h="21673" extrusionOk="0">
                  <a:moveTo>
                    <a:pt x="1" y="0"/>
                  </a:moveTo>
                  <a:lnTo>
                    <a:pt x="1" y="21673"/>
                  </a:lnTo>
                  <a:lnTo>
                    <a:pt x="20822" y="21673"/>
                  </a:lnTo>
                  <a:lnTo>
                    <a:pt x="2082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4276228" y="2172883"/>
              <a:ext cx="83781" cy="82458"/>
            </a:xfrm>
            <a:custGeom>
              <a:avLst/>
              <a:gdLst/>
              <a:ahLst/>
              <a:cxnLst/>
              <a:rect l="l" t="t" r="r" b="b"/>
              <a:pathLst>
                <a:path w="3800" h="3740" extrusionOk="0">
                  <a:moveTo>
                    <a:pt x="3800" y="1"/>
                  </a:moveTo>
                  <a:lnTo>
                    <a:pt x="3800" y="1"/>
                  </a:lnTo>
                  <a:cubicBezTo>
                    <a:pt x="3587" y="152"/>
                    <a:pt x="3374" y="304"/>
                    <a:pt x="3222" y="517"/>
                  </a:cubicBezTo>
                  <a:cubicBezTo>
                    <a:pt x="2857" y="821"/>
                    <a:pt x="2371" y="1277"/>
                    <a:pt x="1854" y="1794"/>
                  </a:cubicBezTo>
                  <a:cubicBezTo>
                    <a:pt x="1307" y="2311"/>
                    <a:pt x="851" y="2797"/>
                    <a:pt x="517" y="3162"/>
                  </a:cubicBezTo>
                  <a:cubicBezTo>
                    <a:pt x="334" y="3314"/>
                    <a:pt x="152" y="3526"/>
                    <a:pt x="0" y="3739"/>
                  </a:cubicBezTo>
                  <a:cubicBezTo>
                    <a:pt x="243" y="3587"/>
                    <a:pt x="426" y="3435"/>
                    <a:pt x="608" y="3253"/>
                  </a:cubicBezTo>
                  <a:cubicBezTo>
                    <a:pt x="973" y="2918"/>
                    <a:pt x="1459" y="2463"/>
                    <a:pt x="1976" y="1946"/>
                  </a:cubicBezTo>
                  <a:cubicBezTo>
                    <a:pt x="2492" y="1429"/>
                    <a:pt x="2979" y="943"/>
                    <a:pt x="3283" y="608"/>
                  </a:cubicBezTo>
                  <a:cubicBezTo>
                    <a:pt x="3496" y="42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4819038" y="2171538"/>
              <a:ext cx="82458" cy="83803"/>
            </a:xfrm>
            <a:custGeom>
              <a:avLst/>
              <a:gdLst/>
              <a:ahLst/>
              <a:cxnLst/>
              <a:rect l="l" t="t" r="r" b="b"/>
              <a:pathLst>
                <a:path w="3740" h="380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244"/>
                    <a:pt x="305" y="426"/>
                    <a:pt x="487" y="609"/>
                  </a:cubicBezTo>
                  <a:cubicBezTo>
                    <a:pt x="821" y="973"/>
                    <a:pt x="1277" y="1460"/>
                    <a:pt x="1794" y="1976"/>
                  </a:cubicBezTo>
                  <a:cubicBezTo>
                    <a:pt x="2311" y="2493"/>
                    <a:pt x="2797" y="2979"/>
                    <a:pt x="3131" y="3283"/>
                  </a:cubicBezTo>
                  <a:cubicBezTo>
                    <a:pt x="3314" y="3496"/>
                    <a:pt x="3526" y="3648"/>
                    <a:pt x="3739" y="3800"/>
                  </a:cubicBezTo>
                  <a:cubicBezTo>
                    <a:pt x="3587" y="3587"/>
                    <a:pt x="3435" y="3375"/>
                    <a:pt x="3223" y="3223"/>
                  </a:cubicBezTo>
                  <a:cubicBezTo>
                    <a:pt x="2919" y="2858"/>
                    <a:pt x="2463" y="2372"/>
                    <a:pt x="1946" y="1855"/>
                  </a:cubicBezTo>
                  <a:cubicBezTo>
                    <a:pt x="1429" y="1338"/>
                    <a:pt x="943" y="852"/>
                    <a:pt x="578" y="517"/>
                  </a:cubicBezTo>
                  <a:cubicBezTo>
                    <a:pt x="426" y="335"/>
                    <a:pt x="213" y="153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4817693" y="1610627"/>
              <a:ext cx="83803" cy="82458"/>
            </a:xfrm>
            <a:custGeom>
              <a:avLst/>
              <a:gdLst/>
              <a:ahLst/>
              <a:cxnLst/>
              <a:rect l="l" t="t" r="r" b="b"/>
              <a:pathLst>
                <a:path w="3801" h="3740" extrusionOk="0">
                  <a:moveTo>
                    <a:pt x="3800" y="1"/>
                  </a:moveTo>
                  <a:cubicBezTo>
                    <a:pt x="3587" y="122"/>
                    <a:pt x="3375" y="305"/>
                    <a:pt x="3192" y="487"/>
                  </a:cubicBezTo>
                  <a:cubicBezTo>
                    <a:pt x="2828" y="821"/>
                    <a:pt x="2372" y="1277"/>
                    <a:pt x="1825" y="1794"/>
                  </a:cubicBezTo>
                  <a:cubicBezTo>
                    <a:pt x="1308" y="2311"/>
                    <a:pt x="852" y="2767"/>
                    <a:pt x="518" y="3131"/>
                  </a:cubicBezTo>
                  <a:cubicBezTo>
                    <a:pt x="305" y="3314"/>
                    <a:pt x="153" y="3496"/>
                    <a:pt x="1" y="3739"/>
                  </a:cubicBezTo>
                  <a:cubicBezTo>
                    <a:pt x="214" y="3587"/>
                    <a:pt x="426" y="3405"/>
                    <a:pt x="609" y="3223"/>
                  </a:cubicBezTo>
                  <a:cubicBezTo>
                    <a:pt x="943" y="2919"/>
                    <a:pt x="1429" y="2432"/>
                    <a:pt x="1946" y="1916"/>
                  </a:cubicBezTo>
                  <a:cubicBezTo>
                    <a:pt x="2493" y="1399"/>
                    <a:pt x="2949" y="943"/>
                    <a:pt x="3284" y="578"/>
                  </a:cubicBezTo>
                  <a:cubicBezTo>
                    <a:pt x="3466" y="396"/>
                    <a:pt x="3648" y="213"/>
                    <a:pt x="3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4276228" y="1610627"/>
              <a:ext cx="83119" cy="83803"/>
            </a:xfrm>
            <a:custGeom>
              <a:avLst/>
              <a:gdLst/>
              <a:ahLst/>
              <a:cxnLst/>
              <a:rect l="l" t="t" r="r" b="b"/>
              <a:pathLst>
                <a:path w="3770" h="3801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213"/>
                    <a:pt x="334" y="426"/>
                    <a:pt x="517" y="609"/>
                  </a:cubicBezTo>
                  <a:cubicBezTo>
                    <a:pt x="851" y="943"/>
                    <a:pt x="1307" y="1429"/>
                    <a:pt x="1824" y="1946"/>
                  </a:cubicBezTo>
                  <a:cubicBezTo>
                    <a:pt x="2341" y="2463"/>
                    <a:pt x="2796" y="2949"/>
                    <a:pt x="3161" y="3283"/>
                  </a:cubicBezTo>
                  <a:cubicBezTo>
                    <a:pt x="3344" y="3466"/>
                    <a:pt x="3526" y="3648"/>
                    <a:pt x="3769" y="3800"/>
                  </a:cubicBezTo>
                  <a:cubicBezTo>
                    <a:pt x="3617" y="3557"/>
                    <a:pt x="3435" y="3375"/>
                    <a:pt x="3252" y="3192"/>
                  </a:cubicBezTo>
                  <a:cubicBezTo>
                    <a:pt x="2918" y="2827"/>
                    <a:pt x="2462" y="2371"/>
                    <a:pt x="1945" y="1824"/>
                  </a:cubicBezTo>
                  <a:cubicBezTo>
                    <a:pt x="1429" y="1308"/>
                    <a:pt x="973" y="821"/>
                    <a:pt x="608" y="517"/>
                  </a:cubicBezTo>
                  <a:cubicBezTo>
                    <a:pt x="426" y="305"/>
                    <a:pt x="243" y="122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4358642" y="1690373"/>
              <a:ext cx="461079" cy="480525"/>
            </a:xfrm>
            <a:custGeom>
              <a:avLst/>
              <a:gdLst/>
              <a:ahLst/>
              <a:cxnLst/>
              <a:rect l="l" t="t" r="r" b="b"/>
              <a:pathLst>
                <a:path w="20913" h="21795" extrusionOk="0">
                  <a:moveTo>
                    <a:pt x="1" y="1"/>
                  </a:moveTo>
                  <a:lnTo>
                    <a:pt x="1" y="92"/>
                  </a:lnTo>
                  <a:lnTo>
                    <a:pt x="1" y="21764"/>
                  </a:lnTo>
                  <a:lnTo>
                    <a:pt x="1" y="21794"/>
                  </a:lnTo>
                  <a:lnTo>
                    <a:pt x="122" y="21794"/>
                  </a:lnTo>
                  <a:lnTo>
                    <a:pt x="15199" y="21764"/>
                  </a:lnTo>
                  <a:lnTo>
                    <a:pt x="19393" y="21734"/>
                  </a:lnTo>
                  <a:lnTo>
                    <a:pt x="19363" y="21734"/>
                  </a:lnTo>
                  <a:lnTo>
                    <a:pt x="15138" y="21703"/>
                  </a:lnTo>
                  <a:lnTo>
                    <a:pt x="213" y="21673"/>
                  </a:lnTo>
                  <a:lnTo>
                    <a:pt x="213" y="21673"/>
                  </a:lnTo>
                  <a:lnTo>
                    <a:pt x="213" y="153"/>
                  </a:lnTo>
                  <a:lnTo>
                    <a:pt x="20791" y="153"/>
                  </a:lnTo>
                  <a:cubicBezTo>
                    <a:pt x="20792" y="6617"/>
                    <a:pt x="20822" y="11994"/>
                    <a:pt x="20822" y="15776"/>
                  </a:cubicBezTo>
                  <a:lnTo>
                    <a:pt x="20822" y="20183"/>
                  </a:lnTo>
                  <a:lnTo>
                    <a:pt x="20822" y="21369"/>
                  </a:lnTo>
                  <a:lnTo>
                    <a:pt x="20822" y="21673"/>
                  </a:lnTo>
                  <a:cubicBezTo>
                    <a:pt x="20822" y="21703"/>
                    <a:pt x="20822" y="21734"/>
                    <a:pt x="20822" y="21764"/>
                  </a:cubicBezTo>
                  <a:cubicBezTo>
                    <a:pt x="20852" y="21734"/>
                    <a:pt x="20852" y="21673"/>
                    <a:pt x="20883" y="21642"/>
                  </a:cubicBezTo>
                  <a:lnTo>
                    <a:pt x="20883" y="21338"/>
                  </a:lnTo>
                  <a:lnTo>
                    <a:pt x="20883" y="20214"/>
                  </a:lnTo>
                  <a:lnTo>
                    <a:pt x="20883" y="15806"/>
                  </a:lnTo>
                  <a:cubicBezTo>
                    <a:pt x="20883" y="12007"/>
                    <a:pt x="20913" y="6566"/>
                    <a:pt x="20913" y="61"/>
                  </a:cubicBezTo>
                  <a:lnTo>
                    <a:pt x="209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4512776" y="1853900"/>
              <a:ext cx="153495" cy="153473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1" y="0"/>
                  </a:moveTo>
                  <a:lnTo>
                    <a:pt x="1" y="6961"/>
                  </a:lnTo>
                  <a:lnTo>
                    <a:pt x="6961" y="6961"/>
                  </a:lnTo>
                  <a:lnTo>
                    <a:pt x="69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14"/>
          <p:cNvSpPr/>
          <p:nvPr/>
        </p:nvSpPr>
        <p:spPr>
          <a:xfrm>
            <a:off x="5439104" y="4415525"/>
            <a:ext cx="258683" cy="102565"/>
          </a:xfrm>
          <a:custGeom>
            <a:avLst/>
            <a:gdLst/>
            <a:ahLst/>
            <a:cxnLst/>
            <a:rect l="l" t="t" r="r" b="b"/>
            <a:pathLst>
              <a:path w="11733" h="4652" extrusionOk="0">
                <a:moveTo>
                  <a:pt x="0" y="1"/>
                </a:moveTo>
                <a:lnTo>
                  <a:pt x="0" y="4651"/>
                </a:lnTo>
                <a:lnTo>
                  <a:pt x="11733" y="4651"/>
                </a:lnTo>
                <a:lnTo>
                  <a:pt x="117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4"/>
          <p:cNvSpPr/>
          <p:nvPr/>
        </p:nvSpPr>
        <p:spPr>
          <a:xfrm flipH="1">
            <a:off x="7197041" y="3470185"/>
            <a:ext cx="1448896" cy="668149"/>
          </a:xfrm>
          <a:custGeom>
            <a:avLst/>
            <a:gdLst/>
            <a:ahLst/>
            <a:cxnLst/>
            <a:rect l="l" t="t" r="r" b="b"/>
            <a:pathLst>
              <a:path w="65717" h="30305" extrusionOk="0">
                <a:moveTo>
                  <a:pt x="1" y="0"/>
                </a:moveTo>
                <a:lnTo>
                  <a:pt x="1" y="30305"/>
                </a:lnTo>
                <a:lnTo>
                  <a:pt x="65716" y="30305"/>
                </a:lnTo>
                <a:lnTo>
                  <a:pt x="65716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4"/>
          <p:cNvSpPr/>
          <p:nvPr/>
        </p:nvSpPr>
        <p:spPr>
          <a:xfrm flipH="1">
            <a:off x="7231214" y="3505020"/>
            <a:ext cx="1381871" cy="601809"/>
          </a:xfrm>
          <a:custGeom>
            <a:avLst/>
            <a:gdLst/>
            <a:ahLst/>
            <a:cxnLst/>
            <a:rect l="l" t="t" r="r" b="b"/>
            <a:pathLst>
              <a:path w="62677" h="27296" extrusionOk="0">
                <a:moveTo>
                  <a:pt x="62251" y="426"/>
                </a:moveTo>
                <a:lnTo>
                  <a:pt x="62251" y="26870"/>
                </a:lnTo>
                <a:lnTo>
                  <a:pt x="426" y="26870"/>
                </a:lnTo>
                <a:lnTo>
                  <a:pt x="426" y="426"/>
                </a:lnTo>
                <a:close/>
                <a:moveTo>
                  <a:pt x="0" y="1"/>
                </a:moveTo>
                <a:lnTo>
                  <a:pt x="0" y="27296"/>
                </a:lnTo>
                <a:lnTo>
                  <a:pt x="62676" y="27296"/>
                </a:lnTo>
                <a:lnTo>
                  <a:pt x="6267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4"/>
          <p:cNvSpPr/>
          <p:nvPr/>
        </p:nvSpPr>
        <p:spPr>
          <a:xfrm flipH="1">
            <a:off x="6842539" y="3470185"/>
            <a:ext cx="354524" cy="668149"/>
          </a:xfrm>
          <a:custGeom>
            <a:avLst/>
            <a:gdLst/>
            <a:ahLst/>
            <a:cxnLst/>
            <a:rect l="l" t="t" r="r" b="b"/>
            <a:pathLst>
              <a:path w="16080" h="30305" extrusionOk="0">
                <a:moveTo>
                  <a:pt x="0" y="0"/>
                </a:moveTo>
                <a:lnTo>
                  <a:pt x="0" y="30305"/>
                </a:lnTo>
                <a:lnTo>
                  <a:pt x="16080" y="30305"/>
                </a:lnTo>
                <a:lnTo>
                  <a:pt x="160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4"/>
          <p:cNvSpPr/>
          <p:nvPr/>
        </p:nvSpPr>
        <p:spPr>
          <a:xfrm flipH="1">
            <a:off x="7233221" y="3687309"/>
            <a:ext cx="1377859" cy="4035"/>
          </a:xfrm>
          <a:custGeom>
            <a:avLst/>
            <a:gdLst/>
            <a:ahLst/>
            <a:cxnLst/>
            <a:rect l="l" t="t" r="r" b="b"/>
            <a:pathLst>
              <a:path w="62495" h="183" extrusionOk="0">
                <a:moveTo>
                  <a:pt x="122" y="0"/>
                </a:moveTo>
                <a:cubicBezTo>
                  <a:pt x="0" y="0"/>
                  <a:pt x="0" y="183"/>
                  <a:pt x="122" y="183"/>
                </a:cubicBezTo>
                <a:lnTo>
                  <a:pt x="62372" y="183"/>
                </a:lnTo>
                <a:cubicBezTo>
                  <a:pt x="62494" y="183"/>
                  <a:pt x="62494" y="0"/>
                  <a:pt x="6237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4"/>
          <p:cNvSpPr/>
          <p:nvPr/>
        </p:nvSpPr>
        <p:spPr>
          <a:xfrm flipH="1">
            <a:off x="7914114" y="3506188"/>
            <a:ext cx="10737" cy="184163"/>
          </a:xfrm>
          <a:custGeom>
            <a:avLst/>
            <a:gdLst/>
            <a:ahLst/>
            <a:cxnLst/>
            <a:rect l="l" t="t" r="r" b="b"/>
            <a:pathLst>
              <a:path w="487" h="8353" extrusionOk="0">
                <a:moveTo>
                  <a:pt x="244" y="1"/>
                </a:moveTo>
                <a:cubicBezTo>
                  <a:pt x="198" y="1"/>
                  <a:pt x="153" y="24"/>
                  <a:pt x="153" y="69"/>
                </a:cubicBezTo>
                <a:cubicBezTo>
                  <a:pt x="1" y="2805"/>
                  <a:pt x="1" y="5571"/>
                  <a:pt x="183" y="8306"/>
                </a:cubicBezTo>
                <a:cubicBezTo>
                  <a:pt x="198" y="8337"/>
                  <a:pt x="229" y="8352"/>
                  <a:pt x="255" y="8352"/>
                </a:cubicBezTo>
                <a:cubicBezTo>
                  <a:pt x="282" y="8352"/>
                  <a:pt x="305" y="8337"/>
                  <a:pt x="305" y="8306"/>
                </a:cubicBezTo>
                <a:lnTo>
                  <a:pt x="335" y="8306"/>
                </a:lnTo>
                <a:cubicBezTo>
                  <a:pt x="487" y="5571"/>
                  <a:pt x="487" y="2805"/>
                  <a:pt x="335" y="69"/>
                </a:cubicBezTo>
                <a:cubicBezTo>
                  <a:pt x="335" y="24"/>
                  <a:pt x="289" y="1"/>
                  <a:pt x="24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4"/>
          <p:cNvSpPr/>
          <p:nvPr/>
        </p:nvSpPr>
        <p:spPr>
          <a:xfrm flipH="1">
            <a:off x="7548191" y="3580092"/>
            <a:ext cx="43588" cy="37503"/>
          </a:xfrm>
          <a:custGeom>
            <a:avLst/>
            <a:gdLst/>
            <a:ahLst/>
            <a:cxnLst/>
            <a:rect l="l" t="t" r="r" b="b"/>
            <a:pathLst>
              <a:path w="1977" h="1701" extrusionOk="0">
                <a:moveTo>
                  <a:pt x="1125" y="0"/>
                </a:moveTo>
                <a:cubicBezTo>
                  <a:pt x="365" y="0"/>
                  <a:pt x="0" y="912"/>
                  <a:pt x="517" y="1459"/>
                </a:cubicBezTo>
                <a:cubicBezTo>
                  <a:pt x="693" y="1625"/>
                  <a:pt x="907" y="1700"/>
                  <a:pt x="1116" y="1700"/>
                </a:cubicBezTo>
                <a:cubicBezTo>
                  <a:pt x="1556" y="1700"/>
                  <a:pt x="1976" y="1367"/>
                  <a:pt x="1976" y="851"/>
                </a:cubicBezTo>
                <a:cubicBezTo>
                  <a:pt x="1976" y="365"/>
                  <a:pt x="1611" y="0"/>
                  <a:pt x="112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4"/>
          <p:cNvSpPr/>
          <p:nvPr/>
        </p:nvSpPr>
        <p:spPr>
          <a:xfrm flipH="1">
            <a:off x="8268615" y="3580092"/>
            <a:ext cx="43588" cy="37282"/>
          </a:xfrm>
          <a:custGeom>
            <a:avLst/>
            <a:gdLst/>
            <a:ahLst/>
            <a:cxnLst/>
            <a:rect l="l" t="t" r="r" b="b"/>
            <a:pathLst>
              <a:path w="1977" h="1691" extrusionOk="0">
                <a:moveTo>
                  <a:pt x="1126" y="0"/>
                </a:moveTo>
                <a:cubicBezTo>
                  <a:pt x="366" y="0"/>
                  <a:pt x="1" y="912"/>
                  <a:pt x="518" y="1429"/>
                </a:cubicBezTo>
                <a:cubicBezTo>
                  <a:pt x="699" y="1610"/>
                  <a:pt x="920" y="1691"/>
                  <a:pt x="1135" y="1691"/>
                </a:cubicBezTo>
                <a:cubicBezTo>
                  <a:pt x="1569" y="1691"/>
                  <a:pt x="1977" y="1359"/>
                  <a:pt x="1977" y="851"/>
                </a:cubicBezTo>
                <a:cubicBezTo>
                  <a:pt x="1977" y="365"/>
                  <a:pt x="1612" y="0"/>
                  <a:pt x="11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4"/>
          <p:cNvSpPr/>
          <p:nvPr/>
        </p:nvSpPr>
        <p:spPr>
          <a:xfrm flipH="1">
            <a:off x="7903377" y="3787162"/>
            <a:ext cx="44249" cy="37503"/>
          </a:xfrm>
          <a:custGeom>
            <a:avLst/>
            <a:gdLst/>
            <a:ahLst/>
            <a:cxnLst/>
            <a:rect l="l" t="t" r="r" b="b"/>
            <a:pathLst>
              <a:path w="2007" h="1701" extrusionOk="0">
                <a:moveTo>
                  <a:pt x="1155" y="0"/>
                </a:moveTo>
                <a:cubicBezTo>
                  <a:pt x="395" y="0"/>
                  <a:pt x="0" y="912"/>
                  <a:pt x="547" y="1459"/>
                </a:cubicBezTo>
                <a:cubicBezTo>
                  <a:pt x="714" y="1625"/>
                  <a:pt x="924" y="1700"/>
                  <a:pt x="1132" y="1700"/>
                </a:cubicBezTo>
                <a:cubicBezTo>
                  <a:pt x="1573" y="1700"/>
                  <a:pt x="2006" y="1367"/>
                  <a:pt x="2006" y="851"/>
                </a:cubicBezTo>
                <a:cubicBezTo>
                  <a:pt x="2006" y="365"/>
                  <a:pt x="1611" y="0"/>
                  <a:pt x="115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4"/>
          <p:cNvSpPr/>
          <p:nvPr/>
        </p:nvSpPr>
        <p:spPr>
          <a:xfrm>
            <a:off x="7692986" y="4139762"/>
            <a:ext cx="179621" cy="419542"/>
          </a:xfrm>
          <a:custGeom>
            <a:avLst/>
            <a:gdLst/>
            <a:ahLst/>
            <a:cxnLst/>
            <a:rect l="l" t="t" r="r" b="b"/>
            <a:pathLst>
              <a:path w="8147" h="19029" extrusionOk="0">
                <a:moveTo>
                  <a:pt x="3374" y="1"/>
                </a:moveTo>
                <a:lnTo>
                  <a:pt x="0" y="19028"/>
                </a:lnTo>
                <a:lnTo>
                  <a:pt x="1915" y="19028"/>
                </a:lnTo>
                <a:lnTo>
                  <a:pt x="8146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4"/>
          <p:cNvSpPr/>
          <p:nvPr/>
        </p:nvSpPr>
        <p:spPr>
          <a:xfrm flipH="1">
            <a:off x="7237255" y="4138312"/>
            <a:ext cx="166878" cy="420203"/>
          </a:xfrm>
          <a:custGeom>
            <a:avLst/>
            <a:gdLst/>
            <a:ahLst/>
            <a:cxnLst/>
            <a:rect l="l" t="t" r="r" b="b"/>
            <a:pathLst>
              <a:path w="7569" h="19059" extrusionOk="0">
                <a:moveTo>
                  <a:pt x="0" y="1"/>
                </a:moveTo>
                <a:lnTo>
                  <a:pt x="5684" y="19059"/>
                </a:lnTo>
                <a:lnTo>
                  <a:pt x="7569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4"/>
          <p:cNvSpPr/>
          <p:nvPr/>
        </p:nvSpPr>
        <p:spPr>
          <a:xfrm flipH="1">
            <a:off x="6948411" y="4138312"/>
            <a:ext cx="175608" cy="420203"/>
          </a:xfrm>
          <a:custGeom>
            <a:avLst/>
            <a:gdLst/>
            <a:ahLst/>
            <a:cxnLst/>
            <a:rect l="l" t="t" r="r" b="b"/>
            <a:pathLst>
              <a:path w="7965" h="19059" extrusionOk="0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4"/>
          <p:cNvSpPr/>
          <p:nvPr/>
        </p:nvSpPr>
        <p:spPr>
          <a:xfrm flipH="1">
            <a:off x="7904721" y="3976131"/>
            <a:ext cx="43588" cy="37503"/>
          </a:xfrm>
          <a:custGeom>
            <a:avLst/>
            <a:gdLst/>
            <a:ahLst/>
            <a:cxnLst/>
            <a:rect l="l" t="t" r="r" b="b"/>
            <a:pathLst>
              <a:path w="1977" h="1701" extrusionOk="0">
                <a:moveTo>
                  <a:pt x="1125" y="1"/>
                </a:moveTo>
                <a:cubicBezTo>
                  <a:pt x="366" y="1"/>
                  <a:pt x="1" y="913"/>
                  <a:pt x="518" y="1460"/>
                </a:cubicBezTo>
                <a:cubicBezTo>
                  <a:pt x="694" y="1626"/>
                  <a:pt x="907" y="1701"/>
                  <a:pt x="1116" y="1701"/>
                </a:cubicBezTo>
                <a:cubicBezTo>
                  <a:pt x="1557" y="1701"/>
                  <a:pt x="1977" y="1367"/>
                  <a:pt x="1977" y="852"/>
                </a:cubicBezTo>
                <a:cubicBezTo>
                  <a:pt x="1977" y="396"/>
                  <a:pt x="1612" y="1"/>
                  <a:pt x="11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4"/>
          <p:cNvSpPr/>
          <p:nvPr/>
        </p:nvSpPr>
        <p:spPr>
          <a:xfrm flipH="1">
            <a:off x="7233904" y="3894379"/>
            <a:ext cx="1376514" cy="4035"/>
          </a:xfrm>
          <a:custGeom>
            <a:avLst/>
            <a:gdLst/>
            <a:ahLst/>
            <a:cxnLst/>
            <a:rect l="l" t="t" r="r" b="b"/>
            <a:pathLst>
              <a:path w="62434" h="183" extrusionOk="0">
                <a:moveTo>
                  <a:pt x="92" y="1"/>
                </a:moveTo>
                <a:cubicBezTo>
                  <a:pt x="1" y="31"/>
                  <a:pt x="1" y="153"/>
                  <a:pt x="92" y="183"/>
                </a:cubicBezTo>
                <a:lnTo>
                  <a:pt x="62342" y="183"/>
                </a:lnTo>
                <a:cubicBezTo>
                  <a:pt x="62434" y="153"/>
                  <a:pt x="62434" y="31"/>
                  <a:pt x="6234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4"/>
          <p:cNvSpPr/>
          <p:nvPr/>
        </p:nvSpPr>
        <p:spPr>
          <a:xfrm flipH="1">
            <a:off x="7095843" y="3153869"/>
            <a:ext cx="438988" cy="91166"/>
          </a:xfrm>
          <a:custGeom>
            <a:avLst/>
            <a:gdLst/>
            <a:ahLst/>
            <a:cxnLst/>
            <a:rect l="l" t="t" r="r" b="b"/>
            <a:pathLst>
              <a:path w="19911" h="4135" extrusionOk="0">
                <a:moveTo>
                  <a:pt x="19880" y="0"/>
                </a:moveTo>
                <a:lnTo>
                  <a:pt x="1" y="92"/>
                </a:lnTo>
                <a:lnTo>
                  <a:pt x="31" y="4134"/>
                </a:lnTo>
                <a:lnTo>
                  <a:pt x="19910" y="4043"/>
                </a:lnTo>
                <a:lnTo>
                  <a:pt x="1988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4"/>
          <p:cNvSpPr/>
          <p:nvPr/>
        </p:nvSpPr>
        <p:spPr>
          <a:xfrm flipH="1">
            <a:off x="7042907" y="3329456"/>
            <a:ext cx="489234" cy="140751"/>
          </a:xfrm>
          <a:custGeom>
            <a:avLst/>
            <a:gdLst/>
            <a:ahLst/>
            <a:cxnLst/>
            <a:rect l="l" t="t" r="r" b="b"/>
            <a:pathLst>
              <a:path w="22190" h="6384" extrusionOk="0">
                <a:moveTo>
                  <a:pt x="22129" y="0"/>
                </a:moveTo>
                <a:lnTo>
                  <a:pt x="1" y="122"/>
                </a:lnTo>
                <a:lnTo>
                  <a:pt x="31" y="6383"/>
                </a:lnTo>
                <a:lnTo>
                  <a:pt x="22189" y="6292"/>
                </a:lnTo>
                <a:lnTo>
                  <a:pt x="22129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4"/>
          <p:cNvSpPr/>
          <p:nvPr/>
        </p:nvSpPr>
        <p:spPr>
          <a:xfrm flipH="1">
            <a:off x="7134051" y="3328772"/>
            <a:ext cx="6041" cy="138745"/>
          </a:xfrm>
          <a:custGeom>
            <a:avLst/>
            <a:gdLst/>
            <a:ahLst/>
            <a:cxnLst/>
            <a:rect l="l" t="t" r="r" b="b"/>
            <a:pathLst>
              <a:path w="274" h="6293" extrusionOk="0">
                <a:moveTo>
                  <a:pt x="152" y="1"/>
                </a:moveTo>
                <a:cubicBezTo>
                  <a:pt x="30" y="1034"/>
                  <a:pt x="0" y="2098"/>
                  <a:pt x="30" y="3131"/>
                </a:cubicBezTo>
                <a:cubicBezTo>
                  <a:pt x="0" y="4195"/>
                  <a:pt x="30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4"/>
          <p:cNvSpPr/>
          <p:nvPr/>
        </p:nvSpPr>
        <p:spPr>
          <a:xfrm flipH="1">
            <a:off x="7113282" y="3328772"/>
            <a:ext cx="6041" cy="138745"/>
          </a:xfrm>
          <a:custGeom>
            <a:avLst/>
            <a:gdLst/>
            <a:ahLst/>
            <a:cxnLst/>
            <a:rect l="l" t="t" r="r" b="b"/>
            <a:pathLst>
              <a:path w="274" h="6293" extrusionOk="0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3" y="5229"/>
                  <a:pt x="274" y="4195"/>
                  <a:pt x="243" y="3131"/>
                </a:cubicBezTo>
                <a:cubicBezTo>
                  <a:pt x="274" y="2068"/>
                  <a:pt x="243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4"/>
          <p:cNvSpPr/>
          <p:nvPr/>
        </p:nvSpPr>
        <p:spPr>
          <a:xfrm flipH="1">
            <a:off x="7454379" y="3328772"/>
            <a:ext cx="6724" cy="138745"/>
          </a:xfrm>
          <a:custGeom>
            <a:avLst/>
            <a:gdLst/>
            <a:ahLst/>
            <a:cxnLst/>
            <a:rect l="l" t="t" r="r" b="b"/>
            <a:pathLst>
              <a:path w="305" h="6293" extrusionOk="0">
                <a:moveTo>
                  <a:pt x="152" y="1"/>
                </a:moveTo>
                <a:cubicBezTo>
                  <a:pt x="31" y="1034"/>
                  <a:pt x="0" y="2098"/>
                  <a:pt x="31" y="3131"/>
                </a:cubicBezTo>
                <a:cubicBezTo>
                  <a:pt x="0" y="4195"/>
                  <a:pt x="31" y="5229"/>
                  <a:pt x="152" y="6293"/>
                </a:cubicBezTo>
                <a:cubicBezTo>
                  <a:pt x="244" y="5229"/>
                  <a:pt x="304" y="4195"/>
                  <a:pt x="244" y="3131"/>
                </a:cubicBezTo>
                <a:cubicBezTo>
                  <a:pt x="304" y="2098"/>
                  <a:pt x="244" y="1034"/>
                  <a:pt x="15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"/>
          <p:cNvSpPr/>
          <p:nvPr/>
        </p:nvSpPr>
        <p:spPr>
          <a:xfrm flipH="1">
            <a:off x="7434272" y="3328772"/>
            <a:ext cx="6063" cy="138745"/>
          </a:xfrm>
          <a:custGeom>
            <a:avLst/>
            <a:gdLst/>
            <a:ahLst/>
            <a:cxnLst/>
            <a:rect l="l" t="t" r="r" b="b"/>
            <a:pathLst>
              <a:path w="275" h="6293" extrusionOk="0">
                <a:moveTo>
                  <a:pt x="122" y="1"/>
                </a:moveTo>
                <a:cubicBezTo>
                  <a:pt x="31" y="1034"/>
                  <a:pt x="1" y="2098"/>
                  <a:pt x="31" y="3131"/>
                </a:cubicBezTo>
                <a:cubicBezTo>
                  <a:pt x="1" y="4195"/>
                  <a:pt x="31" y="5229"/>
                  <a:pt x="122" y="6293"/>
                </a:cubicBezTo>
                <a:cubicBezTo>
                  <a:pt x="244" y="5229"/>
                  <a:pt x="274" y="4195"/>
                  <a:pt x="244" y="3131"/>
                </a:cubicBezTo>
                <a:cubicBezTo>
                  <a:pt x="274" y="2098"/>
                  <a:pt x="244" y="1034"/>
                  <a:pt x="12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4"/>
          <p:cNvSpPr/>
          <p:nvPr/>
        </p:nvSpPr>
        <p:spPr>
          <a:xfrm flipH="1">
            <a:off x="7172921" y="3397803"/>
            <a:ext cx="219836" cy="4718"/>
          </a:xfrm>
          <a:custGeom>
            <a:avLst/>
            <a:gdLst/>
            <a:ahLst/>
            <a:cxnLst/>
            <a:rect l="l" t="t" r="r" b="b"/>
            <a:pathLst>
              <a:path w="9971" h="214" extrusionOk="0">
                <a:moveTo>
                  <a:pt x="4986" y="0"/>
                </a:moveTo>
                <a:cubicBezTo>
                  <a:pt x="2250" y="0"/>
                  <a:pt x="1" y="61"/>
                  <a:pt x="1" y="122"/>
                </a:cubicBezTo>
                <a:cubicBezTo>
                  <a:pt x="1" y="152"/>
                  <a:pt x="2250" y="213"/>
                  <a:pt x="4986" y="213"/>
                </a:cubicBezTo>
                <a:cubicBezTo>
                  <a:pt x="7752" y="213"/>
                  <a:pt x="9971" y="183"/>
                  <a:pt x="9971" y="122"/>
                </a:cubicBezTo>
                <a:cubicBezTo>
                  <a:pt x="9971" y="61"/>
                  <a:pt x="7752" y="0"/>
                  <a:pt x="498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4"/>
          <p:cNvSpPr/>
          <p:nvPr/>
        </p:nvSpPr>
        <p:spPr>
          <a:xfrm flipH="1">
            <a:off x="6859957" y="3239656"/>
            <a:ext cx="603153" cy="91828"/>
          </a:xfrm>
          <a:custGeom>
            <a:avLst/>
            <a:gdLst/>
            <a:ahLst/>
            <a:cxnLst/>
            <a:rect l="l" t="t" r="r" b="b"/>
            <a:pathLst>
              <a:path w="27357" h="4165" extrusionOk="0">
                <a:moveTo>
                  <a:pt x="27356" y="0"/>
                </a:moveTo>
                <a:lnTo>
                  <a:pt x="0" y="122"/>
                </a:lnTo>
                <a:lnTo>
                  <a:pt x="31" y="4164"/>
                </a:lnTo>
                <a:lnTo>
                  <a:pt x="27356" y="4043"/>
                </a:lnTo>
                <a:lnTo>
                  <a:pt x="27356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4"/>
          <p:cNvSpPr/>
          <p:nvPr/>
        </p:nvSpPr>
        <p:spPr>
          <a:xfrm flipH="1">
            <a:off x="6916927" y="3259675"/>
            <a:ext cx="68171" cy="57742"/>
          </a:xfrm>
          <a:custGeom>
            <a:avLst/>
            <a:gdLst/>
            <a:ahLst/>
            <a:cxnLst/>
            <a:rect l="l" t="t" r="r" b="b"/>
            <a:pathLst>
              <a:path w="3092" h="2619" extrusionOk="0">
                <a:moveTo>
                  <a:pt x="1757" y="0"/>
                </a:moveTo>
                <a:cubicBezTo>
                  <a:pt x="1436" y="0"/>
                  <a:pt x="1109" y="123"/>
                  <a:pt x="843" y="399"/>
                </a:cubicBezTo>
                <a:cubicBezTo>
                  <a:pt x="0" y="1211"/>
                  <a:pt x="587" y="2618"/>
                  <a:pt x="1748" y="2618"/>
                </a:cubicBezTo>
                <a:cubicBezTo>
                  <a:pt x="1760" y="2618"/>
                  <a:pt x="1772" y="2618"/>
                  <a:pt x="1785" y="2618"/>
                </a:cubicBezTo>
                <a:cubicBezTo>
                  <a:pt x="2484" y="2618"/>
                  <a:pt x="3092" y="2040"/>
                  <a:pt x="3061" y="1311"/>
                </a:cubicBezTo>
                <a:cubicBezTo>
                  <a:pt x="3061" y="531"/>
                  <a:pt x="2424" y="0"/>
                  <a:pt x="1757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4"/>
          <p:cNvSpPr/>
          <p:nvPr/>
        </p:nvSpPr>
        <p:spPr>
          <a:xfrm flipH="1">
            <a:off x="7024144" y="3279849"/>
            <a:ext cx="403447" cy="18123"/>
          </a:xfrm>
          <a:custGeom>
            <a:avLst/>
            <a:gdLst/>
            <a:ahLst/>
            <a:cxnLst/>
            <a:rect l="l" t="t" r="r" b="b"/>
            <a:pathLst>
              <a:path w="18299" h="822" extrusionOk="0">
                <a:moveTo>
                  <a:pt x="0" y="1"/>
                </a:moveTo>
                <a:lnTo>
                  <a:pt x="0" y="821"/>
                </a:lnTo>
                <a:lnTo>
                  <a:pt x="18298" y="821"/>
                </a:lnTo>
                <a:lnTo>
                  <a:pt x="18298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4"/>
          <p:cNvSpPr/>
          <p:nvPr/>
        </p:nvSpPr>
        <p:spPr>
          <a:xfrm>
            <a:off x="4839145" y="2895975"/>
            <a:ext cx="120644" cy="78423"/>
          </a:xfrm>
          <a:custGeom>
            <a:avLst/>
            <a:gdLst/>
            <a:ahLst/>
            <a:cxnLst/>
            <a:rect l="l" t="t" r="r" b="b"/>
            <a:pathLst>
              <a:path w="5472" h="3557" extrusionOk="0">
                <a:moveTo>
                  <a:pt x="5198" y="274"/>
                </a:moveTo>
                <a:lnTo>
                  <a:pt x="5198" y="3283"/>
                </a:lnTo>
                <a:lnTo>
                  <a:pt x="274" y="3283"/>
                </a:lnTo>
                <a:lnTo>
                  <a:pt x="274" y="274"/>
                </a:lnTo>
                <a:close/>
                <a:moveTo>
                  <a:pt x="152" y="0"/>
                </a:moveTo>
                <a:cubicBezTo>
                  <a:pt x="61" y="0"/>
                  <a:pt x="0" y="61"/>
                  <a:pt x="0" y="152"/>
                </a:cubicBezTo>
                <a:lnTo>
                  <a:pt x="0" y="3435"/>
                </a:lnTo>
                <a:cubicBezTo>
                  <a:pt x="0" y="3496"/>
                  <a:pt x="61" y="3557"/>
                  <a:pt x="152" y="3557"/>
                </a:cubicBezTo>
                <a:lnTo>
                  <a:pt x="5350" y="3557"/>
                </a:lnTo>
                <a:cubicBezTo>
                  <a:pt x="5411" y="3557"/>
                  <a:pt x="5472" y="3496"/>
                  <a:pt x="5472" y="3435"/>
                </a:cubicBezTo>
                <a:lnTo>
                  <a:pt x="5472" y="152"/>
                </a:lnTo>
                <a:cubicBezTo>
                  <a:pt x="5472" y="61"/>
                  <a:pt x="5411" y="0"/>
                  <a:pt x="5350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4"/>
          <p:cNvSpPr/>
          <p:nvPr/>
        </p:nvSpPr>
        <p:spPr>
          <a:xfrm>
            <a:off x="4839806" y="2895644"/>
            <a:ext cx="121614" cy="57985"/>
          </a:xfrm>
          <a:custGeom>
            <a:avLst/>
            <a:gdLst/>
            <a:ahLst/>
            <a:cxnLst/>
            <a:rect l="l" t="t" r="r" b="b"/>
            <a:pathLst>
              <a:path w="5516" h="2630" extrusionOk="0">
                <a:moveTo>
                  <a:pt x="134" y="0"/>
                </a:moveTo>
                <a:cubicBezTo>
                  <a:pt x="100" y="0"/>
                  <a:pt x="62" y="15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2706" y="2599"/>
                </a:lnTo>
                <a:cubicBezTo>
                  <a:pt x="2706" y="2629"/>
                  <a:pt x="2736" y="2629"/>
                  <a:pt x="2797" y="2629"/>
                </a:cubicBezTo>
                <a:cubicBezTo>
                  <a:pt x="2828" y="2629"/>
                  <a:pt x="2858" y="2629"/>
                  <a:pt x="2888" y="2599"/>
                </a:cubicBezTo>
                <a:lnTo>
                  <a:pt x="5442" y="259"/>
                </a:lnTo>
                <a:cubicBezTo>
                  <a:pt x="5516" y="160"/>
                  <a:pt x="5429" y="21"/>
                  <a:pt x="5329" y="21"/>
                </a:cubicBezTo>
                <a:cubicBezTo>
                  <a:pt x="5306" y="21"/>
                  <a:pt x="5282" y="29"/>
                  <a:pt x="5259" y="46"/>
                </a:cubicBezTo>
                <a:lnTo>
                  <a:pt x="2797" y="2325"/>
                </a:lnTo>
                <a:lnTo>
                  <a:pt x="214" y="46"/>
                </a:lnTo>
                <a:cubicBezTo>
                  <a:pt x="198" y="15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4"/>
          <p:cNvSpPr/>
          <p:nvPr/>
        </p:nvSpPr>
        <p:spPr>
          <a:xfrm>
            <a:off x="4840490" y="2929818"/>
            <a:ext cx="41560" cy="41229"/>
          </a:xfrm>
          <a:custGeom>
            <a:avLst/>
            <a:gdLst/>
            <a:ahLst/>
            <a:cxnLst/>
            <a:rect l="l" t="t" r="r" b="b"/>
            <a:pathLst>
              <a:path w="1885" h="1870" extrusionOk="0">
                <a:moveTo>
                  <a:pt x="1744" y="0"/>
                </a:moveTo>
                <a:cubicBezTo>
                  <a:pt x="1710" y="0"/>
                  <a:pt x="1672" y="16"/>
                  <a:pt x="1642" y="46"/>
                </a:cubicBezTo>
                <a:lnTo>
                  <a:pt x="61" y="1626"/>
                </a:lnTo>
                <a:cubicBezTo>
                  <a:pt x="0" y="1687"/>
                  <a:pt x="0" y="1778"/>
                  <a:pt x="61" y="1809"/>
                </a:cubicBezTo>
                <a:cubicBezTo>
                  <a:pt x="91" y="1839"/>
                  <a:pt x="122" y="1870"/>
                  <a:pt x="152" y="1870"/>
                </a:cubicBezTo>
                <a:cubicBezTo>
                  <a:pt x="183" y="1870"/>
                  <a:pt x="213" y="1839"/>
                  <a:pt x="243" y="1809"/>
                </a:cubicBezTo>
                <a:lnTo>
                  <a:pt x="1824" y="228"/>
                </a:lnTo>
                <a:cubicBezTo>
                  <a:pt x="1885" y="198"/>
                  <a:pt x="1885" y="107"/>
                  <a:pt x="1824" y="46"/>
                </a:cubicBezTo>
                <a:cubicBezTo>
                  <a:pt x="1809" y="16"/>
                  <a:pt x="1778" y="0"/>
                  <a:pt x="174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4917546" y="2929818"/>
            <a:ext cx="43588" cy="43235"/>
          </a:xfrm>
          <a:custGeom>
            <a:avLst/>
            <a:gdLst/>
            <a:ahLst/>
            <a:cxnLst/>
            <a:rect l="l" t="t" r="r" b="b"/>
            <a:pathLst>
              <a:path w="1977" h="1961" extrusionOk="0">
                <a:moveTo>
                  <a:pt x="134" y="0"/>
                </a:moveTo>
                <a:cubicBezTo>
                  <a:pt x="100" y="0"/>
                  <a:pt x="62" y="16"/>
                  <a:pt x="31" y="46"/>
                </a:cubicBezTo>
                <a:cubicBezTo>
                  <a:pt x="1" y="107"/>
                  <a:pt x="1" y="198"/>
                  <a:pt x="31" y="228"/>
                </a:cubicBezTo>
                <a:lnTo>
                  <a:pt x="1733" y="1930"/>
                </a:lnTo>
                <a:cubicBezTo>
                  <a:pt x="1764" y="1961"/>
                  <a:pt x="1794" y="1961"/>
                  <a:pt x="1824" y="1961"/>
                </a:cubicBezTo>
                <a:cubicBezTo>
                  <a:pt x="1855" y="1961"/>
                  <a:pt x="1885" y="1961"/>
                  <a:pt x="1916" y="1930"/>
                </a:cubicBezTo>
                <a:cubicBezTo>
                  <a:pt x="1976" y="1870"/>
                  <a:pt x="1976" y="1809"/>
                  <a:pt x="1916" y="1748"/>
                </a:cubicBezTo>
                <a:lnTo>
                  <a:pt x="214" y="46"/>
                </a:lnTo>
                <a:cubicBezTo>
                  <a:pt x="198" y="16"/>
                  <a:pt x="168" y="0"/>
                  <a:pt x="13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4"/>
          <p:cNvSpPr/>
          <p:nvPr/>
        </p:nvSpPr>
        <p:spPr>
          <a:xfrm>
            <a:off x="7583741" y="3466255"/>
            <a:ext cx="27493" cy="38230"/>
          </a:xfrm>
          <a:custGeom>
            <a:avLst/>
            <a:gdLst/>
            <a:ahLst/>
            <a:cxnLst/>
            <a:rect l="l" t="t" r="r" b="b"/>
            <a:pathLst>
              <a:path w="1247" h="1734" extrusionOk="0">
                <a:moveTo>
                  <a:pt x="183" y="1"/>
                </a:moveTo>
                <a:lnTo>
                  <a:pt x="122" y="852"/>
                </a:lnTo>
                <a:lnTo>
                  <a:pt x="487" y="852"/>
                </a:lnTo>
                <a:cubicBezTo>
                  <a:pt x="912" y="852"/>
                  <a:pt x="1064" y="1004"/>
                  <a:pt x="1064" y="1217"/>
                </a:cubicBezTo>
                <a:cubicBezTo>
                  <a:pt x="1064" y="1430"/>
                  <a:pt x="912" y="1551"/>
                  <a:pt x="608" y="1551"/>
                </a:cubicBezTo>
                <a:cubicBezTo>
                  <a:pt x="426" y="1551"/>
                  <a:pt x="244" y="1490"/>
                  <a:pt x="92" y="1369"/>
                </a:cubicBezTo>
                <a:lnTo>
                  <a:pt x="1" y="1521"/>
                </a:lnTo>
                <a:cubicBezTo>
                  <a:pt x="183" y="1642"/>
                  <a:pt x="396" y="1734"/>
                  <a:pt x="608" y="1734"/>
                </a:cubicBezTo>
                <a:cubicBezTo>
                  <a:pt x="1034" y="1734"/>
                  <a:pt x="1247" y="1490"/>
                  <a:pt x="1247" y="1217"/>
                </a:cubicBezTo>
                <a:cubicBezTo>
                  <a:pt x="1247" y="913"/>
                  <a:pt x="1034" y="700"/>
                  <a:pt x="517" y="700"/>
                </a:cubicBezTo>
                <a:lnTo>
                  <a:pt x="305" y="700"/>
                </a:lnTo>
                <a:lnTo>
                  <a:pt x="365" y="153"/>
                </a:lnTo>
                <a:lnTo>
                  <a:pt x="1125" y="153"/>
                </a:lnTo>
                <a:lnTo>
                  <a:pt x="112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4"/>
          <p:cNvSpPr/>
          <p:nvPr/>
        </p:nvSpPr>
        <p:spPr>
          <a:xfrm flipH="1">
            <a:off x="6961816" y="1898683"/>
            <a:ext cx="521401" cy="685324"/>
          </a:xfrm>
          <a:custGeom>
            <a:avLst/>
            <a:gdLst/>
            <a:ahLst/>
            <a:cxnLst/>
            <a:rect l="l" t="t" r="r" b="b"/>
            <a:pathLst>
              <a:path w="23649" h="31084" extrusionOk="0">
                <a:moveTo>
                  <a:pt x="0" y="1"/>
                </a:moveTo>
                <a:lnTo>
                  <a:pt x="3314" y="15411"/>
                </a:lnTo>
                <a:cubicBezTo>
                  <a:pt x="3314" y="15411"/>
                  <a:pt x="4256" y="26597"/>
                  <a:pt x="6627" y="29971"/>
                </a:cubicBezTo>
                <a:cubicBezTo>
                  <a:pt x="7178" y="30762"/>
                  <a:pt x="8022" y="31084"/>
                  <a:pt x="9030" y="31084"/>
                </a:cubicBezTo>
                <a:cubicBezTo>
                  <a:pt x="12354" y="31084"/>
                  <a:pt x="17458" y="27584"/>
                  <a:pt x="19697" y="25928"/>
                </a:cubicBezTo>
                <a:cubicBezTo>
                  <a:pt x="22615" y="23770"/>
                  <a:pt x="22220" y="20153"/>
                  <a:pt x="22220" y="20153"/>
                </a:cubicBezTo>
                <a:lnTo>
                  <a:pt x="23648" y="18420"/>
                </a:lnTo>
                <a:lnTo>
                  <a:pt x="20244" y="15320"/>
                </a:lnTo>
                <a:lnTo>
                  <a:pt x="13830" y="20609"/>
                </a:lnTo>
                <a:cubicBezTo>
                  <a:pt x="14057" y="19680"/>
                  <a:pt x="13405" y="19561"/>
                  <a:pt x="13059" y="19561"/>
                </a:cubicBezTo>
                <a:cubicBezTo>
                  <a:pt x="12941" y="19561"/>
                  <a:pt x="12858" y="19575"/>
                  <a:pt x="12858" y="19575"/>
                </a:cubicBezTo>
                <a:cubicBezTo>
                  <a:pt x="12858" y="19575"/>
                  <a:pt x="9575" y="11247"/>
                  <a:pt x="7447" y="6505"/>
                </a:cubicBezTo>
                <a:cubicBezTo>
                  <a:pt x="5289" y="1672"/>
                  <a:pt x="1" y="1"/>
                  <a:pt x="0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4"/>
          <p:cNvSpPr/>
          <p:nvPr/>
        </p:nvSpPr>
        <p:spPr>
          <a:xfrm flipH="1">
            <a:off x="6993322" y="2265928"/>
            <a:ext cx="79106" cy="77078"/>
          </a:xfrm>
          <a:custGeom>
            <a:avLst/>
            <a:gdLst/>
            <a:ahLst/>
            <a:cxnLst/>
            <a:rect l="l" t="t" r="r" b="b"/>
            <a:pathLst>
              <a:path w="3588" h="3496" extrusionOk="0">
                <a:moveTo>
                  <a:pt x="1" y="0"/>
                </a:moveTo>
                <a:lnTo>
                  <a:pt x="1" y="0"/>
                </a:lnTo>
                <a:cubicBezTo>
                  <a:pt x="518" y="639"/>
                  <a:pt x="1095" y="1247"/>
                  <a:pt x="1734" y="1824"/>
                </a:cubicBezTo>
                <a:cubicBezTo>
                  <a:pt x="2311" y="2432"/>
                  <a:pt x="2919" y="2979"/>
                  <a:pt x="3588" y="3496"/>
                </a:cubicBezTo>
                <a:cubicBezTo>
                  <a:pt x="3071" y="2857"/>
                  <a:pt x="2493" y="2250"/>
                  <a:pt x="1855" y="1672"/>
                </a:cubicBezTo>
                <a:cubicBezTo>
                  <a:pt x="1278" y="1064"/>
                  <a:pt x="670" y="517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4"/>
          <p:cNvSpPr/>
          <p:nvPr/>
        </p:nvSpPr>
        <p:spPr>
          <a:xfrm flipH="1">
            <a:off x="6979256" y="2290710"/>
            <a:ext cx="34857" cy="32873"/>
          </a:xfrm>
          <a:custGeom>
            <a:avLst/>
            <a:gdLst/>
            <a:ahLst/>
            <a:cxnLst/>
            <a:rect l="l" t="t" r="r" b="b"/>
            <a:pathLst>
              <a:path w="1581" h="1491" extrusionOk="0">
                <a:moveTo>
                  <a:pt x="1581" y="1"/>
                </a:moveTo>
                <a:lnTo>
                  <a:pt x="1581" y="1"/>
                </a:lnTo>
                <a:cubicBezTo>
                  <a:pt x="1277" y="183"/>
                  <a:pt x="1003" y="426"/>
                  <a:pt x="760" y="700"/>
                </a:cubicBezTo>
                <a:cubicBezTo>
                  <a:pt x="487" y="943"/>
                  <a:pt x="213" y="1217"/>
                  <a:pt x="0" y="1490"/>
                </a:cubicBezTo>
                <a:cubicBezTo>
                  <a:pt x="365" y="1338"/>
                  <a:pt x="639" y="1126"/>
                  <a:pt x="882" y="852"/>
                </a:cubicBezTo>
                <a:cubicBezTo>
                  <a:pt x="1186" y="609"/>
                  <a:pt x="1399" y="335"/>
                  <a:pt x="158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4"/>
          <p:cNvSpPr/>
          <p:nvPr/>
        </p:nvSpPr>
        <p:spPr>
          <a:xfrm flipH="1">
            <a:off x="7000686" y="2273292"/>
            <a:ext cx="36224" cy="26170"/>
          </a:xfrm>
          <a:custGeom>
            <a:avLst/>
            <a:gdLst/>
            <a:ahLst/>
            <a:cxnLst/>
            <a:rect l="l" t="t" r="r" b="b"/>
            <a:pathLst>
              <a:path w="1643" h="1187" extrusionOk="0">
                <a:moveTo>
                  <a:pt x="1642" y="1"/>
                </a:moveTo>
                <a:lnTo>
                  <a:pt x="1642" y="1"/>
                </a:lnTo>
                <a:cubicBezTo>
                  <a:pt x="1308" y="92"/>
                  <a:pt x="1004" y="274"/>
                  <a:pt x="761" y="517"/>
                </a:cubicBezTo>
                <a:cubicBezTo>
                  <a:pt x="457" y="700"/>
                  <a:pt x="214" y="913"/>
                  <a:pt x="1" y="1186"/>
                </a:cubicBezTo>
                <a:cubicBezTo>
                  <a:pt x="335" y="1064"/>
                  <a:pt x="639" y="913"/>
                  <a:pt x="882" y="669"/>
                </a:cubicBezTo>
                <a:cubicBezTo>
                  <a:pt x="1186" y="487"/>
                  <a:pt x="1430" y="274"/>
                  <a:pt x="164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4"/>
          <p:cNvSpPr/>
          <p:nvPr/>
        </p:nvSpPr>
        <p:spPr>
          <a:xfrm flipH="1">
            <a:off x="7024806" y="2247827"/>
            <a:ext cx="38230" cy="29522"/>
          </a:xfrm>
          <a:custGeom>
            <a:avLst/>
            <a:gdLst/>
            <a:ahLst/>
            <a:cxnLst/>
            <a:rect l="l" t="t" r="r" b="b"/>
            <a:pathLst>
              <a:path w="1734" h="1339" extrusionOk="0">
                <a:moveTo>
                  <a:pt x="1672" y="1"/>
                </a:moveTo>
                <a:lnTo>
                  <a:pt x="1672" y="1"/>
                </a:lnTo>
                <a:cubicBezTo>
                  <a:pt x="1368" y="122"/>
                  <a:pt x="1064" y="335"/>
                  <a:pt x="791" y="578"/>
                </a:cubicBezTo>
                <a:cubicBezTo>
                  <a:pt x="335" y="973"/>
                  <a:pt x="1" y="1308"/>
                  <a:pt x="31" y="1338"/>
                </a:cubicBezTo>
                <a:cubicBezTo>
                  <a:pt x="365" y="1216"/>
                  <a:pt x="669" y="1004"/>
                  <a:pt x="912" y="761"/>
                </a:cubicBezTo>
                <a:cubicBezTo>
                  <a:pt x="1368" y="365"/>
                  <a:pt x="1733" y="31"/>
                  <a:pt x="167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4"/>
          <p:cNvSpPr/>
          <p:nvPr/>
        </p:nvSpPr>
        <p:spPr>
          <a:xfrm flipH="1">
            <a:off x="7178278" y="2353722"/>
            <a:ext cx="68369" cy="65702"/>
          </a:xfrm>
          <a:custGeom>
            <a:avLst/>
            <a:gdLst/>
            <a:ahLst/>
            <a:cxnLst/>
            <a:rect l="l" t="t" r="r" b="b"/>
            <a:pathLst>
              <a:path w="3101" h="2980" extrusionOk="0">
                <a:moveTo>
                  <a:pt x="3070" y="0"/>
                </a:moveTo>
                <a:lnTo>
                  <a:pt x="3070" y="0"/>
                </a:lnTo>
                <a:cubicBezTo>
                  <a:pt x="1733" y="638"/>
                  <a:pt x="669" y="1672"/>
                  <a:pt x="0" y="2979"/>
                </a:cubicBezTo>
                <a:cubicBezTo>
                  <a:pt x="1" y="2979"/>
                  <a:pt x="1" y="2980"/>
                  <a:pt x="2" y="2980"/>
                </a:cubicBezTo>
                <a:cubicBezTo>
                  <a:pt x="51" y="2980"/>
                  <a:pt x="594" y="2204"/>
                  <a:pt x="1429" y="1398"/>
                </a:cubicBezTo>
                <a:cubicBezTo>
                  <a:pt x="2249" y="547"/>
                  <a:pt x="3100" y="61"/>
                  <a:pt x="3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4"/>
          <p:cNvSpPr/>
          <p:nvPr/>
        </p:nvSpPr>
        <p:spPr>
          <a:xfrm flipH="1">
            <a:off x="7201737" y="2328918"/>
            <a:ext cx="54303" cy="57015"/>
          </a:xfrm>
          <a:custGeom>
            <a:avLst/>
            <a:gdLst/>
            <a:ahLst/>
            <a:cxnLst/>
            <a:rect l="l" t="t" r="r" b="b"/>
            <a:pathLst>
              <a:path w="2463" h="2586" extrusionOk="0">
                <a:moveTo>
                  <a:pt x="2432" y="0"/>
                </a:moveTo>
                <a:cubicBezTo>
                  <a:pt x="1855" y="213"/>
                  <a:pt x="1338" y="548"/>
                  <a:pt x="943" y="1034"/>
                </a:cubicBezTo>
                <a:cubicBezTo>
                  <a:pt x="487" y="1459"/>
                  <a:pt x="153" y="1976"/>
                  <a:pt x="1" y="2584"/>
                </a:cubicBezTo>
                <a:cubicBezTo>
                  <a:pt x="1" y="2585"/>
                  <a:pt x="2" y="2585"/>
                  <a:pt x="3" y="2585"/>
                </a:cubicBezTo>
                <a:cubicBezTo>
                  <a:pt x="47" y="2585"/>
                  <a:pt x="440" y="1870"/>
                  <a:pt x="1095" y="1156"/>
                </a:cubicBezTo>
                <a:cubicBezTo>
                  <a:pt x="1764" y="456"/>
                  <a:pt x="2463" y="31"/>
                  <a:pt x="243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4"/>
          <p:cNvSpPr/>
          <p:nvPr/>
        </p:nvSpPr>
        <p:spPr>
          <a:xfrm flipH="1">
            <a:off x="7458392" y="1781126"/>
            <a:ext cx="481870" cy="203366"/>
          </a:xfrm>
          <a:custGeom>
            <a:avLst/>
            <a:gdLst/>
            <a:ahLst/>
            <a:cxnLst/>
            <a:rect l="l" t="t" r="r" b="b"/>
            <a:pathLst>
              <a:path w="21856" h="9224" extrusionOk="0">
                <a:moveTo>
                  <a:pt x="12376" y="1"/>
                </a:moveTo>
                <a:cubicBezTo>
                  <a:pt x="10094" y="1"/>
                  <a:pt x="7653" y="266"/>
                  <a:pt x="6657" y="408"/>
                </a:cubicBezTo>
                <a:cubicBezTo>
                  <a:pt x="3283" y="895"/>
                  <a:pt x="2493" y="3570"/>
                  <a:pt x="2493" y="3570"/>
                </a:cubicBezTo>
                <a:cubicBezTo>
                  <a:pt x="852" y="3813"/>
                  <a:pt x="1" y="6852"/>
                  <a:pt x="1" y="6852"/>
                </a:cubicBezTo>
                <a:lnTo>
                  <a:pt x="1855" y="9223"/>
                </a:lnTo>
                <a:lnTo>
                  <a:pt x="21369" y="8250"/>
                </a:lnTo>
                <a:cubicBezTo>
                  <a:pt x="21855" y="3965"/>
                  <a:pt x="18329" y="3478"/>
                  <a:pt x="18329" y="3478"/>
                </a:cubicBezTo>
                <a:cubicBezTo>
                  <a:pt x="18329" y="3478"/>
                  <a:pt x="18208" y="2597"/>
                  <a:pt x="17022" y="986"/>
                </a:cubicBezTo>
                <a:cubicBezTo>
                  <a:pt x="16453" y="227"/>
                  <a:pt x="14483" y="1"/>
                  <a:pt x="12376" y="1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4"/>
          <p:cNvSpPr/>
          <p:nvPr/>
        </p:nvSpPr>
        <p:spPr>
          <a:xfrm flipH="1">
            <a:off x="7231898" y="4306513"/>
            <a:ext cx="316315" cy="252003"/>
          </a:xfrm>
          <a:custGeom>
            <a:avLst/>
            <a:gdLst/>
            <a:ahLst/>
            <a:cxnLst/>
            <a:rect l="l" t="t" r="r" b="b"/>
            <a:pathLst>
              <a:path w="14347" h="11430" extrusionOk="0">
                <a:moveTo>
                  <a:pt x="7052" y="1"/>
                </a:moveTo>
                <a:lnTo>
                  <a:pt x="0" y="92"/>
                </a:lnTo>
                <a:lnTo>
                  <a:pt x="274" y="11430"/>
                </a:lnTo>
                <a:lnTo>
                  <a:pt x="14347" y="10578"/>
                </a:lnTo>
                <a:cubicBezTo>
                  <a:pt x="14225" y="9211"/>
                  <a:pt x="6930" y="7265"/>
                  <a:pt x="6930" y="7265"/>
                </a:cubicBezTo>
                <a:lnTo>
                  <a:pt x="70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4"/>
          <p:cNvSpPr/>
          <p:nvPr/>
        </p:nvSpPr>
        <p:spPr>
          <a:xfrm flipH="1">
            <a:off x="7475148" y="4454363"/>
            <a:ext cx="26170" cy="23988"/>
          </a:xfrm>
          <a:custGeom>
            <a:avLst/>
            <a:gdLst/>
            <a:ahLst/>
            <a:cxnLst/>
            <a:rect l="l" t="t" r="r" b="b"/>
            <a:pathLst>
              <a:path w="1187" h="1088" extrusionOk="0">
                <a:moveTo>
                  <a:pt x="610" y="0"/>
                </a:moveTo>
                <a:cubicBezTo>
                  <a:pt x="541" y="0"/>
                  <a:pt x="468" y="14"/>
                  <a:pt x="396" y="43"/>
                </a:cubicBezTo>
                <a:lnTo>
                  <a:pt x="457" y="12"/>
                </a:lnTo>
                <a:lnTo>
                  <a:pt x="457" y="12"/>
                </a:lnTo>
                <a:cubicBezTo>
                  <a:pt x="153" y="103"/>
                  <a:pt x="1" y="407"/>
                  <a:pt x="62" y="681"/>
                </a:cubicBezTo>
                <a:cubicBezTo>
                  <a:pt x="141" y="919"/>
                  <a:pt x="358" y="1088"/>
                  <a:pt x="613" y="1088"/>
                </a:cubicBezTo>
                <a:cubicBezTo>
                  <a:pt x="652" y="1088"/>
                  <a:pt x="691" y="1084"/>
                  <a:pt x="730" y="1076"/>
                </a:cubicBezTo>
                <a:cubicBezTo>
                  <a:pt x="1004" y="985"/>
                  <a:pt x="1186" y="681"/>
                  <a:pt x="1125" y="347"/>
                </a:cubicBezTo>
                <a:cubicBezTo>
                  <a:pt x="1033" y="138"/>
                  <a:pt x="834" y="0"/>
                  <a:pt x="61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4"/>
          <p:cNvSpPr/>
          <p:nvPr/>
        </p:nvSpPr>
        <p:spPr>
          <a:xfrm flipH="1">
            <a:off x="7231214" y="4520969"/>
            <a:ext cx="310980" cy="37547"/>
          </a:xfrm>
          <a:custGeom>
            <a:avLst/>
            <a:gdLst/>
            <a:ahLst/>
            <a:cxnLst/>
            <a:rect l="l" t="t" r="r" b="b"/>
            <a:pathLst>
              <a:path w="14105" h="1703" extrusionOk="0">
                <a:moveTo>
                  <a:pt x="13314" y="0"/>
                </a:moveTo>
                <a:lnTo>
                  <a:pt x="1" y="578"/>
                </a:lnTo>
                <a:lnTo>
                  <a:pt x="31" y="1703"/>
                </a:lnTo>
                <a:lnTo>
                  <a:pt x="14104" y="851"/>
                </a:lnTo>
                <a:cubicBezTo>
                  <a:pt x="14104" y="426"/>
                  <a:pt x="13314" y="0"/>
                  <a:pt x="1331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4"/>
          <p:cNvSpPr/>
          <p:nvPr/>
        </p:nvSpPr>
        <p:spPr>
          <a:xfrm flipH="1">
            <a:off x="7390045" y="4463535"/>
            <a:ext cx="29500" cy="19931"/>
          </a:xfrm>
          <a:custGeom>
            <a:avLst/>
            <a:gdLst/>
            <a:ahLst/>
            <a:cxnLst/>
            <a:rect l="l" t="t" r="r" b="b"/>
            <a:pathLst>
              <a:path w="1338" h="904" extrusionOk="0">
                <a:moveTo>
                  <a:pt x="1150" y="0"/>
                </a:moveTo>
                <a:cubicBezTo>
                  <a:pt x="995" y="0"/>
                  <a:pt x="761" y="47"/>
                  <a:pt x="517" y="204"/>
                </a:cubicBezTo>
                <a:cubicBezTo>
                  <a:pt x="122" y="478"/>
                  <a:pt x="0" y="873"/>
                  <a:pt x="91" y="903"/>
                </a:cubicBezTo>
                <a:cubicBezTo>
                  <a:pt x="152" y="903"/>
                  <a:pt x="304" y="630"/>
                  <a:pt x="638" y="387"/>
                </a:cubicBezTo>
                <a:cubicBezTo>
                  <a:pt x="973" y="174"/>
                  <a:pt x="1337" y="143"/>
                  <a:pt x="1337" y="52"/>
                </a:cubicBezTo>
                <a:cubicBezTo>
                  <a:pt x="1337" y="26"/>
                  <a:pt x="1266" y="0"/>
                  <a:pt x="11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4"/>
          <p:cNvSpPr/>
          <p:nvPr/>
        </p:nvSpPr>
        <p:spPr>
          <a:xfrm flipH="1">
            <a:off x="7357216" y="4477116"/>
            <a:ext cx="22136" cy="24429"/>
          </a:xfrm>
          <a:custGeom>
            <a:avLst/>
            <a:gdLst/>
            <a:ahLst/>
            <a:cxnLst/>
            <a:rect l="l" t="t" r="r" b="b"/>
            <a:pathLst>
              <a:path w="1004" h="1108" extrusionOk="0">
                <a:moveTo>
                  <a:pt x="906" y="1"/>
                </a:moveTo>
                <a:cubicBezTo>
                  <a:pt x="764" y="1"/>
                  <a:pt x="497" y="92"/>
                  <a:pt x="305" y="348"/>
                </a:cubicBezTo>
                <a:cubicBezTo>
                  <a:pt x="1" y="743"/>
                  <a:pt x="62" y="1108"/>
                  <a:pt x="122" y="1108"/>
                </a:cubicBezTo>
                <a:cubicBezTo>
                  <a:pt x="214" y="1108"/>
                  <a:pt x="274" y="804"/>
                  <a:pt x="487" y="500"/>
                </a:cubicBezTo>
                <a:cubicBezTo>
                  <a:pt x="730" y="226"/>
                  <a:pt x="1004" y="105"/>
                  <a:pt x="1004" y="44"/>
                </a:cubicBezTo>
                <a:cubicBezTo>
                  <a:pt x="1004" y="17"/>
                  <a:pt x="966" y="1"/>
                  <a:pt x="90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4"/>
          <p:cNvSpPr/>
          <p:nvPr/>
        </p:nvSpPr>
        <p:spPr>
          <a:xfrm flipH="1">
            <a:off x="7325710" y="4489882"/>
            <a:ext cx="16117" cy="26413"/>
          </a:xfrm>
          <a:custGeom>
            <a:avLst/>
            <a:gdLst/>
            <a:ahLst/>
            <a:cxnLst/>
            <a:rect l="l" t="t" r="r" b="b"/>
            <a:pathLst>
              <a:path w="731" h="1198" extrusionOk="0">
                <a:moveTo>
                  <a:pt x="675" y="1"/>
                </a:moveTo>
                <a:cubicBezTo>
                  <a:pt x="588" y="1"/>
                  <a:pt x="316" y="180"/>
                  <a:pt x="183" y="499"/>
                </a:cubicBezTo>
                <a:cubicBezTo>
                  <a:pt x="1" y="894"/>
                  <a:pt x="92" y="1198"/>
                  <a:pt x="183" y="1198"/>
                </a:cubicBezTo>
                <a:cubicBezTo>
                  <a:pt x="244" y="1198"/>
                  <a:pt x="244" y="894"/>
                  <a:pt x="396" y="590"/>
                </a:cubicBezTo>
                <a:cubicBezTo>
                  <a:pt x="518" y="286"/>
                  <a:pt x="730" y="73"/>
                  <a:pt x="700" y="12"/>
                </a:cubicBezTo>
                <a:cubicBezTo>
                  <a:pt x="696" y="4"/>
                  <a:pt x="687" y="1"/>
                  <a:pt x="6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4"/>
          <p:cNvSpPr/>
          <p:nvPr/>
        </p:nvSpPr>
        <p:spPr>
          <a:xfrm flipH="1">
            <a:off x="7392779" y="4423056"/>
            <a:ext cx="34152" cy="7783"/>
          </a:xfrm>
          <a:custGeom>
            <a:avLst/>
            <a:gdLst/>
            <a:ahLst/>
            <a:cxnLst/>
            <a:rect l="l" t="t" r="r" b="b"/>
            <a:pathLst>
              <a:path w="1549" h="353" extrusionOk="0">
                <a:moveTo>
                  <a:pt x="849" y="1"/>
                </a:moveTo>
                <a:cubicBezTo>
                  <a:pt x="820" y="1"/>
                  <a:pt x="791" y="2"/>
                  <a:pt x="761" y="4"/>
                </a:cubicBezTo>
                <a:cubicBezTo>
                  <a:pt x="305" y="34"/>
                  <a:pt x="1" y="277"/>
                  <a:pt x="61" y="338"/>
                </a:cubicBezTo>
                <a:cubicBezTo>
                  <a:pt x="67" y="348"/>
                  <a:pt x="79" y="352"/>
                  <a:pt x="99" y="352"/>
                </a:cubicBezTo>
                <a:cubicBezTo>
                  <a:pt x="196" y="352"/>
                  <a:pt x="462" y="247"/>
                  <a:pt x="791" y="247"/>
                </a:cubicBezTo>
                <a:cubicBezTo>
                  <a:pt x="846" y="242"/>
                  <a:pt x="900" y="240"/>
                  <a:pt x="953" y="240"/>
                </a:cubicBezTo>
                <a:cubicBezTo>
                  <a:pt x="1158" y="240"/>
                  <a:pt x="1339" y="268"/>
                  <a:pt x="1439" y="268"/>
                </a:cubicBezTo>
                <a:cubicBezTo>
                  <a:pt x="1484" y="268"/>
                  <a:pt x="1512" y="263"/>
                  <a:pt x="1520" y="247"/>
                </a:cubicBezTo>
                <a:cubicBezTo>
                  <a:pt x="1549" y="190"/>
                  <a:pt x="1259" y="1"/>
                  <a:pt x="84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4"/>
          <p:cNvSpPr/>
          <p:nvPr/>
        </p:nvSpPr>
        <p:spPr>
          <a:xfrm flipH="1">
            <a:off x="7393396" y="4370847"/>
            <a:ext cx="48284" cy="26501"/>
          </a:xfrm>
          <a:custGeom>
            <a:avLst/>
            <a:gdLst/>
            <a:ahLst/>
            <a:cxnLst/>
            <a:rect l="l" t="t" r="r" b="b"/>
            <a:pathLst>
              <a:path w="2190" h="1202" extrusionOk="0">
                <a:moveTo>
                  <a:pt x="410" y="254"/>
                </a:moveTo>
                <a:cubicBezTo>
                  <a:pt x="458" y="254"/>
                  <a:pt x="516" y="262"/>
                  <a:pt x="578" y="274"/>
                </a:cubicBezTo>
                <a:cubicBezTo>
                  <a:pt x="730" y="305"/>
                  <a:pt x="852" y="335"/>
                  <a:pt x="974" y="396"/>
                </a:cubicBezTo>
                <a:cubicBezTo>
                  <a:pt x="1217" y="487"/>
                  <a:pt x="1430" y="609"/>
                  <a:pt x="1612" y="730"/>
                </a:cubicBezTo>
                <a:cubicBezTo>
                  <a:pt x="1826" y="886"/>
                  <a:pt x="1977" y="1029"/>
                  <a:pt x="2067" y="1112"/>
                </a:cubicBezTo>
                <a:lnTo>
                  <a:pt x="2067" y="1112"/>
                </a:lnTo>
                <a:cubicBezTo>
                  <a:pt x="1872" y="1045"/>
                  <a:pt x="1692" y="999"/>
                  <a:pt x="1490" y="973"/>
                </a:cubicBezTo>
                <a:cubicBezTo>
                  <a:pt x="1247" y="913"/>
                  <a:pt x="1034" y="821"/>
                  <a:pt x="791" y="700"/>
                </a:cubicBezTo>
                <a:cubicBezTo>
                  <a:pt x="670" y="639"/>
                  <a:pt x="548" y="578"/>
                  <a:pt x="426" y="518"/>
                </a:cubicBezTo>
                <a:cubicBezTo>
                  <a:pt x="366" y="487"/>
                  <a:pt x="305" y="426"/>
                  <a:pt x="275" y="396"/>
                </a:cubicBezTo>
                <a:cubicBezTo>
                  <a:pt x="275" y="335"/>
                  <a:pt x="214" y="366"/>
                  <a:pt x="275" y="305"/>
                </a:cubicBezTo>
                <a:cubicBezTo>
                  <a:pt x="292" y="269"/>
                  <a:pt x="341" y="254"/>
                  <a:pt x="410" y="254"/>
                </a:cubicBezTo>
                <a:close/>
                <a:moveTo>
                  <a:pt x="366" y="1"/>
                </a:moveTo>
                <a:cubicBezTo>
                  <a:pt x="244" y="31"/>
                  <a:pt x="123" y="62"/>
                  <a:pt x="62" y="183"/>
                </a:cubicBezTo>
                <a:cubicBezTo>
                  <a:pt x="1" y="305"/>
                  <a:pt x="1" y="457"/>
                  <a:pt x="92" y="548"/>
                </a:cubicBezTo>
                <a:cubicBezTo>
                  <a:pt x="153" y="609"/>
                  <a:pt x="244" y="670"/>
                  <a:pt x="305" y="730"/>
                </a:cubicBezTo>
                <a:cubicBezTo>
                  <a:pt x="457" y="791"/>
                  <a:pt x="578" y="882"/>
                  <a:pt x="730" y="943"/>
                </a:cubicBezTo>
                <a:cubicBezTo>
                  <a:pt x="974" y="1034"/>
                  <a:pt x="1217" y="1095"/>
                  <a:pt x="1460" y="1156"/>
                </a:cubicBezTo>
                <a:cubicBezTo>
                  <a:pt x="1582" y="1186"/>
                  <a:pt x="1703" y="1201"/>
                  <a:pt x="1825" y="1201"/>
                </a:cubicBezTo>
                <a:cubicBezTo>
                  <a:pt x="1927" y="1201"/>
                  <a:pt x="2029" y="1191"/>
                  <a:pt x="2131" y="1169"/>
                </a:cubicBezTo>
                <a:lnTo>
                  <a:pt x="2131" y="1169"/>
                </a:lnTo>
                <a:cubicBezTo>
                  <a:pt x="2145" y="1180"/>
                  <a:pt x="2154" y="1186"/>
                  <a:pt x="2159" y="1186"/>
                </a:cubicBezTo>
                <a:cubicBezTo>
                  <a:pt x="2163" y="1182"/>
                  <a:pt x="2165" y="1174"/>
                  <a:pt x="2163" y="1162"/>
                </a:cubicBezTo>
                <a:lnTo>
                  <a:pt x="2163" y="1162"/>
                </a:lnTo>
                <a:cubicBezTo>
                  <a:pt x="2172" y="1160"/>
                  <a:pt x="2181" y="1158"/>
                  <a:pt x="2189" y="1156"/>
                </a:cubicBezTo>
                <a:cubicBezTo>
                  <a:pt x="2179" y="1152"/>
                  <a:pt x="2169" y="1148"/>
                  <a:pt x="2159" y="1144"/>
                </a:cubicBezTo>
                <a:lnTo>
                  <a:pt x="2159" y="1144"/>
                </a:lnTo>
                <a:cubicBezTo>
                  <a:pt x="2133" y="1057"/>
                  <a:pt x="2002" y="853"/>
                  <a:pt x="1734" y="609"/>
                </a:cubicBezTo>
                <a:cubicBezTo>
                  <a:pt x="1521" y="426"/>
                  <a:pt x="1308" y="305"/>
                  <a:pt x="1065" y="183"/>
                </a:cubicBezTo>
                <a:cubicBezTo>
                  <a:pt x="943" y="122"/>
                  <a:pt x="791" y="92"/>
                  <a:pt x="639" y="31"/>
                </a:cubicBezTo>
                <a:cubicBezTo>
                  <a:pt x="548" y="31"/>
                  <a:pt x="457" y="1"/>
                  <a:pt x="36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4"/>
          <p:cNvSpPr/>
          <p:nvPr/>
        </p:nvSpPr>
        <p:spPr>
          <a:xfrm flipH="1">
            <a:off x="7375978" y="4348072"/>
            <a:ext cx="24803" cy="50290"/>
          </a:xfrm>
          <a:custGeom>
            <a:avLst/>
            <a:gdLst/>
            <a:ahLst/>
            <a:cxnLst/>
            <a:rect l="l" t="t" r="r" b="b"/>
            <a:pathLst>
              <a:path w="1125" h="2281" extrusionOk="0">
                <a:moveTo>
                  <a:pt x="730" y="0"/>
                </a:moveTo>
                <a:cubicBezTo>
                  <a:pt x="517" y="31"/>
                  <a:pt x="365" y="183"/>
                  <a:pt x="304" y="395"/>
                </a:cubicBezTo>
                <a:cubicBezTo>
                  <a:pt x="91" y="760"/>
                  <a:pt x="0" y="1186"/>
                  <a:pt x="30" y="1581"/>
                </a:cubicBezTo>
                <a:cubicBezTo>
                  <a:pt x="30" y="1824"/>
                  <a:pt x="91" y="2067"/>
                  <a:pt x="243" y="2280"/>
                </a:cubicBezTo>
                <a:cubicBezTo>
                  <a:pt x="274" y="2250"/>
                  <a:pt x="182" y="2006"/>
                  <a:pt x="213" y="1581"/>
                </a:cubicBezTo>
                <a:cubicBezTo>
                  <a:pt x="213" y="1338"/>
                  <a:pt x="274" y="1095"/>
                  <a:pt x="334" y="851"/>
                </a:cubicBezTo>
                <a:cubicBezTo>
                  <a:pt x="395" y="730"/>
                  <a:pt x="426" y="608"/>
                  <a:pt x="517" y="487"/>
                </a:cubicBezTo>
                <a:cubicBezTo>
                  <a:pt x="547" y="365"/>
                  <a:pt x="699" y="274"/>
                  <a:pt x="760" y="244"/>
                </a:cubicBezTo>
                <a:cubicBezTo>
                  <a:pt x="790" y="244"/>
                  <a:pt x="851" y="365"/>
                  <a:pt x="882" y="487"/>
                </a:cubicBezTo>
                <a:cubicBezTo>
                  <a:pt x="912" y="639"/>
                  <a:pt x="912" y="760"/>
                  <a:pt x="882" y="912"/>
                </a:cubicBezTo>
                <a:cubicBezTo>
                  <a:pt x="882" y="1155"/>
                  <a:pt x="790" y="1368"/>
                  <a:pt x="669" y="1581"/>
                </a:cubicBezTo>
                <a:cubicBezTo>
                  <a:pt x="486" y="1915"/>
                  <a:pt x="243" y="2067"/>
                  <a:pt x="243" y="2098"/>
                </a:cubicBezTo>
                <a:cubicBezTo>
                  <a:pt x="247" y="2101"/>
                  <a:pt x="254" y="2103"/>
                  <a:pt x="263" y="2103"/>
                </a:cubicBezTo>
                <a:cubicBezTo>
                  <a:pt x="337" y="2103"/>
                  <a:pt x="579" y="1994"/>
                  <a:pt x="821" y="1672"/>
                </a:cubicBezTo>
                <a:cubicBezTo>
                  <a:pt x="973" y="1459"/>
                  <a:pt x="1064" y="1186"/>
                  <a:pt x="1094" y="943"/>
                </a:cubicBezTo>
                <a:cubicBezTo>
                  <a:pt x="1125" y="760"/>
                  <a:pt x="1125" y="608"/>
                  <a:pt x="1094" y="456"/>
                </a:cubicBezTo>
                <a:cubicBezTo>
                  <a:pt x="1094" y="365"/>
                  <a:pt x="1064" y="274"/>
                  <a:pt x="1034" y="183"/>
                </a:cubicBezTo>
                <a:cubicBezTo>
                  <a:pt x="973" y="92"/>
                  <a:pt x="851" y="0"/>
                  <a:pt x="7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4"/>
          <p:cNvSpPr/>
          <p:nvPr/>
        </p:nvSpPr>
        <p:spPr>
          <a:xfrm flipH="1">
            <a:off x="7707705" y="4301155"/>
            <a:ext cx="311641" cy="274778"/>
          </a:xfrm>
          <a:custGeom>
            <a:avLst/>
            <a:gdLst/>
            <a:ahLst/>
            <a:cxnLst/>
            <a:rect l="l" t="t" r="r" b="b"/>
            <a:pathLst>
              <a:path w="14135" h="12463" extrusionOk="0">
                <a:moveTo>
                  <a:pt x="1399" y="1"/>
                </a:moveTo>
                <a:lnTo>
                  <a:pt x="1" y="11247"/>
                </a:lnTo>
                <a:lnTo>
                  <a:pt x="14013" y="12463"/>
                </a:lnTo>
                <a:cubicBezTo>
                  <a:pt x="14135" y="11125"/>
                  <a:pt x="7174" y="8086"/>
                  <a:pt x="7174" y="8086"/>
                </a:cubicBezTo>
                <a:lnTo>
                  <a:pt x="8390" y="943"/>
                </a:lnTo>
                <a:lnTo>
                  <a:pt x="1399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4"/>
          <p:cNvSpPr/>
          <p:nvPr/>
        </p:nvSpPr>
        <p:spPr>
          <a:xfrm flipH="1">
            <a:off x="7940240" y="4453724"/>
            <a:ext cx="25487" cy="24385"/>
          </a:xfrm>
          <a:custGeom>
            <a:avLst/>
            <a:gdLst/>
            <a:ahLst/>
            <a:cxnLst/>
            <a:rect l="l" t="t" r="r" b="b"/>
            <a:pathLst>
              <a:path w="1156" h="1106" extrusionOk="0">
                <a:moveTo>
                  <a:pt x="561" y="0"/>
                </a:moveTo>
                <a:cubicBezTo>
                  <a:pt x="527" y="0"/>
                  <a:pt x="492" y="4"/>
                  <a:pt x="456" y="11"/>
                </a:cubicBezTo>
                <a:lnTo>
                  <a:pt x="517" y="11"/>
                </a:lnTo>
                <a:cubicBezTo>
                  <a:pt x="213" y="72"/>
                  <a:pt x="1" y="315"/>
                  <a:pt x="31" y="619"/>
                </a:cubicBezTo>
                <a:cubicBezTo>
                  <a:pt x="61" y="892"/>
                  <a:pt x="335" y="1105"/>
                  <a:pt x="608" y="1105"/>
                </a:cubicBezTo>
                <a:cubicBezTo>
                  <a:pt x="943" y="1044"/>
                  <a:pt x="1156" y="771"/>
                  <a:pt x="1125" y="467"/>
                </a:cubicBezTo>
                <a:cubicBezTo>
                  <a:pt x="1071" y="198"/>
                  <a:pt x="827" y="0"/>
                  <a:pt x="561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4"/>
          <p:cNvSpPr/>
          <p:nvPr/>
        </p:nvSpPr>
        <p:spPr>
          <a:xfrm flipH="1">
            <a:off x="7708366" y="4524320"/>
            <a:ext cx="310980" cy="52297"/>
          </a:xfrm>
          <a:custGeom>
            <a:avLst/>
            <a:gdLst/>
            <a:ahLst/>
            <a:cxnLst/>
            <a:rect l="l" t="t" r="r" b="b"/>
            <a:pathLst>
              <a:path w="14105" h="2372" extrusionOk="0">
                <a:moveTo>
                  <a:pt x="153" y="0"/>
                </a:moveTo>
                <a:lnTo>
                  <a:pt x="1" y="1125"/>
                </a:lnTo>
                <a:lnTo>
                  <a:pt x="14044" y="2371"/>
                </a:lnTo>
                <a:cubicBezTo>
                  <a:pt x="14104" y="1946"/>
                  <a:pt x="13405" y="1399"/>
                  <a:pt x="13405" y="1399"/>
                </a:cubicBezTo>
                <a:lnTo>
                  <a:pt x="15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4"/>
          <p:cNvSpPr/>
          <p:nvPr/>
        </p:nvSpPr>
        <p:spPr>
          <a:xfrm flipH="1">
            <a:off x="7855423" y="4476764"/>
            <a:ext cx="31903" cy="16139"/>
          </a:xfrm>
          <a:custGeom>
            <a:avLst/>
            <a:gdLst/>
            <a:ahLst/>
            <a:cxnLst/>
            <a:rect l="l" t="t" r="r" b="b"/>
            <a:pathLst>
              <a:path w="1447" h="732" extrusionOk="0">
                <a:moveTo>
                  <a:pt x="1129" y="0"/>
                </a:moveTo>
                <a:cubicBezTo>
                  <a:pt x="985" y="0"/>
                  <a:pt x="802" y="30"/>
                  <a:pt x="609" y="121"/>
                </a:cubicBezTo>
                <a:cubicBezTo>
                  <a:pt x="183" y="303"/>
                  <a:pt x="1" y="698"/>
                  <a:pt x="62" y="729"/>
                </a:cubicBezTo>
                <a:cubicBezTo>
                  <a:pt x="65" y="730"/>
                  <a:pt x="68" y="731"/>
                  <a:pt x="72" y="731"/>
                </a:cubicBezTo>
                <a:cubicBezTo>
                  <a:pt x="145" y="731"/>
                  <a:pt x="354" y="478"/>
                  <a:pt x="700" y="334"/>
                </a:cubicBezTo>
                <a:cubicBezTo>
                  <a:pt x="1065" y="151"/>
                  <a:pt x="1429" y="151"/>
                  <a:pt x="1429" y="90"/>
                </a:cubicBezTo>
                <a:cubicBezTo>
                  <a:pt x="1447" y="56"/>
                  <a:pt x="1324" y="0"/>
                  <a:pt x="11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7824976" y="4495482"/>
            <a:ext cx="24142" cy="22158"/>
          </a:xfrm>
          <a:custGeom>
            <a:avLst/>
            <a:gdLst/>
            <a:ahLst/>
            <a:cxnLst/>
            <a:rect l="l" t="t" r="r" b="b"/>
            <a:pathLst>
              <a:path w="1095" h="1005" extrusionOk="0">
                <a:moveTo>
                  <a:pt x="995" y="0"/>
                </a:moveTo>
                <a:cubicBezTo>
                  <a:pt x="856" y="0"/>
                  <a:pt x="596" y="65"/>
                  <a:pt x="365" y="275"/>
                </a:cubicBezTo>
                <a:cubicBezTo>
                  <a:pt x="0" y="579"/>
                  <a:pt x="0" y="974"/>
                  <a:pt x="61" y="1004"/>
                </a:cubicBezTo>
                <a:cubicBezTo>
                  <a:pt x="152" y="1004"/>
                  <a:pt x="244" y="700"/>
                  <a:pt x="517" y="457"/>
                </a:cubicBezTo>
                <a:cubicBezTo>
                  <a:pt x="791" y="184"/>
                  <a:pt x="1095" y="123"/>
                  <a:pt x="1095" y="32"/>
                </a:cubicBezTo>
                <a:cubicBezTo>
                  <a:pt x="1095" y="13"/>
                  <a:pt x="1057" y="0"/>
                  <a:pt x="9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7795476" y="4513208"/>
            <a:ext cx="18807" cy="24539"/>
          </a:xfrm>
          <a:custGeom>
            <a:avLst/>
            <a:gdLst/>
            <a:ahLst/>
            <a:cxnLst/>
            <a:rect l="l" t="t" r="r" b="b"/>
            <a:pathLst>
              <a:path w="853" h="1113" extrusionOk="0">
                <a:moveTo>
                  <a:pt x="776" y="1"/>
                </a:moveTo>
                <a:cubicBezTo>
                  <a:pt x="671" y="1"/>
                  <a:pt x="417" y="116"/>
                  <a:pt x="244" y="413"/>
                </a:cubicBezTo>
                <a:cubicBezTo>
                  <a:pt x="1" y="748"/>
                  <a:pt x="62" y="1112"/>
                  <a:pt x="123" y="1112"/>
                </a:cubicBezTo>
                <a:cubicBezTo>
                  <a:pt x="183" y="1112"/>
                  <a:pt x="244" y="839"/>
                  <a:pt x="426" y="535"/>
                </a:cubicBezTo>
                <a:cubicBezTo>
                  <a:pt x="609" y="261"/>
                  <a:pt x="852" y="109"/>
                  <a:pt x="822" y="18"/>
                </a:cubicBezTo>
                <a:cubicBezTo>
                  <a:pt x="816" y="7"/>
                  <a:pt x="800" y="1"/>
                  <a:pt x="7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7852447" y="4434454"/>
            <a:ext cx="33490" cy="7827"/>
          </a:xfrm>
          <a:custGeom>
            <a:avLst/>
            <a:gdLst/>
            <a:ahLst/>
            <a:cxnLst/>
            <a:rect l="l" t="t" r="r" b="b"/>
            <a:pathLst>
              <a:path w="1519" h="355" extrusionOk="0">
                <a:moveTo>
                  <a:pt x="695" y="0"/>
                </a:moveTo>
                <a:cubicBezTo>
                  <a:pt x="264" y="0"/>
                  <a:pt x="1" y="190"/>
                  <a:pt x="29" y="247"/>
                </a:cubicBezTo>
                <a:cubicBezTo>
                  <a:pt x="29" y="262"/>
                  <a:pt x="52" y="268"/>
                  <a:pt x="93" y="268"/>
                </a:cubicBezTo>
                <a:cubicBezTo>
                  <a:pt x="185" y="268"/>
                  <a:pt x="367" y="240"/>
                  <a:pt x="585" y="240"/>
                </a:cubicBezTo>
                <a:cubicBezTo>
                  <a:pt x="641" y="240"/>
                  <a:pt x="699" y="242"/>
                  <a:pt x="758" y="247"/>
                </a:cubicBezTo>
                <a:cubicBezTo>
                  <a:pt x="1052" y="271"/>
                  <a:pt x="1306" y="355"/>
                  <a:pt x="1426" y="355"/>
                </a:cubicBezTo>
                <a:cubicBezTo>
                  <a:pt x="1455" y="355"/>
                  <a:pt x="1476" y="350"/>
                  <a:pt x="1488" y="338"/>
                </a:cubicBezTo>
                <a:cubicBezTo>
                  <a:pt x="1518" y="307"/>
                  <a:pt x="1245" y="64"/>
                  <a:pt x="789" y="3"/>
                </a:cubicBezTo>
                <a:cubicBezTo>
                  <a:pt x="757" y="1"/>
                  <a:pt x="725" y="0"/>
                  <a:pt x="6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4"/>
          <p:cNvSpPr/>
          <p:nvPr/>
        </p:nvSpPr>
        <p:spPr>
          <a:xfrm flipH="1">
            <a:off x="7849096" y="4380063"/>
            <a:ext cx="45594" cy="31021"/>
          </a:xfrm>
          <a:custGeom>
            <a:avLst/>
            <a:gdLst/>
            <a:ahLst/>
            <a:cxnLst/>
            <a:rect l="l" t="t" r="r" b="b"/>
            <a:pathLst>
              <a:path w="2068" h="1407" extrusionOk="0">
                <a:moveTo>
                  <a:pt x="407" y="236"/>
                </a:moveTo>
                <a:cubicBezTo>
                  <a:pt x="464" y="236"/>
                  <a:pt x="532" y="252"/>
                  <a:pt x="608" y="282"/>
                </a:cubicBezTo>
                <a:cubicBezTo>
                  <a:pt x="730" y="343"/>
                  <a:pt x="852" y="403"/>
                  <a:pt x="973" y="464"/>
                </a:cubicBezTo>
                <a:cubicBezTo>
                  <a:pt x="1186" y="586"/>
                  <a:pt x="1399" y="738"/>
                  <a:pt x="1551" y="890"/>
                </a:cubicBezTo>
                <a:cubicBezTo>
                  <a:pt x="1717" y="1057"/>
                  <a:pt x="1829" y="1196"/>
                  <a:pt x="1901" y="1288"/>
                </a:cubicBezTo>
                <a:lnTo>
                  <a:pt x="1901" y="1288"/>
                </a:lnTo>
                <a:cubicBezTo>
                  <a:pt x="1742" y="1209"/>
                  <a:pt x="1579" y="1148"/>
                  <a:pt x="1399" y="1103"/>
                </a:cubicBezTo>
                <a:cubicBezTo>
                  <a:pt x="1186" y="1011"/>
                  <a:pt x="973" y="890"/>
                  <a:pt x="760" y="768"/>
                </a:cubicBezTo>
                <a:cubicBezTo>
                  <a:pt x="639" y="677"/>
                  <a:pt x="548" y="586"/>
                  <a:pt x="426" y="495"/>
                </a:cubicBezTo>
                <a:cubicBezTo>
                  <a:pt x="365" y="464"/>
                  <a:pt x="335" y="403"/>
                  <a:pt x="274" y="373"/>
                </a:cubicBezTo>
                <a:cubicBezTo>
                  <a:pt x="274" y="312"/>
                  <a:pt x="244" y="373"/>
                  <a:pt x="274" y="282"/>
                </a:cubicBezTo>
                <a:cubicBezTo>
                  <a:pt x="304" y="252"/>
                  <a:pt x="350" y="236"/>
                  <a:pt x="407" y="236"/>
                </a:cubicBezTo>
                <a:close/>
                <a:moveTo>
                  <a:pt x="359" y="0"/>
                </a:moveTo>
                <a:cubicBezTo>
                  <a:pt x="261" y="0"/>
                  <a:pt x="166" y="50"/>
                  <a:pt x="92" y="100"/>
                </a:cubicBezTo>
                <a:cubicBezTo>
                  <a:pt x="0" y="221"/>
                  <a:pt x="0" y="373"/>
                  <a:pt x="92" y="495"/>
                </a:cubicBezTo>
                <a:cubicBezTo>
                  <a:pt x="152" y="555"/>
                  <a:pt x="213" y="616"/>
                  <a:pt x="274" y="677"/>
                </a:cubicBezTo>
                <a:cubicBezTo>
                  <a:pt x="396" y="768"/>
                  <a:pt x="548" y="859"/>
                  <a:pt x="669" y="951"/>
                </a:cubicBezTo>
                <a:cubicBezTo>
                  <a:pt x="882" y="1072"/>
                  <a:pt x="1125" y="1194"/>
                  <a:pt x="1368" y="1285"/>
                </a:cubicBezTo>
                <a:cubicBezTo>
                  <a:pt x="1528" y="1353"/>
                  <a:pt x="1705" y="1388"/>
                  <a:pt x="1885" y="1388"/>
                </a:cubicBezTo>
                <a:cubicBezTo>
                  <a:pt x="1917" y="1388"/>
                  <a:pt x="1948" y="1387"/>
                  <a:pt x="1979" y="1385"/>
                </a:cubicBezTo>
                <a:lnTo>
                  <a:pt x="1979" y="1385"/>
                </a:lnTo>
                <a:cubicBezTo>
                  <a:pt x="1992" y="1399"/>
                  <a:pt x="2001" y="1407"/>
                  <a:pt x="2007" y="1407"/>
                </a:cubicBezTo>
                <a:cubicBezTo>
                  <a:pt x="2006" y="1399"/>
                  <a:pt x="2004" y="1391"/>
                  <a:pt x="2003" y="1383"/>
                </a:cubicBezTo>
                <a:lnTo>
                  <a:pt x="2003" y="1383"/>
                </a:lnTo>
                <a:cubicBezTo>
                  <a:pt x="2025" y="1381"/>
                  <a:pt x="2046" y="1379"/>
                  <a:pt x="2067" y="1376"/>
                </a:cubicBezTo>
                <a:cubicBezTo>
                  <a:pt x="2043" y="1362"/>
                  <a:pt x="2019" y="1349"/>
                  <a:pt x="1995" y="1336"/>
                </a:cubicBezTo>
                <a:lnTo>
                  <a:pt x="1995" y="1336"/>
                </a:lnTo>
                <a:cubicBezTo>
                  <a:pt x="1952" y="1122"/>
                  <a:pt x="1837" y="933"/>
                  <a:pt x="1672" y="768"/>
                </a:cubicBezTo>
                <a:cubicBezTo>
                  <a:pt x="1520" y="586"/>
                  <a:pt x="1307" y="403"/>
                  <a:pt x="1095" y="282"/>
                </a:cubicBezTo>
                <a:cubicBezTo>
                  <a:pt x="973" y="191"/>
                  <a:pt x="821" y="130"/>
                  <a:pt x="669" y="69"/>
                </a:cubicBezTo>
                <a:cubicBezTo>
                  <a:pt x="608" y="39"/>
                  <a:pt x="517" y="8"/>
                  <a:pt x="426" y="8"/>
                </a:cubicBezTo>
                <a:cubicBezTo>
                  <a:pt x="404" y="3"/>
                  <a:pt x="381" y="0"/>
                  <a:pt x="35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4"/>
          <p:cNvSpPr/>
          <p:nvPr/>
        </p:nvSpPr>
        <p:spPr>
          <a:xfrm flipH="1">
            <a:off x="7826321" y="4364828"/>
            <a:ext cx="28155" cy="47601"/>
          </a:xfrm>
          <a:custGeom>
            <a:avLst/>
            <a:gdLst/>
            <a:ahLst/>
            <a:cxnLst/>
            <a:rect l="l" t="t" r="r" b="b"/>
            <a:pathLst>
              <a:path w="1277" h="2159" extrusionOk="0">
                <a:moveTo>
                  <a:pt x="973" y="0"/>
                </a:moveTo>
                <a:cubicBezTo>
                  <a:pt x="760" y="0"/>
                  <a:pt x="578" y="122"/>
                  <a:pt x="487" y="304"/>
                </a:cubicBezTo>
                <a:cubicBezTo>
                  <a:pt x="395" y="426"/>
                  <a:pt x="304" y="547"/>
                  <a:pt x="243" y="699"/>
                </a:cubicBezTo>
                <a:cubicBezTo>
                  <a:pt x="122" y="943"/>
                  <a:pt x="61" y="1186"/>
                  <a:pt x="61" y="1459"/>
                </a:cubicBezTo>
                <a:cubicBezTo>
                  <a:pt x="0" y="1702"/>
                  <a:pt x="31" y="1946"/>
                  <a:pt x="152" y="2158"/>
                </a:cubicBezTo>
                <a:cubicBezTo>
                  <a:pt x="183" y="2128"/>
                  <a:pt x="152" y="1885"/>
                  <a:pt x="213" y="1459"/>
                </a:cubicBezTo>
                <a:cubicBezTo>
                  <a:pt x="274" y="1216"/>
                  <a:pt x="335" y="1003"/>
                  <a:pt x="426" y="791"/>
                </a:cubicBezTo>
                <a:cubicBezTo>
                  <a:pt x="517" y="669"/>
                  <a:pt x="578" y="547"/>
                  <a:pt x="669" y="426"/>
                </a:cubicBezTo>
                <a:cubicBezTo>
                  <a:pt x="730" y="304"/>
                  <a:pt x="882" y="243"/>
                  <a:pt x="942" y="213"/>
                </a:cubicBezTo>
                <a:cubicBezTo>
                  <a:pt x="1003" y="213"/>
                  <a:pt x="1034" y="335"/>
                  <a:pt x="1034" y="487"/>
                </a:cubicBezTo>
                <a:cubicBezTo>
                  <a:pt x="1034" y="639"/>
                  <a:pt x="1034" y="760"/>
                  <a:pt x="1003" y="912"/>
                </a:cubicBezTo>
                <a:cubicBezTo>
                  <a:pt x="942" y="1125"/>
                  <a:pt x="851" y="1338"/>
                  <a:pt x="699" y="1520"/>
                </a:cubicBezTo>
                <a:cubicBezTo>
                  <a:pt x="426" y="1854"/>
                  <a:pt x="213" y="1976"/>
                  <a:pt x="213" y="2006"/>
                </a:cubicBezTo>
                <a:cubicBezTo>
                  <a:pt x="213" y="2011"/>
                  <a:pt x="219" y="2013"/>
                  <a:pt x="230" y="2013"/>
                </a:cubicBezTo>
                <a:cubicBezTo>
                  <a:pt x="294" y="2013"/>
                  <a:pt x="535" y="1927"/>
                  <a:pt x="821" y="1642"/>
                </a:cubicBezTo>
                <a:cubicBezTo>
                  <a:pt x="1125" y="1338"/>
                  <a:pt x="1277" y="912"/>
                  <a:pt x="1277" y="517"/>
                </a:cubicBezTo>
                <a:cubicBezTo>
                  <a:pt x="1277" y="426"/>
                  <a:pt x="1246" y="335"/>
                  <a:pt x="1246" y="243"/>
                </a:cubicBezTo>
                <a:cubicBezTo>
                  <a:pt x="1186" y="122"/>
                  <a:pt x="1094" y="31"/>
                  <a:pt x="97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4"/>
          <p:cNvSpPr/>
          <p:nvPr/>
        </p:nvSpPr>
        <p:spPr>
          <a:xfrm flipH="1">
            <a:off x="7358539" y="2730998"/>
            <a:ext cx="654767" cy="1701538"/>
          </a:xfrm>
          <a:custGeom>
            <a:avLst/>
            <a:gdLst/>
            <a:ahLst/>
            <a:cxnLst/>
            <a:rect l="l" t="t" r="r" b="b"/>
            <a:pathLst>
              <a:path w="29698" h="77176" extrusionOk="0">
                <a:moveTo>
                  <a:pt x="16171" y="1"/>
                </a:moveTo>
                <a:lnTo>
                  <a:pt x="3921" y="426"/>
                </a:lnTo>
                <a:cubicBezTo>
                  <a:pt x="3830" y="426"/>
                  <a:pt x="0" y="77175"/>
                  <a:pt x="0" y="77175"/>
                </a:cubicBezTo>
                <a:lnTo>
                  <a:pt x="10639" y="77175"/>
                </a:lnTo>
                <a:lnTo>
                  <a:pt x="13770" y="41764"/>
                </a:lnTo>
                <a:lnTo>
                  <a:pt x="16384" y="13041"/>
                </a:lnTo>
                <a:lnTo>
                  <a:pt x="17995" y="39637"/>
                </a:lnTo>
                <a:lnTo>
                  <a:pt x="19940" y="77084"/>
                </a:lnTo>
                <a:lnTo>
                  <a:pt x="29697" y="76750"/>
                </a:lnTo>
                <a:lnTo>
                  <a:pt x="28816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4"/>
          <p:cNvSpPr/>
          <p:nvPr/>
        </p:nvSpPr>
        <p:spPr>
          <a:xfrm flipH="1">
            <a:off x="7516708" y="1380391"/>
            <a:ext cx="303594" cy="579959"/>
          </a:xfrm>
          <a:custGeom>
            <a:avLst/>
            <a:gdLst/>
            <a:ahLst/>
            <a:cxnLst/>
            <a:rect l="l" t="t" r="r" b="b"/>
            <a:pathLst>
              <a:path w="13770" h="26305" extrusionOk="0">
                <a:moveTo>
                  <a:pt x="6814" y="1"/>
                </a:moveTo>
                <a:cubicBezTo>
                  <a:pt x="6681" y="1"/>
                  <a:pt x="6548" y="5"/>
                  <a:pt x="6414" y="13"/>
                </a:cubicBezTo>
                <a:cubicBezTo>
                  <a:pt x="2766" y="226"/>
                  <a:pt x="0" y="3417"/>
                  <a:pt x="304" y="7065"/>
                </a:cubicBezTo>
                <a:lnTo>
                  <a:pt x="1763" y="23964"/>
                </a:lnTo>
                <a:lnTo>
                  <a:pt x="5745" y="26305"/>
                </a:lnTo>
                <a:lnTo>
                  <a:pt x="10153" y="24147"/>
                </a:lnTo>
                <a:cubicBezTo>
                  <a:pt x="10213" y="23174"/>
                  <a:pt x="10213" y="18463"/>
                  <a:pt x="10213" y="18463"/>
                </a:cubicBezTo>
                <a:cubicBezTo>
                  <a:pt x="10213" y="18463"/>
                  <a:pt x="13739" y="17916"/>
                  <a:pt x="13770" y="14390"/>
                </a:cubicBezTo>
                <a:cubicBezTo>
                  <a:pt x="13770" y="12688"/>
                  <a:pt x="13557" y="9162"/>
                  <a:pt x="13283" y="5970"/>
                </a:cubicBezTo>
                <a:cubicBezTo>
                  <a:pt x="13020" y="2577"/>
                  <a:pt x="10196" y="1"/>
                  <a:pt x="6814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4"/>
          <p:cNvSpPr/>
          <p:nvPr/>
        </p:nvSpPr>
        <p:spPr>
          <a:xfrm flipH="1">
            <a:off x="7595108" y="1758615"/>
            <a:ext cx="101220" cy="48945"/>
          </a:xfrm>
          <a:custGeom>
            <a:avLst/>
            <a:gdLst/>
            <a:ahLst/>
            <a:cxnLst/>
            <a:rect l="l" t="t" r="r" b="b"/>
            <a:pathLst>
              <a:path w="4591" h="2220" extrusionOk="0">
                <a:moveTo>
                  <a:pt x="1" y="1"/>
                </a:moveTo>
                <a:cubicBezTo>
                  <a:pt x="1" y="1"/>
                  <a:pt x="963" y="2220"/>
                  <a:pt x="3966" y="2220"/>
                </a:cubicBezTo>
                <a:cubicBezTo>
                  <a:pt x="4165" y="2220"/>
                  <a:pt x="4373" y="2210"/>
                  <a:pt x="4590" y="2189"/>
                </a:cubicBezTo>
                <a:lnTo>
                  <a:pt x="4590" y="1277"/>
                </a:lnTo>
                <a:cubicBezTo>
                  <a:pt x="4540" y="1278"/>
                  <a:pt x="4489" y="1279"/>
                  <a:pt x="4439" y="1279"/>
                </a:cubicBezTo>
                <a:cubicBezTo>
                  <a:pt x="2879" y="1279"/>
                  <a:pt x="1326" y="825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4"/>
          <p:cNvSpPr/>
          <p:nvPr/>
        </p:nvSpPr>
        <p:spPr>
          <a:xfrm flipH="1">
            <a:off x="7548875" y="1561599"/>
            <a:ext cx="22797" cy="21540"/>
          </a:xfrm>
          <a:custGeom>
            <a:avLst/>
            <a:gdLst/>
            <a:ahLst/>
            <a:cxnLst/>
            <a:rect l="l" t="t" r="r" b="b"/>
            <a:pathLst>
              <a:path w="1034" h="977" extrusionOk="0">
                <a:moveTo>
                  <a:pt x="487" y="1"/>
                </a:moveTo>
                <a:cubicBezTo>
                  <a:pt x="213" y="31"/>
                  <a:pt x="0" y="244"/>
                  <a:pt x="0" y="517"/>
                </a:cubicBezTo>
                <a:cubicBezTo>
                  <a:pt x="29" y="773"/>
                  <a:pt x="243" y="976"/>
                  <a:pt x="495" y="976"/>
                </a:cubicBezTo>
                <a:cubicBezTo>
                  <a:pt x="512" y="976"/>
                  <a:pt x="530" y="975"/>
                  <a:pt x="547" y="973"/>
                </a:cubicBezTo>
                <a:cubicBezTo>
                  <a:pt x="790" y="973"/>
                  <a:pt x="1034" y="730"/>
                  <a:pt x="1003" y="456"/>
                </a:cubicBezTo>
                <a:cubicBezTo>
                  <a:pt x="1003" y="183"/>
                  <a:pt x="760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4"/>
          <p:cNvSpPr/>
          <p:nvPr/>
        </p:nvSpPr>
        <p:spPr>
          <a:xfrm flipH="1">
            <a:off x="7543517" y="1540147"/>
            <a:ext cx="44911" cy="11619"/>
          </a:xfrm>
          <a:custGeom>
            <a:avLst/>
            <a:gdLst/>
            <a:ahLst/>
            <a:cxnLst/>
            <a:rect l="l" t="t" r="r" b="b"/>
            <a:pathLst>
              <a:path w="2037" h="527" extrusionOk="0">
                <a:moveTo>
                  <a:pt x="1064" y="1"/>
                </a:moveTo>
                <a:cubicBezTo>
                  <a:pt x="791" y="1"/>
                  <a:pt x="487" y="92"/>
                  <a:pt x="274" y="244"/>
                </a:cubicBezTo>
                <a:cubicBezTo>
                  <a:pt x="91" y="366"/>
                  <a:pt x="0" y="457"/>
                  <a:pt x="61" y="518"/>
                </a:cubicBezTo>
                <a:cubicBezTo>
                  <a:pt x="67" y="524"/>
                  <a:pt x="77" y="526"/>
                  <a:pt x="89" y="526"/>
                </a:cubicBezTo>
                <a:cubicBezTo>
                  <a:pt x="202" y="526"/>
                  <a:pt x="572" y="305"/>
                  <a:pt x="1064" y="305"/>
                </a:cubicBezTo>
                <a:cubicBezTo>
                  <a:pt x="1557" y="305"/>
                  <a:pt x="1901" y="526"/>
                  <a:pt x="2010" y="526"/>
                </a:cubicBezTo>
                <a:cubicBezTo>
                  <a:pt x="2022" y="526"/>
                  <a:pt x="2031" y="524"/>
                  <a:pt x="2037" y="518"/>
                </a:cubicBezTo>
                <a:cubicBezTo>
                  <a:pt x="2037" y="487"/>
                  <a:pt x="2006" y="366"/>
                  <a:pt x="1854" y="244"/>
                </a:cubicBezTo>
                <a:cubicBezTo>
                  <a:pt x="1611" y="92"/>
                  <a:pt x="1338" y="1"/>
                  <a:pt x="106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4"/>
          <p:cNvSpPr/>
          <p:nvPr/>
        </p:nvSpPr>
        <p:spPr>
          <a:xfrm flipH="1">
            <a:off x="7660788" y="1563539"/>
            <a:ext cx="22136" cy="20923"/>
          </a:xfrm>
          <a:custGeom>
            <a:avLst/>
            <a:gdLst/>
            <a:ahLst/>
            <a:cxnLst/>
            <a:rect l="l" t="t" r="r" b="b"/>
            <a:pathLst>
              <a:path w="1004" h="949" extrusionOk="0">
                <a:moveTo>
                  <a:pt x="539" y="1"/>
                </a:moveTo>
                <a:cubicBezTo>
                  <a:pt x="522" y="1"/>
                  <a:pt x="504" y="2"/>
                  <a:pt x="487" y="4"/>
                </a:cubicBezTo>
                <a:cubicBezTo>
                  <a:pt x="213" y="4"/>
                  <a:pt x="1" y="216"/>
                  <a:pt x="1" y="490"/>
                </a:cubicBezTo>
                <a:cubicBezTo>
                  <a:pt x="1" y="746"/>
                  <a:pt x="214" y="949"/>
                  <a:pt x="465" y="949"/>
                </a:cubicBezTo>
                <a:cubicBezTo>
                  <a:pt x="482" y="949"/>
                  <a:pt x="500" y="948"/>
                  <a:pt x="517" y="946"/>
                </a:cubicBezTo>
                <a:cubicBezTo>
                  <a:pt x="791" y="946"/>
                  <a:pt x="1004" y="703"/>
                  <a:pt x="1004" y="460"/>
                </a:cubicBezTo>
                <a:cubicBezTo>
                  <a:pt x="975" y="204"/>
                  <a:pt x="787" y="1"/>
                  <a:pt x="5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4"/>
          <p:cNvSpPr/>
          <p:nvPr/>
        </p:nvSpPr>
        <p:spPr>
          <a:xfrm flipH="1">
            <a:off x="7660127" y="1542175"/>
            <a:ext cx="45572" cy="12258"/>
          </a:xfrm>
          <a:custGeom>
            <a:avLst/>
            <a:gdLst/>
            <a:ahLst/>
            <a:cxnLst/>
            <a:rect l="l" t="t" r="r" b="b"/>
            <a:pathLst>
              <a:path w="2067" h="556" extrusionOk="0">
                <a:moveTo>
                  <a:pt x="1064" y="0"/>
                </a:moveTo>
                <a:cubicBezTo>
                  <a:pt x="790" y="0"/>
                  <a:pt x="486" y="91"/>
                  <a:pt x="274" y="243"/>
                </a:cubicBezTo>
                <a:cubicBezTo>
                  <a:pt x="91" y="365"/>
                  <a:pt x="0" y="456"/>
                  <a:pt x="61" y="517"/>
                </a:cubicBezTo>
                <a:cubicBezTo>
                  <a:pt x="67" y="523"/>
                  <a:pt x="76" y="526"/>
                  <a:pt x="89" y="526"/>
                </a:cubicBezTo>
                <a:cubicBezTo>
                  <a:pt x="202" y="526"/>
                  <a:pt x="571" y="304"/>
                  <a:pt x="1064" y="304"/>
                </a:cubicBezTo>
                <a:cubicBezTo>
                  <a:pt x="1561" y="304"/>
                  <a:pt x="1908" y="555"/>
                  <a:pt x="2013" y="555"/>
                </a:cubicBezTo>
                <a:cubicBezTo>
                  <a:pt x="2023" y="555"/>
                  <a:pt x="2031" y="553"/>
                  <a:pt x="2037" y="547"/>
                </a:cubicBezTo>
                <a:cubicBezTo>
                  <a:pt x="2067" y="517"/>
                  <a:pt x="2006" y="395"/>
                  <a:pt x="1854" y="243"/>
                </a:cubicBezTo>
                <a:cubicBezTo>
                  <a:pt x="1611" y="91"/>
                  <a:pt x="1337" y="0"/>
                  <a:pt x="10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4"/>
          <p:cNvSpPr/>
          <p:nvPr/>
        </p:nvSpPr>
        <p:spPr>
          <a:xfrm flipH="1">
            <a:off x="7587061" y="1542815"/>
            <a:ext cx="36224" cy="99721"/>
          </a:xfrm>
          <a:custGeom>
            <a:avLst/>
            <a:gdLst/>
            <a:ahLst/>
            <a:cxnLst/>
            <a:rect l="l" t="t" r="r" b="b"/>
            <a:pathLst>
              <a:path w="1643" h="4523" extrusionOk="0">
                <a:moveTo>
                  <a:pt x="3" y="1"/>
                </a:moveTo>
                <a:cubicBezTo>
                  <a:pt x="2" y="1"/>
                  <a:pt x="1" y="1"/>
                  <a:pt x="1" y="1"/>
                </a:cubicBezTo>
                <a:cubicBezTo>
                  <a:pt x="244" y="944"/>
                  <a:pt x="548" y="1856"/>
                  <a:pt x="913" y="2767"/>
                </a:cubicBezTo>
                <a:lnTo>
                  <a:pt x="1338" y="3801"/>
                </a:lnTo>
                <a:cubicBezTo>
                  <a:pt x="1399" y="3922"/>
                  <a:pt x="1429" y="4074"/>
                  <a:pt x="1429" y="4226"/>
                </a:cubicBezTo>
                <a:cubicBezTo>
                  <a:pt x="1399" y="4318"/>
                  <a:pt x="1277" y="4348"/>
                  <a:pt x="1125" y="4348"/>
                </a:cubicBezTo>
                <a:cubicBezTo>
                  <a:pt x="821" y="4378"/>
                  <a:pt x="548" y="4409"/>
                  <a:pt x="244" y="4500"/>
                </a:cubicBezTo>
                <a:cubicBezTo>
                  <a:pt x="396" y="4515"/>
                  <a:pt x="548" y="4523"/>
                  <a:pt x="696" y="4523"/>
                </a:cubicBezTo>
                <a:cubicBezTo>
                  <a:pt x="844" y="4523"/>
                  <a:pt x="989" y="4515"/>
                  <a:pt x="1125" y="4500"/>
                </a:cubicBezTo>
                <a:cubicBezTo>
                  <a:pt x="1217" y="4500"/>
                  <a:pt x="1308" y="4500"/>
                  <a:pt x="1369" y="4470"/>
                </a:cubicBezTo>
                <a:cubicBezTo>
                  <a:pt x="1460" y="4439"/>
                  <a:pt x="1551" y="4348"/>
                  <a:pt x="1581" y="4257"/>
                </a:cubicBezTo>
                <a:cubicBezTo>
                  <a:pt x="1642" y="4074"/>
                  <a:pt x="1612" y="3892"/>
                  <a:pt x="1521" y="3710"/>
                </a:cubicBezTo>
                <a:cubicBezTo>
                  <a:pt x="1399" y="3375"/>
                  <a:pt x="1277" y="3041"/>
                  <a:pt x="1156" y="2676"/>
                </a:cubicBezTo>
                <a:cubicBezTo>
                  <a:pt x="585" y="1205"/>
                  <a:pt x="74" y="1"/>
                  <a:pt x="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4"/>
          <p:cNvSpPr/>
          <p:nvPr/>
        </p:nvSpPr>
        <p:spPr>
          <a:xfrm flipH="1">
            <a:off x="7614554" y="1650737"/>
            <a:ext cx="40898" cy="34196"/>
          </a:xfrm>
          <a:custGeom>
            <a:avLst/>
            <a:gdLst/>
            <a:ahLst/>
            <a:cxnLst/>
            <a:rect l="l" t="t" r="r" b="b"/>
            <a:pathLst>
              <a:path w="1855" h="1551" extrusionOk="0">
                <a:moveTo>
                  <a:pt x="153" y="0"/>
                </a:moveTo>
                <a:cubicBezTo>
                  <a:pt x="92" y="0"/>
                  <a:pt x="1" y="122"/>
                  <a:pt x="62" y="365"/>
                </a:cubicBezTo>
                <a:cubicBezTo>
                  <a:pt x="92" y="699"/>
                  <a:pt x="274" y="1003"/>
                  <a:pt x="517" y="1216"/>
                </a:cubicBezTo>
                <a:cubicBezTo>
                  <a:pt x="791" y="1429"/>
                  <a:pt x="1125" y="1550"/>
                  <a:pt x="1460" y="1550"/>
                </a:cubicBezTo>
                <a:cubicBezTo>
                  <a:pt x="1733" y="1520"/>
                  <a:pt x="1855" y="1520"/>
                  <a:pt x="1855" y="1429"/>
                </a:cubicBezTo>
                <a:cubicBezTo>
                  <a:pt x="1855" y="1338"/>
                  <a:pt x="1217" y="1398"/>
                  <a:pt x="730" y="973"/>
                </a:cubicBezTo>
                <a:cubicBezTo>
                  <a:pt x="213" y="578"/>
                  <a:pt x="213" y="0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4"/>
          <p:cNvSpPr/>
          <p:nvPr/>
        </p:nvSpPr>
        <p:spPr>
          <a:xfrm flipH="1">
            <a:off x="7657437" y="1498367"/>
            <a:ext cx="55648" cy="15896"/>
          </a:xfrm>
          <a:custGeom>
            <a:avLst/>
            <a:gdLst/>
            <a:ahLst/>
            <a:cxnLst/>
            <a:rect l="l" t="t" r="r" b="b"/>
            <a:pathLst>
              <a:path w="2524" h="721" extrusionOk="0">
                <a:moveTo>
                  <a:pt x="1466" y="0"/>
                </a:moveTo>
                <a:cubicBezTo>
                  <a:pt x="1392" y="0"/>
                  <a:pt x="1319" y="4"/>
                  <a:pt x="1247" y="11"/>
                </a:cubicBezTo>
                <a:cubicBezTo>
                  <a:pt x="913" y="42"/>
                  <a:pt x="578" y="133"/>
                  <a:pt x="305" y="315"/>
                </a:cubicBezTo>
                <a:cubicBezTo>
                  <a:pt x="92" y="467"/>
                  <a:pt x="1" y="589"/>
                  <a:pt x="61" y="680"/>
                </a:cubicBezTo>
                <a:cubicBezTo>
                  <a:pt x="83" y="709"/>
                  <a:pt x="128" y="721"/>
                  <a:pt x="192" y="721"/>
                </a:cubicBezTo>
                <a:cubicBezTo>
                  <a:pt x="395" y="721"/>
                  <a:pt x="793" y="605"/>
                  <a:pt x="1277" y="558"/>
                </a:cubicBezTo>
                <a:cubicBezTo>
                  <a:pt x="1916" y="467"/>
                  <a:pt x="2463" y="528"/>
                  <a:pt x="2493" y="407"/>
                </a:cubicBezTo>
                <a:cubicBezTo>
                  <a:pt x="2524" y="346"/>
                  <a:pt x="2402" y="224"/>
                  <a:pt x="2189" y="133"/>
                </a:cubicBezTo>
                <a:cubicBezTo>
                  <a:pt x="1957" y="40"/>
                  <a:pt x="1707" y="0"/>
                  <a:pt x="146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4"/>
          <p:cNvSpPr/>
          <p:nvPr/>
        </p:nvSpPr>
        <p:spPr>
          <a:xfrm flipH="1">
            <a:off x="7547530" y="1505135"/>
            <a:ext cx="41582" cy="13449"/>
          </a:xfrm>
          <a:custGeom>
            <a:avLst/>
            <a:gdLst/>
            <a:ahLst/>
            <a:cxnLst/>
            <a:rect l="l" t="t" r="r" b="b"/>
            <a:pathLst>
              <a:path w="1886" h="610" extrusionOk="0">
                <a:moveTo>
                  <a:pt x="837" y="1"/>
                </a:moveTo>
                <a:cubicBezTo>
                  <a:pt x="611" y="1"/>
                  <a:pt x="391" y="64"/>
                  <a:pt x="214" y="191"/>
                </a:cubicBezTo>
                <a:cubicBezTo>
                  <a:pt x="31" y="312"/>
                  <a:pt x="1" y="434"/>
                  <a:pt x="31" y="495"/>
                </a:cubicBezTo>
                <a:cubicBezTo>
                  <a:pt x="77" y="555"/>
                  <a:pt x="191" y="571"/>
                  <a:pt x="350" y="571"/>
                </a:cubicBezTo>
                <a:cubicBezTo>
                  <a:pt x="510" y="571"/>
                  <a:pt x="715" y="555"/>
                  <a:pt x="943" y="555"/>
                </a:cubicBezTo>
                <a:cubicBezTo>
                  <a:pt x="1247" y="555"/>
                  <a:pt x="1511" y="609"/>
                  <a:pt x="1679" y="609"/>
                </a:cubicBezTo>
                <a:cubicBezTo>
                  <a:pt x="1764" y="609"/>
                  <a:pt x="1825" y="596"/>
                  <a:pt x="1855" y="555"/>
                </a:cubicBezTo>
                <a:cubicBezTo>
                  <a:pt x="1885" y="495"/>
                  <a:pt x="1855" y="373"/>
                  <a:pt x="1703" y="251"/>
                </a:cubicBezTo>
                <a:cubicBezTo>
                  <a:pt x="1490" y="100"/>
                  <a:pt x="1247" y="8"/>
                  <a:pt x="974" y="8"/>
                </a:cubicBezTo>
                <a:cubicBezTo>
                  <a:pt x="928" y="3"/>
                  <a:pt x="882" y="1"/>
                  <a:pt x="8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4"/>
          <p:cNvSpPr/>
          <p:nvPr/>
        </p:nvSpPr>
        <p:spPr>
          <a:xfrm flipH="1">
            <a:off x="7458855" y="1326242"/>
            <a:ext cx="409709" cy="300816"/>
          </a:xfrm>
          <a:custGeom>
            <a:avLst/>
            <a:gdLst/>
            <a:ahLst/>
            <a:cxnLst/>
            <a:rect l="l" t="t" r="r" b="b"/>
            <a:pathLst>
              <a:path w="18583" h="13644" extrusionOk="0">
                <a:moveTo>
                  <a:pt x="5502" y="1"/>
                </a:moveTo>
                <a:cubicBezTo>
                  <a:pt x="4600" y="1"/>
                  <a:pt x="3720" y="572"/>
                  <a:pt x="3466" y="1587"/>
                </a:cubicBezTo>
                <a:cubicBezTo>
                  <a:pt x="3188" y="1421"/>
                  <a:pt x="2901" y="1347"/>
                  <a:pt x="2624" y="1347"/>
                </a:cubicBezTo>
                <a:cubicBezTo>
                  <a:pt x="1537" y="1347"/>
                  <a:pt x="617" y="2485"/>
                  <a:pt x="1126" y="3624"/>
                </a:cubicBezTo>
                <a:cubicBezTo>
                  <a:pt x="457" y="3685"/>
                  <a:pt x="1" y="4384"/>
                  <a:pt x="31" y="5022"/>
                </a:cubicBezTo>
                <a:cubicBezTo>
                  <a:pt x="92" y="5721"/>
                  <a:pt x="396" y="6329"/>
                  <a:pt x="882" y="6815"/>
                </a:cubicBezTo>
                <a:cubicBezTo>
                  <a:pt x="1247" y="7150"/>
                  <a:pt x="1581" y="7514"/>
                  <a:pt x="1825" y="7940"/>
                </a:cubicBezTo>
                <a:cubicBezTo>
                  <a:pt x="2037" y="9672"/>
                  <a:pt x="2402" y="11253"/>
                  <a:pt x="2554" y="13016"/>
                </a:cubicBezTo>
                <a:cubicBezTo>
                  <a:pt x="2554" y="13168"/>
                  <a:pt x="2585" y="13320"/>
                  <a:pt x="2676" y="13472"/>
                </a:cubicBezTo>
                <a:cubicBezTo>
                  <a:pt x="2764" y="13594"/>
                  <a:pt x="2893" y="13643"/>
                  <a:pt x="3036" y="13643"/>
                </a:cubicBezTo>
                <a:cubicBezTo>
                  <a:pt x="3286" y="13643"/>
                  <a:pt x="3577" y="13494"/>
                  <a:pt x="3770" y="13320"/>
                </a:cubicBezTo>
                <a:cubicBezTo>
                  <a:pt x="4469" y="12590"/>
                  <a:pt x="4895" y="11618"/>
                  <a:pt x="4986" y="10615"/>
                </a:cubicBezTo>
                <a:cubicBezTo>
                  <a:pt x="5138" y="9612"/>
                  <a:pt x="5138" y="8578"/>
                  <a:pt x="5259" y="7575"/>
                </a:cubicBezTo>
                <a:cubicBezTo>
                  <a:pt x="5259" y="7545"/>
                  <a:pt x="5259" y="7514"/>
                  <a:pt x="5259" y="7514"/>
                </a:cubicBezTo>
                <a:cubicBezTo>
                  <a:pt x="5351" y="6785"/>
                  <a:pt x="5715" y="6147"/>
                  <a:pt x="6293" y="5721"/>
                </a:cubicBezTo>
                <a:cubicBezTo>
                  <a:pt x="6414" y="5630"/>
                  <a:pt x="6566" y="5569"/>
                  <a:pt x="6688" y="5508"/>
                </a:cubicBezTo>
                <a:cubicBezTo>
                  <a:pt x="6904" y="5434"/>
                  <a:pt x="7147" y="5403"/>
                  <a:pt x="7405" y="5403"/>
                </a:cubicBezTo>
                <a:cubicBezTo>
                  <a:pt x="8416" y="5403"/>
                  <a:pt x="9664" y="5886"/>
                  <a:pt x="10487" y="6177"/>
                </a:cubicBezTo>
                <a:cubicBezTo>
                  <a:pt x="11521" y="6572"/>
                  <a:pt x="12494" y="7089"/>
                  <a:pt x="13527" y="7454"/>
                </a:cubicBezTo>
                <a:cubicBezTo>
                  <a:pt x="14114" y="7643"/>
                  <a:pt x="14749" y="7774"/>
                  <a:pt x="15373" y="7774"/>
                </a:cubicBezTo>
                <a:cubicBezTo>
                  <a:pt x="15847" y="7774"/>
                  <a:pt x="16315" y="7698"/>
                  <a:pt x="16749" y="7514"/>
                </a:cubicBezTo>
                <a:cubicBezTo>
                  <a:pt x="17174" y="7362"/>
                  <a:pt x="17478" y="7028"/>
                  <a:pt x="17570" y="6603"/>
                </a:cubicBezTo>
                <a:cubicBezTo>
                  <a:pt x="17570" y="6329"/>
                  <a:pt x="17418" y="6086"/>
                  <a:pt x="17174" y="5995"/>
                </a:cubicBezTo>
                <a:cubicBezTo>
                  <a:pt x="18582" y="5657"/>
                  <a:pt x="18243" y="3676"/>
                  <a:pt x="16977" y="3676"/>
                </a:cubicBezTo>
                <a:cubicBezTo>
                  <a:pt x="16876" y="3676"/>
                  <a:pt x="16770" y="3688"/>
                  <a:pt x="16658" y="3715"/>
                </a:cubicBezTo>
                <a:cubicBezTo>
                  <a:pt x="17022" y="3441"/>
                  <a:pt x="17174" y="2985"/>
                  <a:pt x="17022" y="2560"/>
                </a:cubicBezTo>
                <a:cubicBezTo>
                  <a:pt x="16779" y="2074"/>
                  <a:pt x="16293" y="1770"/>
                  <a:pt x="15776" y="1770"/>
                </a:cubicBezTo>
                <a:cubicBezTo>
                  <a:pt x="15705" y="1765"/>
                  <a:pt x="15635" y="1762"/>
                  <a:pt x="15566" y="1762"/>
                </a:cubicBezTo>
                <a:cubicBezTo>
                  <a:pt x="15219" y="1762"/>
                  <a:pt x="14890" y="1825"/>
                  <a:pt x="14560" y="1952"/>
                </a:cubicBezTo>
                <a:cubicBezTo>
                  <a:pt x="14078" y="1238"/>
                  <a:pt x="13303" y="859"/>
                  <a:pt x="12517" y="859"/>
                </a:cubicBezTo>
                <a:cubicBezTo>
                  <a:pt x="11965" y="859"/>
                  <a:pt x="11408" y="1046"/>
                  <a:pt x="10943" y="1435"/>
                </a:cubicBezTo>
                <a:cubicBezTo>
                  <a:pt x="10572" y="532"/>
                  <a:pt x="9715" y="42"/>
                  <a:pt x="8855" y="42"/>
                </a:cubicBezTo>
                <a:cubicBezTo>
                  <a:pt x="8238" y="42"/>
                  <a:pt x="7619" y="294"/>
                  <a:pt x="7174" y="827"/>
                </a:cubicBezTo>
                <a:cubicBezTo>
                  <a:pt x="6732" y="263"/>
                  <a:pt x="6112" y="1"/>
                  <a:pt x="550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635323" y="1351993"/>
            <a:ext cx="112597" cy="51591"/>
          </a:xfrm>
          <a:custGeom>
            <a:avLst/>
            <a:gdLst/>
            <a:ahLst/>
            <a:cxnLst/>
            <a:rect l="l" t="t" r="r" b="b"/>
            <a:pathLst>
              <a:path w="5107" h="2340" extrusionOk="0">
                <a:moveTo>
                  <a:pt x="2198" y="691"/>
                </a:moveTo>
                <a:cubicBezTo>
                  <a:pt x="2236" y="701"/>
                  <a:pt x="2273" y="712"/>
                  <a:pt x="2310" y="723"/>
                </a:cubicBezTo>
                <a:cubicBezTo>
                  <a:pt x="2645" y="784"/>
                  <a:pt x="2888" y="1058"/>
                  <a:pt x="2949" y="1392"/>
                </a:cubicBezTo>
                <a:cubicBezTo>
                  <a:pt x="2979" y="1544"/>
                  <a:pt x="2918" y="1696"/>
                  <a:pt x="2797" y="1817"/>
                </a:cubicBezTo>
                <a:cubicBezTo>
                  <a:pt x="2713" y="1868"/>
                  <a:pt x="2620" y="1890"/>
                  <a:pt x="2528" y="1890"/>
                </a:cubicBezTo>
                <a:cubicBezTo>
                  <a:pt x="2453" y="1890"/>
                  <a:pt x="2379" y="1875"/>
                  <a:pt x="2310" y="1848"/>
                </a:cubicBezTo>
                <a:cubicBezTo>
                  <a:pt x="2006" y="1696"/>
                  <a:pt x="1854" y="1301"/>
                  <a:pt x="2006" y="997"/>
                </a:cubicBezTo>
                <a:cubicBezTo>
                  <a:pt x="2058" y="884"/>
                  <a:pt x="2123" y="781"/>
                  <a:pt x="2198" y="691"/>
                </a:cubicBezTo>
                <a:close/>
                <a:moveTo>
                  <a:pt x="3297" y="0"/>
                </a:moveTo>
                <a:cubicBezTo>
                  <a:pt x="3089" y="0"/>
                  <a:pt x="2879" y="38"/>
                  <a:pt x="2675" y="115"/>
                </a:cubicBezTo>
                <a:cubicBezTo>
                  <a:pt x="2468" y="179"/>
                  <a:pt x="2286" y="284"/>
                  <a:pt x="2138" y="422"/>
                </a:cubicBezTo>
                <a:lnTo>
                  <a:pt x="2138" y="422"/>
                </a:lnTo>
                <a:cubicBezTo>
                  <a:pt x="2025" y="405"/>
                  <a:pt x="1911" y="396"/>
                  <a:pt x="1797" y="396"/>
                </a:cubicBezTo>
                <a:cubicBezTo>
                  <a:pt x="1345" y="396"/>
                  <a:pt x="895" y="532"/>
                  <a:pt x="517" y="784"/>
                </a:cubicBezTo>
                <a:cubicBezTo>
                  <a:pt x="304" y="936"/>
                  <a:pt x="152" y="1149"/>
                  <a:pt x="61" y="1392"/>
                </a:cubicBezTo>
                <a:cubicBezTo>
                  <a:pt x="0" y="1574"/>
                  <a:pt x="0" y="1757"/>
                  <a:pt x="31" y="1969"/>
                </a:cubicBezTo>
                <a:cubicBezTo>
                  <a:pt x="111" y="2237"/>
                  <a:pt x="238" y="2340"/>
                  <a:pt x="268" y="2340"/>
                </a:cubicBezTo>
                <a:cubicBezTo>
                  <a:pt x="272" y="2340"/>
                  <a:pt x="274" y="2338"/>
                  <a:pt x="274" y="2334"/>
                </a:cubicBezTo>
                <a:cubicBezTo>
                  <a:pt x="213" y="2213"/>
                  <a:pt x="152" y="2061"/>
                  <a:pt x="122" y="1909"/>
                </a:cubicBezTo>
                <a:cubicBezTo>
                  <a:pt x="91" y="1757"/>
                  <a:pt x="91" y="1605"/>
                  <a:pt x="152" y="1453"/>
                </a:cubicBezTo>
                <a:cubicBezTo>
                  <a:pt x="243" y="1240"/>
                  <a:pt x="395" y="1058"/>
                  <a:pt x="608" y="966"/>
                </a:cubicBezTo>
                <a:cubicBezTo>
                  <a:pt x="929" y="746"/>
                  <a:pt x="1316" y="631"/>
                  <a:pt x="1709" y="631"/>
                </a:cubicBezTo>
                <a:cubicBezTo>
                  <a:pt x="1788" y="631"/>
                  <a:pt x="1868" y="636"/>
                  <a:pt x="1948" y="645"/>
                </a:cubicBezTo>
                <a:lnTo>
                  <a:pt x="1948" y="645"/>
                </a:lnTo>
                <a:cubicBezTo>
                  <a:pt x="1899" y="717"/>
                  <a:pt x="1858" y="794"/>
                  <a:pt x="1824" y="875"/>
                </a:cubicBezTo>
                <a:cubicBezTo>
                  <a:pt x="1733" y="1058"/>
                  <a:pt x="1733" y="1301"/>
                  <a:pt x="1793" y="1514"/>
                </a:cubicBezTo>
                <a:cubicBezTo>
                  <a:pt x="1854" y="1726"/>
                  <a:pt x="2006" y="1939"/>
                  <a:pt x="2249" y="2030"/>
                </a:cubicBezTo>
                <a:cubicBezTo>
                  <a:pt x="2329" y="2064"/>
                  <a:pt x="2418" y="2082"/>
                  <a:pt x="2506" y="2082"/>
                </a:cubicBezTo>
                <a:cubicBezTo>
                  <a:pt x="2655" y="2082"/>
                  <a:pt x="2804" y="2034"/>
                  <a:pt x="2918" y="1939"/>
                </a:cubicBezTo>
                <a:cubicBezTo>
                  <a:pt x="3100" y="1787"/>
                  <a:pt x="3222" y="1574"/>
                  <a:pt x="3192" y="1331"/>
                </a:cubicBezTo>
                <a:cubicBezTo>
                  <a:pt x="3161" y="1118"/>
                  <a:pt x="3070" y="906"/>
                  <a:pt x="2918" y="784"/>
                </a:cubicBezTo>
                <a:cubicBezTo>
                  <a:pt x="2771" y="637"/>
                  <a:pt x="2595" y="547"/>
                  <a:pt x="2419" y="486"/>
                </a:cubicBezTo>
                <a:lnTo>
                  <a:pt x="2419" y="486"/>
                </a:lnTo>
                <a:cubicBezTo>
                  <a:pt x="2518" y="415"/>
                  <a:pt x="2625" y="361"/>
                  <a:pt x="2736" y="328"/>
                </a:cubicBezTo>
                <a:cubicBezTo>
                  <a:pt x="2938" y="254"/>
                  <a:pt x="3147" y="216"/>
                  <a:pt x="3354" y="216"/>
                </a:cubicBezTo>
                <a:cubicBezTo>
                  <a:pt x="3738" y="216"/>
                  <a:pt x="4111" y="345"/>
                  <a:pt x="4407" y="602"/>
                </a:cubicBezTo>
                <a:cubicBezTo>
                  <a:pt x="4742" y="875"/>
                  <a:pt x="4924" y="1240"/>
                  <a:pt x="5015" y="1665"/>
                </a:cubicBezTo>
                <a:cubicBezTo>
                  <a:pt x="5046" y="1939"/>
                  <a:pt x="5015" y="2091"/>
                  <a:pt x="5046" y="2091"/>
                </a:cubicBezTo>
                <a:cubicBezTo>
                  <a:pt x="5107" y="1939"/>
                  <a:pt x="5107" y="1787"/>
                  <a:pt x="5076" y="1635"/>
                </a:cubicBezTo>
                <a:cubicBezTo>
                  <a:pt x="5046" y="1179"/>
                  <a:pt x="4833" y="784"/>
                  <a:pt x="4529" y="480"/>
                </a:cubicBezTo>
                <a:cubicBezTo>
                  <a:pt x="4177" y="170"/>
                  <a:pt x="3741" y="0"/>
                  <a:pt x="329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731164" y="1346878"/>
            <a:ext cx="79768" cy="108871"/>
          </a:xfrm>
          <a:custGeom>
            <a:avLst/>
            <a:gdLst/>
            <a:ahLst/>
            <a:cxnLst/>
            <a:rect l="l" t="t" r="r" b="b"/>
            <a:pathLst>
              <a:path w="3618" h="4938" extrusionOk="0">
                <a:moveTo>
                  <a:pt x="3048" y="0"/>
                </a:moveTo>
                <a:cubicBezTo>
                  <a:pt x="2835" y="0"/>
                  <a:pt x="2626" y="22"/>
                  <a:pt x="2433" y="43"/>
                </a:cubicBezTo>
                <a:cubicBezTo>
                  <a:pt x="1977" y="104"/>
                  <a:pt x="1551" y="317"/>
                  <a:pt x="1247" y="651"/>
                </a:cubicBezTo>
                <a:cubicBezTo>
                  <a:pt x="827" y="1072"/>
                  <a:pt x="762" y="1699"/>
                  <a:pt x="1024" y="2213"/>
                </a:cubicBezTo>
                <a:lnTo>
                  <a:pt x="1024" y="2213"/>
                </a:lnTo>
                <a:cubicBezTo>
                  <a:pt x="842" y="2216"/>
                  <a:pt x="668" y="2271"/>
                  <a:pt x="518" y="2384"/>
                </a:cubicBezTo>
                <a:cubicBezTo>
                  <a:pt x="305" y="2536"/>
                  <a:pt x="123" y="2749"/>
                  <a:pt x="62" y="3022"/>
                </a:cubicBezTo>
                <a:cubicBezTo>
                  <a:pt x="1" y="3448"/>
                  <a:pt x="92" y="3873"/>
                  <a:pt x="366" y="4238"/>
                </a:cubicBezTo>
                <a:cubicBezTo>
                  <a:pt x="518" y="4451"/>
                  <a:pt x="730" y="4633"/>
                  <a:pt x="943" y="4785"/>
                </a:cubicBezTo>
                <a:cubicBezTo>
                  <a:pt x="1126" y="4907"/>
                  <a:pt x="1217" y="4937"/>
                  <a:pt x="1217" y="4937"/>
                </a:cubicBezTo>
                <a:cubicBezTo>
                  <a:pt x="1217" y="4907"/>
                  <a:pt x="1156" y="4846"/>
                  <a:pt x="1004" y="4724"/>
                </a:cubicBezTo>
                <a:cubicBezTo>
                  <a:pt x="791" y="4542"/>
                  <a:pt x="639" y="4360"/>
                  <a:pt x="487" y="4147"/>
                </a:cubicBezTo>
                <a:cubicBezTo>
                  <a:pt x="274" y="3812"/>
                  <a:pt x="183" y="3417"/>
                  <a:pt x="274" y="3053"/>
                </a:cubicBezTo>
                <a:cubicBezTo>
                  <a:pt x="335" y="2840"/>
                  <a:pt x="457" y="2657"/>
                  <a:pt x="670" y="2566"/>
                </a:cubicBezTo>
                <a:cubicBezTo>
                  <a:pt x="784" y="2471"/>
                  <a:pt x="909" y="2424"/>
                  <a:pt x="1047" y="2424"/>
                </a:cubicBezTo>
                <a:cubicBezTo>
                  <a:pt x="1103" y="2424"/>
                  <a:pt x="1160" y="2431"/>
                  <a:pt x="1219" y="2447"/>
                </a:cubicBezTo>
                <a:lnTo>
                  <a:pt x="1219" y="2447"/>
                </a:lnTo>
                <a:cubicBezTo>
                  <a:pt x="1228" y="2456"/>
                  <a:pt x="1237" y="2465"/>
                  <a:pt x="1247" y="2475"/>
                </a:cubicBezTo>
                <a:lnTo>
                  <a:pt x="1257" y="2458"/>
                </a:lnTo>
                <a:lnTo>
                  <a:pt x="1257" y="2458"/>
                </a:lnTo>
                <a:cubicBezTo>
                  <a:pt x="1274" y="2463"/>
                  <a:pt x="1291" y="2469"/>
                  <a:pt x="1308" y="2475"/>
                </a:cubicBezTo>
                <a:lnTo>
                  <a:pt x="1885" y="2718"/>
                </a:lnTo>
                <a:lnTo>
                  <a:pt x="1399" y="2293"/>
                </a:lnTo>
                <a:cubicBezTo>
                  <a:pt x="1338" y="2232"/>
                  <a:pt x="1308" y="2171"/>
                  <a:pt x="1247" y="2110"/>
                </a:cubicBezTo>
                <a:cubicBezTo>
                  <a:pt x="1126" y="1897"/>
                  <a:pt x="1065" y="1654"/>
                  <a:pt x="1126" y="1411"/>
                </a:cubicBezTo>
                <a:cubicBezTo>
                  <a:pt x="1156" y="1168"/>
                  <a:pt x="1247" y="955"/>
                  <a:pt x="1399" y="803"/>
                </a:cubicBezTo>
                <a:cubicBezTo>
                  <a:pt x="1703" y="499"/>
                  <a:pt x="2068" y="287"/>
                  <a:pt x="2463" y="195"/>
                </a:cubicBezTo>
                <a:cubicBezTo>
                  <a:pt x="3162" y="74"/>
                  <a:pt x="3618" y="135"/>
                  <a:pt x="3618" y="74"/>
                </a:cubicBezTo>
                <a:cubicBezTo>
                  <a:pt x="3527" y="43"/>
                  <a:pt x="3405" y="13"/>
                  <a:pt x="3314" y="13"/>
                </a:cubicBezTo>
                <a:cubicBezTo>
                  <a:pt x="3225" y="4"/>
                  <a:pt x="3136" y="0"/>
                  <a:pt x="304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7814261" y="1430923"/>
            <a:ext cx="30844" cy="33049"/>
          </a:xfrm>
          <a:custGeom>
            <a:avLst/>
            <a:gdLst/>
            <a:ahLst/>
            <a:cxnLst/>
            <a:rect l="l" t="t" r="r" b="b"/>
            <a:pathLst>
              <a:path w="1399" h="1499" extrusionOk="0">
                <a:moveTo>
                  <a:pt x="92" y="0"/>
                </a:moveTo>
                <a:cubicBezTo>
                  <a:pt x="62" y="0"/>
                  <a:pt x="1" y="122"/>
                  <a:pt x="1" y="335"/>
                </a:cubicBezTo>
                <a:cubicBezTo>
                  <a:pt x="1" y="912"/>
                  <a:pt x="457" y="1429"/>
                  <a:pt x="1034" y="1490"/>
                </a:cubicBezTo>
                <a:cubicBezTo>
                  <a:pt x="1077" y="1496"/>
                  <a:pt x="1117" y="1498"/>
                  <a:pt x="1154" y="1498"/>
                </a:cubicBezTo>
                <a:cubicBezTo>
                  <a:pt x="1302" y="1498"/>
                  <a:pt x="1399" y="1459"/>
                  <a:pt x="1399" y="1459"/>
                </a:cubicBezTo>
                <a:cubicBezTo>
                  <a:pt x="1034" y="1368"/>
                  <a:pt x="730" y="1186"/>
                  <a:pt x="457" y="973"/>
                </a:cubicBezTo>
                <a:cubicBezTo>
                  <a:pt x="92" y="517"/>
                  <a:pt x="153" y="0"/>
                  <a:pt x="9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7512011" y="1377921"/>
            <a:ext cx="117976" cy="53686"/>
          </a:xfrm>
          <a:custGeom>
            <a:avLst/>
            <a:gdLst/>
            <a:ahLst/>
            <a:cxnLst/>
            <a:rect l="l" t="t" r="r" b="b"/>
            <a:pathLst>
              <a:path w="5351" h="2435" extrusionOk="0">
                <a:moveTo>
                  <a:pt x="2405" y="848"/>
                </a:moveTo>
                <a:cubicBezTo>
                  <a:pt x="2414" y="850"/>
                  <a:pt x="2423" y="852"/>
                  <a:pt x="2432" y="854"/>
                </a:cubicBezTo>
                <a:cubicBezTo>
                  <a:pt x="2706" y="945"/>
                  <a:pt x="2949" y="1189"/>
                  <a:pt x="3040" y="1462"/>
                </a:cubicBezTo>
                <a:cubicBezTo>
                  <a:pt x="3132" y="1766"/>
                  <a:pt x="2980" y="2131"/>
                  <a:pt x="2706" y="2161"/>
                </a:cubicBezTo>
                <a:cubicBezTo>
                  <a:pt x="2372" y="2161"/>
                  <a:pt x="2128" y="1918"/>
                  <a:pt x="2098" y="1614"/>
                </a:cubicBezTo>
                <a:cubicBezTo>
                  <a:pt x="2098" y="1308"/>
                  <a:pt x="2200" y="1052"/>
                  <a:pt x="2405" y="848"/>
                </a:cubicBezTo>
                <a:close/>
                <a:moveTo>
                  <a:pt x="3890" y="0"/>
                </a:moveTo>
                <a:cubicBezTo>
                  <a:pt x="3321" y="0"/>
                  <a:pt x="2758" y="219"/>
                  <a:pt x="2322" y="631"/>
                </a:cubicBezTo>
                <a:lnTo>
                  <a:pt x="2322" y="631"/>
                </a:lnTo>
                <a:cubicBezTo>
                  <a:pt x="2223" y="613"/>
                  <a:pt x="2123" y="603"/>
                  <a:pt x="2022" y="603"/>
                </a:cubicBezTo>
                <a:cubicBezTo>
                  <a:pt x="1863" y="603"/>
                  <a:pt x="1703" y="626"/>
                  <a:pt x="1551" y="672"/>
                </a:cubicBezTo>
                <a:cubicBezTo>
                  <a:pt x="1277" y="763"/>
                  <a:pt x="1065" y="915"/>
                  <a:pt x="852" y="1097"/>
                </a:cubicBezTo>
                <a:cubicBezTo>
                  <a:pt x="578" y="1371"/>
                  <a:pt x="335" y="1705"/>
                  <a:pt x="153" y="2070"/>
                </a:cubicBezTo>
                <a:cubicBezTo>
                  <a:pt x="92" y="2161"/>
                  <a:pt x="31" y="2313"/>
                  <a:pt x="1" y="2435"/>
                </a:cubicBezTo>
                <a:cubicBezTo>
                  <a:pt x="92" y="2344"/>
                  <a:pt x="153" y="2222"/>
                  <a:pt x="244" y="2100"/>
                </a:cubicBezTo>
                <a:cubicBezTo>
                  <a:pt x="426" y="1766"/>
                  <a:pt x="669" y="1493"/>
                  <a:pt x="943" y="1249"/>
                </a:cubicBezTo>
                <a:cubicBezTo>
                  <a:pt x="1241" y="952"/>
                  <a:pt x="1642" y="809"/>
                  <a:pt x="2043" y="809"/>
                </a:cubicBezTo>
                <a:cubicBezTo>
                  <a:pt x="2083" y="809"/>
                  <a:pt x="2122" y="810"/>
                  <a:pt x="2161" y="813"/>
                </a:cubicBezTo>
                <a:lnTo>
                  <a:pt x="2161" y="813"/>
                </a:lnTo>
                <a:cubicBezTo>
                  <a:pt x="1982" y="1050"/>
                  <a:pt x="1885" y="1323"/>
                  <a:pt x="1885" y="1614"/>
                </a:cubicBezTo>
                <a:cubicBezTo>
                  <a:pt x="1914" y="2051"/>
                  <a:pt x="2250" y="2376"/>
                  <a:pt x="2652" y="2376"/>
                </a:cubicBezTo>
                <a:cubicBezTo>
                  <a:pt x="2670" y="2376"/>
                  <a:pt x="2688" y="2375"/>
                  <a:pt x="2706" y="2374"/>
                </a:cubicBezTo>
                <a:cubicBezTo>
                  <a:pt x="2949" y="2344"/>
                  <a:pt x="3132" y="2222"/>
                  <a:pt x="3223" y="2009"/>
                </a:cubicBezTo>
                <a:cubicBezTo>
                  <a:pt x="3284" y="1827"/>
                  <a:pt x="3314" y="1614"/>
                  <a:pt x="3253" y="1401"/>
                </a:cubicBezTo>
                <a:cubicBezTo>
                  <a:pt x="3139" y="1088"/>
                  <a:pt x="2891" y="827"/>
                  <a:pt x="2560" y="696"/>
                </a:cubicBezTo>
                <a:lnTo>
                  <a:pt x="2560" y="696"/>
                </a:lnTo>
                <a:cubicBezTo>
                  <a:pt x="2916" y="363"/>
                  <a:pt x="3391" y="183"/>
                  <a:pt x="3891" y="155"/>
                </a:cubicBezTo>
                <a:cubicBezTo>
                  <a:pt x="4256" y="155"/>
                  <a:pt x="4651" y="216"/>
                  <a:pt x="4986" y="368"/>
                </a:cubicBezTo>
                <a:cubicBezTo>
                  <a:pt x="5107" y="429"/>
                  <a:pt x="5229" y="489"/>
                  <a:pt x="5350" y="550"/>
                </a:cubicBezTo>
                <a:cubicBezTo>
                  <a:pt x="5259" y="459"/>
                  <a:pt x="5138" y="368"/>
                  <a:pt x="5016" y="307"/>
                </a:cubicBezTo>
                <a:cubicBezTo>
                  <a:pt x="4663" y="100"/>
                  <a:pt x="4275" y="0"/>
                  <a:pt x="38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7784100" y="1569051"/>
            <a:ext cx="55560" cy="81091"/>
          </a:xfrm>
          <a:custGeom>
            <a:avLst/>
            <a:gdLst/>
            <a:ahLst/>
            <a:cxnLst/>
            <a:rect l="l" t="t" r="r" b="b"/>
            <a:pathLst>
              <a:path w="2520" h="3678" extrusionOk="0">
                <a:moveTo>
                  <a:pt x="1595" y="1"/>
                </a:moveTo>
                <a:cubicBezTo>
                  <a:pt x="902" y="1"/>
                  <a:pt x="1" y="293"/>
                  <a:pt x="58" y="1790"/>
                </a:cubicBezTo>
                <a:cubicBezTo>
                  <a:pt x="97" y="3365"/>
                  <a:pt x="1118" y="3678"/>
                  <a:pt x="1833" y="3678"/>
                </a:cubicBezTo>
                <a:cubicBezTo>
                  <a:pt x="2222" y="3678"/>
                  <a:pt x="2520" y="3585"/>
                  <a:pt x="2520" y="3553"/>
                </a:cubicBezTo>
                <a:cubicBezTo>
                  <a:pt x="2520" y="3492"/>
                  <a:pt x="2368" y="118"/>
                  <a:pt x="2368" y="118"/>
                </a:cubicBezTo>
                <a:cubicBezTo>
                  <a:pt x="2356" y="107"/>
                  <a:pt x="2014" y="1"/>
                  <a:pt x="1595" y="1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800856" y="1586116"/>
            <a:ext cx="24803" cy="46123"/>
          </a:xfrm>
          <a:custGeom>
            <a:avLst/>
            <a:gdLst/>
            <a:ahLst/>
            <a:cxnLst/>
            <a:rect l="l" t="t" r="r" b="b"/>
            <a:pathLst>
              <a:path w="1125" h="2092" extrusionOk="0">
                <a:moveTo>
                  <a:pt x="637" y="1"/>
                </a:moveTo>
                <a:cubicBezTo>
                  <a:pt x="616" y="1"/>
                  <a:pt x="596" y="4"/>
                  <a:pt x="578" y="13"/>
                </a:cubicBezTo>
                <a:cubicBezTo>
                  <a:pt x="365" y="44"/>
                  <a:pt x="213" y="196"/>
                  <a:pt x="152" y="378"/>
                </a:cubicBezTo>
                <a:cubicBezTo>
                  <a:pt x="61" y="591"/>
                  <a:pt x="0" y="834"/>
                  <a:pt x="31" y="1047"/>
                </a:cubicBezTo>
                <a:cubicBezTo>
                  <a:pt x="0" y="1503"/>
                  <a:pt x="274" y="1898"/>
                  <a:pt x="669" y="2080"/>
                </a:cubicBezTo>
                <a:cubicBezTo>
                  <a:pt x="699" y="2088"/>
                  <a:pt x="732" y="2091"/>
                  <a:pt x="764" y="2091"/>
                </a:cubicBezTo>
                <a:cubicBezTo>
                  <a:pt x="863" y="2091"/>
                  <a:pt x="965" y="2057"/>
                  <a:pt x="1034" y="1989"/>
                </a:cubicBezTo>
                <a:cubicBezTo>
                  <a:pt x="1125" y="1959"/>
                  <a:pt x="1125" y="1898"/>
                  <a:pt x="1125" y="1898"/>
                </a:cubicBezTo>
                <a:lnTo>
                  <a:pt x="1125" y="1898"/>
                </a:lnTo>
                <a:cubicBezTo>
                  <a:pt x="1125" y="1898"/>
                  <a:pt x="1094" y="1928"/>
                  <a:pt x="1003" y="1958"/>
                </a:cubicBezTo>
                <a:cubicBezTo>
                  <a:pt x="958" y="1989"/>
                  <a:pt x="904" y="2004"/>
                  <a:pt x="851" y="2004"/>
                </a:cubicBezTo>
                <a:cubicBezTo>
                  <a:pt x="798" y="2004"/>
                  <a:pt x="745" y="1989"/>
                  <a:pt x="699" y="1958"/>
                </a:cubicBezTo>
                <a:cubicBezTo>
                  <a:pt x="365" y="1776"/>
                  <a:pt x="183" y="1411"/>
                  <a:pt x="183" y="1047"/>
                </a:cubicBezTo>
                <a:cubicBezTo>
                  <a:pt x="183" y="834"/>
                  <a:pt x="213" y="651"/>
                  <a:pt x="274" y="439"/>
                </a:cubicBezTo>
                <a:cubicBezTo>
                  <a:pt x="335" y="287"/>
                  <a:pt x="456" y="165"/>
                  <a:pt x="578" y="104"/>
                </a:cubicBezTo>
                <a:cubicBezTo>
                  <a:pt x="599" y="99"/>
                  <a:pt x="620" y="96"/>
                  <a:pt x="639" y="96"/>
                </a:cubicBezTo>
                <a:cubicBezTo>
                  <a:pt x="731" y="96"/>
                  <a:pt x="801" y="151"/>
                  <a:pt x="851" y="226"/>
                </a:cubicBezTo>
                <a:cubicBezTo>
                  <a:pt x="882" y="287"/>
                  <a:pt x="851" y="348"/>
                  <a:pt x="882" y="348"/>
                </a:cubicBezTo>
                <a:cubicBezTo>
                  <a:pt x="882" y="348"/>
                  <a:pt x="912" y="287"/>
                  <a:pt x="912" y="196"/>
                </a:cubicBezTo>
                <a:cubicBezTo>
                  <a:pt x="882" y="135"/>
                  <a:pt x="851" y="74"/>
                  <a:pt x="791" y="44"/>
                </a:cubicBezTo>
                <a:cubicBezTo>
                  <a:pt x="748" y="22"/>
                  <a:pt x="689" y="1"/>
                  <a:pt x="637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345156" y="1900690"/>
            <a:ext cx="634637" cy="875242"/>
          </a:xfrm>
          <a:custGeom>
            <a:avLst/>
            <a:gdLst/>
            <a:ahLst/>
            <a:cxnLst/>
            <a:rect l="l" t="t" r="r" b="b"/>
            <a:pathLst>
              <a:path w="28785" h="39698" extrusionOk="0">
                <a:moveTo>
                  <a:pt x="3952" y="1"/>
                </a:moveTo>
                <a:lnTo>
                  <a:pt x="0" y="2676"/>
                </a:lnTo>
                <a:lnTo>
                  <a:pt x="3344" y="21551"/>
                </a:lnTo>
                <a:lnTo>
                  <a:pt x="1885" y="33983"/>
                </a:lnTo>
                <a:cubicBezTo>
                  <a:pt x="1550" y="36263"/>
                  <a:pt x="2310" y="39485"/>
                  <a:pt x="2310" y="39485"/>
                </a:cubicBezTo>
                <a:lnTo>
                  <a:pt x="27326" y="39697"/>
                </a:lnTo>
                <a:lnTo>
                  <a:pt x="27812" y="39454"/>
                </a:lnTo>
                <a:cubicBezTo>
                  <a:pt x="28481" y="37023"/>
                  <a:pt x="28663" y="34439"/>
                  <a:pt x="28390" y="31916"/>
                </a:cubicBezTo>
                <a:lnTo>
                  <a:pt x="27326" y="20579"/>
                </a:lnTo>
                <a:lnTo>
                  <a:pt x="28542" y="11247"/>
                </a:lnTo>
                <a:cubicBezTo>
                  <a:pt x="28785" y="6657"/>
                  <a:pt x="26475" y="2341"/>
                  <a:pt x="22523" y="1"/>
                </a:cubicBezTo>
                <a:lnTo>
                  <a:pt x="13162" y="2584"/>
                </a:lnTo>
                <a:lnTo>
                  <a:pt x="3952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466439" y="1832916"/>
            <a:ext cx="412839" cy="158279"/>
          </a:xfrm>
          <a:custGeom>
            <a:avLst/>
            <a:gdLst/>
            <a:ahLst/>
            <a:cxnLst/>
            <a:rect l="l" t="t" r="r" b="b"/>
            <a:pathLst>
              <a:path w="18725" h="7179" extrusionOk="0">
                <a:moveTo>
                  <a:pt x="15120" y="0"/>
                </a:moveTo>
                <a:cubicBezTo>
                  <a:pt x="12655" y="0"/>
                  <a:pt x="9879" y="5081"/>
                  <a:pt x="9879" y="5081"/>
                </a:cubicBezTo>
                <a:cubicBezTo>
                  <a:pt x="9879" y="5081"/>
                  <a:pt x="6292" y="2315"/>
                  <a:pt x="5168" y="1433"/>
                </a:cubicBezTo>
                <a:cubicBezTo>
                  <a:pt x="4519" y="907"/>
                  <a:pt x="3668" y="796"/>
                  <a:pt x="3064" y="796"/>
                </a:cubicBezTo>
                <a:cubicBezTo>
                  <a:pt x="2621" y="796"/>
                  <a:pt x="2311" y="856"/>
                  <a:pt x="2311" y="856"/>
                </a:cubicBezTo>
                <a:lnTo>
                  <a:pt x="1" y="7026"/>
                </a:lnTo>
                <a:lnTo>
                  <a:pt x="7144" y="7178"/>
                </a:lnTo>
                <a:lnTo>
                  <a:pt x="18724" y="6449"/>
                </a:lnTo>
                <a:cubicBezTo>
                  <a:pt x="18724" y="6449"/>
                  <a:pt x="18268" y="1008"/>
                  <a:pt x="15685" y="96"/>
                </a:cubicBezTo>
                <a:cubicBezTo>
                  <a:pt x="15499" y="30"/>
                  <a:pt x="15311" y="0"/>
                  <a:pt x="15120" y="0"/>
                </a:cubicBez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7399437" y="2470309"/>
            <a:ext cx="388036" cy="238598"/>
          </a:xfrm>
          <a:custGeom>
            <a:avLst/>
            <a:gdLst/>
            <a:ahLst/>
            <a:cxnLst/>
            <a:rect l="l" t="t" r="r" b="b"/>
            <a:pathLst>
              <a:path w="17600" h="10822" extrusionOk="0">
                <a:moveTo>
                  <a:pt x="30" y="10656"/>
                </a:moveTo>
                <a:lnTo>
                  <a:pt x="30" y="10656"/>
                </a:lnTo>
                <a:cubicBezTo>
                  <a:pt x="21" y="10660"/>
                  <a:pt x="11" y="10664"/>
                  <a:pt x="1" y="10670"/>
                </a:cubicBezTo>
                <a:cubicBezTo>
                  <a:pt x="1" y="10670"/>
                  <a:pt x="11" y="10665"/>
                  <a:pt x="30" y="10656"/>
                </a:cubicBezTo>
                <a:close/>
                <a:moveTo>
                  <a:pt x="12554" y="1"/>
                </a:moveTo>
                <a:lnTo>
                  <a:pt x="9241" y="305"/>
                </a:lnTo>
                <a:lnTo>
                  <a:pt x="5502" y="639"/>
                </a:lnTo>
                <a:lnTo>
                  <a:pt x="5442" y="639"/>
                </a:lnTo>
                <a:lnTo>
                  <a:pt x="5442" y="700"/>
                </a:lnTo>
                <a:cubicBezTo>
                  <a:pt x="5320" y="1034"/>
                  <a:pt x="5138" y="1369"/>
                  <a:pt x="4925" y="1642"/>
                </a:cubicBezTo>
                <a:cubicBezTo>
                  <a:pt x="4712" y="1916"/>
                  <a:pt x="4469" y="2159"/>
                  <a:pt x="4165" y="2341"/>
                </a:cubicBezTo>
                <a:cubicBezTo>
                  <a:pt x="3618" y="2706"/>
                  <a:pt x="2980" y="2980"/>
                  <a:pt x="2311" y="3071"/>
                </a:cubicBezTo>
                <a:lnTo>
                  <a:pt x="2220" y="3071"/>
                </a:lnTo>
                <a:lnTo>
                  <a:pt x="2250" y="3162"/>
                </a:lnTo>
                <a:cubicBezTo>
                  <a:pt x="2584" y="4287"/>
                  <a:pt x="2676" y="5442"/>
                  <a:pt x="2493" y="6597"/>
                </a:cubicBezTo>
                <a:cubicBezTo>
                  <a:pt x="2402" y="7478"/>
                  <a:pt x="2128" y="8329"/>
                  <a:pt x="1673" y="9120"/>
                </a:cubicBezTo>
                <a:cubicBezTo>
                  <a:pt x="1399" y="9606"/>
                  <a:pt x="1004" y="10031"/>
                  <a:pt x="518" y="10366"/>
                </a:cubicBezTo>
                <a:cubicBezTo>
                  <a:pt x="280" y="10532"/>
                  <a:pt x="98" y="10624"/>
                  <a:pt x="30" y="10656"/>
                </a:cubicBezTo>
                <a:lnTo>
                  <a:pt x="30" y="10656"/>
                </a:lnTo>
                <a:cubicBezTo>
                  <a:pt x="73" y="10638"/>
                  <a:pt x="103" y="10634"/>
                  <a:pt x="153" y="10609"/>
                </a:cubicBezTo>
                <a:cubicBezTo>
                  <a:pt x="305" y="10548"/>
                  <a:pt x="426" y="10487"/>
                  <a:pt x="548" y="10396"/>
                </a:cubicBezTo>
                <a:cubicBezTo>
                  <a:pt x="1065" y="10092"/>
                  <a:pt x="1460" y="9667"/>
                  <a:pt x="1764" y="9150"/>
                </a:cubicBezTo>
                <a:cubicBezTo>
                  <a:pt x="2250" y="8390"/>
                  <a:pt x="2554" y="7509"/>
                  <a:pt x="2645" y="6627"/>
                </a:cubicBezTo>
                <a:cubicBezTo>
                  <a:pt x="2822" y="5479"/>
                  <a:pt x="2742" y="4330"/>
                  <a:pt x="2432" y="3237"/>
                </a:cubicBezTo>
                <a:lnTo>
                  <a:pt x="2432" y="3237"/>
                </a:lnTo>
                <a:cubicBezTo>
                  <a:pt x="3098" y="3110"/>
                  <a:pt x="3734" y="2873"/>
                  <a:pt x="4287" y="2524"/>
                </a:cubicBezTo>
                <a:cubicBezTo>
                  <a:pt x="4591" y="2311"/>
                  <a:pt x="4864" y="2037"/>
                  <a:pt x="5107" y="1764"/>
                </a:cubicBezTo>
                <a:cubicBezTo>
                  <a:pt x="5338" y="1475"/>
                  <a:pt x="5514" y="1132"/>
                  <a:pt x="5636" y="785"/>
                </a:cubicBezTo>
                <a:lnTo>
                  <a:pt x="5636" y="785"/>
                </a:lnTo>
                <a:lnTo>
                  <a:pt x="9302" y="487"/>
                </a:lnTo>
                <a:lnTo>
                  <a:pt x="12561" y="191"/>
                </a:lnTo>
                <a:lnTo>
                  <a:pt x="12561" y="191"/>
                </a:lnTo>
                <a:cubicBezTo>
                  <a:pt x="12862" y="739"/>
                  <a:pt x="13274" y="1201"/>
                  <a:pt x="13770" y="1551"/>
                </a:cubicBezTo>
                <a:cubicBezTo>
                  <a:pt x="14252" y="1883"/>
                  <a:pt x="14824" y="2095"/>
                  <a:pt x="15397" y="2157"/>
                </a:cubicBezTo>
                <a:lnTo>
                  <a:pt x="15397" y="2157"/>
                </a:lnTo>
                <a:cubicBezTo>
                  <a:pt x="16259" y="3260"/>
                  <a:pt x="16997" y="4307"/>
                  <a:pt x="17266" y="5442"/>
                </a:cubicBezTo>
                <a:cubicBezTo>
                  <a:pt x="17509" y="6414"/>
                  <a:pt x="17509" y="7448"/>
                  <a:pt x="17296" y="8421"/>
                </a:cubicBezTo>
                <a:cubicBezTo>
                  <a:pt x="17144" y="9059"/>
                  <a:pt x="16901" y="9667"/>
                  <a:pt x="16566" y="10244"/>
                </a:cubicBezTo>
                <a:cubicBezTo>
                  <a:pt x="16323" y="10639"/>
                  <a:pt x="16171" y="10822"/>
                  <a:pt x="16171" y="10822"/>
                </a:cubicBezTo>
                <a:cubicBezTo>
                  <a:pt x="16323" y="10670"/>
                  <a:pt x="16475" y="10487"/>
                  <a:pt x="16597" y="10275"/>
                </a:cubicBezTo>
                <a:cubicBezTo>
                  <a:pt x="16931" y="9728"/>
                  <a:pt x="17205" y="9120"/>
                  <a:pt x="17357" y="8451"/>
                </a:cubicBezTo>
                <a:cubicBezTo>
                  <a:pt x="17600" y="7478"/>
                  <a:pt x="17600" y="6414"/>
                  <a:pt x="17357" y="5411"/>
                </a:cubicBezTo>
                <a:cubicBezTo>
                  <a:pt x="17205" y="4803"/>
                  <a:pt x="16962" y="4226"/>
                  <a:pt x="16627" y="3679"/>
                </a:cubicBezTo>
                <a:cubicBezTo>
                  <a:pt x="16262" y="3101"/>
                  <a:pt x="15867" y="2554"/>
                  <a:pt x="15442" y="2007"/>
                </a:cubicBezTo>
                <a:lnTo>
                  <a:pt x="15411" y="1977"/>
                </a:lnTo>
                <a:lnTo>
                  <a:pt x="15381" y="1977"/>
                </a:lnTo>
                <a:cubicBezTo>
                  <a:pt x="14803" y="1946"/>
                  <a:pt x="14256" y="1733"/>
                  <a:pt x="13800" y="1430"/>
                </a:cubicBezTo>
                <a:cubicBezTo>
                  <a:pt x="13314" y="1065"/>
                  <a:pt x="12919" y="609"/>
                  <a:pt x="12676" y="62"/>
                </a:cubicBezTo>
                <a:lnTo>
                  <a:pt x="1264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7720426" y="2537995"/>
            <a:ext cx="116631" cy="169215"/>
          </a:xfrm>
          <a:custGeom>
            <a:avLst/>
            <a:gdLst/>
            <a:ahLst/>
            <a:cxnLst/>
            <a:rect l="l" t="t" r="r" b="b"/>
            <a:pathLst>
              <a:path w="5290" h="7675" extrusionOk="0">
                <a:moveTo>
                  <a:pt x="4408" y="1"/>
                </a:moveTo>
                <a:lnTo>
                  <a:pt x="4408" y="1"/>
                </a:lnTo>
                <a:cubicBezTo>
                  <a:pt x="4165" y="1338"/>
                  <a:pt x="3739" y="2706"/>
                  <a:pt x="2767" y="3618"/>
                </a:cubicBezTo>
                <a:cubicBezTo>
                  <a:pt x="2250" y="4135"/>
                  <a:pt x="1551" y="4408"/>
                  <a:pt x="1004" y="4864"/>
                </a:cubicBezTo>
                <a:cubicBezTo>
                  <a:pt x="456" y="5320"/>
                  <a:pt x="0" y="6050"/>
                  <a:pt x="213" y="6749"/>
                </a:cubicBezTo>
                <a:cubicBezTo>
                  <a:pt x="416" y="7307"/>
                  <a:pt x="1043" y="7675"/>
                  <a:pt x="1669" y="7675"/>
                </a:cubicBezTo>
                <a:cubicBezTo>
                  <a:pt x="1793" y="7675"/>
                  <a:pt x="1917" y="7660"/>
                  <a:pt x="2037" y="7630"/>
                </a:cubicBezTo>
                <a:cubicBezTo>
                  <a:pt x="2767" y="7417"/>
                  <a:pt x="3374" y="6961"/>
                  <a:pt x="3770" y="6323"/>
                </a:cubicBezTo>
                <a:cubicBezTo>
                  <a:pt x="5077" y="4469"/>
                  <a:pt x="5289" y="2068"/>
                  <a:pt x="44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7353865" y="2716425"/>
            <a:ext cx="563600" cy="20041"/>
          </a:xfrm>
          <a:custGeom>
            <a:avLst/>
            <a:gdLst/>
            <a:ahLst/>
            <a:cxnLst/>
            <a:rect l="l" t="t" r="r" b="b"/>
            <a:pathLst>
              <a:path w="25563" h="909" extrusionOk="0">
                <a:moveTo>
                  <a:pt x="25441" y="1"/>
                </a:moveTo>
                <a:cubicBezTo>
                  <a:pt x="25403" y="1"/>
                  <a:pt x="25365" y="8"/>
                  <a:pt x="25320" y="24"/>
                </a:cubicBezTo>
                <a:lnTo>
                  <a:pt x="24560" y="84"/>
                </a:lnTo>
                <a:cubicBezTo>
                  <a:pt x="23921" y="145"/>
                  <a:pt x="22979" y="236"/>
                  <a:pt x="21824" y="327"/>
                </a:cubicBezTo>
                <a:cubicBezTo>
                  <a:pt x="19514" y="510"/>
                  <a:pt x="16323" y="692"/>
                  <a:pt x="12797" y="692"/>
                </a:cubicBezTo>
                <a:cubicBezTo>
                  <a:pt x="9271" y="692"/>
                  <a:pt x="6079" y="540"/>
                  <a:pt x="3769" y="388"/>
                </a:cubicBezTo>
                <a:cubicBezTo>
                  <a:pt x="2614" y="297"/>
                  <a:pt x="1672" y="206"/>
                  <a:pt x="1033" y="145"/>
                </a:cubicBezTo>
                <a:lnTo>
                  <a:pt x="274" y="84"/>
                </a:lnTo>
                <a:lnTo>
                  <a:pt x="0" y="84"/>
                </a:lnTo>
                <a:cubicBezTo>
                  <a:pt x="91" y="115"/>
                  <a:pt x="182" y="145"/>
                  <a:pt x="274" y="145"/>
                </a:cubicBezTo>
                <a:lnTo>
                  <a:pt x="1003" y="236"/>
                </a:lnTo>
                <a:cubicBezTo>
                  <a:pt x="1641" y="327"/>
                  <a:pt x="2584" y="419"/>
                  <a:pt x="3739" y="540"/>
                </a:cubicBezTo>
                <a:cubicBezTo>
                  <a:pt x="5878" y="737"/>
                  <a:pt x="8774" y="908"/>
                  <a:pt x="12016" y="908"/>
                </a:cubicBezTo>
                <a:cubicBezTo>
                  <a:pt x="12274" y="908"/>
                  <a:pt x="12534" y="907"/>
                  <a:pt x="12797" y="905"/>
                </a:cubicBezTo>
                <a:cubicBezTo>
                  <a:pt x="16323" y="905"/>
                  <a:pt x="19514" y="692"/>
                  <a:pt x="21824" y="479"/>
                </a:cubicBezTo>
                <a:cubicBezTo>
                  <a:pt x="22979" y="358"/>
                  <a:pt x="23921" y="267"/>
                  <a:pt x="24560" y="175"/>
                </a:cubicBezTo>
                <a:lnTo>
                  <a:pt x="25320" y="54"/>
                </a:lnTo>
                <a:cubicBezTo>
                  <a:pt x="25411" y="54"/>
                  <a:pt x="25472" y="54"/>
                  <a:pt x="25563" y="24"/>
                </a:cubicBezTo>
                <a:cubicBezTo>
                  <a:pt x="25517" y="8"/>
                  <a:pt x="25479" y="1"/>
                  <a:pt x="2544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7855798" y="2726986"/>
            <a:ext cx="15433" cy="54964"/>
          </a:xfrm>
          <a:custGeom>
            <a:avLst/>
            <a:gdLst/>
            <a:ahLst/>
            <a:cxnLst/>
            <a:rect l="l" t="t" r="r" b="b"/>
            <a:pathLst>
              <a:path w="700" h="2493" extrusionOk="0">
                <a:moveTo>
                  <a:pt x="152" y="0"/>
                </a:moveTo>
                <a:cubicBezTo>
                  <a:pt x="0" y="426"/>
                  <a:pt x="0" y="882"/>
                  <a:pt x="122" y="1307"/>
                </a:cubicBezTo>
                <a:cubicBezTo>
                  <a:pt x="183" y="1733"/>
                  <a:pt x="365" y="2159"/>
                  <a:pt x="639" y="2493"/>
                </a:cubicBezTo>
                <a:cubicBezTo>
                  <a:pt x="699" y="2462"/>
                  <a:pt x="456" y="1946"/>
                  <a:pt x="304" y="1247"/>
                </a:cubicBezTo>
                <a:cubicBezTo>
                  <a:pt x="183" y="578"/>
                  <a:pt x="213" y="0"/>
                  <a:pt x="15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7811571" y="2728992"/>
            <a:ext cx="8069" cy="44249"/>
          </a:xfrm>
          <a:custGeom>
            <a:avLst/>
            <a:gdLst/>
            <a:ahLst/>
            <a:cxnLst/>
            <a:rect l="l" t="t" r="r" b="b"/>
            <a:pathLst>
              <a:path w="366" h="2007" extrusionOk="0">
                <a:moveTo>
                  <a:pt x="31" y="1"/>
                </a:moveTo>
                <a:lnTo>
                  <a:pt x="31" y="1"/>
                </a:lnTo>
                <a:cubicBezTo>
                  <a:pt x="1" y="669"/>
                  <a:pt x="92" y="1368"/>
                  <a:pt x="305" y="2007"/>
                </a:cubicBezTo>
                <a:cubicBezTo>
                  <a:pt x="366" y="1672"/>
                  <a:pt x="335" y="1338"/>
                  <a:pt x="274" y="1004"/>
                </a:cubicBezTo>
                <a:cubicBezTo>
                  <a:pt x="274" y="639"/>
                  <a:pt x="183" y="305"/>
                  <a:pt x="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7741879" y="2732343"/>
            <a:ext cx="7386" cy="54303"/>
          </a:xfrm>
          <a:custGeom>
            <a:avLst/>
            <a:gdLst/>
            <a:ahLst/>
            <a:cxnLst/>
            <a:rect l="l" t="t" r="r" b="b"/>
            <a:pathLst>
              <a:path w="335" h="2463" extrusionOk="0">
                <a:moveTo>
                  <a:pt x="152" y="1"/>
                </a:moveTo>
                <a:lnTo>
                  <a:pt x="152" y="1"/>
                </a:lnTo>
                <a:cubicBezTo>
                  <a:pt x="0" y="821"/>
                  <a:pt x="31" y="1672"/>
                  <a:pt x="304" y="2463"/>
                </a:cubicBezTo>
                <a:cubicBezTo>
                  <a:pt x="335" y="2037"/>
                  <a:pt x="304" y="1642"/>
                  <a:pt x="274" y="1216"/>
                </a:cubicBezTo>
                <a:cubicBezTo>
                  <a:pt x="274" y="821"/>
                  <a:pt x="243" y="396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4"/>
          <p:cNvSpPr/>
          <p:nvPr/>
        </p:nvSpPr>
        <p:spPr>
          <a:xfrm flipH="1">
            <a:off x="7685591" y="2735033"/>
            <a:ext cx="7386" cy="45594"/>
          </a:xfrm>
          <a:custGeom>
            <a:avLst/>
            <a:gdLst/>
            <a:ahLst/>
            <a:cxnLst/>
            <a:rect l="l" t="t" r="r" b="b"/>
            <a:pathLst>
              <a:path w="335" h="2068" extrusionOk="0">
                <a:moveTo>
                  <a:pt x="61" y="0"/>
                </a:moveTo>
                <a:cubicBezTo>
                  <a:pt x="1" y="365"/>
                  <a:pt x="1" y="699"/>
                  <a:pt x="61" y="1064"/>
                </a:cubicBezTo>
                <a:cubicBezTo>
                  <a:pt x="61" y="1398"/>
                  <a:pt x="153" y="1763"/>
                  <a:pt x="274" y="2067"/>
                </a:cubicBezTo>
                <a:cubicBezTo>
                  <a:pt x="335" y="1733"/>
                  <a:pt x="335" y="1368"/>
                  <a:pt x="274" y="1034"/>
                </a:cubicBezTo>
                <a:cubicBezTo>
                  <a:pt x="274" y="669"/>
                  <a:pt x="213" y="335"/>
                  <a:pt x="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4"/>
          <p:cNvSpPr/>
          <p:nvPr/>
        </p:nvSpPr>
        <p:spPr>
          <a:xfrm flipH="1">
            <a:off x="7612526" y="2736356"/>
            <a:ext cx="6724" cy="46278"/>
          </a:xfrm>
          <a:custGeom>
            <a:avLst/>
            <a:gdLst/>
            <a:ahLst/>
            <a:cxnLst/>
            <a:rect l="l" t="t" r="r" b="b"/>
            <a:pathLst>
              <a:path w="305" h="2099" extrusionOk="0">
                <a:moveTo>
                  <a:pt x="152" y="1"/>
                </a:moveTo>
                <a:lnTo>
                  <a:pt x="152" y="1"/>
                </a:lnTo>
                <a:cubicBezTo>
                  <a:pt x="0" y="700"/>
                  <a:pt x="30" y="1430"/>
                  <a:pt x="274" y="2098"/>
                </a:cubicBezTo>
                <a:cubicBezTo>
                  <a:pt x="304" y="1764"/>
                  <a:pt x="304" y="1399"/>
                  <a:pt x="243" y="1034"/>
                </a:cubicBezTo>
                <a:cubicBezTo>
                  <a:pt x="274" y="700"/>
                  <a:pt x="213" y="335"/>
                  <a:pt x="1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4"/>
          <p:cNvSpPr/>
          <p:nvPr/>
        </p:nvSpPr>
        <p:spPr>
          <a:xfrm flipH="1">
            <a:off x="7559590" y="2736356"/>
            <a:ext cx="6063" cy="36224"/>
          </a:xfrm>
          <a:custGeom>
            <a:avLst/>
            <a:gdLst/>
            <a:ahLst/>
            <a:cxnLst/>
            <a:rect l="l" t="t" r="r" b="b"/>
            <a:pathLst>
              <a:path w="275" h="1643" extrusionOk="0">
                <a:moveTo>
                  <a:pt x="122" y="1"/>
                </a:moveTo>
                <a:cubicBezTo>
                  <a:pt x="31" y="244"/>
                  <a:pt x="1" y="548"/>
                  <a:pt x="31" y="822"/>
                </a:cubicBezTo>
                <a:cubicBezTo>
                  <a:pt x="1" y="1095"/>
                  <a:pt x="31" y="1369"/>
                  <a:pt x="153" y="1642"/>
                </a:cubicBezTo>
                <a:cubicBezTo>
                  <a:pt x="244" y="1369"/>
                  <a:pt x="274" y="1095"/>
                  <a:pt x="244" y="822"/>
                </a:cubicBezTo>
                <a:cubicBezTo>
                  <a:pt x="214" y="366"/>
                  <a:pt x="183" y="1"/>
                  <a:pt x="12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4"/>
          <p:cNvSpPr/>
          <p:nvPr/>
        </p:nvSpPr>
        <p:spPr>
          <a:xfrm flipH="1">
            <a:off x="7493910" y="2730337"/>
            <a:ext cx="7408" cy="46939"/>
          </a:xfrm>
          <a:custGeom>
            <a:avLst/>
            <a:gdLst/>
            <a:ahLst/>
            <a:cxnLst/>
            <a:rect l="l" t="t" r="r" b="b"/>
            <a:pathLst>
              <a:path w="336" h="2129" extrusionOk="0">
                <a:moveTo>
                  <a:pt x="153" y="0"/>
                </a:moveTo>
                <a:cubicBezTo>
                  <a:pt x="31" y="365"/>
                  <a:pt x="1" y="730"/>
                  <a:pt x="62" y="1064"/>
                </a:cubicBezTo>
                <a:cubicBezTo>
                  <a:pt x="62" y="1429"/>
                  <a:pt x="153" y="1794"/>
                  <a:pt x="305" y="2128"/>
                </a:cubicBezTo>
                <a:cubicBezTo>
                  <a:pt x="335" y="1763"/>
                  <a:pt x="305" y="1399"/>
                  <a:pt x="274" y="1064"/>
                </a:cubicBezTo>
                <a:cubicBezTo>
                  <a:pt x="274" y="700"/>
                  <a:pt x="244" y="365"/>
                  <a:pt x="15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4"/>
          <p:cNvSpPr/>
          <p:nvPr/>
        </p:nvSpPr>
        <p:spPr>
          <a:xfrm flipH="1">
            <a:off x="7441658" y="2722290"/>
            <a:ext cx="7386" cy="48284"/>
          </a:xfrm>
          <a:custGeom>
            <a:avLst/>
            <a:gdLst/>
            <a:ahLst/>
            <a:cxnLst/>
            <a:rect l="l" t="t" r="r" b="b"/>
            <a:pathLst>
              <a:path w="335" h="2190" extrusionOk="0">
                <a:moveTo>
                  <a:pt x="61" y="1"/>
                </a:moveTo>
                <a:cubicBezTo>
                  <a:pt x="1" y="365"/>
                  <a:pt x="1" y="730"/>
                  <a:pt x="61" y="1095"/>
                </a:cubicBezTo>
                <a:cubicBezTo>
                  <a:pt x="61" y="1460"/>
                  <a:pt x="153" y="1855"/>
                  <a:pt x="274" y="2189"/>
                </a:cubicBezTo>
                <a:cubicBezTo>
                  <a:pt x="335" y="1824"/>
                  <a:pt x="335" y="1460"/>
                  <a:pt x="274" y="1095"/>
                </a:cubicBezTo>
                <a:cubicBezTo>
                  <a:pt x="274" y="700"/>
                  <a:pt x="183" y="335"/>
                  <a:pt x="6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4"/>
          <p:cNvSpPr/>
          <p:nvPr/>
        </p:nvSpPr>
        <p:spPr>
          <a:xfrm flipH="1">
            <a:off x="7389383" y="2722973"/>
            <a:ext cx="9392" cy="52275"/>
          </a:xfrm>
          <a:custGeom>
            <a:avLst/>
            <a:gdLst/>
            <a:ahLst/>
            <a:cxnLst/>
            <a:rect l="l" t="t" r="r" b="b"/>
            <a:pathLst>
              <a:path w="426" h="2371" extrusionOk="0">
                <a:moveTo>
                  <a:pt x="395" y="0"/>
                </a:moveTo>
                <a:cubicBezTo>
                  <a:pt x="152" y="760"/>
                  <a:pt x="0" y="1581"/>
                  <a:pt x="31" y="2371"/>
                </a:cubicBezTo>
                <a:cubicBezTo>
                  <a:pt x="183" y="2006"/>
                  <a:pt x="274" y="1611"/>
                  <a:pt x="304" y="1216"/>
                </a:cubicBezTo>
                <a:cubicBezTo>
                  <a:pt x="395" y="821"/>
                  <a:pt x="426" y="395"/>
                  <a:pt x="39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4"/>
          <p:cNvSpPr/>
          <p:nvPr/>
        </p:nvSpPr>
        <p:spPr>
          <a:xfrm flipH="1">
            <a:off x="7902715" y="2720945"/>
            <a:ext cx="24803" cy="70398"/>
          </a:xfrm>
          <a:custGeom>
            <a:avLst/>
            <a:gdLst/>
            <a:ahLst/>
            <a:cxnLst/>
            <a:rect l="l" t="t" r="r" b="b"/>
            <a:pathLst>
              <a:path w="1125" h="3193" extrusionOk="0">
                <a:moveTo>
                  <a:pt x="91" y="1"/>
                </a:moveTo>
                <a:cubicBezTo>
                  <a:pt x="0" y="578"/>
                  <a:pt x="61" y="1156"/>
                  <a:pt x="274" y="1703"/>
                </a:cubicBezTo>
                <a:cubicBezTo>
                  <a:pt x="395" y="2250"/>
                  <a:pt x="699" y="2767"/>
                  <a:pt x="1094" y="3192"/>
                </a:cubicBezTo>
                <a:cubicBezTo>
                  <a:pt x="1125" y="3162"/>
                  <a:pt x="760" y="2524"/>
                  <a:pt x="456" y="1642"/>
                </a:cubicBezTo>
                <a:cubicBezTo>
                  <a:pt x="182" y="761"/>
                  <a:pt x="152" y="1"/>
                  <a:pt x="9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4"/>
          <p:cNvSpPr/>
          <p:nvPr/>
        </p:nvSpPr>
        <p:spPr>
          <a:xfrm flipH="1">
            <a:off x="7652079" y="2404651"/>
            <a:ext cx="294885" cy="199552"/>
          </a:xfrm>
          <a:custGeom>
            <a:avLst/>
            <a:gdLst/>
            <a:ahLst/>
            <a:cxnLst/>
            <a:rect l="l" t="t" r="r" b="b"/>
            <a:pathLst>
              <a:path w="13375" h="9051" extrusionOk="0">
                <a:moveTo>
                  <a:pt x="13375" y="0"/>
                </a:moveTo>
                <a:cubicBezTo>
                  <a:pt x="11429" y="1824"/>
                  <a:pt x="9484" y="3617"/>
                  <a:pt x="7296" y="5107"/>
                </a:cubicBezTo>
                <a:cubicBezTo>
                  <a:pt x="5107" y="6596"/>
                  <a:pt x="2645" y="7781"/>
                  <a:pt x="1" y="8146"/>
                </a:cubicBezTo>
                <a:lnTo>
                  <a:pt x="92" y="8237"/>
                </a:lnTo>
                <a:cubicBezTo>
                  <a:pt x="483" y="8847"/>
                  <a:pt x="1218" y="9051"/>
                  <a:pt x="1960" y="9051"/>
                </a:cubicBezTo>
                <a:cubicBezTo>
                  <a:pt x="2255" y="9051"/>
                  <a:pt x="2551" y="9019"/>
                  <a:pt x="2827" y="8967"/>
                </a:cubicBezTo>
                <a:cubicBezTo>
                  <a:pt x="5168" y="8572"/>
                  <a:pt x="7265" y="7234"/>
                  <a:pt x="8967" y="5593"/>
                </a:cubicBezTo>
                <a:cubicBezTo>
                  <a:pt x="10669" y="3952"/>
                  <a:pt x="12007" y="1976"/>
                  <a:pt x="1337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4"/>
          <p:cNvSpPr/>
          <p:nvPr/>
        </p:nvSpPr>
        <p:spPr>
          <a:xfrm flipH="1">
            <a:off x="7357216" y="2082295"/>
            <a:ext cx="69031" cy="489234"/>
          </a:xfrm>
          <a:custGeom>
            <a:avLst/>
            <a:gdLst/>
            <a:ahLst/>
            <a:cxnLst/>
            <a:rect l="l" t="t" r="r" b="b"/>
            <a:pathLst>
              <a:path w="3131" h="22190" extrusionOk="0">
                <a:moveTo>
                  <a:pt x="0" y="1"/>
                </a:moveTo>
                <a:cubicBezTo>
                  <a:pt x="0" y="62"/>
                  <a:pt x="0" y="153"/>
                  <a:pt x="30" y="214"/>
                </a:cubicBezTo>
                <a:cubicBezTo>
                  <a:pt x="61" y="396"/>
                  <a:pt x="91" y="609"/>
                  <a:pt x="122" y="852"/>
                </a:cubicBezTo>
                <a:cubicBezTo>
                  <a:pt x="213" y="1460"/>
                  <a:pt x="365" y="2250"/>
                  <a:pt x="517" y="3253"/>
                </a:cubicBezTo>
                <a:cubicBezTo>
                  <a:pt x="790" y="5229"/>
                  <a:pt x="1216" y="7995"/>
                  <a:pt x="1641" y="11065"/>
                </a:cubicBezTo>
                <a:cubicBezTo>
                  <a:pt x="2067" y="14135"/>
                  <a:pt x="2432" y="16931"/>
                  <a:pt x="2705" y="18937"/>
                </a:cubicBezTo>
                <a:cubicBezTo>
                  <a:pt x="2827" y="19910"/>
                  <a:pt x="2918" y="20731"/>
                  <a:pt x="3009" y="21308"/>
                </a:cubicBezTo>
                <a:cubicBezTo>
                  <a:pt x="3040" y="21582"/>
                  <a:pt x="3070" y="21795"/>
                  <a:pt x="3100" y="21947"/>
                </a:cubicBezTo>
                <a:cubicBezTo>
                  <a:pt x="3100" y="22038"/>
                  <a:pt x="3100" y="22098"/>
                  <a:pt x="3131" y="22190"/>
                </a:cubicBezTo>
                <a:cubicBezTo>
                  <a:pt x="3131" y="22098"/>
                  <a:pt x="3131" y="22038"/>
                  <a:pt x="3131" y="21947"/>
                </a:cubicBezTo>
                <a:cubicBezTo>
                  <a:pt x="3100" y="21764"/>
                  <a:pt x="3100" y="21551"/>
                  <a:pt x="3070" y="21308"/>
                </a:cubicBezTo>
                <a:cubicBezTo>
                  <a:pt x="3040" y="20731"/>
                  <a:pt x="2948" y="19910"/>
                  <a:pt x="2827" y="18907"/>
                </a:cubicBezTo>
                <a:cubicBezTo>
                  <a:pt x="2614" y="16901"/>
                  <a:pt x="2280" y="14104"/>
                  <a:pt x="1824" y="11035"/>
                </a:cubicBezTo>
                <a:cubicBezTo>
                  <a:pt x="1398" y="7995"/>
                  <a:pt x="973" y="5199"/>
                  <a:pt x="638" y="3223"/>
                </a:cubicBezTo>
                <a:cubicBezTo>
                  <a:pt x="456" y="2220"/>
                  <a:pt x="304" y="1399"/>
                  <a:pt x="182" y="852"/>
                </a:cubicBezTo>
                <a:cubicBezTo>
                  <a:pt x="152" y="578"/>
                  <a:pt x="91" y="366"/>
                  <a:pt x="61" y="214"/>
                </a:cubicBezTo>
                <a:cubicBezTo>
                  <a:pt x="61" y="122"/>
                  <a:pt x="30" y="62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4"/>
          <p:cNvSpPr/>
          <p:nvPr/>
        </p:nvSpPr>
        <p:spPr>
          <a:xfrm flipH="1">
            <a:off x="7252975" y="2050811"/>
            <a:ext cx="341494" cy="197039"/>
          </a:xfrm>
          <a:custGeom>
            <a:avLst/>
            <a:gdLst/>
            <a:ahLst/>
            <a:cxnLst/>
            <a:rect l="l" t="t" r="r" b="b"/>
            <a:pathLst>
              <a:path w="15489" h="8937" extrusionOk="0">
                <a:moveTo>
                  <a:pt x="9337" y="0"/>
                </a:moveTo>
                <a:cubicBezTo>
                  <a:pt x="9128" y="0"/>
                  <a:pt x="8895" y="19"/>
                  <a:pt x="8633" y="61"/>
                </a:cubicBezTo>
                <a:cubicBezTo>
                  <a:pt x="6961" y="304"/>
                  <a:pt x="3952" y="943"/>
                  <a:pt x="1" y="3617"/>
                </a:cubicBezTo>
                <a:lnTo>
                  <a:pt x="2280" y="8937"/>
                </a:lnTo>
                <a:lnTo>
                  <a:pt x="6566" y="5988"/>
                </a:lnTo>
                <a:lnTo>
                  <a:pt x="9059" y="7994"/>
                </a:lnTo>
                <a:cubicBezTo>
                  <a:pt x="9272" y="8170"/>
                  <a:pt x="9526" y="8252"/>
                  <a:pt x="9780" y="8252"/>
                </a:cubicBezTo>
                <a:cubicBezTo>
                  <a:pt x="10140" y="8252"/>
                  <a:pt x="10498" y="8085"/>
                  <a:pt x="10730" y="7782"/>
                </a:cubicBezTo>
                <a:lnTo>
                  <a:pt x="12281" y="5745"/>
                </a:lnTo>
                <a:cubicBezTo>
                  <a:pt x="12281" y="5745"/>
                  <a:pt x="14317" y="8268"/>
                  <a:pt x="14560" y="8268"/>
                </a:cubicBezTo>
                <a:cubicBezTo>
                  <a:pt x="14586" y="8271"/>
                  <a:pt x="14611" y="8272"/>
                  <a:pt x="14636" y="8272"/>
                </a:cubicBezTo>
                <a:cubicBezTo>
                  <a:pt x="15143" y="8272"/>
                  <a:pt x="15488" y="7698"/>
                  <a:pt x="15199" y="7234"/>
                </a:cubicBezTo>
                <a:cubicBezTo>
                  <a:pt x="14925" y="6900"/>
                  <a:pt x="12159" y="2128"/>
                  <a:pt x="12159" y="2128"/>
                </a:cubicBezTo>
                <a:cubicBezTo>
                  <a:pt x="12159" y="2128"/>
                  <a:pt x="13922" y="1733"/>
                  <a:pt x="13496" y="1186"/>
                </a:cubicBezTo>
                <a:cubicBezTo>
                  <a:pt x="13521" y="1186"/>
                  <a:pt x="13444" y="819"/>
                  <a:pt x="12766" y="819"/>
                </a:cubicBezTo>
                <a:cubicBezTo>
                  <a:pt x="12616" y="819"/>
                  <a:pt x="12435" y="838"/>
                  <a:pt x="12220" y="882"/>
                </a:cubicBezTo>
                <a:cubicBezTo>
                  <a:pt x="12133" y="897"/>
                  <a:pt x="12052" y="904"/>
                  <a:pt x="11975" y="904"/>
                </a:cubicBezTo>
                <a:cubicBezTo>
                  <a:pt x="11101" y="904"/>
                  <a:pt x="10797" y="0"/>
                  <a:pt x="9337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4"/>
          <p:cNvSpPr/>
          <p:nvPr/>
        </p:nvSpPr>
        <p:spPr>
          <a:xfrm flipH="1">
            <a:off x="7361890" y="2186844"/>
            <a:ext cx="30866" cy="45594"/>
          </a:xfrm>
          <a:custGeom>
            <a:avLst/>
            <a:gdLst/>
            <a:ahLst/>
            <a:cxnLst/>
            <a:rect l="l" t="t" r="r" b="b"/>
            <a:pathLst>
              <a:path w="1400" h="2068" extrusionOk="0">
                <a:moveTo>
                  <a:pt x="1" y="1"/>
                </a:moveTo>
                <a:cubicBezTo>
                  <a:pt x="92" y="61"/>
                  <a:pt x="214" y="122"/>
                  <a:pt x="335" y="183"/>
                </a:cubicBezTo>
                <a:cubicBezTo>
                  <a:pt x="882" y="517"/>
                  <a:pt x="1217" y="1064"/>
                  <a:pt x="1308" y="1672"/>
                </a:cubicBezTo>
                <a:cubicBezTo>
                  <a:pt x="1308" y="1824"/>
                  <a:pt x="1308" y="1946"/>
                  <a:pt x="1338" y="2068"/>
                </a:cubicBezTo>
                <a:cubicBezTo>
                  <a:pt x="1399" y="1946"/>
                  <a:pt x="1399" y="1794"/>
                  <a:pt x="1399" y="1672"/>
                </a:cubicBezTo>
                <a:cubicBezTo>
                  <a:pt x="1369" y="1338"/>
                  <a:pt x="1277" y="1034"/>
                  <a:pt x="1095" y="761"/>
                </a:cubicBezTo>
                <a:cubicBezTo>
                  <a:pt x="913" y="487"/>
                  <a:pt x="670" y="274"/>
                  <a:pt x="366" y="122"/>
                </a:cubicBezTo>
                <a:cubicBezTo>
                  <a:pt x="244" y="61"/>
                  <a:pt x="122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4"/>
          <p:cNvSpPr/>
          <p:nvPr/>
        </p:nvSpPr>
        <p:spPr>
          <a:xfrm flipH="1">
            <a:off x="7341805" y="2164730"/>
            <a:ext cx="30161" cy="37547"/>
          </a:xfrm>
          <a:custGeom>
            <a:avLst/>
            <a:gdLst/>
            <a:ahLst/>
            <a:cxnLst/>
            <a:rect l="l" t="t" r="r" b="b"/>
            <a:pathLst>
              <a:path w="1368" h="1703" extrusionOk="0">
                <a:moveTo>
                  <a:pt x="0" y="1"/>
                </a:moveTo>
                <a:cubicBezTo>
                  <a:pt x="334" y="183"/>
                  <a:pt x="608" y="426"/>
                  <a:pt x="851" y="700"/>
                </a:cubicBezTo>
                <a:cubicBezTo>
                  <a:pt x="1064" y="1004"/>
                  <a:pt x="1216" y="1338"/>
                  <a:pt x="1338" y="1703"/>
                </a:cubicBezTo>
                <a:cubicBezTo>
                  <a:pt x="1368" y="1581"/>
                  <a:pt x="1338" y="1460"/>
                  <a:pt x="1307" y="1368"/>
                </a:cubicBezTo>
                <a:cubicBezTo>
                  <a:pt x="1186" y="821"/>
                  <a:pt x="821" y="365"/>
                  <a:pt x="334" y="122"/>
                </a:cubicBezTo>
                <a:cubicBezTo>
                  <a:pt x="243" y="31"/>
                  <a:pt x="122" y="1"/>
                  <a:pt x="0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4"/>
          <p:cNvSpPr/>
          <p:nvPr/>
        </p:nvSpPr>
        <p:spPr>
          <a:xfrm flipH="1">
            <a:off x="7328400" y="2142617"/>
            <a:ext cx="20129" cy="34879"/>
          </a:xfrm>
          <a:custGeom>
            <a:avLst/>
            <a:gdLst/>
            <a:ahLst/>
            <a:cxnLst/>
            <a:rect l="l" t="t" r="r" b="b"/>
            <a:pathLst>
              <a:path w="913" h="1582" extrusionOk="0">
                <a:moveTo>
                  <a:pt x="1" y="1"/>
                </a:moveTo>
                <a:lnTo>
                  <a:pt x="1" y="1"/>
                </a:lnTo>
                <a:cubicBezTo>
                  <a:pt x="214" y="213"/>
                  <a:pt x="426" y="456"/>
                  <a:pt x="578" y="700"/>
                </a:cubicBezTo>
                <a:cubicBezTo>
                  <a:pt x="730" y="973"/>
                  <a:pt x="822" y="1277"/>
                  <a:pt x="882" y="1581"/>
                </a:cubicBezTo>
                <a:cubicBezTo>
                  <a:pt x="913" y="1581"/>
                  <a:pt x="913" y="1459"/>
                  <a:pt x="913" y="1308"/>
                </a:cubicBezTo>
                <a:cubicBezTo>
                  <a:pt x="852" y="821"/>
                  <a:pt x="609" y="426"/>
                  <a:pt x="244" y="122"/>
                </a:cubicBezTo>
                <a:cubicBezTo>
                  <a:pt x="123" y="31"/>
                  <a:pt x="1" y="1"/>
                  <a:pt x="1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4"/>
          <p:cNvSpPr/>
          <p:nvPr/>
        </p:nvSpPr>
        <p:spPr>
          <a:xfrm flipH="1">
            <a:off x="7515363" y="1956977"/>
            <a:ext cx="552907" cy="627141"/>
          </a:xfrm>
          <a:custGeom>
            <a:avLst/>
            <a:gdLst/>
            <a:ahLst/>
            <a:cxnLst/>
            <a:rect l="l" t="t" r="r" b="b"/>
            <a:pathLst>
              <a:path w="25078" h="28445" extrusionOk="0">
                <a:moveTo>
                  <a:pt x="4013" y="1"/>
                </a:moveTo>
                <a:cubicBezTo>
                  <a:pt x="4013" y="1"/>
                  <a:pt x="1855" y="1399"/>
                  <a:pt x="1034" y="5320"/>
                </a:cubicBezTo>
                <a:cubicBezTo>
                  <a:pt x="487" y="7995"/>
                  <a:pt x="1126" y="16263"/>
                  <a:pt x="366" y="20822"/>
                </a:cubicBezTo>
                <a:cubicBezTo>
                  <a:pt x="1" y="23010"/>
                  <a:pt x="639" y="25229"/>
                  <a:pt x="2159" y="26840"/>
                </a:cubicBezTo>
                <a:cubicBezTo>
                  <a:pt x="3923" y="27978"/>
                  <a:pt x="5481" y="28445"/>
                  <a:pt x="6873" y="28445"/>
                </a:cubicBezTo>
                <a:cubicBezTo>
                  <a:pt x="8047" y="28445"/>
                  <a:pt x="9102" y="28112"/>
                  <a:pt x="10062" y="27570"/>
                </a:cubicBezTo>
                <a:cubicBezTo>
                  <a:pt x="16475" y="24013"/>
                  <a:pt x="21491" y="17691"/>
                  <a:pt x="23710" y="14135"/>
                </a:cubicBezTo>
                <a:lnTo>
                  <a:pt x="25077" y="12615"/>
                </a:lnTo>
                <a:lnTo>
                  <a:pt x="22828" y="6050"/>
                </a:lnTo>
                <a:lnTo>
                  <a:pt x="20275" y="7965"/>
                </a:lnTo>
                <a:cubicBezTo>
                  <a:pt x="16111" y="9241"/>
                  <a:pt x="11764" y="12858"/>
                  <a:pt x="7357" y="17235"/>
                </a:cubicBezTo>
                <a:lnTo>
                  <a:pt x="4013" y="1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4"/>
          <p:cNvSpPr/>
          <p:nvPr/>
        </p:nvSpPr>
        <p:spPr>
          <a:xfrm flipH="1">
            <a:off x="7866513" y="2119842"/>
            <a:ext cx="9414" cy="178938"/>
          </a:xfrm>
          <a:custGeom>
            <a:avLst/>
            <a:gdLst/>
            <a:ahLst/>
            <a:cxnLst/>
            <a:rect l="l" t="t" r="r" b="b"/>
            <a:pathLst>
              <a:path w="427" h="8116" extrusionOk="0">
                <a:moveTo>
                  <a:pt x="92" y="0"/>
                </a:moveTo>
                <a:cubicBezTo>
                  <a:pt x="31" y="395"/>
                  <a:pt x="1" y="790"/>
                  <a:pt x="1" y="1185"/>
                </a:cubicBezTo>
                <a:cubicBezTo>
                  <a:pt x="1" y="1915"/>
                  <a:pt x="31" y="2918"/>
                  <a:pt x="61" y="4043"/>
                </a:cubicBezTo>
                <a:cubicBezTo>
                  <a:pt x="122" y="5167"/>
                  <a:pt x="183" y="6201"/>
                  <a:pt x="244" y="6930"/>
                </a:cubicBezTo>
                <a:cubicBezTo>
                  <a:pt x="244" y="7325"/>
                  <a:pt x="304" y="7721"/>
                  <a:pt x="365" y="8116"/>
                </a:cubicBezTo>
                <a:cubicBezTo>
                  <a:pt x="396" y="7721"/>
                  <a:pt x="426" y="7325"/>
                  <a:pt x="396" y="6930"/>
                </a:cubicBezTo>
                <a:cubicBezTo>
                  <a:pt x="365" y="6170"/>
                  <a:pt x="335" y="5137"/>
                  <a:pt x="274" y="4043"/>
                </a:cubicBezTo>
                <a:cubicBezTo>
                  <a:pt x="213" y="2948"/>
                  <a:pt x="183" y="1976"/>
                  <a:pt x="153" y="1185"/>
                </a:cubicBezTo>
                <a:cubicBezTo>
                  <a:pt x="153" y="790"/>
                  <a:pt x="122" y="395"/>
                  <a:pt x="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4"/>
          <p:cNvSpPr/>
          <p:nvPr/>
        </p:nvSpPr>
        <p:spPr>
          <a:xfrm flipH="1">
            <a:off x="7513356" y="2088997"/>
            <a:ext cx="507313" cy="496598"/>
          </a:xfrm>
          <a:custGeom>
            <a:avLst/>
            <a:gdLst/>
            <a:ahLst/>
            <a:cxnLst/>
            <a:rect l="l" t="t" r="r" b="b"/>
            <a:pathLst>
              <a:path w="23010" h="22524" extrusionOk="0">
                <a:moveTo>
                  <a:pt x="20760" y="1"/>
                </a:moveTo>
                <a:lnTo>
                  <a:pt x="20639" y="62"/>
                </a:lnTo>
                <a:cubicBezTo>
                  <a:pt x="15593" y="3132"/>
                  <a:pt x="11490" y="6141"/>
                  <a:pt x="8572" y="8268"/>
                </a:cubicBezTo>
                <a:cubicBezTo>
                  <a:pt x="7113" y="9332"/>
                  <a:pt x="5958" y="10214"/>
                  <a:pt x="5167" y="10791"/>
                </a:cubicBezTo>
                <a:cubicBezTo>
                  <a:pt x="4803" y="11095"/>
                  <a:pt x="4499" y="11308"/>
                  <a:pt x="4286" y="11490"/>
                </a:cubicBezTo>
                <a:lnTo>
                  <a:pt x="4043" y="11673"/>
                </a:lnTo>
                <a:lnTo>
                  <a:pt x="3982" y="11734"/>
                </a:lnTo>
                <a:cubicBezTo>
                  <a:pt x="3982" y="11734"/>
                  <a:pt x="4012" y="11703"/>
                  <a:pt x="4073" y="11673"/>
                </a:cubicBezTo>
                <a:lnTo>
                  <a:pt x="4316" y="11521"/>
                </a:lnTo>
                <a:lnTo>
                  <a:pt x="5228" y="10852"/>
                </a:lnTo>
                <a:lnTo>
                  <a:pt x="8632" y="8360"/>
                </a:lnTo>
                <a:cubicBezTo>
                  <a:pt x="11563" y="6275"/>
                  <a:pt x="15634" y="3290"/>
                  <a:pt x="20637" y="270"/>
                </a:cubicBezTo>
                <a:lnTo>
                  <a:pt x="20637" y="270"/>
                </a:lnTo>
                <a:cubicBezTo>
                  <a:pt x="21295" y="2239"/>
                  <a:pt x="22038" y="4352"/>
                  <a:pt x="22783" y="6525"/>
                </a:cubicBezTo>
                <a:lnTo>
                  <a:pt x="22783" y="6525"/>
                </a:lnTo>
                <a:cubicBezTo>
                  <a:pt x="22543" y="6854"/>
                  <a:pt x="22275" y="7212"/>
                  <a:pt x="22037" y="7600"/>
                </a:cubicBezTo>
                <a:cubicBezTo>
                  <a:pt x="19848" y="10579"/>
                  <a:pt x="17478" y="13375"/>
                  <a:pt x="14894" y="16019"/>
                </a:cubicBezTo>
                <a:cubicBezTo>
                  <a:pt x="13769" y="17174"/>
                  <a:pt x="12584" y="18269"/>
                  <a:pt x="11338" y="19272"/>
                </a:cubicBezTo>
                <a:cubicBezTo>
                  <a:pt x="10243" y="20153"/>
                  <a:pt x="9058" y="20913"/>
                  <a:pt x="7812" y="21551"/>
                </a:cubicBezTo>
                <a:cubicBezTo>
                  <a:pt x="6809" y="22098"/>
                  <a:pt x="5654" y="22402"/>
                  <a:pt x="4499" y="22433"/>
                </a:cubicBezTo>
                <a:cubicBezTo>
                  <a:pt x="3648" y="22433"/>
                  <a:pt x="2766" y="22250"/>
                  <a:pt x="1976" y="21946"/>
                </a:cubicBezTo>
                <a:cubicBezTo>
                  <a:pt x="1459" y="21734"/>
                  <a:pt x="942" y="21460"/>
                  <a:pt x="486" y="21187"/>
                </a:cubicBezTo>
                <a:cubicBezTo>
                  <a:pt x="304" y="21065"/>
                  <a:pt x="182" y="21004"/>
                  <a:pt x="122" y="20943"/>
                </a:cubicBezTo>
                <a:lnTo>
                  <a:pt x="0" y="20852"/>
                </a:lnTo>
                <a:lnTo>
                  <a:pt x="91" y="20943"/>
                </a:lnTo>
                <a:cubicBezTo>
                  <a:pt x="152" y="21004"/>
                  <a:pt x="274" y="21095"/>
                  <a:pt x="426" y="21217"/>
                </a:cubicBezTo>
                <a:cubicBezTo>
                  <a:pt x="882" y="21521"/>
                  <a:pt x="1368" y="21794"/>
                  <a:pt x="1885" y="22007"/>
                </a:cubicBezTo>
                <a:cubicBezTo>
                  <a:pt x="2705" y="22342"/>
                  <a:pt x="3587" y="22524"/>
                  <a:pt x="4468" y="22524"/>
                </a:cubicBezTo>
                <a:cubicBezTo>
                  <a:pt x="5654" y="22524"/>
                  <a:pt x="6809" y="22220"/>
                  <a:pt x="7842" y="21673"/>
                </a:cubicBezTo>
                <a:cubicBezTo>
                  <a:pt x="9088" y="21035"/>
                  <a:pt x="10274" y="20275"/>
                  <a:pt x="11398" y="19393"/>
                </a:cubicBezTo>
                <a:cubicBezTo>
                  <a:pt x="12645" y="18390"/>
                  <a:pt x="13861" y="17296"/>
                  <a:pt x="14985" y="16141"/>
                </a:cubicBezTo>
                <a:cubicBezTo>
                  <a:pt x="17599" y="13496"/>
                  <a:pt x="20000" y="10700"/>
                  <a:pt x="22189" y="7691"/>
                </a:cubicBezTo>
                <a:lnTo>
                  <a:pt x="22979" y="6597"/>
                </a:lnTo>
                <a:lnTo>
                  <a:pt x="23010" y="6566"/>
                </a:lnTo>
                <a:lnTo>
                  <a:pt x="23010" y="6506"/>
                </a:lnTo>
                <a:cubicBezTo>
                  <a:pt x="22219" y="4287"/>
                  <a:pt x="21490" y="2129"/>
                  <a:pt x="20791" y="92"/>
                </a:cubicBezTo>
                <a:lnTo>
                  <a:pt x="2076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4"/>
          <p:cNvSpPr/>
          <p:nvPr/>
        </p:nvSpPr>
        <p:spPr>
          <a:xfrm flipH="1">
            <a:off x="7867858" y="2295384"/>
            <a:ext cx="107923" cy="51701"/>
          </a:xfrm>
          <a:custGeom>
            <a:avLst/>
            <a:gdLst/>
            <a:ahLst/>
            <a:cxnLst/>
            <a:rect l="l" t="t" r="r" b="b"/>
            <a:pathLst>
              <a:path w="4895" h="2345" extrusionOk="0">
                <a:moveTo>
                  <a:pt x="3974" y="1"/>
                </a:moveTo>
                <a:cubicBezTo>
                  <a:pt x="2612" y="1"/>
                  <a:pt x="1317" y="605"/>
                  <a:pt x="457" y="1643"/>
                </a:cubicBezTo>
                <a:cubicBezTo>
                  <a:pt x="244" y="1856"/>
                  <a:pt x="92" y="2099"/>
                  <a:pt x="1" y="2342"/>
                </a:cubicBezTo>
                <a:cubicBezTo>
                  <a:pt x="2" y="2344"/>
                  <a:pt x="4" y="2344"/>
                  <a:pt x="6" y="2344"/>
                </a:cubicBezTo>
                <a:cubicBezTo>
                  <a:pt x="50" y="2344"/>
                  <a:pt x="230" y="2080"/>
                  <a:pt x="548" y="1734"/>
                </a:cubicBezTo>
                <a:cubicBezTo>
                  <a:pt x="1460" y="762"/>
                  <a:pt x="2736" y="184"/>
                  <a:pt x="4074" y="154"/>
                </a:cubicBezTo>
                <a:cubicBezTo>
                  <a:pt x="4183" y="147"/>
                  <a:pt x="4282" y="145"/>
                  <a:pt x="4372" y="145"/>
                </a:cubicBezTo>
                <a:cubicBezTo>
                  <a:pt x="4616" y="145"/>
                  <a:pt x="4783" y="162"/>
                  <a:pt x="4854" y="162"/>
                </a:cubicBezTo>
                <a:cubicBezTo>
                  <a:pt x="4881" y="162"/>
                  <a:pt x="4894" y="160"/>
                  <a:pt x="4894" y="154"/>
                </a:cubicBezTo>
                <a:cubicBezTo>
                  <a:pt x="4651" y="32"/>
                  <a:pt x="4347" y="2"/>
                  <a:pt x="4074" y="2"/>
                </a:cubicBezTo>
                <a:cubicBezTo>
                  <a:pt x="4040" y="1"/>
                  <a:pt x="4007" y="1"/>
                  <a:pt x="397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4"/>
          <p:cNvSpPr/>
          <p:nvPr/>
        </p:nvSpPr>
        <p:spPr>
          <a:xfrm flipH="1">
            <a:off x="7555577" y="2129212"/>
            <a:ext cx="66363" cy="153495"/>
          </a:xfrm>
          <a:custGeom>
            <a:avLst/>
            <a:gdLst/>
            <a:ahLst/>
            <a:cxnLst/>
            <a:rect l="l" t="t" r="r" b="b"/>
            <a:pathLst>
              <a:path w="3010" h="6962" extrusionOk="0">
                <a:moveTo>
                  <a:pt x="1" y="1"/>
                </a:moveTo>
                <a:lnTo>
                  <a:pt x="1" y="1"/>
                </a:lnTo>
                <a:cubicBezTo>
                  <a:pt x="122" y="365"/>
                  <a:pt x="274" y="700"/>
                  <a:pt x="426" y="1034"/>
                </a:cubicBezTo>
                <a:lnTo>
                  <a:pt x="1520" y="3466"/>
                </a:lnTo>
                <a:cubicBezTo>
                  <a:pt x="1915" y="4408"/>
                  <a:pt x="2250" y="5259"/>
                  <a:pt x="2554" y="5928"/>
                </a:cubicBezTo>
                <a:cubicBezTo>
                  <a:pt x="2675" y="6292"/>
                  <a:pt x="2827" y="6627"/>
                  <a:pt x="3010" y="6961"/>
                </a:cubicBezTo>
                <a:cubicBezTo>
                  <a:pt x="2949" y="6596"/>
                  <a:pt x="2827" y="6232"/>
                  <a:pt x="2706" y="5897"/>
                </a:cubicBezTo>
                <a:cubicBezTo>
                  <a:pt x="2463" y="5259"/>
                  <a:pt x="2128" y="4378"/>
                  <a:pt x="1703" y="3405"/>
                </a:cubicBezTo>
                <a:cubicBezTo>
                  <a:pt x="1277" y="2432"/>
                  <a:pt x="852" y="1581"/>
                  <a:pt x="548" y="973"/>
                </a:cubicBezTo>
                <a:cubicBezTo>
                  <a:pt x="396" y="639"/>
                  <a:pt x="213" y="305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4"/>
          <p:cNvSpPr/>
          <p:nvPr/>
        </p:nvSpPr>
        <p:spPr>
          <a:xfrm flipH="1">
            <a:off x="7524755" y="2204945"/>
            <a:ext cx="46256" cy="35541"/>
          </a:xfrm>
          <a:custGeom>
            <a:avLst/>
            <a:gdLst/>
            <a:ahLst/>
            <a:cxnLst/>
            <a:rect l="l" t="t" r="r" b="b"/>
            <a:pathLst>
              <a:path w="2098" h="1612" extrusionOk="0">
                <a:moveTo>
                  <a:pt x="2098" y="0"/>
                </a:moveTo>
                <a:lnTo>
                  <a:pt x="2098" y="0"/>
                </a:lnTo>
                <a:cubicBezTo>
                  <a:pt x="1703" y="213"/>
                  <a:pt x="1338" y="456"/>
                  <a:pt x="1034" y="760"/>
                </a:cubicBezTo>
                <a:cubicBezTo>
                  <a:pt x="639" y="1003"/>
                  <a:pt x="305" y="1277"/>
                  <a:pt x="1" y="1611"/>
                </a:cubicBezTo>
                <a:cubicBezTo>
                  <a:pt x="426" y="1429"/>
                  <a:pt x="821" y="1216"/>
                  <a:pt x="1156" y="912"/>
                </a:cubicBezTo>
                <a:cubicBezTo>
                  <a:pt x="1520" y="669"/>
                  <a:pt x="1855" y="365"/>
                  <a:pt x="209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4"/>
          <p:cNvSpPr/>
          <p:nvPr/>
        </p:nvSpPr>
        <p:spPr>
          <a:xfrm flipH="1">
            <a:off x="7539483" y="2166075"/>
            <a:ext cx="49629" cy="34196"/>
          </a:xfrm>
          <a:custGeom>
            <a:avLst/>
            <a:gdLst/>
            <a:ahLst/>
            <a:cxnLst/>
            <a:rect l="l" t="t" r="r" b="b"/>
            <a:pathLst>
              <a:path w="2251" h="1551" extrusionOk="0">
                <a:moveTo>
                  <a:pt x="2250" y="0"/>
                </a:moveTo>
                <a:lnTo>
                  <a:pt x="2250" y="0"/>
                </a:lnTo>
                <a:cubicBezTo>
                  <a:pt x="1825" y="183"/>
                  <a:pt x="1430" y="395"/>
                  <a:pt x="1065" y="699"/>
                </a:cubicBezTo>
                <a:cubicBezTo>
                  <a:pt x="670" y="943"/>
                  <a:pt x="305" y="1216"/>
                  <a:pt x="1" y="1551"/>
                </a:cubicBezTo>
                <a:cubicBezTo>
                  <a:pt x="822" y="1155"/>
                  <a:pt x="1581" y="608"/>
                  <a:pt x="22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4"/>
          <p:cNvSpPr/>
          <p:nvPr/>
        </p:nvSpPr>
        <p:spPr>
          <a:xfrm flipH="1">
            <a:off x="7552887" y="2123193"/>
            <a:ext cx="54303" cy="38208"/>
          </a:xfrm>
          <a:custGeom>
            <a:avLst/>
            <a:gdLst/>
            <a:ahLst/>
            <a:cxnLst/>
            <a:rect l="l" t="t" r="r" b="b"/>
            <a:pathLst>
              <a:path w="2463" h="1733" extrusionOk="0">
                <a:moveTo>
                  <a:pt x="2462" y="0"/>
                </a:moveTo>
                <a:cubicBezTo>
                  <a:pt x="2006" y="182"/>
                  <a:pt x="1581" y="456"/>
                  <a:pt x="1186" y="790"/>
                </a:cubicBezTo>
                <a:cubicBezTo>
                  <a:pt x="760" y="1033"/>
                  <a:pt x="365" y="1368"/>
                  <a:pt x="0" y="1733"/>
                </a:cubicBezTo>
                <a:cubicBezTo>
                  <a:pt x="912" y="1246"/>
                  <a:pt x="1733" y="669"/>
                  <a:pt x="24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4"/>
          <p:cNvSpPr/>
          <p:nvPr/>
        </p:nvSpPr>
        <p:spPr>
          <a:xfrm flipH="1">
            <a:off x="7659443" y="1922472"/>
            <a:ext cx="256699" cy="73440"/>
          </a:xfrm>
          <a:custGeom>
            <a:avLst/>
            <a:gdLst/>
            <a:ahLst/>
            <a:cxnLst/>
            <a:rect l="l" t="t" r="r" b="b"/>
            <a:pathLst>
              <a:path w="11643" h="3331" extrusionOk="0">
                <a:moveTo>
                  <a:pt x="2782" y="1"/>
                </a:moveTo>
                <a:cubicBezTo>
                  <a:pt x="2455" y="1"/>
                  <a:pt x="2128" y="16"/>
                  <a:pt x="1794" y="46"/>
                </a:cubicBezTo>
                <a:cubicBezTo>
                  <a:pt x="1521" y="46"/>
                  <a:pt x="1247" y="77"/>
                  <a:pt x="1034" y="107"/>
                </a:cubicBezTo>
                <a:cubicBezTo>
                  <a:pt x="852" y="137"/>
                  <a:pt x="639" y="168"/>
                  <a:pt x="457" y="198"/>
                </a:cubicBezTo>
                <a:cubicBezTo>
                  <a:pt x="305" y="229"/>
                  <a:pt x="153" y="259"/>
                  <a:pt x="1" y="320"/>
                </a:cubicBezTo>
                <a:cubicBezTo>
                  <a:pt x="1" y="330"/>
                  <a:pt x="18" y="334"/>
                  <a:pt x="52" y="334"/>
                </a:cubicBezTo>
                <a:cubicBezTo>
                  <a:pt x="229" y="334"/>
                  <a:pt x="851" y="219"/>
                  <a:pt x="1794" y="168"/>
                </a:cubicBezTo>
                <a:cubicBezTo>
                  <a:pt x="2003" y="159"/>
                  <a:pt x="2211" y="155"/>
                  <a:pt x="2419" y="155"/>
                </a:cubicBezTo>
                <a:cubicBezTo>
                  <a:pt x="3669" y="155"/>
                  <a:pt x="4916" y="311"/>
                  <a:pt x="6141" y="624"/>
                </a:cubicBezTo>
                <a:cubicBezTo>
                  <a:pt x="6901" y="806"/>
                  <a:pt x="7661" y="1080"/>
                  <a:pt x="8420" y="1384"/>
                </a:cubicBezTo>
                <a:cubicBezTo>
                  <a:pt x="8998" y="1657"/>
                  <a:pt x="9606" y="1961"/>
                  <a:pt x="10153" y="2326"/>
                </a:cubicBezTo>
                <a:cubicBezTo>
                  <a:pt x="11065" y="2885"/>
                  <a:pt x="11579" y="3330"/>
                  <a:pt x="11638" y="3330"/>
                </a:cubicBezTo>
                <a:cubicBezTo>
                  <a:pt x="11640" y="3330"/>
                  <a:pt x="11641" y="3330"/>
                  <a:pt x="11642" y="3329"/>
                </a:cubicBezTo>
                <a:cubicBezTo>
                  <a:pt x="11521" y="3207"/>
                  <a:pt x="11399" y="3116"/>
                  <a:pt x="11278" y="2995"/>
                </a:cubicBezTo>
                <a:cubicBezTo>
                  <a:pt x="11126" y="2873"/>
                  <a:pt x="10974" y="2751"/>
                  <a:pt x="10822" y="2630"/>
                </a:cubicBezTo>
                <a:cubicBezTo>
                  <a:pt x="10639" y="2508"/>
                  <a:pt x="10457" y="2326"/>
                  <a:pt x="10214" y="2174"/>
                </a:cubicBezTo>
                <a:cubicBezTo>
                  <a:pt x="9636" y="1809"/>
                  <a:pt x="9059" y="1505"/>
                  <a:pt x="8451" y="1232"/>
                </a:cubicBezTo>
                <a:cubicBezTo>
                  <a:pt x="7721" y="897"/>
                  <a:pt x="6961" y="624"/>
                  <a:pt x="6171" y="411"/>
                </a:cubicBezTo>
                <a:cubicBezTo>
                  <a:pt x="5381" y="229"/>
                  <a:pt x="4591" y="77"/>
                  <a:pt x="3770" y="46"/>
                </a:cubicBezTo>
                <a:cubicBezTo>
                  <a:pt x="3436" y="16"/>
                  <a:pt x="3109" y="1"/>
                  <a:pt x="278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4"/>
          <p:cNvSpPr/>
          <p:nvPr/>
        </p:nvSpPr>
        <p:spPr>
          <a:xfrm flipH="1">
            <a:off x="7478499" y="1898022"/>
            <a:ext cx="187007" cy="93878"/>
          </a:xfrm>
          <a:custGeom>
            <a:avLst/>
            <a:gdLst/>
            <a:ahLst/>
            <a:cxnLst/>
            <a:rect l="l" t="t" r="r" b="b"/>
            <a:pathLst>
              <a:path w="8482" h="4258" extrusionOk="0">
                <a:moveTo>
                  <a:pt x="8481" y="0"/>
                </a:moveTo>
                <a:cubicBezTo>
                  <a:pt x="8329" y="0"/>
                  <a:pt x="8208" y="0"/>
                  <a:pt x="8086" y="31"/>
                </a:cubicBezTo>
                <a:cubicBezTo>
                  <a:pt x="7843" y="91"/>
                  <a:pt x="7509" y="152"/>
                  <a:pt x="7083" y="243"/>
                </a:cubicBezTo>
                <a:cubicBezTo>
                  <a:pt x="5958" y="517"/>
                  <a:pt x="4895" y="912"/>
                  <a:pt x="3891" y="1429"/>
                </a:cubicBezTo>
                <a:cubicBezTo>
                  <a:pt x="2858" y="1945"/>
                  <a:pt x="1916" y="2553"/>
                  <a:pt x="1034" y="3283"/>
                </a:cubicBezTo>
                <a:cubicBezTo>
                  <a:pt x="700" y="3556"/>
                  <a:pt x="426" y="3800"/>
                  <a:pt x="274" y="3982"/>
                </a:cubicBezTo>
                <a:cubicBezTo>
                  <a:pt x="92" y="4134"/>
                  <a:pt x="1" y="4225"/>
                  <a:pt x="31" y="4256"/>
                </a:cubicBezTo>
                <a:cubicBezTo>
                  <a:pt x="31" y="4257"/>
                  <a:pt x="32" y="4257"/>
                  <a:pt x="33" y="4257"/>
                </a:cubicBezTo>
                <a:cubicBezTo>
                  <a:pt x="62" y="4257"/>
                  <a:pt x="454" y="3901"/>
                  <a:pt x="1125" y="3404"/>
                </a:cubicBezTo>
                <a:cubicBezTo>
                  <a:pt x="2007" y="2705"/>
                  <a:pt x="2980" y="2097"/>
                  <a:pt x="3983" y="1611"/>
                </a:cubicBezTo>
                <a:cubicBezTo>
                  <a:pt x="4986" y="1094"/>
                  <a:pt x="6019" y="699"/>
                  <a:pt x="7113" y="365"/>
                </a:cubicBezTo>
                <a:cubicBezTo>
                  <a:pt x="7934" y="122"/>
                  <a:pt x="8481" y="31"/>
                  <a:pt x="8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4"/>
          <p:cNvSpPr/>
          <p:nvPr/>
        </p:nvSpPr>
        <p:spPr>
          <a:xfrm flipH="1">
            <a:off x="6678506" y="1773145"/>
            <a:ext cx="705542" cy="520630"/>
          </a:xfrm>
          <a:custGeom>
            <a:avLst/>
            <a:gdLst/>
            <a:ahLst/>
            <a:cxnLst/>
            <a:rect l="l" t="t" r="r" b="b"/>
            <a:pathLst>
              <a:path w="32001" h="23614" extrusionOk="0">
                <a:moveTo>
                  <a:pt x="30999" y="0"/>
                </a:moveTo>
                <a:cubicBezTo>
                  <a:pt x="30951" y="0"/>
                  <a:pt x="30902" y="3"/>
                  <a:pt x="30853" y="11"/>
                </a:cubicBezTo>
                <a:lnTo>
                  <a:pt x="13284" y="2381"/>
                </a:lnTo>
                <a:cubicBezTo>
                  <a:pt x="12858" y="2412"/>
                  <a:pt x="12524" y="2746"/>
                  <a:pt x="12463" y="3172"/>
                </a:cubicBezTo>
                <a:lnTo>
                  <a:pt x="10336" y="19950"/>
                </a:lnTo>
                <a:cubicBezTo>
                  <a:pt x="10275" y="20315"/>
                  <a:pt x="10001" y="20649"/>
                  <a:pt x="9606" y="20740"/>
                </a:cubicBezTo>
                <a:lnTo>
                  <a:pt x="1" y="22898"/>
                </a:lnTo>
                <a:cubicBezTo>
                  <a:pt x="55" y="23327"/>
                  <a:pt x="438" y="23614"/>
                  <a:pt x="861" y="23614"/>
                </a:cubicBezTo>
                <a:cubicBezTo>
                  <a:pt x="918" y="23614"/>
                  <a:pt x="976" y="23608"/>
                  <a:pt x="1034" y="23598"/>
                </a:cubicBezTo>
                <a:lnTo>
                  <a:pt x="29029" y="18461"/>
                </a:lnTo>
                <a:cubicBezTo>
                  <a:pt x="29424" y="18369"/>
                  <a:pt x="29728" y="18035"/>
                  <a:pt x="29789" y="17640"/>
                </a:cubicBezTo>
                <a:lnTo>
                  <a:pt x="31916" y="1044"/>
                </a:lnTo>
                <a:cubicBezTo>
                  <a:pt x="32001" y="483"/>
                  <a:pt x="31567" y="0"/>
                  <a:pt x="3099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4"/>
          <p:cNvSpPr/>
          <p:nvPr/>
        </p:nvSpPr>
        <p:spPr>
          <a:xfrm flipH="1">
            <a:off x="7067710" y="1833687"/>
            <a:ext cx="313648" cy="448336"/>
          </a:xfrm>
          <a:custGeom>
            <a:avLst/>
            <a:gdLst/>
            <a:ahLst/>
            <a:cxnLst/>
            <a:rect l="l" t="t" r="r" b="b"/>
            <a:pathLst>
              <a:path w="14226" h="20335" extrusionOk="0">
                <a:moveTo>
                  <a:pt x="14226" y="0"/>
                </a:moveTo>
                <a:lnTo>
                  <a:pt x="14226" y="0"/>
                </a:lnTo>
                <a:cubicBezTo>
                  <a:pt x="14135" y="31"/>
                  <a:pt x="14043" y="91"/>
                  <a:pt x="13983" y="152"/>
                </a:cubicBezTo>
                <a:cubicBezTo>
                  <a:pt x="13739" y="304"/>
                  <a:pt x="13557" y="547"/>
                  <a:pt x="13435" y="821"/>
                </a:cubicBezTo>
                <a:cubicBezTo>
                  <a:pt x="13253" y="1246"/>
                  <a:pt x="13132" y="1702"/>
                  <a:pt x="13101" y="2158"/>
                </a:cubicBezTo>
                <a:cubicBezTo>
                  <a:pt x="13010" y="2705"/>
                  <a:pt x="12949" y="3313"/>
                  <a:pt x="12858" y="3952"/>
                </a:cubicBezTo>
                <a:cubicBezTo>
                  <a:pt x="12493" y="6657"/>
                  <a:pt x="11976" y="10335"/>
                  <a:pt x="11429" y="14377"/>
                </a:cubicBezTo>
                <a:cubicBezTo>
                  <a:pt x="11277" y="15411"/>
                  <a:pt x="11186" y="16414"/>
                  <a:pt x="11004" y="17356"/>
                </a:cubicBezTo>
                <a:cubicBezTo>
                  <a:pt x="10973" y="17569"/>
                  <a:pt x="10882" y="17782"/>
                  <a:pt x="10761" y="17964"/>
                </a:cubicBezTo>
                <a:cubicBezTo>
                  <a:pt x="10609" y="18146"/>
                  <a:pt x="10426" y="18268"/>
                  <a:pt x="10214" y="18359"/>
                </a:cubicBezTo>
                <a:cubicBezTo>
                  <a:pt x="9788" y="18481"/>
                  <a:pt x="9362" y="18572"/>
                  <a:pt x="8907" y="18633"/>
                </a:cubicBezTo>
                <a:lnTo>
                  <a:pt x="4256" y="19484"/>
                </a:lnTo>
                <a:lnTo>
                  <a:pt x="1125" y="20092"/>
                </a:lnTo>
                <a:lnTo>
                  <a:pt x="274" y="20274"/>
                </a:lnTo>
                <a:cubicBezTo>
                  <a:pt x="183" y="20274"/>
                  <a:pt x="92" y="20304"/>
                  <a:pt x="1" y="20335"/>
                </a:cubicBezTo>
                <a:cubicBezTo>
                  <a:pt x="92" y="20335"/>
                  <a:pt x="183" y="20335"/>
                  <a:pt x="274" y="20304"/>
                </a:cubicBezTo>
                <a:lnTo>
                  <a:pt x="1156" y="20183"/>
                </a:lnTo>
                <a:lnTo>
                  <a:pt x="4286" y="19636"/>
                </a:lnTo>
                <a:lnTo>
                  <a:pt x="8937" y="18815"/>
                </a:lnTo>
                <a:cubicBezTo>
                  <a:pt x="9393" y="18754"/>
                  <a:pt x="9849" y="18663"/>
                  <a:pt x="10305" y="18511"/>
                </a:cubicBezTo>
                <a:cubicBezTo>
                  <a:pt x="10517" y="18420"/>
                  <a:pt x="10730" y="18268"/>
                  <a:pt x="10913" y="18086"/>
                </a:cubicBezTo>
                <a:cubicBezTo>
                  <a:pt x="11034" y="17873"/>
                  <a:pt x="11156" y="17630"/>
                  <a:pt x="11217" y="17386"/>
                </a:cubicBezTo>
                <a:cubicBezTo>
                  <a:pt x="11369" y="16414"/>
                  <a:pt x="11490" y="15441"/>
                  <a:pt x="11612" y="14408"/>
                </a:cubicBezTo>
                <a:cubicBezTo>
                  <a:pt x="12159" y="10335"/>
                  <a:pt x="12645" y="6657"/>
                  <a:pt x="12980" y="3982"/>
                </a:cubicBezTo>
                <a:cubicBezTo>
                  <a:pt x="13162" y="2645"/>
                  <a:pt x="13223" y="1550"/>
                  <a:pt x="13496" y="851"/>
                </a:cubicBezTo>
                <a:cubicBezTo>
                  <a:pt x="13618" y="578"/>
                  <a:pt x="13770" y="365"/>
                  <a:pt x="13983" y="183"/>
                </a:cubicBezTo>
                <a:cubicBezTo>
                  <a:pt x="14135" y="61"/>
                  <a:pt x="14226" y="0"/>
                  <a:pt x="142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4"/>
          <p:cNvSpPr/>
          <p:nvPr/>
        </p:nvSpPr>
        <p:spPr>
          <a:xfrm flipH="1">
            <a:off x="6685054" y="1780068"/>
            <a:ext cx="382678" cy="53642"/>
          </a:xfrm>
          <a:custGeom>
            <a:avLst/>
            <a:gdLst/>
            <a:ahLst/>
            <a:cxnLst/>
            <a:rect l="l" t="t" r="r" b="b"/>
            <a:pathLst>
              <a:path w="17357" h="2433" extrusionOk="0">
                <a:moveTo>
                  <a:pt x="17174" y="1"/>
                </a:moveTo>
                <a:lnTo>
                  <a:pt x="16688" y="31"/>
                </a:lnTo>
                <a:cubicBezTo>
                  <a:pt x="16232" y="92"/>
                  <a:pt x="15594" y="152"/>
                  <a:pt x="14803" y="244"/>
                </a:cubicBezTo>
                <a:cubicBezTo>
                  <a:pt x="13223" y="426"/>
                  <a:pt x="11065" y="700"/>
                  <a:pt x="8664" y="1095"/>
                </a:cubicBezTo>
                <a:lnTo>
                  <a:pt x="2554" y="2037"/>
                </a:lnTo>
                <a:lnTo>
                  <a:pt x="700" y="2311"/>
                </a:lnTo>
                <a:lnTo>
                  <a:pt x="183" y="2402"/>
                </a:lnTo>
                <a:cubicBezTo>
                  <a:pt x="122" y="2402"/>
                  <a:pt x="62" y="2402"/>
                  <a:pt x="1" y="2432"/>
                </a:cubicBezTo>
                <a:lnTo>
                  <a:pt x="183" y="2432"/>
                </a:lnTo>
                <a:lnTo>
                  <a:pt x="700" y="2402"/>
                </a:lnTo>
                <a:cubicBezTo>
                  <a:pt x="1156" y="2341"/>
                  <a:pt x="1764" y="2280"/>
                  <a:pt x="2554" y="2189"/>
                </a:cubicBezTo>
                <a:cubicBezTo>
                  <a:pt x="4135" y="1976"/>
                  <a:pt x="6323" y="1672"/>
                  <a:pt x="8694" y="1277"/>
                </a:cubicBezTo>
                <a:cubicBezTo>
                  <a:pt x="11095" y="912"/>
                  <a:pt x="13253" y="608"/>
                  <a:pt x="14834" y="365"/>
                </a:cubicBezTo>
                <a:lnTo>
                  <a:pt x="16688" y="122"/>
                </a:lnTo>
                <a:lnTo>
                  <a:pt x="17174" y="31"/>
                </a:lnTo>
                <a:cubicBezTo>
                  <a:pt x="17235" y="31"/>
                  <a:pt x="17296" y="31"/>
                  <a:pt x="1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4"/>
          <p:cNvSpPr/>
          <p:nvPr/>
        </p:nvSpPr>
        <p:spPr>
          <a:xfrm flipH="1">
            <a:off x="6870672" y="1870529"/>
            <a:ext cx="26170" cy="22599"/>
          </a:xfrm>
          <a:custGeom>
            <a:avLst/>
            <a:gdLst/>
            <a:ahLst/>
            <a:cxnLst/>
            <a:rect l="l" t="t" r="r" b="b"/>
            <a:pathLst>
              <a:path w="1187" h="1025" extrusionOk="0">
                <a:moveTo>
                  <a:pt x="700" y="1"/>
                </a:moveTo>
                <a:cubicBezTo>
                  <a:pt x="244" y="1"/>
                  <a:pt x="1" y="548"/>
                  <a:pt x="335" y="882"/>
                </a:cubicBezTo>
                <a:cubicBezTo>
                  <a:pt x="443" y="980"/>
                  <a:pt x="569" y="1024"/>
                  <a:pt x="691" y="1024"/>
                </a:cubicBezTo>
                <a:cubicBezTo>
                  <a:pt x="948" y="1024"/>
                  <a:pt x="1186" y="827"/>
                  <a:pt x="1186" y="518"/>
                </a:cubicBezTo>
                <a:cubicBezTo>
                  <a:pt x="1186" y="244"/>
                  <a:pt x="973" y="31"/>
                  <a:pt x="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4"/>
          <p:cNvSpPr/>
          <p:nvPr/>
        </p:nvSpPr>
        <p:spPr>
          <a:xfrm flipH="1">
            <a:off x="6752056" y="2106393"/>
            <a:ext cx="281502" cy="186368"/>
          </a:xfrm>
          <a:custGeom>
            <a:avLst/>
            <a:gdLst/>
            <a:ahLst/>
            <a:cxnLst/>
            <a:rect l="l" t="t" r="r" b="b"/>
            <a:pathLst>
              <a:path w="12768" h="8453" extrusionOk="0">
                <a:moveTo>
                  <a:pt x="12292" y="0"/>
                </a:moveTo>
                <a:cubicBezTo>
                  <a:pt x="11813" y="0"/>
                  <a:pt x="10275" y="3285"/>
                  <a:pt x="10275" y="3285"/>
                </a:cubicBezTo>
                <a:lnTo>
                  <a:pt x="9606" y="3498"/>
                </a:lnTo>
                <a:cubicBezTo>
                  <a:pt x="9606" y="3498"/>
                  <a:pt x="9667" y="2981"/>
                  <a:pt x="9758" y="2160"/>
                </a:cubicBezTo>
                <a:cubicBezTo>
                  <a:pt x="9849" y="1340"/>
                  <a:pt x="9819" y="549"/>
                  <a:pt x="9576" y="336"/>
                </a:cubicBezTo>
                <a:cubicBezTo>
                  <a:pt x="9549" y="316"/>
                  <a:pt x="9520" y="306"/>
                  <a:pt x="9489" y="306"/>
                </a:cubicBezTo>
                <a:cubicBezTo>
                  <a:pt x="9211" y="306"/>
                  <a:pt x="8816" y="1096"/>
                  <a:pt x="8816" y="1096"/>
                </a:cubicBezTo>
                <a:cubicBezTo>
                  <a:pt x="8876" y="762"/>
                  <a:pt x="8451" y="519"/>
                  <a:pt x="8451" y="519"/>
                </a:cubicBezTo>
                <a:cubicBezTo>
                  <a:pt x="8447" y="519"/>
                  <a:pt x="8443" y="519"/>
                  <a:pt x="8439" y="519"/>
                </a:cubicBezTo>
                <a:cubicBezTo>
                  <a:pt x="7563" y="519"/>
                  <a:pt x="6840" y="3832"/>
                  <a:pt x="6840" y="3832"/>
                </a:cubicBezTo>
                <a:lnTo>
                  <a:pt x="6171" y="3832"/>
                </a:lnTo>
                <a:cubicBezTo>
                  <a:pt x="6171" y="3832"/>
                  <a:pt x="6658" y="2495"/>
                  <a:pt x="6870" y="1826"/>
                </a:cubicBezTo>
                <a:cubicBezTo>
                  <a:pt x="7053" y="1188"/>
                  <a:pt x="6931" y="1096"/>
                  <a:pt x="6627" y="975"/>
                </a:cubicBezTo>
                <a:cubicBezTo>
                  <a:pt x="6612" y="970"/>
                  <a:pt x="6596" y="968"/>
                  <a:pt x="6580" y="968"/>
                </a:cubicBezTo>
                <a:cubicBezTo>
                  <a:pt x="6269" y="968"/>
                  <a:pt x="5758" y="1771"/>
                  <a:pt x="5411" y="2464"/>
                </a:cubicBezTo>
                <a:cubicBezTo>
                  <a:pt x="5047" y="3011"/>
                  <a:pt x="4651" y="3498"/>
                  <a:pt x="4165" y="3923"/>
                </a:cubicBezTo>
                <a:cubicBezTo>
                  <a:pt x="4165" y="3923"/>
                  <a:pt x="2341" y="4379"/>
                  <a:pt x="1612" y="4470"/>
                </a:cubicBezTo>
                <a:cubicBezTo>
                  <a:pt x="882" y="4561"/>
                  <a:pt x="1" y="6081"/>
                  <a:pt x="1" y="6081"/>
                </a:cubicBezTo>
                <a:lnTo>
                  <a:pt x="2615" y="8452"/>
                </a:lnTo>
                <a:cubicBezTo>
                  <a:pt x="2615" y="8452"/>
                  <a:pt x="7417" y="5747"/>
                  <a:pt x="8025" y="5473"/>
                </a:cubicBezTo>
                <a:cubicBezTo>
                  <a:pt x="8633" y="5200"/>
                  <a:pt x="11582" y="3558"/>
                  <a:pt x="11582" y="3558"/>
                </a:cubicBezTo>
                <a:cubicBezTo>
                  <a:pt x="11582" y="3558"/>
                  <a:pt x="12463" y="1461"/>
                  <a:pt x="12615" y="1036"/>
                </a:cubicBezTo>
                <a:cubicBezTo>
                  <a:pt x="12767" y="610"/>
                  <a:pt x="12767" y="63"/>
                  <a:pt x="12311" y="2"/>
                </a:cubicBezTo>
                <a:cubicBezTo>
                  <a:pt x="12305" y="1"/>
                  <a:pt x="12299" y="0"/>
                  <a:pt x="12292" y="0"/>
                </a:cubicBezTo>
                <a:close/>
              </a:path>
            </a:pathLst>
          </a:custGeom>
          <a:solidFill>
            <a:srgbClr val="FFBE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4"/>
          <p:cNvSpPr/>
          <p:nvPr/>
        </p:nvSpPr>
        <p:spPr>
          <a:xfrm flipH="1">
            <a:off x="7355210" y="2770552"/>
            <a:ext cx="593563" cy="156383"/>
          </a:xfrm>
          <a:custGeom>
            <a:avLst/>
            <a:gdLst/>
            <a:ahLst/>
            <a:cxnLst/>
            <a:rect l="l" t="t" r="r" b="b"/>
            <a:pathLst>
              <a:path w="26922" h="7093" extrusionOk="0">
                <a:moveTo>
                  <a:pt x="903" y="0"/>
                </a:moveTo>
                <a:cubicBezTo>
                  <a:pt x="903" y="0"/>
                  <a:pt x="356" y="3739"/>
                  <a:pt x="83" y="4955"/>
                </a:cubicBezTo>
                <a:cubicBezTo>
                  <a:pt x="1" y="5298"/>
                  <a:pt x="166" y="5378"/>
                  <a:pt x="335" y="5378"/>
                </a:cubicBezTo>
                <a:cubicBezTo>
                  <a:pt x="481" y="5378"/>
                  <a:pt x="630" y="5319"/>
                  <a:pt x="630" y="5319"/>
                </a:cubicBezTo>
                <a:cubicBezTo>
                  <a:pt x="654" y="4961"/>
                  <a:pt x="959" y="4715"/>
                  <a:pt x="1296" y="4715"/>
                </a:cubicBezTo>
                <a:cubicBezTo>
                  <a:pt x="1387" y="4715"/>
                  <a:pt x="1481" y="4733"/>
                  <a:pt x="1572" y="4772"/>
                </a:cubicBezTo>
                <a:cubicBezTo>
                  <a:pt x="3301" y="5497"/>
                  <a:pt x="7461" y="7092"/>
                  <a:pt x="10624" y="7092"/>
                </a:cubicBezTo>
                <a:cubicBezTo>
                  <a:pt x="10908" y="7092"/>
                  <a:pt x="11185" y="7080"/>
                  <a:pt x="11451" y="7052"/>
                </a:cubicBezTo>
                <a:cubicBezTo>
                  <a:pt x="15040" y="6650"/>
                  <a:pt x="17897" y="4525"/>
                  <a:pt x="20356" y="4525"/>
                </a:cubicBezTo>
                <a:cubicBezTo>
                  <a:pt x="20687" y="4525"/>
                  <a:pt x="21011" y="4564"/>
                  <a:pt x="21329" y="4651"/>
                </a:cubicBezTo>
                <a:cubicBezTo>
                  <a:pt x="23565" y="5260"/>
                  <a:pt x="25142" y="6337"/>
                  <a:pt x="25955" y="6337"/>
                </a:cubicBezTo>
                <a:cubicBezTo>
                  <a:pt x="26115" y="6337"/>
                  <a:pt x="26245" y="6296"/>
                  <a:pt x="26344" y="6201"/>
                </a:cubicBezTo>
                <a:cubicBezTo>
                  <a:pt x="26922" y="5623"/>
                  <a:pt x="25949" y="213"/>
                  <a:pt x="25949" y="213"/>
                </a:cubicBezTo>
                <a:lnTo>
                  <a:pt x="90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4"/>
          <p:cNvSpPr/>
          <p:nvPr/>
        </p:nvSpPr>
        <p:spPr>
          <a:xfrm flipH="1">
            <a:off x="7365925" y="2840508"/>
            <a:ext cx="571648" cy="60057"/>
          </a:xfrm>
          <a:custGeom>
            <a:avLst/>
            <a:gdLst/>
            <a:ahLst/>
            <a:cxnLst/>
            <a:rect l="l" t="t" r="r" b="b"/>
            <a:pathLst>
              <a:path w="25928" h="2724" extrusionOk="0">
                <a:moveTo>
                  <a:pt x="399" y="1"/>
                </a:moveTo>
                <a:cubicBezTo>
                  <a:pt x="267" y="1"/>
                  <a:pt x="134" y="8"/>
                  <a:pt x="0" y="19"/>
                </a:cubicBezTo>
                <a:cubicBezTo>
                  <a:pt x="760" y="49"/>
                  <a:pt x="1520" y="231"/>
                  <a:pt x="2219" y="566"/>
                </a:cubicBezTo>
                <a:cubicBezTo>
                  <a:pt x="2645" y="748"/>
                  <a:pt x="3131" y="1022"/>
                  <a:pt x="3678" y="1295"/>
                </a:cubicBezTo>
                <a:cubicBezTo>
                  <a:pt x="4955" y="1934"/>
                  <a:pt x="6322" y="2390"/>
                  <a:pt x="7751" y="2602"/>
                </a:cubicBezTo>
                <a:cubicBezTo>
                  <a:pt x="8329" y="2683"/>
                  <a:pt x="8913" y="2724"/>
                  <a:pt x="9498" y="2724"/>
                </a:cubicBezTo>
                <a:cubicBezTo>
                  <a:pt x="10669" y="2724"/>
                  <a:pt x="11844" y="2562"/>
                  <a:pt x="12979" y="2238"/>
                </a:cubicBezTo>
                <a:cubicBezTo>
                  <a:pt x="14772" y="1782"/>
                  <a:pt x="16414" y="1143"/>
                  <a:pt x="17994" y="900"/>
                </a:cubicBezTo>
                <a:cubicBezTo>
                  <a:pt x="18551" y="811"/>
                  <a:pt x="19091" y="755"/>
                  <a:pt x="19638" y="755"/>
                </a:cubicBezTo>
                <a:cubicBezTo>
                  <a:pt x="19839" y="755"/>
                  <a:pt x="20040" y="762"/>
                  <a:pt x="20244" y="779"/>
                </a:cubicBezTo>
                <a:cubicBezTo>
                  <a:pt x="20912" y="839"/>
                  <a:pt x="21551" y="961"/>
                  <a:pt x="22189" y="1113"/>
                </a:cubicBezTo>
                <a:cubicBezTo>
                  <a:pt x="23131" y="1356"/>
                  <a:pt x="24043" y="1660"/>
                  <a:pt x="24925" y="1994"/>
                </a:cubicBezTo>
                <a:lnTo>
                  <a:pt x="25654" y="2268"/>
                </a:lnTo>
                <a:cubicBezTo>
                  <a:pt x="25745" y="2298"/>
                  <a:pt x="25836" y="2329"/>
                  <a:pt x="25928" y="2359"/>
                </a:cubicBezTo>
                <a:cubicBezTo>
                  <a:pt x="25836" y="2298"/>
                  <a:pt x="25776" y="2268"/>
                  <a:pt x="25685" y="2238"/>
                </a:cubicBezTo>
                <a:lnTo>
                  <a:pt x="24955" y="1934"/>
                </a:lnTo>
                <a:cubicBezTo>
                  <a:pt x="24074" y="1538"/>
                  <a:pt x="23162" y="1235"/>
                  <a:pt x="22250" y="961"/>
                </a:cubicBezTo>
                <a:cubicBezTo>
                  <a:pt x="21581" y="809"/>
                  <a:pt x="20943" y="687"/>
                  <a:pt x="20274" y="627"/>
                </a:cubicBezTo>
                <a:cubicBezTo>
                  <a:pt x="20021" y="606"/>
                  <a:pt x="19767" y="596"/>
                  <a:pt x="19514" y="596"/>
                </a:cubicBezTo>
                <a:cubicBezTo>
                  <a:pt x="19008" y="596"/>
                  <a:pt x="18501" y="637"/>
                  <a:pt x="17994" y="718"/>
                </a:cubicBezTo>
                <a:cubicBezTo>
                  <a:pt x="16383" y="961"/>
                  <a:pt x="14712" y="1599"/>
                  <a:pt x="12949" y="2055"/>
                </a:cubicBezTo>
                <a:cubicBezTo>
                  <a:pt x="11815" y="2381"/>
                  <a:pt x="10652" y="2540"/>
                  <a:pt x="9492" y="2540"/>
                </a:cubicBezTo>
                <a:cubicBezTo>
                  <a:pt x="7512" y="2540"/>
                  <a:pt x="5541" y="2075"/>
                  <a:pt x="3739" y="1174"/>
                </a:cubicBezTo>
                <a:cubicBezTo>
                  <a:pt x="3192" y="900"/>
                  <a:pt x="2705" y="657"/>
                  <a:pt x="2249" y="475"/>
                </a:cubicBezTo>
                <a:cubicBezTo>
                  <a:pt x="1854" y="292"/>
                  <a:pt x="1459" y="171"/>
                  <a:pt x="1064" y="79"/>
                </a:cubicBezTo>
                <a:cubicBezTo>
                  <a:pt x="852" y="22"/>
                  <a:pt x="628" y="1"/>
                  <a:pt x="399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4"/>
          <p:cNvSpPr/>
          <p:nvPr/>
        </p:nvSpPr>
        <p:spPr>
          <a:xfrm flipH="1">
            <a:off x="7365925" y="2810083"/>
            <a:ext cx="570986" cy="54060"/>
          </a:xfrm>
          <a:custGeom>
            <a:avLst/>
            <a:gdLst/>
            <a:ahLst/>
            <a:cxnLst/>
            <a:rect l="l" t="t" r="r" b="b"/>
            <a:pathLst>
              <a:path w="25898" h="2452" extrusionOk="0">
                <a:moveTo>
                  <a:pt x="608" y="1"/>
                </a:moveTo>
                <a:cubicBezTo>
                  <a:pt x="487" y="1"/>
                  <a:pt x="365" y="31"/>
                  <a:pt x="274" y="31"/>
                </a:cubicBezTo>
                <a:cubicBezTo>
                  <a:pt x="183" y="31"/>
                  <a:pt x="92" y="31"/>
                  <a:pt x="1" y="61"/>
                </a:cubicBezTo>
                <a:lnTo>
                  <a:pt x="608" y="61"/>
                </a:lnTo>
                <a:lnTo>
                  <a:pt x="1064" y="92"/>
                </a:lnTo>
                <a:cubicBezTo>
                  <a:pt x="1460" y="122"/>
                  <a:pt x="1855" y="213"/>
                  <a:pt x="2280" y="304"/>
                </a:cubicBezTo>
                <a:cubicBezTo>
                  <a:pt x="2797" y="456"/>
                  <a:pt x="3314" y="639"/>
                  <a:pt x="3800" y="852"/>
                </a:cubicBezTo>
                <a:lnTo>
                  <a:pt x="5624" y="1611"/>
                </a:lnTo>
                <a:cubicBezTo>
                  <a:pt x="6353" y="1915"/>
                  <a:pt x="7083" y="2159"/>
                  <a:pt x="7812" y="2311"/>
                </a:cubicBezTo>
                <a:cubicBezTo>
                  <a:pt x="8257" y="2406"/>
                  <a:pt x="8702" y="2451"/>
                  <a:pt x="9147" y="2451"/>
                </a:cubicBezTo>
                <a:cubicBezTo>
                  <a:pt x="9553" y="2451"/>
                  <a:pt x="9959" y="2413"/>
                  <a:pt x="10365" y="2341"/>
                </a:cubicBezTo>
                <a:cubicBezTo>
                  <a:pt x="11247" y="2159"/>
                  <a:pt x="12128" y="1885"/>
                  <a:pt x="12949" y="1520"/>
                </a:cubicBezTo>
                <a:cubicBezTo>
                  <a:pt x="13770" y="1186"/>
                  <a:pt x="14621" y="882"/>
                  <a:pt x="15502" y="639"/>
                </a:cubicBezTo>
                <a:cubicBezTo>
                  <a:pt x="16212" y="448"/>
                  <a:pt x="16946" y="330"/>
                  <a:pt x="17705" y="330"/>
                </a:cubicBezTo>
                <a:cubicBezTo>
                  <a:pt x="17791" y="330"/>
                  <a:pt x="17878" y="332"/>
                  <a:pt x="17964" y="335"/>
                </a:cubicBezTo>
                <a:cubicBezTo>
                  <a:pt x="19363" y="456"/>
                  <a:pt x="20761" y="730"/>
                  <a:pt x="22098" y="1186"/>
                </a:cubicBezTo>
                <a:lnTo>
                  <a:pt x="24864" y="2007"/>
                </a:lnTo>
                <a:lnTo>
                  <a:pt x="25624" y="2219"/>
                </a:lnTo>
                <a:cubicBezTo>
                  <a:pt x="25715" y="2250"/>
                  <a:pt x="25806" y="2280"/>
                  <a:pt x="25898" y="2280"/>
                </a:cubicBezTo>
                <a:cubicBezTo>
                  <a:pt x="25806" y="2250"/>
                  <a:pt x="25715" y="2189"/>
                  <a:pt x="25655" y="2159"/>
                </a:cubicBezTo>
                <a:lnTo>
                  <a:pt x="24895" y="1915"/>
                </a:lnTo>
                <a:lnTo>
                  <a:pt x="22129" y="1034"/>
                </a:lnTo>
                <a:cubicBezTo>
                  <a:pt x="20791" y="548"/>
                  <a:pt x="19393" y="244"/>
                  <a:pt x="17964" y="152"/>
                </a:cubicBezTo>
                <a:cubicBezTo>
                  <a:pt x="17858" y="149"/>
                  <a:pt x="17752" y="147"/>
                  <a:pt x="17645" y="147"/>
                </a:cubicBezTo>
                <a:cubicBezTo>
                  <a:pt x="16901" y="147"/>
                  <a:pt x="16160" y="240"/>
                  <a:pt x="15442" y="426"/>
                </a:cubicBezTo>
                <a:cubicBezTo>
                  <a:pt x="14560" y="700"/>
                  <a:pt x="13709" y="973"/>
                  <a:pt x="12888" y="1338"/>
                </a:cubicBezTo>
                <a:cubicBezTo>
                  <a:pt x="12068" y="1672"/>
                  <a:pt x="11186" y="1946"/>
                  <a:pt x="10335" y="2128"/>
                </a:cubicBezTo>
                <a:cubicBezTo>
                  <a:pt x="9925" y="2219"/>
                  <a:pt x="9507" y="2265"/>
                  <a:pt x="9089" y="2265"/>
                </a:cubicBezTo>
                <a:cubicBezTo>
                  <a:pt x="8671" y="2265"/>
                  <a:pt x="8253" y="2219"/>
                  <a:pt x="7843" y="2128"/>
                </a:cubicBezTo>
                <a:cubicBezTo>
                  <a:pt x="6292" y="1794"/>
                  <a:pt x="4985" y="1125"/>
                  <a:pt x="3861" y="700"/>
                </a:cubicBezTo>
                <a:cubicBezTo>
                  <a:pt x="3344" y="487"/>
                  <a:pt x="2827" y="335"/>
                  <a:pt x="2280" y="183"/>
                </a:cubicBezTo>
                <a:cubicBezTo>
                  <a:pt x="1885" y="92"/>
                  <a:pt x="1490" y="31"/>
                  <a:pt x="106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4"/>
          <p:cNvSpPr/>
          <p:nvPr/>
        </p:nvSpPr>
        <p:spPr>
          <a:xfrm flipH="1">
            <a:off x="7371944" y="2779834"/>
            <a:ext cx="558265" cy="39994"/>
          </a:xfrm>
          <a:custGeom>
            <a:avLst/>
            <a:gdLst/>
            <a:ahLst/>
            <a:cxnLst/>
            <a:rect l="l" t="t" r="r" b="b"/>
            <a:pathLst>
              <a:path w="25321" h="1814" extrusionOk="0">
                <a:moveTo>
                  <a:pt x="1674" y="1"/>
                </a:moveTo>
                <a:cubicBezTo>
                  <a:pt x="1442" y="1"/>
                  <a:pt x="1209" y="12"/>
                  <a:pt x="973" y="35"/>
                </a:cubicBezTo>
                <a:cubicBezTo>
                  <a:pt x="730" y="35"/>
                  <a:pt x="487" y="96"/>
                  <a:pt x="244" y="187"/>
                </a:cubicBezTo>
                <a:cubicBezTo>
                  <a:pt x="152" y="187"/>
                  <a:pt x="61" y="248"/>
                  <a:pt x="0" y="278"/>
                </a:cubicBezTo>
                <a:cubicBezTo>
                  <a:pt x="335" y="187"/>
                  <a:pt x="639" y="126"/>
                  <a:pt x="973" y="96"/>
                </a:cubicBezTo>
                <a:cubicBezTo>
                  <a:pt x="1127" y="86"/>
                  <a:pt x="1282" y="81"/>
                  <a:pt x="1438" y="81"/>
                </a:cubicBezTo>
                <a:cubicBezTo>
                  <a:pt x="2201" y="81"/>
                  <a:pt x="2971" y="203"/>
                  <a:pt x="3678" y="430"/>
                </a:cubicBezTo>
                <a:cubicBezTo>
                  <a:pt x="4256" y="613"/>
                  <a:pt x="4864" y="795"/>
                  <a:pt x="5502" y="977"/>
                </a:cubicBezTo>
                <a:cubicBezTo>
                  <a:pt x="6232" y="1190"/>
                  <a:pt x="6961" y="1312"/>
                  <a:pt x="7691" y="1312"/>
                </a:cubicBezTo>
                <a:cubicBezTo>
                  <a:pt x="7786" y="1315"/>
                  <a:pt x="7881" y="1317"/>
                  <a:pt x="7977" y="1317"/>
                </a:cubicBezTo>
                <a:cubicBezTo>
                  <a:pt x="9446" y="1317"/>
                  <a:pt x="11021" y="898"/>
                  <a:pt x="12675" y="613"/>
                </a:cubicBezTo>
                <a:cubicBezTo>
                  <a:pt x="13648" y="450"/>
                  <a:pt x="14632" y="363"/>
                  <a:pt x="15613" y="363"/>
                </a:cubicBezTo>
                <a:cubicBezTo>
                  <a:pt x="16288" y="363"/>
                  <a:pt x="16961" y="404"/>
                  <a:pt x="17630" y="491"/>
                </a:cubicBezTo>
                <a:cubicBezTo>
                  <a:pt x="18359" y="582"/>
                  <a:pt x="19059" y="734"/>
                  <a:pt x="19758" y="886"/>
                </a:cubicBezTo>
                <a:cubicBezTo>
                  <a:pt x="20426" y="1069"/>
                  <a:pt x="21034" y="1281"/>
                  <a:pt x="21581" y="1433"/>
                </a:cubicBezTo>
                <a:cubicBezTo>
                  <a:pt x="22316" y="1687"/>
                  <a:pt x="23093" y="1813"/>
                  <a:pt x="23859" y="1813"/>
                </a:cubicBezTo>
                <a:cubicBezTo>
                  <a:pt x="24012" y="1813"/>
                  <a:pt x="24165" y="1808"/>
                  <a:pt x="24317" y="1798"/>
                </a:cubicBezTo>
                <a:cubicBezTo>
                  <a:pt x="24682" y="1768"/>
                  <a:pt x="24986" y="1707"/>
                  <a:pt x="25320" y="1585"/>
                </a:cubicBezTo>
                <a:lnTo>
                  <a:pt x="25320" y="1585"/>
                </a:lnTo>
                <a:cubicBezTo>
                  <a:pt x="24986" y="1646"/>
                  <a:pt x="24651" y="1707"/>
                  <a:pt x="24317" y="1737"/>
                </a:cubicBezTo>
                <a:cubicBezTo>
                  <a:pt x="23405" y="1737"/>
                  <a:pt x="22493" y="1585"/>
                  <a:pt x="21642" y="1281"/>
                </a:cubicBezTo>
                <a:cubicBezTo>
                  <a:pt x="21065" y="1129"/>
                  <a:pt x="20457" y="917"/>
                  <a:pt x="19818" y="734"/>
                </a:cubicBezTo>
                <a:cubicBezTo>
                  <a:pt x="19089" y="552"/>
                  <a:pt x="18390" y="400"/>
                  <a:pt x="17660" y="309"/>
                </a:cubicBezTo>
                <a:cubicBezTo>
                  <a:pt x="16948" y="218"/>
                  <a:pt x="16230" y="171"/>
                  <a:pt x="15514" y="171"/>
                </a:cubicBezTo>
                <a:cubicBezTo>
                  <a:pt x="14549" y="171"/>
                  <a:pt x="13587" y="256"/>
                  <a:pt x="12645" y="430"/>
                </a:cubicBezTo>
                <a:cubicBezTo>
                  <a:pt x="10942" y="724"/>
                  <a:pt x="9353" y="1131"/>
                  <a:pt x="7849" y="1131"/>
                </a:cubicBezTo>
                <a:cubicBezTo>
                  <a:pt x="7796" y="1131"/>
                  <a:pt x="7743" y="1130"/>
                  <a:pt x="7691" y="1129"/>
                </a:cubicBezTo>
                <a:cubicBezTo>
                  <a:pt x="6171" y="1129"/>
                  <a:pt x="4864" y="582"/>
                  <a:pt x="3709" y="309"/>
                </a:cubicBezTo>
                <a:cubicBezTo>
                  <a:pt x="3048" y="103"/>
                  <a:pt x="2369" y="1"/>
                  <a:pt x="167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4"/>
          <p:cNvSpPr/>
          <p:nvPr/>
        </p:nvSpPr>
        <p:spPr>
          <a:xfrm>
            <a:off x="5346351" y="3666016"/>
            <a:ext cx="387353" cy="237209"/>
          </a:xfrm>
          <a:custGeom>
            <a:avLst/>
            <a:gdLst/>
            <a:ahLst/>
            <a:cxnLst/>
            <a:rect l="l" t="t" r="r" b="b"/>
            <a:pathLst>
              <a:path w="17569" h="10759" extrusionOk="0">
                <a:moveTo>
                  <a:pt x="9019" y="1"/>
                </a:moveTo>
                <a:cubicBezTo>
                  <a:pt x="5176" y="1"/>
                  <a:pt x="1420" y="2321"/>
                  <a:pt x="0" y="6412"/>
                </a:cubicBezTo>
                <a:lnTo>
                  <a:pt x="1155" y="10758"/>
                </a:lnTo>
                <a:cubicBezTo>
                  <a:pt x="1611" y="9299"/>
                  <a:pt x="2523" y="7840"/>
                  <a:pt x="3921" y="7232"/>
                </a:cubicBezTo>
                <a:cubicBezTo>
                  <a:pt x="4481" y="6992"/>
                  <a:pt x="5071" y="6894"/>
                  <a:pt x="5671" y="6894"/>
                </a:cubicBezTo>
                <a:cubicBezTo>
                  <a:pt x="6665" y="6894"/>
                  <a:pt x="7684" y="7164"/>
                  <a:pt x="8632" y="7506"/>
                </a:cubicBezTo>
                <a:cubicBezTo>
                  <a:pt x="10122" y="8083"/>
                  <a:pt x="11611" y="8813"/>
                  <a:pt x="13222" y="8904"/>
                </a:cubicBezTo>
                <a:cubicBezTo>
                  <a:pt x="13309" y="8909"/>
                  <a:pt x="13396" y="8911"/>
                  <a:pt x="13483" y="8911"/>
                </a:cubicBezTo>
                <a:cubicBezTo>
                  <a:pt x="15022" y="8911"/>
                  <a:pt x="16653" y="8154"/>
                  <a:pt x="17113" y="6716"/>
                </a:cubicBezTo>
                <a:cubicBezTo>
                  <a:pt x="17569" y="5257"/>
                  <a:pt x="16687" y="3737"/>
                  <a:pt x="15593" y="2673"/>
                </a:cubicBezTo>
                <a:cubicBezTo>
                  <a:pt x="13702" y="851"/>
                  <a:pt x="11345" y="1"/>
                  <a:pt x="901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4"/>
          <p:cNvSpPr/>
          <p:nvPr/>
        </p:nvSpPr>
        <p:spPr>
          <a:xfrm>
            <a:off x="5040089" y="3639250"/>
            <a:ext cx="574999" cy="424128"/>
          </a:xfrm>
          <a:custGeom>
            <a:avLst/>
            <a:gdLst/>
            <a:ahLst/>
            <a:cxnLst/>
            <a:rect l="l" t="t" r="r" b="b"/>
            <a:pathLst>
              <a:path w="26080" h="19237" extrusionOk="0">
                <a:moveTo>
                  <a:pt x="17582" y="1"/>
                </a:moveTo>
                <a:cubicBezTo>
                  <a:pt x="14252" y="1"/>
                  <a:pt x="10930" y="803"/>
                  <a:pt x="7903" y="2398"/>
                </a:cubicBezTo>
                <a:cubicBezTo>
                  <a:pt x="5046" y="3917"/>
                  <a:pt x="2462" y="6258"/>
                  <a:pt x="1307" y="9267"/>
                </a:cubicBezTo>
                <a:cubicBezTo>
                  <a:pt x="122" y="12306"/>
                  <a:pt x="0" y="16197"/>
                  <a:pt x="2371" y="18416"/>
                </a:cubicBezTo>
                <a:cubicBezTo>
                  <a:pt x="3727" y="18972"/>
                  <a:pt x="5133" y="19236"/>
                  <a:pt x="6518" y="19236"/>
                </a:cubicBezTo>
                <a:cubicBezTo>
                  <a:pt x="10657" y="19236"/>
                  <a:pt x="14607" y="16877"/>
                  <a:pt x="16475" y="12914"/>
                </a:cubicBezTo>
                <a:cubicBezTo>
                  <a:pt x="17539" y="10635"/>
                  <a:pt x="17812" y="8051"/>
                  <a:pt x="19119" y="5923"/>
                </a:cubicBezTo>
                <a:cubicBezTo>
                  <a:pt x="20609" y="3461"/>
                  <a:pt x="23223" y="1942"/>
                  <a:pt x="26080" y="1820"/>
                </a:cubicBezTo>
                <a:cubicBezTo>
                  <a:pt x="23368" y="605"/>
                  <a:pt x="20472" y="1"/>
                  <a:pt x="1758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4983802" y="2895654"/>
            <a:ext cx="375976" cy="854098"/>
          </a:xfrm>
          <a:custGeom>
            <a:avLst/>
            <a:gdLst/>
            <a:ahLst/>
            <a:cxnLst/>
            <a:rect l="l" t="t" r="r" b="b"/>
            <a:pathLst>
              <a:path w="17053" h="38739" extrusionOk="0">
                <a:moveTo>
                  <a:pt x="5609" y="0"/>
                </a:moveTo>
                <a:cubicBezTo>
                  <a:pt x="4390" y="0"/>
                  <a:pt x="3201" y="351"/>
                  <a:pt x="2249" y="1139"/>
                </a:cubicBezTo>
                <a:cubicBezTo>
                  <a:pt x="426" y="2659"/>
                  <a:pt x="0" y="5334"/>
                  <a:pt x="304" y="7705"/>
                </a:cubicBezTo>
                <a:cubicBezTo>
                  <a:pt x="608" y="10076"/>
                  <a:pt x="1520" y="12325"/>
                  <a:pt x="1885" y="14696"/>
                </a:cubicBezTo>
                <a:cubicBezTo>
                  <a:pt x="2523" y="18647"/>
                  <a:pt x="1611" y="22690"/>
                  <a:pt x="1216" y="26702"/>
                </a:cubicBezTo>
                <a:cubicBezTo>
                  <a:pt x="821" y="30714"/>
                  <a:pt x="1185" y="35669"/>
                  <a:pt x="3769" y="38739"/>
                </a:cubicBezTo>
                <a:lnTo>
                  <a:pt x="4043" y="38739"/>
                </a:lnTo>
                <a:cubicBezTo>
                  <a:pt x="9787" y="36976"/>
                  <a:pt x="13709" y="31808"/>
                  <a:pt x="15380" y="26003"/>
                </a:cubicBezTo>
                <a:cubicBezTo>
                  <a:pt x="17052" y="20228"/>
                  <a:pt x="16323" y="13936"/>
                  <a:pt x="14256" y="8252"/>
                </a:cubicBezTo>
                <a:cubicBezTo>
                  <a:pt x="13344" y="5699"/>
                  <a:pt x="12067" y="3085"/>
                  <a:pt x="9879" y="1443"/>
                </a:cubicBezTo>
                <a:cubicBezTo>
                  <a:pt x="8669" y="536"/>
                  <a:pt x="7116" y="0"/>
                  <a:pt x="560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4"/>
          <p:cNvSpPr/>
          <p:nvPr/>
        </p:nvSpPr>
        <p:spPr>
          <a:xfrm>
            <a:off x="5039405" y="3684734"/>
            <a:ext cx="367267" cy="618565"/>
          </a:xfrm>
          <a:custGeom>
            <a:avLst/>
            <a:gdLst/>
            <a:ahLst/>
            <a:cxnLst/>
            <a:rect l="l" t="t" r="r" b="b"/>
            <a:pathLst>
              <a:path w="16658" h="28056" extrusionOk="0">
                <a:moveTo>
                  <a:pt x="16658" y="0"/>
                </a:moveTo>
                <a:lnTo>
                  <a:pt x="16567" y="31"/>
                </a:lnTo>
                <a:lnTo>
                  <a:pt x="16354" y="122"/>
                </a:lnTo>
                <a:lnTo>
                  <a:pt x="15412" y="486"/>
                </a:lnTo>
                <a:cubicBezTo>
                  <a:pt x="15016" y="699"/>
                  <a:pt x="14500" y="912"/>
                  <a:pt x="13953" y="1216"/>
                </a:cubicBezTo>
                <a:cubicBezTo>
                  <a:pt x="13436" y="1550"/>
                  <a:pt x="12797" y="1885"/>
                  <a:pt x="12159" y="2341"/>
                </a:cubicBezTo>
                <a:cubicBezTo>
                  <a:pt x="10609" y="3344"/>
                  <a:pt x="9180" y="4559"/>
                  <a:pt x="7904" y="5897"/>
                </a:cubicBezTo>
                <a:cubicBezTo>
                  <a:pt x="6323" y="7508"/>
                  <a:pt x="4955" y="9332"/>
                  <a:pt x="3831" y="11307"/>
                </a:cubicBezTo>
                <a:cubicBezTo>
                  <a:pt x="2736" y="13283"/>
                  <a:pt x="1885" y="15411"/>
                  <a:pt x="1338" y="17630"/>
                </a:cubicBezTo>
                <a:cubicBezTo>
                  <a:pt x="913" y="19423"/>
                  <a:pt x="578" y="21247"/>
                  <a:pt x="335" y="23070"/>
                </a:cubicBezTo>
                <a:cubicBezTo>
                  <a:pt x="153" y="24651"/>
                  <a:pt x="62" y="25928"/>
                  <a:pt x="31" y="26809"/>
                </a:cubicBezTo>
                <a:cubicBezTo>
                  <a:pt x="1" y="27235"/>
                  <a:pt x="1" y="27569"/>
                  <a:pt x="1" y="27812"/>
                </a:cubicBezTo>
                <a:lnTo>
                  <a:pt x="1" y="28055"/>
                </a:lnTo>
                <a:cubicBezTo>
                  <a:pt x="31" y="27994"/>
                  <a:pt x="31" y="27903"/>
                  <a:pt x="31" y="27812"/>
                </a:cubicBezTo>
                <a:cubicBezTo>
                  <a:pt x="31" y="27539"/>
                  <a:pt x="62" y="27204"/>
                  <a:pt x="92" y="26779"/>
                </a:cubicBezTo>
                <a:cubicBezTo>
                  <a:pt x="153" y="25897"/>
                  <a:pt x="244" y="24651"/>
                  <a:pt x="457" y="23070"/>
                </a:cubicBezTo>
                <a:cubicBezTo>
                  <a:pt x="730" y="21247"/>
                  <a:pt x="1065" y="19453"/>
                  <a:pt x="1521" y="17660"/>
                </a:cubicBezTo>
                <a:cubicBezTo>
                  <a:pt x="2068" y="15472"/>
                  <a:pt x="2888" y="13405"/>
                  <a:pt x="3983" y="11429"/>
                </a:cubicBezTo>
                <a:cubicBezTo>
                  <a:pt x="5107" y="9484"/>
                  <a:pt x="6445" y="7660"/>
                  <a:pt x="8025" y="6049"/>
                </a:cubicBezTo>
                <a:cubicBezTo>
                  <a:pt x="9302" y="4711"/>
                  <a:pt x="10700" y="3526"/>
                  <a:pt x="12220" y="2493"/>
                </a:cubicBezTo>
                <a:cubicBezTo>
                  <a:pt x="12889" y="2006"/>
                  <a:pt x="13466" y="1642"/>
                  <a:pt x="14013" y="1338"/>
                </a:cubicBezTo>
                <a:cubicBezTo>
                  <a:pt x="14560" y="1034"/>
                  <a:pt x="15047" y="790"/>
                  <a:pt x="15442" y="578"/>
                </a:cubicBezTo>
                <a:lnTo>
                  <a:pt x="16354" y="152"/>
                </a:lnTo>
                <a:lnTo>
                  <a:pt x="16597" y="31"/>
                </a:lnTo>
                <a:lnTo>
                  <a:pt x="1665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4"/>
          <p:cNvSpPr/>
          <p:nvPr/>
        </p:nvSpPr>
        <p:spPr>
          <a:xfrm>
            <a:off x="4438964" y="3482338"/>
            <a:ext cx="380672" cy="255729"/>
          </a:xfrm>
          <a:custGeom>
            <a:avLst/>
            <a:gdLst/>
            <a:ahLst/>
            <a:cxnLst/>
            <a:rect l="l" t="t" r="r" b="b"/>
            <a:pathLst>
              <a:path w="17266" h="11599" extrusionOk="0">
                <a:moveTo>
                  <a:pt x="16004" y="4208"/>
                </a:moveTo>
                <a:lnTo>
                  <a:pt x="17265" y="4682"/>
                </a:lnTo>
                <a:cubicBezTo>
                  <a:pt x="16889" y="4411"/>
                  <a:pt x="16457" y="4261"/>
                  <a:pt x="16004" y="4208"/>
                </a:cubicBezTo>
                <a:close/>
                <a:moveTo>
                  <a:pt x="4803" y="1"/>
                </a:moveTo>
                <a:cubicBezTo>
                  <a:pt x="0" y="2888"/>
                  <a:pt x="0" y="5533"/>
                  <a:pt x="821" y="8056"/>
                </a:cubicBezTo>
                <a:cubicBezTo>
                  <a:pt x="1462" y="10077"/>
                  <a:pt x="3523" y="11599"/>
                  <a:pt x="5592" y="11599"/>
                </a:cubicBezTo>
                <a:cubicBezTo>
                  <a:pt x="6074" y="11599"/>
                  <a:pt x="6557" y="11516"/>
                  <a:pt x="7022" y="11338"/>
                </a:cubicBezTo>
                <a:cubicBezTo>
                  <a:pt x="8420" y="10822"/>
                  <a:pt x="9423" y="9606"/>
                  <a:pt x="10274" y="8390"/>
                </a:cubicBezTo>
                <a:cubicBezTo>
                  <a:pt x="11125" y="7174"/>
                  <a:pt x="11915" y="5897"/>
                  <a:pt x="13131" y="5016"/>
                </a:cubicBezTo>
                <a:cubicBezTo>
                  <a:pt x="13854" y="4510"/>
                  <a:pt x="14760" y="4186"/>
                  <a:pt x="15625" y="4186"/>
                </a:cubicBezTo>
                <a:cubicBezTo>
                  <a:pt x="15752" y="4186"/>
                  <a:pt x="15879" y="4193"/>
                  <a:pt x="16004" y="4208"/>
                </a:cubicBezTo>
                <a:lnTo>
                  <a:pt x="16004" y="4208"/>
                </a:lnTo>
                <a:lnTo>
                  <a:pt x="480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4"/>
          <p:cNvSpPr/>
          <p:nvPr/>
        </p:nvSpPr>
        <p:spPr>
          <a:xfrm>
            <a:off x="4465090" y="3408302"/>
            <a:ext cx="520740" cy="338209"/>
          </a:xfrm>
          <a:custGeom>
            <a:avLst/>
            <a:gdLst/>
            <a:ahLst/>
            <a:cxnLst/>
            <a:rect l="l" t="t" r="r" b="b"/>
            <a:pathLst>
              <a:path w="23619" h="15340" extrusionOk="0">
                <a:moveTo>
                  <a:pt x="14837" y="0"/>
                </a:moveTo>
                <a:cubicBezTo>
                  <a:pt x="14499" y="0"/>
                  <a:pt x="14163" y="6"/>
                  <a:pt x="13831" y="15"/>
                </a:cubicBezTo>
                <a:cubicBezTo>
                  <a:pt x="11186" y="106"/>
                  <a:pt x="8512" y="319"/>
                  <a:pt x="6050" y="1231"/>
                </a:cubicBezTo>
                <a:cubicBezTo>
                  <a:pt x="3587" y="2143"/>
                  <a:pt x="1034" y="4119"/>
                  <a:pt x="1" y="6550"/>
                </a:cubicBezTo>
                <a:cubicBezTo>
                  <a:pt x="848" y="5352"/>
                  <a:pt x="2564" y="4744"/>
                  <a:pt x="4188" y="4744"/>
                </a:cubicBezTo>
                <a:cubicBezTo>
                  <a:pt x="4954" y="4744"/>
                  <a:pt x="5700" y="4879"/>
                  <a:pt x="6323" y="5152"/>
                </a:cubicBezTo>
                <a:cubicBezTo>
                  <a:pt x="8299" y="6034"/>
                  <a:pt x="9758" y="7736"/>
                  <a:pt x="11034" y="9468"/>
                </a:cubicBezTo>
                <a:cubicBezTo>
                  <a:pt x="12311" y="11201"/>
                  <a:pt x="13557" y="12994"/>
                  <a:pt x="15351" y="14210"/>
                </a:cubicBezTo>
                <a:cubicBezTo>
                  <a:pt x="16403" y="14906"/>
                  <a:pt x="17697" y="15340"/>
                  <a:pt x="18943" y="15340"/>
                </a:cubicBezTo>
                <a:cubicBezTo>
                  <a:pt x="19819" y="15340"/>
                  <a:pt x="20671" y="15125"/>
                  <a:pt x="21399" y="14635"/>
                </a:cubicBezTo>
                <a:cubicBezTo>
                  <a:pt x="22554" y="13754"/>
                  <a:pt x="23284" y="12477"/>
                  <a:pt x="23466" y="11049"/>
                </a:cubicBezTo>
                <a:cubicBezTo>
                  <a:pt x="23618" y="9651"/>
                  <a:pt x="23527" y="8222"/>
                  <a:pt x="23193" y="6854"/>
                </a:cubicBezTo>
                <a:cubicBezTo>
                  <a:pt x="22767" y="4848"/>
                  <a:pt x="22068" y="2720"/>
                  <a:pt x="20457" y="1444"/>
                </a:cubicBezTo>
                <a:cubicBezTo>
                  <a:pt x="18896" y="221"/>
                  <a:pt x="16844" y="0"/>
                  <a:pt x="1483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4"/>
          <p:cNvSpPr/>
          <p:nvPr/>
        </p:nvSpPr>
        <p:spPr>
          <a:xfrm>
            <a:off x="4678201" y="3420010"/>
            <a:ext cx="273455" cy="791483"/>
          </a:xfrm>
          <a:custGeom>
            <a:avLst/>
            <a:gdLst/>
            <a:ahLst/>
            <a:cxnLst/>
            <a:rect l="l" t="t" r="r" b="b"/>
            <a:pathLst>
              <a:path w="12403" h="35899" extrusionOk="0">
                <a:moveTo>
                  <a:pt x="1" y="1"/>
                </a:moveTo>
                <a:cubicBezTo>
                  <a:pt x="1" y="1"/>
                  <a:pt x="31" y="31"/>
                  <a:pt x="92" y="62"/>
                </a:cubicBezTo>
                <a:lnTo>
                  <a:pt x="396" y="183"/>
                </a:lnTo>
                <a:lnTo>
                  <a:pt x="852" y="366"/>
                </a:lnTo>
                <a:cubicBezTo>
                  <a:pt x="1034" y="426"/>
                  <a:pt x="1247" y="548"/>
                  <a:pt x="1490" y="639"/>
                </a:cubicBezTo>
                <a:cubicBezTo>
                  <a:pt x="2797" y="1278"/>
                  <a:pt x="4013" y="2098"/>
                  <a:pt x="5107" y="3101"/>
                </a:cubicBezTo>
                <a:cubicBezTo>
                  <a:pt x="5837" y="3800"/>
                  <a:pt x="6505" y="4530"/>
                  <a:pt x="7144" y="5320"/>
                </a:cubicBezTo>
                <a:cubicBezTo>
                  <a:pt x="7843" y="6262"/>
                  <a:pt x="8451" y="7235"/>
                  <a:pt x="8998" y="8269"/>
                </a:cubicBezTo>
                <a:cubicBezTo>
                  <a:pt x="9575" y="9393"/>
                  <a:pt x="10092" y="10579"/>
                  <a:pt x="10457" y="11794"/>
                </a:cubicBezTo>
                <a:cubicBezTo>
                  <a:pt x="10852" y="13101"/>
                  <a:pt x="11125" y="14469"/>
                  <a:pt x="11277" y="15837"/>
                </a:cubicBezTo>
                <a:cubicBezTo>
                  <a:pt x="11642" y="18633"/>
                  <a:pt x="11825" y="21339"/>
                  <a:pt x="11946" y="23770"/>
                </a:cubicBezTo>
                <a:cubicBezTo>
                  <a:pt x="12098" y="26232"/>
                  <a:pt x="12159" y="28451"/>
                  <a:pt x="12220" y="30305"/>
                </a:cubicBezTo>
                <a:cubicBezTo>
                  <a:pt x="12280" y="32129"/>
                  <a:pt x="12311" y="33649"/>
                  <a:pt x="12341" y="34682"/>
                </a:cubicBezTo>
                <a:cubicBezTo>
                  <a:pt x="12372" y="35199"/>
                  <a:pt x="12402" y="35594"/>
                  <a:pt x="12402" y="35898"/>
                </a:cubicBezTo>
                <a:lnTo>
                  <a:pt x="12402" y="34713"/>
                </a:lnTo>
                <a:cubicBezTo>
                  <a:pt x="12372" y="33679"/>
                  <a:pt x="12372" y="32159"/>
                  <a:pt x="12341" y="30305"/>
                </a:cubicBezTo>
                <a:cubicBezTo>
                  <a:pt x="12280" y="28451"/>
                  <a:pt x="12220" y="26232"/>
                  <a:pt x="12098" y="23770"/>
                </a:cubicBezTo>
                <a:cubicBezTo>
                  <a:pt x="11977" y="21308"/>
                  <a:pt x="11825" y="18603"/>
                  <a:pt x="11429" y="15807"/>
                </a:cubicBezTo>
                <a:cubicBezTo>
                  <a:pt x="11277" y="14439"/>
                  <a:pt x="11034" y="13071"/>
                  <a:pt x="10669" y="11734"/>
                </a:cubicBezTo>
                <a:cubicBezTo>
                  <a:pt x="10274" y="10518"/>
                  <a:pt x="9758" y="9332"/>
                  <a:pt x="9150" y="8177"/>
                </a:cubicBezTo>
                <a:cubicBezTo>
                  <a:pt x="8603" y="7144"/>
                  <a:pt x="7964" y="6171"/>
                  <a:pt x="7265" y="5259"/>
                </a:cubicBezTo>
                <a:cubicBezTo>
                  <a:pt x="6627" y="4439"/>
                  <a:pt x="5928" y="3679"/>
                  <a:pt x="5198" y="3010"/>
                </a:cubicBezTo>
                <a:cubicBezTo>
                  <a:pt x="4104" y="2007"/>
                  <a:pt x="2858" y="1186"/>
                  <a:pt x="1520" y="578"/>
                </a:cubicBezTo>
                <a:cubicBezTo>
                  <a:pt x="1277" y="457"/>
                  <a:pt x="1064" y="366"/>
                  <a:pt x="882" y="305"/>
                </a:cubicBezTo>
                <a:lnTo>
                  <a:pt x="396" y="122"/>
                </a:lnTo>
                <a:lnTo>
                  <a:pt x="122" y="31"/>
                </a:lnTo>
                <a:cubicBezTo>
                  <a:pt x="61" y="31"/>
                  <a:pt x="31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4"/>
          <p:cNvSpPr/>
          <p:nvPr/>
        </p:nvSpPr>
        <p:spPr>
          <a:xfrm>
            <a:off x="4968368" y="3096330"/>
            <a:ext cx="177615" cy="1172111"/>
          </a:xfrm>
          <a:custGeom>
            <a:avLst/>
            <a:gdLst/>
            <a:ahLst/>
            <a:cxnLst/>
            <a:rect l="l" t="t" r="r" b="b"/>
            <a:pathLst>
              <a:path w="8056" h="53163" extrusionOk="0">
                <a:moveTo>
                  <a:pt x="7357" y="1"/>
                </a:moveTo>
                <a:cubicBezTo>
                  <a:pt x="7357" y="1"/>
                  <a:pt x="7326" y="31"/>
                  <a:pt x="7357" y="153"/>
                </a:cubicBezTo>
                <a:cubicBezTo>
                  <a:pt x="7387" y="244"/>
                  <a:pt x="7387" y="396"/>
                  <a:pt x="7387" y="548"/>
                </a:cubicBezTo>
                <a:cubicBezTo>
                  <a:pt x="7387" y="943"/>
                  <a:pt x="7417" y="1460"/>
                  <a:pt x="7478" y="2129"/>
                </a:cubicBezTo>
                <a:cubicBezTo>
                  <a:pt x="7539" y="3496"/>
                  <a:pt x="7691" y="5502"/>
                  <a:pt x="7752" y="7934"/>
                </a:cubicBezTo>
                <a:cubicBezTo>
                  <a:pt x="7873" y="10822"/>
                  <a:pt x="7843" y="13679"/>
                  <a:pt x="7600" y="16566"/>
                </a:cubicBezTo>
                <a:cubicBezTo>
                  <a:pt x="7478" y="18238"/>
                  <a:pt x="7235" y="19940"/>
                  <a:pt x="6931" y="21582"/>
                </a:cubicBezTo>
                <a:cubicBezTo>
                  <a:pt x="6566" y="23375"/>
                  <a:pt x="6110" y="25138"/>
                  <a:pt x="5533" y="26871"/>
                </a:cubicBezTo>
                <a:cubicBezTo>
                  <a:pt x="4408" y="30427"/>
                  <a:pt x="3071" y="33740"/>
                  <a:pt x="2068" y="36840"/>
                </a:cubicBezTo>
                <a:cubicBezTo>
                  <a:pt x="1126" y="39576"/>
                  <a:pt x="518" y="42433"/>
                  <a:pt x="214" y="45290"/>
                </a:cubicBezTo>
                <a:cubicBezTo>
                  <a:pt x="1" y="47236"/>
                  <a:pt x="92" y="49181"/>
                  <a:pt x="426" y="51096"/>
                </a:cubicBezTo>
                <a:cubicBezTo>
                  <a:pt x="518" y="51643"/>
                  <a:pt x="639" y="52129"/>
                  <a:pt x="791" y="52646"/>
                </a:cubicBezTo>
                <a:cubicBezTo>
                  <a:pt x="852" y="52798"/>
                  <a:pt x="882" y="52920"/>
                  <a:pt x="913" y="53041"/>
                </a:cubicBezTo>
                <a:cubicBezTo>
                  <a:pt x="913" y="53072"/>
                  <a:pt x="943" y="53132"/>
                  <a:pt x="974" y="53163"/>
                </a:cubicBezTo>
                <a:cubicBezTo>
                  <a:pt x="943" y="53102"/>
                  <a:pt x="943" y="53072"/>
                  <a:pt x="943" y="53011"/>
                </a:cubicBezTo>
                <a:cubicBezTo>
                  <a:pt x="913" y="52920"/>
                  <a:pt x="882" y="52798"/>
                  <a:pt x="852" y="52616"/>
                </a:cubicBezTo>
                <a:cubicBezTo>
                  <a:pt x="730" y="52281"/>
                  <a:pt x="639" y="51765"/>
                  <a:pt x="518" y="51096"/>
                </a:cubicBezTo>
                <a:cubicBezTo>
                  <a:pt x="214" y="49181"/>
                  <a:pt x="183" y="47236"/>
                  <a:pt x="396" y="45321"/>
                </a:cubicBezTo>
                <a:cubicBezTo>
                  <a:pt x="700" y="42463"/>
                  <a:pt x="1338" y="39637"/>
                  <a:pt x="2281" y="36931"/>
                </a:cubicBezTo>
                <a:cubicBezTo>
                  <a:pt x="3253" y="33831"/>
                  <a:pt x="4621" y="30518"/>
                  <a:pt x="5746" y="26962"/>
                </a:cubicBezTo>
                <a:cubicBezTo>
                  <a:pt x="6323" y="25199"/>
                  <a:pt x="6779" y="23436"/>
                  <a:pt x="7144" y="21642"/>
                </a:cubicBezTo>
                <a:cubicBezTo>
                  <a:pt x="7448" y="19971"/>
                  <a:pt x="7691" y="18269"/>
                  <a:pt x="7813" y="16566"/>
                </a:cubicBezTo>
                <a:cubicBezTo>
                  <a:pt x="8025" y="13709"/>
                  <a:pt x="8056" y="10822"/>
                  <a:pt x="7934" y="7934"/>
                </a:cubicBezTo>
                <a:cubicBezTo>
                  <a:pt x="7813" y="5472"/>
                  <a:pt x="7661" y="3496"/>
                  <a:pt x="7539" y="2129"/>
                </a:cubicBezTo>
                <a:cubicBezTo>
                  <a:pt x="7478" y="1460"/>
                  <a:pt x="7448" y="943"/>
                  <a:pt x="7417" y="548"/>
                </a:cubicBezTo>
                <a:cubicBezTo>
                  <a:pt x="7387" y="396"/>
                  <a:pt x="7387" y="244"/>
                  <a:pt x="7387" y="153"/>
                </a:cubicBezTo>
                <a:cubicBezTo>
                  <a:pt x="7387" y="92"/>
                  <a:pt x="7357" y="62"/>
                  <a:pt x="73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4"/>
          <p:cNvSpPr/>
          <p:nvPr/>
        </p:nvSpPr>
        <p:spPr>
          <a:xfrm>
            <a:off x="4742536" y="4220179"/>
            <a:ext cx="510686" cy="96524"/>
          </a:xfrm>
          <a:custGeom>
            <a:avLst/>
            <a:gdLst/>
            <a:ahLst/>
            <a:cxnLst/>
            <a:rect l="l" t="t" r="r" b="b"/>
            <a:pathLst>
              <a:path w="23163" h="4378" extrusionOk="0">
                <a:moveTo>
                  <a:pt x="1" y="0"/>
                </a:moveTo>
                <a:lnTo>
                  <a:pt x="517" y="4377"/>
                </a:lnTo>
                <a:lnTo>
                  <a:pt x="23162" y="4377"/>
                </a:lnTo>
                <a:lnTo>
                  <a:pt x="2316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4"/>
          <p:cNvSpPr/>
          <p:nvPr/>
        </p:nvSpPr>
        <p:spPr>
          <a:xfrm>
            <a:off x="4807532" y="4305283"/>
            <a:ext cx="392071" cy="288183"/>
          </a:xfrm>
          <a:custGeom>
            <a:avLst/>
            <a:gdLst/>
            <a:ahLst/>
            <a:cxnLst/>
            <a:rect l="l" t="t" r="r" b="b"/>
            <a:pathLst>
              <a:path w="17783" h="13071" extrusionOk="0">
                <a:moveTo>
                  <a:pt x="1" y="0"/>
                </a:moveTo>
                <a:lnTo>
                  <a:pt x="2828" y="13071"/>
                </a:lnTo>
                <a:lnTo>
                  <a:pt x="15138" y="13071"/>
                </a:lnTo>
                <a:lnTo>
                  <a:pt x="1778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4"/>
          <p:cNvSpPr/>
          <p:nvPr/>
        </p:nvSpPr>
        <p:spPr>
          <a:xfrm>
            <a:off x="4763304" y="4313330"/>
            <a:ext cx="489917" cy="4696"/>
          </a:xfrm>
          <a:custGeom>
            <a:avLst/>
            <a:gdLst/>
            <a:ahLst/>
            <a:cxnLst/>
            <a:rect l="l" t="t" r="r" b="b"/>
            <a:pathLst>
              <a:path w="22221" h="213" extrusionOk="0">
                <a:moveTo>
                  <a:pt x="11095" y="0"/>
                </a:moveTo>
                <a:cubicBezTo>
                  <a:pt x="4955" y="0"/>
                  <a:pt x="1" y="31"/>
                  <a:pt x="1" y="91"/>
                </a:cubicBezTo>
                <a:cubicBezTo>
                  <a:pt x="1" y="122"/>
                  <a:pt x="4955" y="183"/>
                  <a:pt x="11095" y="213"/>
                </a:cubicBezTo>
                <a:cubicBezTo>
                  <a:pt x="17235" y="213"/>
                  <a:pt x="22220" y="183"/>
                  <a:pt x="22220" y="152"/>
                </a:cubicBezTo>
                <a:cubicBezTo>
                  <a:pt x="22220" y="91"/>
                  <a:pt x="17235" y="31"/>
                  <a:pt x="1109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4"/>
          <p:cNvSpPr/>
          <p:nvPr/>
        </p:nvSpPr>
        <p:spPr>
          <a:xfrm>
            <a:off x="4837031" y="4418541"/>
            <a:ext cx="330404" cy="41163"/>
          </a:xfrm>
          <a:custGeom>
            <a:avLst/>
            <a:gdLst/>
            <a:ahLst/>
            <a:cxnLst/>
            <a:rect l="l" t="t" r="r" b="b"/>
            <a:pathLst>
              <a:path w="14986" h="1867" extrusionOk="0">
                <a:moveTo>
                  <a:pt x="10578" y="0"/>
                </a:moveTo>
                <a:cubicBezTo>
                  <a:pt x="9545" y="0"/>
                  <a:pt x="8511" y="183"/>
                  <a:pt x="7539" y="547"/>
                </a:cubicBezTo>
                <a:cubicBezTo>
                  <a:pt x="6505" y="912"/>
                  <a:pt x="5532" y="1307"/>
                  <a:pt x="4621" y="1520"/>
                </a:cubicBezTo>
                <a:cubicBezTo>
                  <a:pt x="4110" y="1638"/>
                  <a:pt x="3575" y="1705"/>
                  <a:pt x="3038" y="1705"/>
                </a:cubicBezTo>
                <a:cubicBezTo>
                  <a:pt x="2744" y="1705"/>
                  <a:pt x="2449" y="1685"/>
                  <a:pt x="2158" y="1642"/>
                </a:cubicBezTo>
                <a:cubicBezTo>
                  <a:pt x="1611" y="1581"/>
                  <a:pt x="1064" y="1429"/>
                  <a:pt x="548" y="1216"/>
                </a:cubicBezTo>
                <a:cubicBezTo>
                  <a:pt x="183" y="1034"/>
                  <a:pt x="0" y="912"/>
                  <a:pt x="0" y="912"/>
                </a:cubicBezTo>
                <a:lnTo>
                  <a:pt x="0" y="912"/>
                </a:lnTo>
                <a:cubicBezTo>
                  <a:pt x="31" y="973"/>
                  <a:pt x="61" y="1003"/>
                  <a:pt x="122" y="1034"/>
                </a:cubicBezTo>
                <a:cubicBezTo>
                  <a:pt x="244" y="1125"/>
                  <a:pt x="365" y="1216"/>
                  <a:pt x="487" y="1277"/>
                </a:cubicBezTo>
                <a:cubicBezTo>
                  <a:pt x="1003" y="1520"/>
                  <a:pt x="1551" y="1702"/>
                  <a:pt x="2128" y="1794"/>
                </a:cubicBezTo>
                <a:cubicBezTo>
                  <a:pt x="2456" y="1842"/>
                  <a:pt x="2794" y="1867"/>
                  <a:pt x="3134" y="1867"/>
                </a:cubicBezTo>
                <a:cubicBezTo>
                  <a:pt x="3644" y="1867"/>
                  <a:pt x="4159" y="1812"/>
                  <a:pt x="4651" y="1702"/>
                </a:cubicBezTo>
                <a:cubicBezTo>
                  <a:pt x="5593" y="1490"/>
                  <a:pt x="6535" y="1095"/>
                  <a:pt x="7569" y="730"/>
                </a:cubicBezTo>
                <a:cubicBezTo>
                  <a:pt x="8542" y="365"/>
                  <a:pt x="9545" y="183"/>
                  <a:pt x="10578" y="183"/>
                </a:cubicBezTo>
                <a:cubicBezTo>
                  <a:pt x="11399" y="213"/>
                  <a:pt x="12219" y="365"/>
                  <a:pt x="12979" y="669"/>
                </a:cubicBezTo>
                <a:cubicBezTo>
                  <a:pt x="13709" y="973"/>
                  <a:pt x="14378" y="1338"/>
                  <a:pt x="14985" y="1824"/>
                </a:cubicBezTo>
                <a:cubicBezTo>
                  <a:pt x="14985" y="1824"/>
                  <a:pt x="14955" y="1763"/>
                  <a:pt x="14864" y="1702"/>
                </a:cubicBezTo>
                <a:cubicBezTo>
                  <a:pt x="14773" y="1581"/>
                  <a:pt x="14651" y="1490"/>
                  <a:pt x="14530" y="1399"/>
                </a:cubicBezTo>
                <a:cubicBezTo>
                  <a:pt x="14074" y="1064"/>
                  <a:pt x="13587" y="760"/>
                  <a:pt x="13040" y="547"/>
                </a:cubicBezTo>
                <a:cubicBezTo>
                  <a:pt x="12250" y="213"/>
                  <a:pt x="11429" y="31"/>
                  <a:pt x="105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4"/>
          <p:cNvSpPr/>
          <p:nvPr/>
        </p:nvSpPr>
        <p:spPr>
          <a:xfrm>
            <a:off x="4844395" y="4437965"/>
            <a:ext cx="319027" cy="43037"/>
          </a:xfrm>
          <a:custGeom>
            <a:avLst/>
            <a:gdLst/>
            <a:ahLst/>
            <a:cxnLst/>
            <a:rect l="l" t="t" r="r" b="b"/>
            <a:pathLst>
              <a:path w="14470" h="1952" extrusionOk="0">
                <a:moveTo>
                  <a:pt x="10244" y="1"/>
                </a:moveTo>
                <a:cubicBezTo>
                  <a:pt x="9241" y="1"/>
                  <a:pt x="8238" y="153"/>
                  <a:pt x="7296" y="518"/>
                </a:cubicBezTo>
                <a:cubicBezTo>
                  <a:pt x="6293" y="852"/>
                  <a:pt x="5350" y="1247"/>
                  <a:pt x="4469" y="1490"/>
                </a:cubicBezTo>
                <a:cubicBezTo>
                  <a:pt x="3787" y="1681"/>
                  <a:pt x="3080" y="1799"/>
                  <a:pt x="2348" y="1799"/>
                </a:cubicBezTo>
                <a:cubicBezTo>
                  <a:pt x="2265" y="1799"/>
                  <a:pt x="2182" y="1797"/>
                  <a:pt x="2098" y="1794"/>
                </a:cubicBezTo>
                <a:cubicBezTo>
                  <a:pt x="1581" y="1764"/>
                  <a:pt x="1034" y="1642"/>
                  <a:pt x="548" y="1429"/>
                </a:cubicBezTo>
                <a:cubicBezTo>
                  <a:pt x="221" y="1293"/>
                  <a:pt x="41" y="1182"/>
                  <a:pt x="7" y="1182"/>
                </a:cubicBezTo>
                <a:cubicBezTo>
                  <a:pt x="3" y="1182"/>
                  <a:pt x="1" y="1183"/>
                  <a:pt x="1" y="1186"/>
                </a:cubicBezTo>
                <a:cubicBezTo>
                  <a:pt x="31" y="1217"/>
                  <a:pt x="92" y="1247"/>
                  <a:pt x="122" y="1277"/>
                </a:cubicBezTo>
                <a:cubicBezTo>
                  <a:pt x="244" y="1369"/>
                  <a:pt x="365" y="1429"/>
                  <a:pt x="487" y="1521"/>
                </a:cubicBezTo>
                <a:cubicBezTo>
                  <a:pt x="1004" y="1764"/>
                  <a:pt x="1551" y="1916"/>
                  <a:pt x="2098" y="1946"/>
                </a:cubicBezTo>
                <a:cubicBezTo>
                  <a:pt x="2201" y="1950"/>
                  <a:pt x="2303" y="1952"/>
                  <a:pt x="2406" y="1952"/>
                </a:cubicBezTo>
                <a:cubicBezTo>
                  <a:pt x="3123" y="1952"/>
                  <a:pt x="3838" y="1859"/>
                  <a:pt x="4530" y="1673"/>
                </a:cubicBezTo>
                <a:cubicBezTo>
                  <a:pt x="5411" y="1429"/>
                  <a:pt x="6353" y="1034"/>
                  <a:pt x="7356" y="700"/>
                </a:cubicBezTo>
                <a:cubicBezTo>
                  <a:pt x="8268" y="366"/>
                  <a:pt x="9241" y="183"/>
                  <a:pt x="10244" y="183"/>
                </a:cubicBezTo>
                <a:cubicBezTo>
                  <a:pt x="11034" y="183"/>
                  <a:pt x="11825" y="366"/>
                  <a:pt x="12585" y="669"/>
                </a:cubicBezTo>
                <a:cubicBezTo>
                  <a:pt x="13253" y="973"/>
                  <a:pt x="13892" y="1338"/>
                  <a:pt x="14469" y="1794"/>
                </a:cubicBezTo>
                <a:cubicBezTo>
                  <a:pt x="14469" y="1794"/>
                  <a:pt x="14439" y="1764"/>
                  <a:pt x="14378" y="1673"/>
                </a:cubicBezTo>
                <a:cubicBezTo>
                  <a:pt x="14287" y="1581"/>
                  <a:pt x="14165" y="1490"/>
                  <a:pt x="14044" y="1399"/>
                </a:cubicBezTo>
                <a:cubicBezTo>
                  <a:pt x="12949" y="518"/>
                  <a:pt x="11642" y="31"/>
                  <a:pt x="102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4"/>
          <p:cNvSpPr/>
          <p:nvPr/>
        </p:nvSpPr>
        <p:spPr>
          <a:xfrm>
            <a:off x="4830990" y="4395016"/>
            <a:ext cx="341141" cy="44315"/>
          </a:xfrm>
          <a:custGeom>
            <a:avLst/>
            <a:gdLst/>
            <a:ahLst/>
            <a:cxnLst/>
            <a:rect l="l" t="t" r="r" b="b"/>
            <a:pathLst>
              <a:path w="15473" h="2010" extrusionOk="0">
                <a:moveTo>
                  <a:pt x="10715" y="0"/>
                </a:moveTo>
                <a:cubicBezTo>
                  <a:pt x="9728" y="0"/>
                  <a:pt x="8744" y="184"/>
                  <a:pt x="7813" y="551"/>
                </a:cubicBezTo>
                <a:cubicBezTo>
                  <a:pt x="6809" y="915"/>
                  <a:pt x="5806" y="1250"/>
                  <a:pt x="4803" y="1554"/>
                </a:cubicBezTo>
                <a:cubicBezTo>
                  <a:pt x="4354" y="1634"/>
                  <a:pt x="3905" y="1672"/>
                  <a:pt x="3456" y="1672"/>
                </a:cubicBezTo>
                <a:cubicBezTo>
                  <a:pt x="3054" y="1672"/>
                  <a:pt x="2652" y="1641"/>
                  <a:pt x="2250" y="1584"/>
                </a:cubicBezTo>
                <a:cubicBezTo>
                  <a:pt x="1673" y="1523"/>
                  <a:pt x="1095" y="1371"/>
                  <a:pt x="578" y="1128"/>
                </a:cubicBezTo>
                <a:cubicBezTo>
                  <a:pt x="245" y="989"/>
                  <a:pt x="39" y="851"/>
                  <a:pt x="6" y="851"/>
                </a:cubicBezTo>
                <a:cubicBezTo>
                  <a:pt x="2" y="851"/>
                  <a:pt x="1" y="852"/>
                  <a:pt x="1" y="855"/>
                </a:cubicBezTo>
                <a:cubicBezTo>
                  <a:pt x="1" y="855"/>
                  <a:pt x="31" y="885"/>
                  <a:pt x="122" y="946"/>
                </a:cubicBezTo>
                <a:cubicBezTo>
                  <a:pt x="274" y="1037"/>
                  <a:pt x="396" y="1128"/>
                  <a:pt x="548" y="1189"/>
                </a:cubicBezTo>
                <a:cubicBezTo>
                  <a:pt x="1065" y="1462"/>
                  <a:pt x="1642" y="1645"/>
                  <a:pt x="2220" y="1736"/>
                </a:cubicBezTo>
                <a:cubicBezTo>
                  <a:pt x="2645" y="1812"/>
                  <a:pt x="3086" y="1850"/>
                  <a:pt x="3527" y="1850"/>
                </a:cubicBezTo>
                <a:cubicBezTo>
                  <a:pt x="3967" y="1850"/>
                  <a:pt x="4408" y="1812"/>
                  <a:pt x="4834" y="1736"/>
                </a:cubicBezTo>
                <a:cubicBezTo>
                  <a:pt x="5867" y="1462"/>
                  <a:pt x="6870" y="1128"/>
                  <a:pt x="7873" y="733"/>
                </a:cubicBezTo>
                <a:cubicBezTo>
                  <a:pt x="8846" y="368"/>
                  <a:pt x="9910" y="186"/>
                  <a:pt x="10943" y="186"/>
                </a:cubicBezTo>
                <a:cubicBezTo>
                  <a:pt x="11794" y="247"/>
                  <a:pt x="12645" y="459"/>
                  <a:pt x="13436" y="794"/>
                </a:cubicBezTo>
                <a:cubicBezTo>
                  <a:pt x="13983" y="1037"/>
                  <a:pt x="14469" y="1310"/>
                  <a:pt x="14956" y="1645"/>
                </a:cubicBezTo>
                <a:cubicBezTo>
                  <a:pt x="15290" y="1888"/>
                  <a:pt x="15472" y="2010"/>
                  <a:pt x="15472" y="2010"/>
                </a:cubicBezTo>
                <a:cubicBezTo>
                  <a:pt x="15472" y="2010"/>
                  <a:pt x="15442" y="1979"/>
                  <a:pt x="15381" y="1888"/>
                </a:cubicBezTo>
                <a:cubicBezTo>
                  <a:pt x="15259" y="1766"/>
                  <a:pt x="15138" y="1675"/>
                  <a:pt x="15016" y="1554"/>
                </a:cubicBezTo>
                <a:cubicBezTo>
                  <a:pt x="14530" y="1219"/>
                  <a:pt x="14013" y="915"/>
                  <a:pt x="13497" y="672"/>
                </a:cubicBezTo>
                <a:cubicBezTo>
                  <a:pt x="12676" y="307"/>
                  <a:pt x="11825" y="64"/>
                  <a:pt x="10943" y="3"/>
                </a:cubicBezTo>
                <a:cubicBezTo>
                  <a:pt x="10867" y="1"/>
                  <a:pt x="10791" y="0"/>
                  <a:pt x="107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4"/>
          <p:cNvSpPr/>
          <p:nvPr/>
        </p:nvSpPr>
        <p:spPr>
          <a:xfrm>
            <a:off x="8285386" y="4139425"/>
            <a:ext cx="175608" cy="420203"/>
          </a:xfrm>
          <a:custGeom>
            <a:avLst/>
            <a:gdLst/>
            <a:ahLst/>
            <a:cxnLst/>
            <a:rect l="l" t="t" r="r" b="b"/>
            <a:pathLst>
              <a:path w="7965" h="19059" extrusionOk="0">
                <a:moveTo>
                  <a:pt x="1" y="1"/>
                </a:moveTo>
                <a:lnTo>
                  <a:pt x="6049" y="19059"/>
                </a:lnTo>
                <a:lnTo>
                  <a:pt x="7964" y="19059"/>
                </a:lnTo>
                <a:lnTo>
                  <a:pt x="4742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14"/>
          <p:cNvGrpSpPr/>
          <p:nvPr/>
        </p:nvGrpSpPr>
        <p:grpSpPr>
          <a:xfrm>
            <a:off x="2264525" y="1528975"/>
            <a:ext cx="881337" cy="860447"/>
            <a:chOff x="-871313" y="856929"/>
            <a:chExt cx="1061724" cy="1036558"/>
          </a:xfrm>
        </p:grpSpPr>
        <p:sp>
          <p:nvSpPr>
            <p:cNvPr id="632" name="Google Shape;632;p14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14"/>
          <p:cNvSpPr txBox="1">
            <a:spLocks noGrp="1"/>
          </p:cNvSpPr>
          <p:nvPr>
            <p:ph type="subTitle" idx="1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635" name="Google Shape;635;p14"/>
          <p:cNvSpPr txBox="1">
            <a:spLocks noGrp="1"/>
          </p:cNvSpPr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36" name="Google Shape;636;p14"/>
          <p:cNvSpPr txBox="1">
            <a:spLocks noGrp="1"/>
          </p:cNvSpPr>
          <p:nvPr>
            <p:ph type="title" idx="2" hasCustomPrompt="1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solidFill>
          <a:schemeClr val="lt1"/>
        </a:solidFill>
        <a:effectLst/>
      </p:bgPr>
    </p:bg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1"/>
          <p:cNvSpPr/>
          <p:nvPr/>
        </p:nvSpPr>
        <p:spPr>
          <a:xfrm rot="6916438" flipH="1">
            <a:off x="8090189" y="384028"/>
            <a:ext cx="648392" cy="648359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7" name="Google Shape;1647;p21"/>
          <p:cNvGrpSpPr/>
          <p:nvPr/>
        </p:nvGrpSpPr>
        <p:grpSpPr>
          <a:xfrm rot="6916464" flipH="1">
            <a:off x="7657355" y="600855"/>
            <a:ext cx="410767" cy="410767"/>
            <a:chOff x="2948201" y="3788666"/>
            <a:chExt cx="450728" cy="450728"/>
          </a:xfrm>
        </p:grpSpPr>
        <p:sp>
          <p:nvSpPr>
            <p:cNvPr id="1648" name="Google Shape;1648;p21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1"/>
          <p:cNvGrpSpPr/>
          <p:nvPr/>
        </p:nvGrpSpPr>
        <p:grpSpPr>
          <a:xfrm>
            <a:off x="554813" y="325912"/>
            <a:ext cx="881337" cy="860447"/>
            <a:chOff x="-871313" y="856929"/>
            <a:chExt cx="1061724" cy="1036558"/>
          </a:xfrm>
        </p:grpSpPr>
        <p:sp>
          <p:nvSpPr>
            <p:cNvPr id="1651" name="Google Shape;1651;p21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3" name="Google Shape;1653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bg>
      <p:bgPr>
        <a:solidFill>
          <a:schemeClr val="lt1"/>
        </a:solidFill>
        <a:effectLst/>
      </p:bgPr>
    </p:bg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2"/>
          <p:cNvSpPr/>
          <p:nvPr/>
        </p:nvSpPr>
        <p:spPr>
          <a:xfrm rot="7344391" flipH="1">
            <a:off x="585620" y="468644"/>
            <a:ext cx="1738708" cy="1143457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6" name="Google Shape;1656;p22"/>
          <p:cNvGrpSpPr/>
          <p:nvPr/>
        </p:nvGrpSpPr>
        <p:grpSpPr>
          <a:xfrm flipH="1">
            <a:off x="7800486" y="350500"/>
            <a:ext cx="881337" cy="860447"/>
            <a:chOff x="-871313" y="856929"/>
            <a:chExt cx="1061724" cy="1036558"/>
          </a:xfrm>
        </p:grpSpPr>
        <p:sp>
          <p:nvSpPr>
            <p:cNvPr id="1657" name="Google Shape;1657;p22"/>
            <p:cNvSpPr/>
            <p:nvPr/>
          </p:nvSpPr>
          <p:spPr>
            <a:xfrm>
              <a:off x="-760118" y="979070"/>
              <a:ext cx="950529" cy="914416"/>
            </a:xfrm>
            <a:custGeom>
              <a:avLst/>
              <a:gdLst/>
              <a:ahLst/>
              <a:cxnLst/>
              <a:rect l="l" t="t" r="r" b="b"/>
              <a:pathLst>
                <a:path w="25953" h="24967" extrusionOk="0">
                  <a:moveTo>
                    <a:pt x="12476" y="1"/>
                  </a:moveTo>
                  <a:lnTo>
                    <a:pt x="12476" y="12476"/>
                  </a:lnTo>
                  <a:lnTo>
                    <a:pt x="0" y="12777"/>
                  </a:lnTo>
                  <a:cubicBezTo>
                    <a:pt x="134" y="17780"/>
                    <a:pt x="3236" y="22250"/>
                    <a:pt x="7906" y="24085"/>
                  </a:cubicBezTo>
                  <a:cubicBezTo>
                    <a:pt x="9392" y="24679"/>
                    <a:pt x="10946" y="24966"/>
                    <a:pt x="12487" y="24966"/>
                  </a:cubicBezTo>
                  <a:cubicBezTo>
                    <a:pt x="15787" y="24966"/>
                    <a:pt x="19028" y="23649"/>
                    <a:pt x="21416" y="21216"/>
                  </a:cubicBezTo>
                  <a:cubicBezTo>
                    <a:pt x="24918" y="17613"/>
                    <a:pt x="25952" y="12276"/>
                    <a:pt x="23984" y="7640"/>
                  </a:cubicBezTo>
                  <a:cubicBezTo>
                    <a:pt x="22049" y="3003"/>
                    <a:pt x="17513" y="1"/>
                    <a:pt x="124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-871313" y="856929"/>
              <a:ext cx="456970" cy="466712"/>
            </a:xfrm>
            <a:custGeom>
              <a:avLst/>
              <a:gdLst/>
              <a:ahLst/>
              <a:cxnLst/>
              <a:rect l="l" t="t" r="r" b="b"/>
              <a:pathLst>
                <a:path w="12477" h="12743" extrusionOk="0">
                  <a:moveTo>
                    <a:pt x="12276" y="0"/>
                  </a:moveTo>
                  <a:cubicBezTo>
                    <a:pt x="9007" y="67"/>
                    <a:pt x="5872" y="1401"/>
                    <a:pt x="3537" y="3736"/>
                  </a:cubicBezTo>
                  <a:cubicBezTo>
                    <a:pt x="1268" y="6171"/>
                    <a:pt x="1" y="9407"/>
                    <a:pt x="1" y="12743"/>
                  </a:cubicBezTo>
                  <a:lnTo>
                    <a:pt x="12476" y="12442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9" name="Google Shape;165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31"/>
          <p:cNvSpPr/>
          <p:nvPr/>
        </p:nvSpPr>
        <p:spPr>
          <a:xfrm flipH="1">
            <a:off x="924974" y="3819466"/>
            <a:ext cx="7294071" cy="8040"/>
          </a:xfrm>
          <a:custGeom>
            <a:avLst/>
            <a:gdLst/>
            <a:ahLst/>
            <a:cxnLst/>
            <a:rect l="l" t="t" r="r" b="b"/>
            <a:pathLst>
              <a:path w="243684" h="153" extrusionOk="0">
                <a:moveTo>
                  <a:pt x="121857" y="0"/>
                </a:moveTo>
                <a:cubicBezTo>
                  <a:pt x="54561" y="0"/>
                  <a:pt x="1" y="0"/>
                  <a:pt x="1" y="61"/>
                </a:cubicBezTo>
                <a:cubicBezTo>
                  <a:pt x="1" y="122"/>
                  <a:pt x="54561" y="152"/>
                  <a:pt x="121857" y="152"/>
                </a:cubicBezTo>
                <a:cubicBezTo>
                  <a:pt x="189123" y="152"/>
                  <a:pt x="243683" y="122"/>
                  <a:pt x="243683" y="61"/>
                </a:cubicBezTo>
                <a:cubicBezTo>
                  <a:pt x="243683" y="0"/>
                  <a:pt x="189153" y="0"/>
                  <a:pt x="12185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4" name="Google Shape;1844;p31"/>
          <p:cNvGrpSpPr/>
          <p:nvPr/>
        </p:nvGrpSpPr>
        <p:grpSpPr>
          <a:xfrm>
            <a:off x="442290" y="2055681"/>
            <a:ext cx="3725785" cy="2681412"/>
            <a:chOff x="1266075" y="1471525"/>
            <a:chExt cx="5021950" cy="3614250"/>
          </a:xfrm>
        </p:grpSpPr>
        <p:sp>
          <p:nvSpPr>
            <p:cNvPr id="1845" name="Google Shape;1845;p31"/>
            <p:cNvSpPr/>
            <p:nvPr/>
          </p:nvSpPr>
          <p:spPr>
            <a:xfrm>
              <a:off x="1266075" y="3872375"/>
              <a:ext cx="5021950" cy="1213400"/>
            </a:xfrm>
            <a:custGeom>
              <a:avLst/>
              <a:gdLst/>
              <a:ahLst/>
              <a:cxnLst/>
              <a:rect l="l" t="t" r="r" b="b"/>
              <a:pathLst>
                <a:path w="200878" h="48536" extrusionOk="0">
                  <a:moveTo>
                    <a:pt x="1" y="1"/>
                  </a:moveTo>
                  <a:lnTo>
                    <a:pt x="1535" y="5471"/>
                  </a:lnTo>
                  <a:lnTo>
                    <a:pt x="149874" y="48535"/>
                  </a:lnTo>
                  <a:lnTo>
                    <a:pt x="200877" y="14878"/>
                  </a:lnTo>
                  <a:lnTo>
                    <a:pt x="200877" y="10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1266075" y="3254450"/>
              <a:ext cx="5021950" cy="1707075"/>
            </a:xfrm>
            <a:custGeom>
              <a:avLst/>
              <a:gdLst/>
              <a:ahLst/>
              <a:cxnLst/>
              <a:rect l="l" t="t" r="r" b="b"/>
              <a:pathLst>
                <a:path w="200878" h="68283" extrusionOk="0">
                  <a:moveTo>
                    <a:pt x="53205" y="0"/>
                  </a:moveTo>
                  <a:lnTo>
                    <a:pt x="1" y="24718"/>
                  </a:lnTo>
                  <a:lnTo>
                    <a:pt x="149874" y="68282"/>
                  </a:lnTo>
                  <a:lnTo>
                    <a:pt x="200877" y="34992"/>
                  </a:lnTo>
                  <a:lnTo>
                    <a:pt x="532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5010425" y="4903950"/>
              <a:ext cx="98425" cy="177650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3936" y="1"/>
                  </a:moveTo>
                  <a:lnTo>
                    <a:pt x="3936" y="1"/>
                  </a:lnTo>
                  <a:cubicBezTo>
                    <a:pt x="2502" y="2302"/>
                    <a:pt x="1201" y="4671"/>
                    <a:pt x="0" y="7106"/>
                  </a:cubicBezTo>
                  <a:cubicBezTo>
                    <a:pt x="767" y="5972"/>
                    <a:pt x="1434" y="4804"/>
                    <a:pt x="2068" y="3603"/>
                  </a:cubicBezTo>
                  <a:cubicBezTo>
                    <a:pt x="2735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5132175" y="4824725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6" y="1"/>
                  </a:moveTo>
                  <a:cubicBezTo>
                    <a:pt x="2502" y="2302"/>
                    <a:pt x="1201" y="4637"/>
                    <a:pt x="0" y="7072"/>
                  </a:cubicBezTo>
                  <a:cubicBezTo>
                    <a:pt x="767" y="5972"/>
                    <a:pt x="1435" y="4804"/>
                    <a:pt x="2068" y="3603"/>
                  </a:cubicBezTo>
                  <a:cubicBezTo>
                    <a:pt x="2769" y="2436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5253925" y="4744675"/>
              <a:ext cx="98425" cy="177650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3937" y="0"/>
                  </a:moveTo>
                  <a:cubicBezTo>
                    <a:pt x="2502" y="2302"/>
                    <a:pt x="1201" y="4670"/>
                    <a:pt x="0" y="7105"/>
                  </a:cubicBezTo>
                  <a:cubicBezTo>
                    <a:pt x="768" y="5971"/>
                    <a:pt x="1435" y="4804"/>
                    <a:pt x="2069" y="3603"/>
                  </a:cubicBezTo>
                  <a:cubicBezTo>
                    <a:pt x="2769" y="2435"/>
                    <a:pt x="3369" y="1235"/>
                    <a:pt x="3937" y="34"/>
                  </a:cubicBezTo>
                  <a:lnTo>
                    <a:pt x="39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5376500" y="4665450"/>
              <a:ext cx="98450" cy="177650"/>
            </a:xfrm>
            <a:custGeom>
              <a:avLst/>
              <a:gdLst/>
              <a:ahLst/>
              <a:cxnLst/>
              <a:rect l="l" t="t" r="r" b="b"/>
              <a:pathLst>
                <a:path w="3938" h="7106" extrusionOk="0">
                  <a:moveTo>
                    <a:pt x="3937" y="0"/>
                  </a:moveTo>
                  <a:lnTo>
                    <a:pt x="3937" y="0"/>
                  </a:lnTo>
                  <a:cubicBezTo>
                    <a:pt x="2469" y="2302"/>
                    <a:pt x="1168" y="4670"/>
                    <a:pt x="1" y="7106"/>
                  </a:cubicBezTo>
                  <a:cubicBezTo>
                    <a:pt x="735" y="5971"/>
                    <a:pt x="1435" y="4804"/>
                    <a:pt x="2069" y="3603"/>
                  </a:cubicBezTo>
                  <a:cubicBezTo>
                    <a:pt x="2736" y="2436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5498275" y="4586225"/>
              <a:ext cx="97575" cy="176825"/>
            </a:xfrm>
            <a:custGeom>
              <a:avLst/>
              <a:gdLst/>
              <a:ahLst/>
              <a:cxnLst/>
              <a:rect l="l" t="t" r="r" b="b"/>
              <a:pathLst>
                <a:path w="3903" h="7073" extrusionOk="0">
                  <a:moveTo>
                    <a:pt x="3903" y="1"/>
                  </a:moveTo>
                  <a:lnTo>
                    <a:pt x="3903" y="1"/>
                  </a:lnTo>
                  <a:cubicBezTo>
                    <a:pt x="3169" y="1135"/>
                    <a:pt x="2468" y="2302"/>
                    <a:pt x="1868" y="3503"/>
                  </a:cubicBezTo>
                  <a:cubicBezTo>
                    <a:pt x="1168" y="4637"/>
                    <a:pt x="534" y="5838"/>
                    <a:pt x="0" y="7072"/>
                  </a:cubicBezTo>
                  <a:cubicBezTo>
                    <a:pt x="734" y="5971"/>
                    <a:pt x="1434" y="4804"/>
                    <a:pt x="2035" y="3603"/>
                  </a:cubicBezTo>
                  <a:cubicBezTo>
                    <a:pt x="2735" y="2436"/>
                    <a:pt x="3369" y="1235"/>
                    <a:pt x="39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5620025" y="4507000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6" y="1"/>
                  </a:moveTo>
                  <a:lnTo>
                    <a:pt x="3936" y="1"/>
                  </a:lnTo>
                  <a:cubicBezTo>
                    <a:pt x="2469" y="2269"/>
                    <a:pt x="1168" y="4637"/>
                    <a:pt x="0" y="7072"/>
                  </a:cubicBezTo>
                  <a:cubicBezTo>
                    <a:pt x="734" y="5938"/>
                    <a:pt x="1435" y="4771"/>
                    <a:pt x="2068" y="3570"/>
                  </a:cubicBezTo>
                  <a:cubicBezTo>
                    <a:pt x="2735" y="2402"/>
                    <a:pt x="3369" y="1235"/>
                    <a:pt x="39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5741775" y="4426950"/>
              <a:ext cx="98425" cy="177650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3936" y="0"/>
                  </a:moveTo>
                  <a:lnTo>
                    <a:pt x="3936" y="0"/>
                  </a:lnTo>
                  <a:cubicBezTo>
                    <a:pt x="2502" y="2302"/>
                    <a:pt x="1168" y="4670"/>
                    <a:pt x="0" y="7105"/>
                  </a:cubicBezTo>
                  <a:cubicBezTo>
                    <a:pt x="734" y="5971"/>
                    <a:pt x="1435" y="4804"/>
                    <a:pt x="2068" y="3603"/>
                  </a:cubicBezTo>
                  <a:cubicBezTo>
                    <a:pt x="2736" y="2435"/>
                    <a:pt x="3369" y="1234"/>
                    <a:pt x="39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5863525" y="4347725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7" y="0"/>
                  </a:moveTo>
                  <a:cubicBezTo>
                    <a:pt x="3169" y="1134"/>
                    <a:pt x="2502" y="2302"/>
                    <a:pt x="1869" y="3503"/>
                  </a:cubicBezTo>
                  <a:cubicBezTo>
                    <a:pt x="1168" y="4670"/>
                    <a:pt x="568" y="5838"/>
                    <a:pt x="1" y="7072"/>
                  </a:cubicBezTo>
                  <a:cubicBezTo>
                    <a:pt x="734" y="5971"/>
                    <a:pt x="1435" y="4804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5985275" y="4268500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7" y="0"/>
                  </a:moveTo>
                  <a:lnTo>
                    <a:pt x="3937" y="0"/>
                  </a:lnTo>
                  <a:cubicBezTo>
                    <a:pt x="2502" y="2269"/>
                    <a:pt x="1202" y="4637"/>
                    <a:pt x="1" y="7072"/>
                  </a:cubicBezTo>
                  <a:cubicBezTo>
                    <a:pt x="768" y="5938"/>
                    <a:pt x="1435" y="4770"/>
                    <a:pt x="2069" y="3603"/>
                  </a:cubicBezTo>
                  <a:cubicBezTo>
                    <a:pt x="2736" y="2435"/>
                    <a:pt x="3370" y="1235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6107025" y="4189275"/>
              <a:ext cx="98425" cy="176825"/>
            </a:xfrm>
            <a:custGeom>
              <a:avLst/>
              <a:gdLst/>
              <a:ahLst/>
              <a:cxnLst/>
              <a:rect l="l" t="t" r="r" b="b"/>
              <a:pathLst>
                <a:path w="3937" h="7073" extrusionOk="0">
                  <a:moveTo>
                    <a:pt x="3937" y="0"/>
                  </a:moveTo>
                  <a:lnTo>
                    <a:pt x="3937" y="0"/>
                  </a:lnTo>
                  <a:cubicBezTo>
                    <a:pt x="3203" y="1101"/>
                    <a:pt x="2503" y="2269"/>
                    <a:pt x="1869" y="3470"/>
                  </a:cubicBezTo>
                  <a:cubicBezTo>
                    <a:pt x="1202" y="4637"/>
                    <a:pt x="568" y="5838"/>
                    <a:pt x="1" y="7072"/>
                  </a:cubicBezTo>
                  <a:cubicBezTo>
                    <a:pt x="768" y="5938"/>
                    <a:pt x="1435" y="4771"/>
                    <a:pt x="2069" y="3570"/>
                  </a:cubicBezTo>
                  <a:cubicBezTo>
                    <a:pt x="2769" y="2402"/>
                    <a:pt x="3370" y="1201"/>
                    <a:pt x="39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6228775" y="4180100"/>
              <a:ext cx="59250" cy="106775"/>
            </a:xfrm>
            <a:custGeom>
              <a:avLst/>
              <a:gdLst/>
              <a:ahLst/>
              <a:cxnLst/>
              <a:rect l="l" t="t" r="r" b="b"/>
              <a:pathLst>
                <a:path w="2370" h="4271" extrusionOk="0">
                  <a:moveTo>
                    <a:pt x="2369" y="1"/>
                  </a:moveTo>
                  <a:lnTo>
                    <a:pt x="2369" y="1"/>
                  </a:lnTo>
                  <a:cubicBezTo>
                    <a:pt x="1869" y="668"/>
                    <a:pt x="1469" y="1368"/>
                    <a:pt x="1102" y="2102"/>
                  </a:cubicBezTo>
                  <a:cubicBezTo>
                    <a:pt x="668" y="2769"/>
                    <a:pt x="301" y="3503"/>
                    <a:pt x="1" y="4270"/>
                  </a:cubicBezTo>
                  <a:cubicBezTo>
                    <a:pt x="501" y="3603"/>
                    <a:pt x="935" y="2903"/>
                    <a:pt x="1302" y="2169"/>
                  </a:cubicBezTo>
                  <a:cubicBezTo>
                    <a:pt x="1702" y="1502"/>
                    <a:pt x="2069" y="768"/>
                    <a:pt x="236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4849475" y="4916450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0" y="1"/>
                  </a:moveTo>
                  <a:cubicBezTo>
                    <a:pt x="167" y="335"/>
                    <a:pt x="400" y="668"/>
                    <a:pt x="667" y="1002"/>
                  </a:cubicBezTo>
                  <a:cubicBezTo>
                    <a:pt x="1101" y="1602"/>
                    <a:pt x="1735" y="2436"/>
                    <a:pt x="2435" y="3303"/>
                  </a:cubicBezTo>
                  <a:cubicBezTo>
                    <a:pt x="3169" y="4171"/>
                    <a:pt x="3836" y="4971"/>
                    <a:pt x="4370" y="5505"/>
                  </a:cubicBezTo>
                  <a:cubicBezTo>
                    <a:pt x="4603" y="5805"/>
                    <a:pt x="4904" y="6072"/>
                    <a:pt x="5237" y="6339"/>
                  </a:cubicBezTo>
                  <a:cubicBezTo>
                    <a:pt x="5004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7" y="902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4677675" y="4866425"/>
              <a:ext cx="130125" cy="159300"/>
            </a:xfrm>
            <a:custGeom>
              <a:avLst/>
              <a:gdLst/>
              <a:ahLst/>
              <a:cxnLst/>
              <a:rect l="l" t="t" r="r" b="b"/>
              <a:pathLst>
                <a:path w="5205" h="6372" extrusionOk="0">
                  <a:moveTo>
                    <a:pt x="1" y="1"/>
                  </a:moveTo>
                  <a:cubicBezTo>
                    <a:pt x="167" y="367"/>
                    <a:pt x="401" y="701"/>
                    <a:pt x="634" y="1035"/>
                  </a:cubicBezTo>
                  <a:cubicBezTo>
                    <a:pt x="1101" y="1635"/>
                    <a:pt x="1702" y="2469"/>
                    <a:pt x="2436" y="3336"/>
                  </a:cubicBezTo>
                  <a:cubicBezTo>
                    <a:pt x="3170" y="4204"/>
                    <a:pt x="3837" y="4971"/>
                    <a:pt x="4370" y="5538"/>
                  </a:cubicBezTo>
                  <a:cubicBezTo>
                    <a:pt x="4604" y="5838"/>
                    <a:pt x="4904" y="6105"/>
                    <a:pt x="5204" y="6372"/>
                  </a:cubicBezTo>
                  <a:cubicBezTo>
                    <a:pt x="5004" y="6038"/>
                    <a:pt x="4737" y="5705"/>
                    <a:pt x="4470" y="5438"/>
                  </a:cubicBezTo>
                  <a:cubicBezTo>
                    <a:pt x="3937" y="4804"/>
                    <a:pt x="3303" y="4037"/>
                    <a:pt x="2602" y="3203"/>
                  </a:cubicBezTo>
                  <a:lnTo>
                    <a:pt x="768" y="935"/>
                  </a:lnTo>
                  <a:cubicBezTo>
                    <a:pt x="534" y="601"/>
                    <a:pt x="267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4505050" y="4818050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1"/>
                  </a:moveTo>
                  <a:cubicBezTo>
                    <a:pt x="201" y="368"/>
                    <a:pt x="434" y="701"/>
                    <a:pt x="668" y="1002"/>
                  </a:cubicBezTo>
                  <a:cubicBezTo>
                    <a:pt x="1101" y="1602"/>
                    <a:pt x="1735" y="2436"/>
                    <a:pt x="2469" y="3303"/>
                  </a:cubicBezTo>
                  <a:cubicBezTo>
                    <a:pt x="3203" y="4204"/>
                    <a:pt x="3870" y="4971"/>
                    <a:pt x="4370" y="5505"/>
                  </a:cubicBezTo>
                  <a:cubicBezTo>
                    <a:pt x="4637" y="5805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1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4333275" y="4768850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368"/>
                    <a:pt x="400" y="701"/>
                    <a:pt x="667" y="1035"/>
                  </a:cubicBezTo>
                  <a:cubicBezTo>
                    <a:pt x="1101" y="1635"/>
                    <a:pt x="1735" y="2436"/>
                    <a:pt x="2469" y="3336"/>
                  </a:cubicBezTo>
                  <a:cubicBezTo>
                    <a:pt x="3169" y="4204"/>
                    <a:pt x="3870" y="4971"/>
                    <a:pt x="4370" y="5538"/>
                  </a:cubicBezTo>
                  <a:cubicBezTo>
                    <a:pt x="4637" y="5838"/>
                    <a:pt x="4937" y="6105"/>
                    <a:pt x="5237" y="6372"/>
                  </a:cubicBezTo>
                  <a:cubicBezTo>
                    <a:pt x="5004" y="6038"/>
                    <a:pt x="4770" y="5705"/>
                    <a:pt x="4503" y="5438"/>
                  </a:cubicBezTo>
                  <a:lnTo>
                    <a:pt x="2635" y="3203"/>
                  </a:lnTo>
                  <a:lnTo>
                    <a:pt x="801" y="935"/>
                  </a:lnTo>
                  <a:cubicBezTo>
                    <a:pt x="567" y="601"/>
                    <a:pt x="300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161475" y="4720500"/>
              <a:ext cx="130950" cy="158450"/>
            </a:xfrm>
            <a:custGeom>
              <a:avLst/>
              <a:gdLst/>
              <a:ahLst/>
              <a:cxnLst/>
              <a:rect l="l" t="t" r="r" b="b"/>
              <a:pathLst>
                <a:path w="5238" h="6338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334"/>
                    <a:pt x="401" y="701"/>
                    <a:pt x="668" y="1001"/>
                  </a:cubicBezTo>
                  <a:cubicBezTo>
                    <a:pt x="1101" y="1601"/>
                    <a:pt x="1735" y="2435"/>
                    <a:pt x="2469" y="3302"/>
                  </a:cubicBezTo>
                  <a:cubicBezTo>
                    <a:pt x="3169" y="4203"/>
                    <a:pt x="3870" y="4970"/>
                    <a:pt x="4370" y="5504"/>
                  </a:cubicBezTo>
                  <a:cubicBezTo>
                    <a:pt x="4637" y="5804"/>
                    <a:pt x="4937" y="6104"/>
                    <a:pt x="5238" y="6338"/>
                  </a:cubicBezTo>
                  <a:cubicBezTo>
                    <a:pt x="5004" y="6004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3989675" y="4671275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6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471" y="5405"/>
                  </a:cubicBezTo>
                  <a:lnTo>
                    <a:pt x="2603" y="3170"/>
                  </a:lnTo>
                  <a:lnTo>
                    <a:pt x="802" y="935"/>
                  </a:lnTo>
                  <a:cubicBezTo>
                    <a:pt x="535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3817900" y="4622925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0" y="0"/>
                  </a:moveTo>
                  <a:cubicBezTo>
                    <a:pt x="167" y="334"/>
                    <a:pt x="401" y="667"/>
                    <a:pt x="668" y="1001"/>
                  </a:cubicBezTo>
                  <a:cubicBezTo>
                    <a:pt x="1101" y="1601"/>
                    <a:pt x="1735" y="2402"/>
                    <a:pt x="2435" y="3303"/>
                  </a:cubicBezTo>
                  <a:cubicBezTo>
                    <a:pt x="3169" y="4170"/>
                    <a:pt x="3870" y="4970"/>
                    <a:pt x="4370" y="5504"/>
                  </a:cubicBezTo>
                  <a:cubicBezTo>
                    <a:pt x="4637" y="5804"/>
                    <a:pt x="4904" y="6071"/>
                    <a:pt x="5237" y="6338"/>
                  </a:cubicBezTo>
                  <a:cubicBezTo>
                    <a:pt x="5004" y="6005"/>
                    <a:pt x="4770" y="5671"/>
                    <a:pt x="4470" y="5404"/>
                  </a:cubicBezTo>
                  <a:lnTo>
                    <a:pt x="2602" y="3169"/>
                  </a:lnTo>
                  <a:lnTo>
                    <a:pt x="768" y="901"/>
                  </a:lnTo>
                  <a:cubicBezTo>
                    <a:pt x="534" y="567"/>
                    <a:pt x="267" y="267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646100" y="4563700"/>
              <a:ext cx="130950" cy="159325"/>
            </a:xfrm>
            <a:custGeom>
              <a:avLst/>
              <a:gdLst/>
              <a:ahLst/>
              <a:cxnLst/>
              <a:rect l="l" t="t" r="r" b="b"/>
              <a:pathLst>
                <a:path w="5238" h="6373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368"/>
                    <a:pt x="401" y="701"/>
                    <a:pt x="668" y="1035"/>
                  </a:cubicBezTo>
                  <a:cubicBezTo>
                    <a:pt x="1102" y="1635"/>
                    <a:pt x="1735" y="2436"/>
                    <a:pt x="2436" y="3337"/>
                  </a:cubicBezTo>
                  <a:cubicBezTo>
                    <a:pt x="3170" y="4204"/>
                    <a:pt x="3870" y="4971"/>
                    <a:pt x="4371" y="5538"/>
                  </a:cubicBezTo>
                  <a:cubicBezTo>
                    <a:pt x="4637" y="5838"/>
                    <a:pt x="4904" y="6105"/>
                    <a:pt x="5238" y="6372"/>
                  </a:cubicBezTo>
                  <a:cubicBezTo>
                    <a:pt x="5004" y="6039"/>
                    <a:pt x="4738" y="5705"/>
                    <a:pt x="4471" y="5438"/>
                  </a:cubicBezTo>
                  <a:lnTo>
                    <a:pt x="2603" y="3203"/>
                  </a:lnTo>
                  <a:lnTo>
                    <a:pt x="768" y="935"/>
                  </a:lnTo>
                  <a:cubicBezTo>
                    <a:pt x="535" y="601"/>
                    <a:pt x="268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3454300" y="4511175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0"/>
                  </a:moveTo>
                  <a:cubicBezTo>
                    <a:pt x="201" y="334"/>
                    <a:pt x="434" y="668"/>
                    <a:pt x="668" y="1001"/>
                  </a:cubicBezTo>
                  <a:cubicBezTo>
                    <a:pt x="1101" y="1602"/>
                    <a:pt x="1735" y="2435"/>
                    <a:pt x="2469" y="3303"/>
                  </a:cubicBezTo>
                  <a:cubicBezTo>
                    <a:pt x="3170" y="4170"/>
                    <a:pt x="3870" y="4971"/>
                    <a:pt x="4370" y="5504"/>
                  </a:cubicBezTo>
                  <a:cubicBezTo>
                    <a:pt x="4637" y="5805"/>
                    <a:pt x="4938" y="6071"/>
                    <a:pt x="5238" y="6338"/>
                  </a:cubicBezTo>
                  <a:cubicBezTo>
                    <a:pt x="5038" y="6005"/>
                    <a:pt x="4771" y="5704"/>
                    <a:pt x="4504" y="5404"/>
                  </a:cubicBezTo>
                  <a:cubicBezTo>
                    <a:pt x="3970" y="4770"/>
                    <a:pt x="3336" y="4003"/>
                    <a:pt x="2636" y="3169"/>
                  </a:cubicBezTo>
                  <a:lnTo>
                    <a:pt x="801" y="901"/>
                  </a:lnTo>
                  <a:cubicBezTo>
                    <a:pt x="568" y="567"/>
                    <a:pt x="301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263325" y="4457800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0"/>
                  </a:moveTo>
                  <a:cubicBezTo>
                    <a:pt x="168" y="334"/>
                    <a:pt x="401" y="668"/>
                    <a:pt x="668" y="1001"/>
                  </a:cubicBezTo>
                  <a:cubicBezTo>
                    <a:pt x="1102" y="1602"/>
                    <a:pt x="1735" y="2436"/>
                    <a:pt x="2436" y="3303"/>
                  </a:cubicBezTo>
                  <a:cubicBezTo>
                    <a:pt x="3170" y="4204"/>
                    <a:pt x="3870" y="4971"/>
                    <a:pt x="4371" y="5504"/>
                  </a:cubicBezTo>
                  <a:cubicBezTo>
                    <a:pt x="4638" y="5805"/>
                    <a:pt x="4904" y="6105"/>
                    <a:pt x="5238" y="6338"/>
                  </a:cubicBezTo>
                  <a:cubicBezTo>
                    <a:pt x="5004" y="6005"/>
                    <a:pt x="4771" y="5705"/>
                    <a:pt x="4471" y="5404"/>
                  </a:cubicBezTo>
                  <a:lnTo>
                    <a:pt x="2603" y="3169"/>
                  </a:lnTo>
                  <a:cubicBezTo>
                    <a:pt x="1936" y="2302"/>
                    <a:pt x="1302" y="1535"/>
                    <a:pt x="768" y="901"/>
                  </a:cubicBezTo>
                  <a:cubicBezTo>
                    <a:pt x="535" y="568"/>
                    <a:pt x="268" y="267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070700" y="4395250"/>
              <a:ext cx="131775" cy="159300"/>
            </a:xfrm>
            <a:custGeom>
              <a:avLst/>
              <a:gdLst/>
              <a:ahLst/>
              <a:cxnLst/>
              <a:rect l="l" t="t" r="r" b="b"/>
              <a:pathLst>
                <a:path w="5271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368"/>
                    <a:pt x="401" y="701"/>
                    <a:pt x="668" y="1035"/>
                  </a:cubicBezTo>
                  <a:cubicBezTo>
                    <a:pt x="1101" y="1635"/>
                    <a:pt x="1768" y="2469"/>
                    <a:pt x="2469" y="3336"/>
                  </a:cubicBezTo>
                  <a:cubicBezTo>
                    <a:pt x="3203" y="4204"/>
                    <a:pt x="3870" y="5004"/>
                    <a:pt x="4404" y="5538"/>
                  </a:cubicBezTo>
                  <a:cubicBezTo>
                    <a:pt x="4637" y="5838"/>
                    <a:pt x="4937" y="6138"/>
                    <a:pt x="5271" y="6372"/>
                  </a:cubicBezTo>
                  <a:cubicBezTo>
                    <a:pt x="5037" y="6038"/>
                    <a:pt x="4770" y="5705"/>
                    <a:pt x="4504" y="5438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7" y="601"/>
                    <a:pt x="301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878050" y="4341875"/>
              <a:ext cx="130950" cy="158475"/>
            </a:xfrm>
            <a:custGeom>
              <a:avLst/>
              <a:gdLst/>
              <a:ahLst/>
              <a:cxnLst/>
              <a:rect l="l" t="t" r="r" b="b"/>
              <a:pathLst>
                <a:path w="5238" h="6339" extrusionOk="0">
                  <a:moveTo>
                    <a:pt x="1" y="1"/>
                  </a:moveTo>
                  <a:cubicBezTo>
                    <a:pt x="201" y="368"/>
                    <a:pt x="401" y="701"/>
                    <a:pt x="668" y="1002"/>
                  </a:cubicBezTo>
                  <a:cubicBezTo>
                    <a:pt x="1102" y="1635"/>
                    <a:pt x="1735" y="2436"/>
                    <a:pt x="2469" y="3337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38"/>
                    <a:pt x="4938" y="6105"/>
                    <a:pt x="5238" y="6339"/>
                  </a:cubicBezTo>
                  <a:cubicBezTo>
                    <a:pt x="5004" y="6005"/>
                    <a:pt x="4771" y="5705"/>
                    <a:pt x="4504" y="5405"/>
                  </a:cubicBezTo>
                  <a:lnTo>
                    <a:pt x="2636" y="3170"/>
                  </a:lnTo>
                  <a:cubicBezTo>
                    <a:pt x="1936" y="2336"/>
                    <a:pt x="1302" y="1569"/>
                    <a:pt x="801" y="935"/>
                  </a:cubicBez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684600" y="4285175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67"/>
                    <a:pt x="400" y="701"/>
                    <a:pt x="667" y="1001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69" y="4971"/>
                    <a:pt x="4370" y="5538"/>
                  </a:cubicBezTo>
                  <a:cubicBezTo>
                    <a:pt x="4637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04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2497800" y="4232650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67"/>
                    <a:pt x="400" y="701"/>
                    <a:pt x="667" y="1034"/>
                  </a:cubicBezTo>
                  <a:cubicBezTo>
                    <a:pt x="1101" y="1635"/>
                    <a:pt x="1735" y="2435"/>
                    <a:pt x="2468" y="3336"/>
                  </a:cubicBezTo>
                  <a:cubicBezTo>
                    <a:pt x="3169" y="4203"/>
                    <a:pt x="3869" y="4970"/>
                    <a:pt x="4370" y="5537"/>
                  </a:cubicBezTo>
                  <a:cubicBezTo>
                    <a:pt x="4637" y="5838"/>
                    <a:pt x="4937" y="6104"/>
                    <a:pt x="5237" y="6371"/>
                  </a:cubicBezTo>
                  <a:cubicBezTo>
                    <a:pt x="5004" y="6038"/>
                    <a:pt x="4770" y="5704"/>
                    <a:pt x="4470" y="5437"/>
                  </a:cubicBezTo>
                  <a:lnTo>
                    <a:pt x="2635" y="3202"/>
                  </a:lnTo>
                  <a:cubicBezTo>
                    <a:pt x="1935" y="2335"/>
                    <a:pt x="1301" y="1568"/>
                    <a:pt x="801" y="934"/>
                  </a:cubicBezTo>
                  <a:cubicBezTo>
                    <a:pt x="567" y="600"/>
                    <a:pt x="300" y="300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2306825" y="4182600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68"/>
                    <a:pt x="401" y="701"/>
                    <a:pt x="667" y="1035"/>
                  </a:cubicBezTo>
                  <a:cubicBezTo>
                    <a:pt x="1101" y="1635"/>
                    <a:pt x="1701" y="2436"/>
                    <a:pt x="2435" y="3336"/>
                  </a:cubicBezTo>
                  <a:cubicBezTo>
                    <a:pt x="3169" y="4204"/>
                    <a:pt x="3836" y="4971"/>
                    <a:pt x="4370" y="5538"/>
                  </a:cubicBezTo>
                  <a:cubicBezTo>
                    <a:pt x="4604" y="5838"/>
                    <a:pt x="4904" y="6105"/>
                    <a:pt x="5237" y="6372"/>
                  </a:cubicBezTo>
                  <a:cubicBezTo>
                    <a:pt x="5004" y="6038"/>
                    <a:pt x="4737" y="5705"/>
                    <a:pt x="4470" y="5438"/>
                  </a:cubicBezTo>
                  <a:lnTo>
                    <a:pt x="2602" y="3203"/>
                  </a:lnTo>
                  <a:lnTo>
                    <a:pt x="767" y="935"/>
                  </a:lnTo>
                  <a:cubicBezTo>
                    <a:pt x="534" y="601"/>
                    <a:pt x="267" y="30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2139200" y="4126725"/>
              <a:ext cx="130125" cy="158475"/>
            </a:xfrm>
            <a:custGeom>
              <a:avLst/>
              <a:gdLst/>
              <a:ahLst/>
              <a:cxnLst/>
              <a:rect l="l" t="t" r="r" b="b"/>
              <a:pathLst>
                <a:path w="5205" h="6339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34"/>
                    <a:pt x="367" y="701"/>
                    <a:pt x="634" y="1001"/>
                  </a:cubicBezTo>
                  <a:cubicBezTo>
                    <a:pt x="1068" y="1635"/>
                    <a:pt x="1702" y="2436"/>
                    <a:pt x="2436" y="3336"/>
                  </a:cubicBezTo>
                  <a:cubicBezTo>
                    <a:pt x="3136" y="4204"/>
                    <a:pt x="3837" y="4971"/>
                    <a:pt x="4337" y="5505"/>
                  </a:cubicBezTo>
                  <a:cubicBezTo>
                    <a:pt x="4604" y="5838"/>
                    <a:pt x="4871" y="6105"/>
                    <a:pt x="5204" y="6339"/>
                  </a:cubicBezTo>
                  <a:cubicBezTo>
                    <a:pt x="4971" y="6005"/>
                    <a:pt x="4737" y="5705"/>
                    <a:pt x="4470" y="5405"/>
                  </a:cubicBezTo>
                  <a:lnTo>
                    <a:pt x="2602" y="3170"/>
                  </a:lnTo>
                  <a:lnTo>
                    <a:pt x="768" y="901"/>
                  </a:lnTo>
                  <a:cubicBezTo>
                    <a:pt x="534" y="568"/>
                    <a:pt x="267" y="268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1969900" y="4070850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35" y="701"/>
                    <a:pt x="668" y="1001"/>
                  </a:cubicBezTo>
                  <a:cubicBezTo>
                    <a:pt x="1102" y="1602"/>
                    <a:pt x="1736" y="2436"/>
                    <a:pt x="2469" y="3303"/>
                  </a:cubicBezTo>
                  <a:cubicBezTo>
                    <a:pt x="3203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9"/>
                  </a:cubicBezTo>
                  <a:cubicBezTo>
                    <a:pt x="5038" y="6005"/>
                    <a:pt x="4771" y="5705"/>
                    <a:pt x="4504" y="5405"/>
                  </a:cubicBezTo>
                  <a:lnTo>
                    <a:pt x="2636" y="3170"/>
                  </a:lnTo>
                  <a:lnTo>
                    <a:pt x="802" y="901"/>
                  </a:lnTo>
                  <a:cubicBezTo>
                    <a:pt x="568" y="568"/>
                    <a:pt x="301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1818125" y="4029150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334"/>
                    <a:pt x="401" y="701"/>
                    <a:pt x="668" y="1002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37" y="4971"/>
                    <a:pt x="4371" y="5505"/>
                  </a:cubicBezTo>
                  <a:cubicBezTo>
                    <a:pt x="4604" y="5805"/>
                    <a:pt x="4904" y="6105"/>
                    <a:pt x="5238" y="6339"/>
                  </a:cubicBezTo>
                  <a:cubicBezTo>
                    <a:pt x="5005" y="6005"/>
                    <a:pt x="4771" y="5705"/>
                    <a:pt x="4504" y="5405"/>
                  </a:cubicBezTo>
                  <a:lnTo>
                    <a:pt x="2603" y="3170"/>
                  </a:lnTo>
                  <a:lnTo>
                    <a:pt x="768" y="902"/>
                  </a:lnTo>
                  <a:cubicBezTo>
                    <a:pt x="535" y="568"/>
                    <a:pt x="268" y="26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1643000" y="3981625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34"/>
                    <a:pt x="401" y="668"/>
                    <a:pt x="668" y="1001"/>
                  </a:cubicBezTo>
                  <a:cubicBezTo>
                    <a:pt x="1102" y="1602"/>
                    <a:pt x="1736" y="2402"/>
                    <a:pt x="2469" y="3303"/>
                  </a:cubicBezTo>
                  <a:cubicBezTo>
                    <a:pt x="3170" y="4170"/>
                    <a:pt x="3870" y="4971"/>
                    <a:pt x="4371" y="5504"/>
                  </a:cubicBezTo>
                  <a:cubicBezTo>
                    <a:pt x="4638" y="5805"/>
                    <a:pt x="4938" y="6072"/>
                    <a:pt x="5238" y="6338"/>
                  </a:cubicBezTo>
                  <a:cubicBezTo>
                    <a:pt x="5005" y="6005"/>
                    <a:pt x="4771" y="5671"/>
                    <a:pt x="4504" y="5371"/>
                  </a:cubicBezTo>
                  <a:lnTo>
                    <a:pt x="2636" y="3169"/>
                  </a:lnTo>
                  <a:lnTo>
                    <a:pt x="802" y="901"/>
                  </a:lnTo>
                  <a:cubicBezTo>
                    <a:pt x="568" y="568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1483725" y="3934925"/>
              <a:ext cx="130950" cy="159300"/>
            </a:xfrm>
            <a:custGeom>
              <a:avLst/>
              <a:gdLst/>
              <a:ahLst/>
              <a:cxnLst/>
              <a:rect l="l" t="t" r="r" b="b"/>
              <a:pathLst>
                <a:path w="5238" h="6372" extrusionOk="0">
                  <a:moveTo>
                    <a:pt x="1" y="1"/>
                  </a:moveTo>
                  <a:cubicBezTo>
                    <a:pt x="201" y="367"/>
                    <a:pt x="434" y="701"/>
                    <a:pt x="668" y="1035"/>
                  </a:cubicBezTo>
                  <a:cubicBezTo>
                    <a:pt x="1102" y="1635"/>
                    <a:pt x="1735" y="2436"/>
                    <a:pt x="2469" y="3336"/>
                  </a:cubicBezTo>
                  <a:cubicBezTo>
                    <a:pt x="3203" y="4204"/>
                    <a:pt x="3870" y="4971"/>
                    <a:pt x="4371" y="5538"/>
                  </a:cubicBezTo>
                  <a:cubicBezTo>
                    <a:pt x="4637" y="5838"/>
                    <a:pt x="4938" y="6105"/>
                    <a:pt x="5238" y="6372"/>
                  </a:cubicBezTo>
                  <a:cubicBezTo>
                    <a:pt x="5038" y="6005"/>
                    <a:pt x="4804" y="5705"/>
                    <a:pt x="4537" y="5404"/>
                  </a:cubicBezTo>
                  <a:lnTo>
                    <a:pt x="2636" y="3203"/>
                  </a:lnTo>
                  <a:lnTo>
                    <a:pt x="801" y="935"/>
                  </a:lnTo>
                  <a:cubicBezTo>
                    <a:pt x="568" y="601"/>
                    <a:pt x="301" y="301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1304425" y="3879050"/>
              <a:ext cx="130975" cy="158475"/>
            </a:xfrm>
            <a:custGeom>
              <a:avLst/>
              <a:gdLst/>
              <a:ahLst/>
              <a:cxnLst/>
              <a:rect l="l" t="t" r="r" b="b"/>
              <a:pathLst>
                <a:path w="5239" h="6339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368"/>
                    <a:pt x="401" y="701"/>
                    <a:pt x="668" y="1001"/>
                  </a:cubicBezTo>
                  <a:cubicBezTo>
                    <a:pt x="1102" y="1602"/>
                    <a:pt x="1736" y="2436"/>
                    <a:pt x="2436" y="3303"/>
                  </a:cubicBezTo>
                  <a:cubicBezTo>
                    <a:pt x="3170" y="4204"/>
                    <a:pt x="3870" y="4971"/>
                    <a:pt x="4371" y="5505"/>
                  </a:cubicBezTo>
                  <a:cubicBezTo>
                    <a:pt x="4638" y="5805"/>
                    <a:pt x="4938" y="6105"/>
                    <a:pt x="5238" y="6338"/>
                  </a:cubicBezTo>
                  <a:cubicBezTo>
                    <a:pt x="5005" y="6005"/>
                    <a:pt x="4771" y="5705"/>
                    <a:pt x="4471" y="5404"/>
                  </a:cubicBezTo>
                  <a:lnTo>
                    <a:pt x="2636" y="3170"/>
                  </a:lnTo>
                  <a:lnTo>
                    <a:pt x="802" y="935"/>
                  </a:lnTo>
                  <a:cubicBezTo>
                    <a:pt x="535" y="601"/>
                    <a:pt x="301" y="267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1948225" y="3728775"/>
              <a:ext cx="491225" cy="265600"/>
            </a:xfrm>
            <a:custGeom>
              <a:avLst/>
              <a:gdLst/>
              <a:ahLst/>
              <a:cxnLst/>
              <a:rect l="l" t="t" r="r" b="b"/>
              <a:pathLst>
                <a:path w="19649" h="10624" extrusionOk="0">
                  <a:moveTo>
                    <a:pt x="10733" y="1"/>
                  </a:moveTo>
                  <a:cubicBezTo>
                    <a:pt x="10270" y="1"/>
                    <a:pt x="9805" y="25"/>
                    <a:pt x="9341" y="74"/>
                  </a:cubicBezTo>
                  <a:cubicBezTo>
                    <a:pt x="7006" y="207"/>
                    <a:pt x="4737" y="941"/>
                    <a:pt x="2703" y="2142"/>
                  </a:cubicBezTo>
                  <a:cubicBezTo>
                    <a:pt x="1" y="3843"/>
                    <a:pt x="301" y="7913"/>
                    <a:pt x="3270" y="9147"/>
                  </a:cubicBezTo>
                  <a:cubicBezTo>
                    <a:pt x="5520" y="10107"/>
                    <a:pt x="7622" y="10623"/>
                    <a:pt x="9736" y="10623"/>
                  </a:cubicBezTo>
                  <a:cubicBezTo>
                    <a:pt x="11883" y="10623"/>
                    <a:pt x="14042" y="10090"/>
                    <a:pt x="16379" y="8947"/>
                  </a:cubicBezTo>
                  <a:cubicBezTo>
                    <a:pt x="19648" y="7346"/>
                    <a:pt x="19548" y="2809"/>
                    <a:pt x="16679" y="1408"/>
                  </a:cubicBezTo>
                  <a:cubicBezTo>
                    <a:pt x="14827" y="482"/>
                    <a:pt x="12796" y="1"/>
                    <a:pt x="107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2150050" y="2553100"/>
              <a:ext cx="65050" cy="1226750"/>
            </a:xfrm>
            <a:custGeom>
              <a:avLst/>
              <a:gdLst/>
              <a:ahLst/>
              <a:cxnLst/>
              <a:rect l="l" t="t" r="r" b="b"/>
              <a:pathLst>
                <a:path w="2602" h="49070" extrusionOk="0">
                  <a:moveTo>
                    <a:pt x="1801" y="1"/>
                  </a:moveTo>
                  <a:lnTo>
                    <a:pt x="1770" y="3"/>
                  </a:lnTo>
                  <a:lnTo>
                    <a:pt x="1770" y="3"/>
                  </a:lnTo>
                  <a:lnTo>
                    <a:pt x="1768" y="1"/>
                  </a:lnTo>
                  <a:lnTo>
                    <a:pt x="1768" y="1"/>
                  </a:lnTo>
                  <a:cubicBezTo>
                    <a:pt x="1768" y="1"/>
                    <a:pt x="1768" y="2"/>
                    <a:pt x="1768" y="3"/>
                  </a:cubicBezTo>
                  <a:lnTo>
                    <a:pt x="1768" y="3"/>
                  </a:lnTo>
                  <a:lnTo>
                    <a:pt x="434" y="101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467" y="134"/>
                  </a:lnTo>
                  <a:lnTo>
                    <a:pt x="1768" y="36"/>
                  </a:lnTo>
                  <a:lnTo>
                    <a:pt x="1768" y="36"/>
                  </a:lnTo>
                  <a:cubicBezTo>
                    <a:pt x="1803" y="5557"/>
                    <a:pt x="2069" y="25270"/>
                    <a:pt x="2402" y="48702"/>
                  </a:cubicBezTo>
                  <a:lnTo>
                    <a:pt x="2402" y="48744"/>
                  </a:lnTo>
                  <a:lnTo>
                    <a:pt x="2402" y="48744"/>
                  </a:lnTo>
                  <a:lnTo>
                    <a:pt x="1065" y="48860"/>
                  </a:lnTo>
                  <a:lnTo>
                    <a:pt x="1065" y="48860"/>
                  </a:lnTo>
                  <a:cubicBezTo>
                    <a:pt x="799" y="35361"/>
                    <a:pt x="533" y="23227"/>
                    <a:pt x="334" y="14411"/>
                  </a:cubicBezTo>
                  <a:cubicBezTo>
                    <a:pt x="234" y="10008"/>
                    <a:pt x="167" y="6439"/>
                    <a:pt x="100" y="3970"/>
                  </a:cubicBezTo>
                  <a:cubicBezTo>
                    <a:pt x="67" y="2736"/>
                    <a:pt x="33" y="1802"/>
                    <a:pt x="33" y="1135"/>
                  </a:cubicBezTo>
                  <a:cubicBezTo>
                    <a:pt x="0" y="801"/>
                    <a:pt x="0" y="568"/>
                    <a:pt x="0" y="401"/>
                  </a:cubicBezTo>
                  <a:lnTo>
                    <a:pt x="0" y="1101"/>
                  </a:lnTo>
                  <a:cubicBezTo>
                    <a:pt x="0" y="1769"/>
                    <a:pt x="33" y="2703"/>
                    <a:pt x="33" y="3937"/>
                  </a:cubicBezTo>
                  <a:cubicBezTo>
                    <a:pt x="100" y="6405"/>
                    <a:pt x="134" y="9941"/>
                    <a:pt x="234" y="14344"/>
                  </a:cubicBezTo>
                  <a:lnTo>
                    <a:pt x="867" y="48969"/>
                  </a:lnTo>
                  <a:lnTo>
                    <a:pt x="867" y="49069"/>
                  </a:lnTo>
                  <a:lnTo>
                    <a:pt x="967" y="49069"/>
                  </a:lnTo>
                  <a:lnTo>
                    <a:pt x="2502" y="48936"/>
                  </a:lnTo>
                  <a:lnTo>
                    <a:pt x="2602" y="48936"/>
                  </a:lnTo>
                  <a:lnTo>
                    <a:pt x="2602" y="48836"/>
                  </a:lnTo>
                  <a:lnTo>
                    <a:pt x="2602" y="48702"/>
                  </a:lnTo>
                  <a:cubicBezTo>
                    <a:pt x="2268" y="25219"/>
                    <a:pt x="1935" y="5471"/>
                    <a:pt x="1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2076650" y="1929325"/>
              <a:ext cx="1156700" cy="778925"/>
            </a:xfrm>
            <a:custGeom>
              <a:avLst/>
              <a:gdLst/>
              <a:ahLst/>
              <a:cxnLst/>
              <a:rect l="l" t="t" r="r" b="b"/>
              <a:pathLst>
                <a:path w="46268" h="31157" extrusionOk="0">
                  <a:moveTo>
                    <a:pt x="45100" y="0"/>
                  </a:moveTo>
                  <a:lnTo>
                    <a:pt x="44999" y="67"/>
                  </a:lnTo>
                  <a:lnTo>
                    <a:pt x="13077" y="21082"/>
                  </a:lnTo>
                  <a:lnTo>
                    <a:pt x="3470" y="27420"/>
                  </a:lnTo>
                  <a:lnTo>
                    <a:pt x="868" y="29121"/>
                  </a:lnTo>
                  <a:lnTo>
                    <a:pt x="201" y="29588"/>
                  </a:lnTo>
                  <a:lnTo>
                    <a:pt x="1" y="29722"/>
                  </a:lnTo>
                  <a:cubicBezTo>
                    <a:pt x="1" y="29722"/>
                    <a:pt x="67" y="29688"/>
                    <a:pt x="234" y="29588"/>
                  </a:cubicBezTo>
                  <a:lnTo>
                    <a:pt x="935" y="29121"/>
                  </a:lnTo>
                  <a:lnTo>
                    <a:pt x="3570" y="27420"/>
                  </a:lnTo>
                  <a:lnTo>
                    <a:pt x="13210" y="21149"/>
                  </a:lnTo>
                  <a:lnTo>
                    <a:pt x="45030" y="334"/>
                  </a:lnTo>
                  <a:lnTo>
                    <a:pt x="45030" y="334"/>
                  </a:lnTo>
                  <a:cubicBezTo>
                    <a:pt x="45314" y="777"/>
                    <a:pt x="45624" y="1272"/>
                    <a:pt x="45933" y="1768"/>
                  </a:cubicBezTo>
                  <a:cubicBezTo>
                    <a:pt x="45949" y="1799"/>
                    <a:pt x="45964" y="1830"/>
                    <a:pt x="45980" y="1858"/>
                  </a:cubicBezTo>
                  <a:lnTo>
                    <a:pt x="45980" y="1858"/>
                  </a:lnTo>
                  <a:cubicBezTo>
                    <a:pt x="24006" y="16053"/>
                    <a:pt x="5626" y="27985"/>
                    <a:pt x="858" y="31107"/>
                  </a:cubicBezTo>
                  <a:lnTo>
                    <a:pt x="858" y="31107"/>
                  </a:lnTo>
                  <a:cubicBezTo>
                    <a:pt x="563" y="30648"/>
                    <a:pt x="366" y="30320"/>
                    <a:pt x="234" y="30089"/>
                  </a:cubicBezTo>
                  <a:cubicBezTo>
                    <a:pt x="101" y="29855"/>
                    <a:pt x="1" y="29722"/>
                    <a:pt x="1" y="29722"/>
                  </a:cubicBezTo>
                  <a:lnTo>
                    <a:pt x="1" y="29722"/>
                  </a:lnTo>
                  <a:cubicBezTo>
                    <a:pt x="1" y="29722"/>
                    <a:pt x="67" y="29855"/>
                    <a:pt x="201" y="30089"/>
                  </a:cubicBezTo>
                  <a:lnTo>
                    <a:pt x="835" y="31156"/>
                  </a:lnTo>
                  <a:cubicBezTo>
                    <a:pt x="5638" y="28121"/>
                    <a:pt x="24118" y="16212"/>
                    <a:pt x="46167" y="1969"/>
                  </a:cubicBezTo>
                  <a:lnTo>
                    <a:pt x="46267" y="1902"/>
                  </a:lnTo>
                  <a:lnTo>
                    <a:pt x="46200" y="1835"/>
                  </a:lnTo>
                  <a:lnTo>
                    <a:pt x="46100" y="1668"/>
                  </a:lnTo>
                  <a:lnTo>
                    <a:pt x="45133" y="100"/>
                  </a:lnTo>
                  <a:lnTo>
                    <a:pt x="451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2090825" y="2588950"/>
              <a:ext cx="137125" cy="116625"/>
            </a:xfrm>
            <a:custGeom>
              <a:avLst/>
              <a:gdLst/>
              <a:ahLst/>
              <a:cxnLst/>
              <a:rect l="l" t="t" r="r" b="b"/>
              <a:pathLst>
                <a:path w="5485" h="4665" extrusionOk="0">
                  <a:moveTo>
                    <a:pt x="3098" y="0"/>
                  </a:moveTo>
                  <a:cubicBezTo>
                    <a:pt x="3077" y="0"/>
                    <a:pt x="3057" y="0"/>
                    <a:pt x="3036" y="1"/>
                  </a:cubicBezTo>
                  <a:cubicBezTo>
                    <a:pt x="935" y="68"/>
                    <a:pt x="1" y="2603"/>
                    <a:pt x="1502" y="4037"/>
                  </a:cubicBezTo>
                  <a:cubicBezTo>
                    <a:pt x="1976" y="4471"/>
                    <a:pt x="2541" y="4665"/>
                    <a:pt x="3091" y="4665"/>
                  </a:cubicBezTo>
                  <a:cubicBezTo>
                    <a:pt x="4321" y="4665"/>
                    <a:pt x="5484" y="3698"/>
                    <a:pt x="5438" y="2269"/>
                  </a:cubicBezTo>
                  <a:cubicBezTo>
                    <a:pt x="5372" y="989"/>
                    <a:pt x="4338" y="0"/>
                    <a:pt x="3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019825" y="1957350"/>
              <a:ext cx="619625" cy="479025"/>
            </a:xfrm>
            <a:custGeom>
              <a:avLst/>
              <a:gdLst/>
              <a:ahLst/>
              <a:cxnLst/>
              <a:rect l="l" t="t" r="r" b="b"/>
              <a:pathLst>
                <a:path w="24785" h="19161" extrusionOk="0">
                  <a:moveTo>
                    <a:pt x="13481" y="1"/>
                  </a:moveTo>
                  <a:cubicBezTo>
                    <a:pt x="13161" y="1"/>
                    <a:pt x="12837" y="26"/>
                    <a:pt x="12510" y="80"/>
                  </a:cubicBezTo>
                  <a:lnTo>
                    <a:pt x="5571" y="2682"/>
                  </a:lnTo>
                  <a:cubicBezTo>
                    <a:pt x="5571" y="2682"/>
                    <a:pt x="1" y="5851"/>
                    <a:pt x="3870" y="19161"/>
                  </a:cubicBezTo>
                  <a:cubicBezTo>
                    <a:pt x="3870" y="19161"/>
                    <a:pt x="19114" y="18994"/>
                    <a:pt x="24785" y="10288"/>
                  </a:cubicBezTo>
                  <a:cubicBezTo>
                    <a:pt x="24785" y="10288"/>
                    <a:pt x="19884" y="1"/>
                    <a:pt x="1348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19075" y="1797925"/>
              <a:ext cx="168475" cy="167275"/>
            </a:xfrm>
            <a:custGeom>
              <a:avLst/>
              <a:gdLst/>
              <a:ahLst/>
              <a:cxnLst/>
              <a:rect l="l" t="t" r="r" b="b"/>
              <a:pathLst>
                <a:path w="6739" h="6691" extrusionOk="0">
                  <a:moveTo>
                    <a:pt x="2961" y="1"/>
                  </a:moveTo>
                  <a:cubicBezTo>
                    <a:pt x="2743" y="1"/>
                    <a:pt x="2521" y="28"/>
                    <a:pt x="2302" y="86"/>
                  </a:cubicBezTo>
                  <a:cubicBezTo>
                    <a:pt x="834" y="486"/>
                    <a:pt x="0" y="2054"/>
                    <a:pt x="567" y="3488"/>
                  </a:cubicBezTo>
                  <a:lnTo>
                    <a:pt x="1801" y="6691"/>
                  </a:lnTo>
                  <a:lnTo>
                    <a:pt x="6738" y="5156"/>
                  </a:lnTo>
                  <a:lnTo>
                    <a:pt x="5371" y="1654"/>
                  </a:lnTo>
                  <a:cubicBezTo>
                    <a:pt x="4984" y="633"/>
                    <a:pt x="4005" y="1"/>
                    <a:pt x="296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1974075" y="3801500"/>
              <a:ext cx="432850" cy="153000"/>
            </a:xfrm>
            <a:custGeom>
              <a:avLst/>
              <a:gdLst/>
              <a:ahLst/>
              <a:cxnLst/>
              <a:rect l="l" t="t" r="r" b="b"/>
              <a:pathLst>
                <a:path w="17314" h="6120" extrusionOk="0">
                  <a:moveTo>
                    <a:pt x="17313" y="0"/>
                  </a:moveTo>
                  <a:cubicBezTo>
                    <a:pt x="17280" y="0"/>
                    <a:pt x="17280" y="301"/>
                    <a:pt x="17080" y="868"/>
                  </a:cubicBezTo>
                  <a:cubicBezTo>
                    <a:pt x="16913" y="1635"/>
                    <a:pt x="16546" y="2369"/>
                    <a:pt x="16046" y="2969"/>
                  </a:cubicBezTo>
                  <a:cubicBezTo>
                    <a:pt x="15278" y="3903"/>
                    <a:pt x="14311" y="4604"/>
                    <a:pt x="13210" y="5037"/>
                  </a:cubicBezTo>
                  <a:cubicBezTo>
                    <a:pt x="11843" y="5571"/>
                    <a:pt x="10408" y="5838"/>
                    <a:pt x="8940" y="5871"/>
                  </a:cubicBezTo>
                  <a:cubicBezTo>
                    <a:pt x="8616" y="5899"/>
                    <a:pt x="8292" y="5910"/>
                    <a:pt x="7970" y="5910"/>
                  </a:cubicBezTo>
                  <a:cubicBezTo>
                    <a:pt x="7531" y="5910"/>
                    <a:pt x="7096" y="5890"/>
                    <a:pt x="6672" y="5871"/>
                  </a:cubicBezTo>
                  <a:cubicBezTo>
                    <a:pt x="5972" y="5838"/>
                    <a:pt x="5271" y="5771"/>
                    <a:pt x="4604" y="5638"/>
                  </a:cubicBezTo>
                  <a:cubicBezTo>
                    <a:pt x="3437" y="5471"/>
                    <a:pt x="2302" y="4971"/>
                    <a:pt x="1402" y="4203"/>
                  </a:cubicBezTo>
                  <a:cubicBezTo>
                    <a:pt x="835" y="3670"/>
                    <a:pt x="401" y="2969"/>
                    <a:pt x="168" y="2202"/>
                  </a:cubicBezTo>
                  <a:cubicBezTo>
                    <a:pt x="101" y="1935"/>
                    <a:pt x="67" y="1635"/>
                    <a:pt x="34" y="1335"/>
                  </a:cubicBezTo>
                  <a:cubicBezTo>
                    <a:pt x="1" y="1435"/>
                    <a:pt x="1" y="1501"/>
                    <a:pt x="34" y="1568"/>
                  </a:cubicBezTo>
                  <a:cubicBezTo>
                    <a:pt x="34" y="1802"/>
                    <a:pt x="34" y="2002"/>
                    <a:pt x="101" y="2235"/>
                  </a:cubicBezTo>
                  <a:cubicBezTo>
                    <a:pt x="301" y="3036"/>
                    <a:pt x="735" y="3770"/>
                    <a:pt x="1335" y="4303"/>
                  </a:cubicBezTo>
                  <a:cubicBezTo>
                    <a:pt x="2269" y="5137"/>
                    <a:pt x="3403" y="5671"/>
                    <a:pt x="4604" y="5838"/>
                  </a:cubicBezTo>
                  <a:cubicBezTo>
                    <a:pt x="5305" y="5971"/>
                    <a:pt x="6005" y="6071"/>
                    <a:pt x="6706" y="6105"/>
                  </a:cubicBezTo>
                  <a:cubicBezTo>
                    <a:pt x="7195" y="6105"/>
                    <a:pt x="7699" y="6120"/>
                    <a:pt x="8218" y="6120"/>
                  </a:cubicBezTo>
                  <a:cubicBezTo>
                    <a:pt x="8477" y="6120"/>
                    <a:pt x="8740" y="6116"/>
                    <a:pt x="9007" y="6105"/>
                  </a:cubicBezTo>
                  <a:cubicBezTo>
                    <a:pt x="10475" y="6071"/>
                    <a:pt x="11943" y="5771"/>
                    <a:pt x="13310" y="5237"/>
                  </a:cubicBezTo>
                  <a:cubicBezTo>
                    <a:pt x="14444" y="4770"/>
                    <a:pt x="15445" y="4037"/>
                    <a:pt x="16212" y="3103"/>
                  </a:cubicBezTo>
                  <a:cubicBezTo>
                    <a:pt x="16713" y="2435"/>
                    <a:pt x="17046" y="1668"/>
                    <a:pt x="17213" y="868"/>
                  </a:cubicBezTo>
                  <a:cubicBezTo>
                    <a:pt x="17280" y="668"/>
                    <a:pt x="17280" y="434"/>
                    <a:pt x="17313" y="234"/>
                  </a:cubicBezTo>
                  <a:cubicBezTo>
                    <a:pt x="17313" y="134"/>
                    <a:pt x="17313" y="67"/>
                    <a:pt x="17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3104900" y="2146150"/>
              <a:ext cx="476175" cy="206825"/>
            </a:xfrm>
            <a:custGeom>
              <a:avLst/>
              <a:gdLst/>
              <a:ahLst/>
              <a:cxnLst/>
              <a:rect l="l" t="t" r="r" b="b"/>
              <a:pathLst>
                <a:path w="19047" h="8273" extrusionOk="0">
                  <a:moveTo>
                    <a:pt x="19047" y="0"/>
                  </a:moveTo>
                  <a:cubicBezTo>
                    <a:pt x="18980" y="0"/>
                    <a:pt x="18914" y="34"/>
                    <a:pt x="18847" y="100"/>
                  </a:cubicBezTo>
                  <a:lnTo>
                    <a:pt x="18380" y="501"/>
                  </a:lnTo>
                  <a:cubicBezTo>
                    <a:pt x="18180" y="701"/>
                    <a:pt x="17913" y="901"/>
                    <a:pt x="17613" y="1134"/>
                  </a:cubicBezTo>
                  <a:cubicBezTo>
                    <a:pt x="17312" y="1368"/>
                    <a:pt x="16979" y="1635"/>
                    <a:pt x="16612" y="1935"/>
                  </a:cubicBezTo>
                  <a:cubicBezTo>
                    <a:pt x="16245" y="2235"/>
                    <a:pt x="15811" y="2502"/>
                    <a:pt x="15344" y="2836"/>
                  </a:cubicBezTo>
                  <a:cubicBezTo>
                    <a:pt x="14911" y="3169"/>
                    <a:pt x="14377" y="3469"/>
                    <a:pt x="13843" y="3803"/>
                  </a:cubicBezTo>
                  <a:cubicBezTo>
                    <a:pt x="11508" y="5237"/>
                    <a:pt x="8973" y="6338"/>
                    <a:pt x="6338" y="7072"/>
                  </a:cubicBezTo>
                  <a:cubicBezTo>
                    <a:pt x="5737" y="7239"/>
                    <a:pt x="5137" y="7406"/>
                    <a:pt x="4603" y="7539"/>
                  </a:cubicBezTo>
                  <a:cubicBezTo>
                    <a:pt x="4070" y="7672"/>
                    <a:pt x="3536" y="7739"/>
                    <a:pt x="3069" y="7839"/>
                  </a:cubicBezTo>
                  <a:cubicBezTo>
                    <a:pt x="2602" y="7939"/>
                    <a:pt x="2168" y="7973"/>
                    <a:pt x="1801" y="8039"/>
                  </a:cubicBezTo>
                  <a:cubicBezTo>
                    <a:pt x="1401" y="8106"/>
                    <a:pt x="1101" y="8139"/>
                    <a:pt x="834" y="8139"/>
                  </a:cubicBezTo>
                  <a:lnTo>
                    <a:pt x="200" y="8206"/>
                  </a:lnTo>
                  <a:cubicBezTo>
                    <a:pt x="133" y="8206"/>
                    <a:pt x="67" y="8240"/>
                    <a:pt x="0" y="8273"/>
                  </a:cubicBezTo>
                  <a:lnTo>
                    <a:pt x="200" y="8273"/>
                  </a:lnTo>
                  <a:lnTo>
                    <a:pt x="834" y="8240"/>
                  </a:lnTo>
                  <a:cubicBezTo>
                    <a:pt x="1101" y="8206"/>
                    <a:pt x="1434" y="8173"/>
                    <a:pt x="1801" y="8139"/>
                  </a:cubicBezTo>
                  <a:cubicBezTo>
                    <a:pt x="2202" y="8106"/>
                    <a:pt x="2602" y="8039"/>
                    <a:pt x="3102" y="7973"/>
                  </a:cubicBezTo>
                  <a:cubicBezTo>
                    <a:pt x="3569" y="7906"/>
                    <a:pt x="4070" y="7806"/>
                    <a:pt x="4637" y="7706"/>
                  </a:cubicBezTo>
                  <a:cubicBezTo>
                    <a:pt x="5204" y="7606"/>
                    <a:pt x="5771" y="7439"/>
                    <a:pt x="6405" y="7272"/>
                  </a:cubicBezTo>
                  <a:cubicBezTo>
                    <a:pt x="7739" y="6905"/>
                    <a:pt x="9040" y="6438"/>
                    <a:pt x="10307" y="5905"/>
                  </a:cubicBezTo>
                  <a:cubicBezTo>
                    <a:pt x="11575" y="5337"/>
                    <a:pt x="12776" y="4704"/>
                    <a:pt x="13977" y="4003"/>
                  </a:cubicBezTo>
                  <a:cubicBezTo>
                    <a:pt x="14510" y="3636"/>
                    <a:pt x="15011" y="3303"/>
                    <a:pt x="15478" y="3002"/>
                  </a:cubicBezTo>
                  <a:cubicBezTo>
                    <a:pt x="15945" y="2669"/>
                    <a:pt x="16345" y="2369"/>
                    <a:pt x="16712" y="2068"/>
                  </a:cubicBezTo>
                  <a:cubicBezTo>
                    <a:pt x="17112" y="1768"/>
                    <a:pt x="17412" y="1468"/>
                    <a:pt x="17713" y="1235"/>
                  </a:cubicBezTo>
                  <a:cubicBezTo>
                    <a:pt x="18046" y="968"/>
                    <a:pt x="18246" y="734"/>
                    <a:pt x="18447" y="567"/>
                  </a:cubicBezTo>
                  <a:lnTo>
                    <a:pt x="18880" y="134"/>
                  </a:lnTo>
                  <a:cubicBezTo>
                    <a:pt x="18947" y="100"/>
                    <a:pt x="18980" y="34"/>
                    <a:pt x="19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811950" y="2926400"/>
              <a:ext cx="678000" cy="1018550"/>
            </a:xfrm>
            <a:custGeom>
              <a:avLst/>
              <a:gdLst/>
              <a:ahLst/>
              <a:cxnLst/>
              <a:rect l="l" t="t" r="r" b="b"/>
              <a:pathLst>
                <a:path w="27120" h="40742" extrusionOk="0">
                  <a:moveTo>
                    <a:pt x="11673" y="0"/>
                  </a:moveTo>
                  <a:cubicBezTo>
                    <a:pt x="8516" y="0"/>
                    <a:pt x="5317" y="1381"/>
                    <a:pt x="2096" y="1381"/>
                  </a:cubicBezTo>
                  <a:cubicBezTo>
                    <a:pt x="2065" y="1381"/>
                    <a:pt x="2033" y="1381"/>
                    <a:pt x="2002" y="1380"/>
                  </a:cubicBezTo>
                  <a:lnTo>
                    <a:pt x="1768" y="1781"/>
                  </a:lnTo>
                  <a:lnTo>
                    <a:pt x="1201" y="2047"/>
                  </a:lnTo>
                  <a:cubicBezTo>
                    <a:pt x="934" y="9052"/>
                    <a:pt x="634" y="16024"/>
                    <a:pt x="334" y="23029"/>
                  </a:cubicBezTo>
                  <a:cubicBezTo>
                    <a:pt x="167" y="26899"/>
                    <a:pt x="0" y="30835"/>
                    <a:pt x="1434" y="34604"/>
                  </a:cubicBezTo>
                  <a:lnTo>
                    <a:pt x="24551" y="40742"/>
                  </a:lnTo>
                  <a:cubicBezTo>
                    <a:pt x="25452" y="39174"/>
                    <a:pt x="26019" y="37439"/>
                    <a:pt x="26152" y="35638"/>
                  </a:cubicBezTo>
                  <a:cubicBezTo>
                    <a:pt x="26886" y="27866"/>
                    <a:pt x="27119" y="20094"/>
                    <a:pt x="26853" y="12321"/>
                  </a:cubicBezTo>
                  <a:cubicBezTo>
                    <a:pt x="26786" y="9886"/>
                    <a:pt x="27019" y="4249"/>
                    <a:pt x="24784" y="2715"/>
                  </a:cubicBezTo>
                  <a:cubicBezTo>
                    <a:pt x="20982" y="179"/>
                    <a:pt x="17513" y="1047"/>
                    <a:pt x="13677" y="213"/>
                  </a:cubicBezTo>
                  <a:cubicBezTo>
                    <a:pt x="13011" y="62"/>
                    <a:pt x="12343" y="0"/>
                    <a:pt x="1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3439300" y="3317825"/>
              <a:ext cx="1139175" cy="336175"/>
            </a:xfrm>
            <a:custGeom>
              <a:avLst/>
              <a:gdLst/>
              <a:ahLst/>
              <a:cxnLst/>
              <a:rect l="l" t="t" r="r" b="b"/>
              <a:pathLst>
                <a:path w="45567" h="13447" extrusionOk="0">
                  <a:moveTo>
                    <a:pt x="38761" y="0"/>
                  </a:moveTo>
                  <a:cubicBezTo>
                    <a:pt x="38461" y="0"/>
                    <a:pt x="18680" y="3970"/>
                    <a:pt x="18680" y="3970"/>
                  </a:cubicBezTo>
                  <a:cubicBezTo>
                    <a:pt x="18680" y="3970"/>
                    <a:pt x="4904" y="5171"/>
                    <a:pt x="4537" y="5404"/>
                  </a:cubicBezTo>
                  <a:cubicBezTo>
                    <a:pt x="4203" y="5638"/>
                    <a:pt x="0" y="13410"/>
                    <a:pt x="0" y="13410"/>
                  </a:cubicBezTo>
                  <a:cubicBezTo>
                    <a:pt x="161" y="13435"/>
                    <a:pt x="316" y="13446"/>
                    <a:pt x="465" y="13446"/>
                  </a:cubicBezTo>
                  <a:cubicBezTo>
                    <a:pt x="2928" y="13446"/>
                    <a:pt x="3936" y="10274"/>
                    <a:pt x="3936" y="10274"/>
                  </a:cubicBezTo>
                  <a:lnTo>
                    <a:pt x="6705" y="8673"/>
                  </a:lnTo>
                  <a:lnTo>
                    <a:pt x="10107" y="9107"/>
                  </a:lnTo>
                  <a:cubicBezTo>
                    <a:pt x="9140" y="9540"/>
                    <a:pt x="8306" y="9974"/>
                    <a:pt x="8073" y="10308"/>
                  </a:cubicBezTo>
                  <a:cubicBezTo>
                    <a:pt x="7339" y="11208"/>
                    <a:pt x="6939" y="12976"/>
                    <a:pt x="7372" y="13010"/>
                  </a:cubicBezTo>
                  <a:cubicBezTo>
                    <a:pt x="7384" y="13011"/>
                    <a:pt x="7396" y="13012"/>
                    <a:pt x="7408" y="13012"/>
                  </a:cubicBezTo>
                  <a:cubicBezTo>
                    <a:pt x="7882" y="13012"/>
                    <a:pt x="8726" y="11768"/>
                    <a:pt x="10808" y="11475"/>
                  </a:cubicBezTo>
                  <a:cubicBezTo>
                    <a:pt x="12943" y="11208"/>
                    <a:pt x="18380" y="10074"/>
                    <a:pt x="18380" y="10074"/>
                  </a:cubicBezTo>
                  <a:lnTo>
                    <a:pt x="20315" y="10308"/>
                  </a:lnTo>
                  <a:lnTo>
                    <a:pt x="45566" y="10775"/>
                  </a:lnTo>
                  <a:lnTo>
                    <a:pt x="3876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3680300" y="3510450"/>
              <a:ext cx="96750" cy="41725"/>
            </a:xfrm>
            <a:custGeom>
              <a:avLst/>
              <a:gdLst/>
              <a:ahLst/>
              <a:cxnLst/>
              <a:rect l="l" t="t" r="r" b="b"/>
              <a:pathLst>
                <a:path w="3870" h="1669" extrusionOk="0">
                  <a:moveTo>
                    <a:pt x="3870" y="1"/>
                  </a:moveTo>
                  <a:lnTo>
                    <a:pt x="3870" y="1"/>
                  </a:lnTo>
                  <a:cubicBezTo>
                    <a:pt x="3169" y="101"/>
                    <a:pt x="2502" y="334"/>
                    <a:pt x="1868" y="634"/>
                  </a:cubicBezTo>
                  <a:cubicBezTo>
                    <a:pt x="1201" y="901"/>
                    <a:pt x="568" y="1235"/>
                    <a:pt x="0" y="1669"/>
                  </a:cubicBezTo>
                  <a:cubicBezTo>
                    <a:pt x="668" y="1435"/>
                    <a:pt x="1301" y="1135"/>
                    <a:pt x="1935" y="835"/>
                  </a:cubicBezTo>
                  <a:cubicBezTo>
                    <a:pt x="2602" y="568"/>
                    <a:pt x="3236" y="301"/>
                    <a:pt x="387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4093100" y="1676900"/>
              <a:ext cx="598775" cy="1396375"/>
            </a:xfrm>
            <a:custGeom>
              <a:avLst/>
              <a:gdLst/>
              <a:ahLst/>
              <a:cxnLst/>
              <a:rect l="l" t="t" r="r" b="b"/>
              <a:pathLst>
                <a:path w="23951" h="55855" extrusionOk="0">
                  <a:moveTo>
                    <a:pt x="10701" y="0"/>
                  </a:moveTo>
                  <a:cubicBezTo>
                    <a:pt x="6471" y="0"/>
                    <a:pt x="2307" y="2829"/>
                    <a:pt x="1468" y="7762"/>
                  </a:cubicBezTo>
                  <a:lnTo>
                    <a:pt x="2369" y="10931"/>
                  </a:lnTo>
                  <a:cubicBezTo>
                    <a:pt x="3036" y="18570"/>
                    <a:pt x="3603" y="26709"/>
                    <a:pt x="0" y="33481"/>
                  </a:cubicBezTo>
                  <a:cubicBezTo>
                    <a:pt x="801" y="33314"/>
                    <a:pt x="1501" y="32847"/>
                    <a:pt x="2002" y="32180"/>
                  </a:cubicBezTo>
                  <a:lnTo>
                    <a:pt x="2002" y="32180"/>
                  </a:lnTo>
                  <a:cubicBezTo>
                    <a:pt x="1701" y="34715"/>
                    <a:pt x="1401" y="37317"/>
                    <a:pt x="1802" y="39819"/>
                  </a:cubicBezTo>
                  <a:cubicBezTo>
                    <a:pt x="2235" y="42354"/>
                    <a:pt x="3469" y="44822"/>
                    <a:pt x="5638" y="46190"/>
                  </a:cubicBezTo>
                  <a:cubicBezTo>
                    <a:pt x="5638" y="45890"/>
                    <a:pt x="5671" y="45556"/>
                    <a:pt x="5704" y="45256"/>
                  </a:cubicBezTo>
                  <a:cubicBezTo>
                    <a:pt x="6538" y="50660"/>
                    <a:pt x="11308" y="55196"/>
                    <a:pt x="16712" y="55797"/>
                  </a:cubicBezTo>
                  <a:cubicBezTo>
                    <a:pt x="17051" y="55835"/>
                    <a:pt x="17395" y="55855"/>
                    <a:pt x="17741" y="55855"/>
                  </a:cubicBezTo>
                  <a:cubicBezTo>
                    <a:pt x="19814" y="55855"/>
                    <a:pt x="21930" y="55144"/>
                    <a:pt x="23017" y="53428"/>
                  </a:cubicBezTo>
                  <a:cubicBezTo>
                    <a:pt x="23951" y="51927"/>
                    <a:pt x="23851" y="49993"/>
                    <a:pt x="23684" y="48191"/>
                  </a:cubicBezTo>
                  <a:lnTo>
                    <a:pt x="20748" y="13333"/>
                  </a:lnTo>
                  <a:cubicBezTo>
                    <a:pt x="20482" y="10097"/>
                    <a:pt x="20148" y="6695"/>
                    <a:pt x="18313" y="4026"/>
                  </a:cubicBezTo>
                  <a:cubicBezTo>
                    <a:pt x="16400" y="1270"/>
                    <a:pt x="13536" y="0"/>
                    <a:pt x="10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301575" y="2428850"/>
              <a:ext cx="1057450" cy="1288450"/>
            </a:xfrm>
            <a:custGeom>
              <a:avLst/>
              <a:gdLst/>
              <a:ahLst/>
              <a:cxnLst/>
              <a:rect l="l" t="t" r="r" b="b"/>
              <a:pathLst>
                <a:path w="42298" h="51538" extrusionOk="0">
                  <a:moveTo>
                    <a:pt x="21616" y="0"/>
                  </a:moveTo>
                  <a:lnTo>
                    <a:pt x="9641" y="3236"/>
                  </a:lnTo>
                  <a:cubicBezTo>
                    <a:pt x="9641" y="3236"/>
                    <a:pt x="4003" y="6505"/>
                    <a:pt x="2269" y="9207"/>
                  </a:cubicBezTo>
                  <a:cubicBezTo>
                    <a:pt x="534" y="11942"/>
                    <a:pt x="1201" y="19548"/>
                    <a:pt x="1201" y="19548"/>
                  </a:cubicBezTo>
                  <a:cubicBezTo>
                    <a:pt x="468" y="22183"/>
                    <a:pt x="67" y="24918"/>
                    <a:pt x="1" y="27654"/>
                  </a:cubicBezTo>
                  <a:cubicBezTo>
                    <a:pt x="1" y="32057"/>
                    <a:pt x="3403" y="35259"/>
                    <a:pt x="4270" y="37627"/>
                  </a:cubicBezTo>
                  <a:cubicBezTo>
                    <a:pt x="5138" y="39962"/>
                    <a:pt x="4537" y="50737"/>
                    <a:pt x="4537" y="50737"/>
                  </a:cubicBezTo>
                  <a:lnTo>
                    <a:pt x="36660" y="51537"/>
                  </a:lnTo>
                  <a:lnTo>
                    <a:pt x="36660" y="29388"/>
                  </a:lnTo>
                  <a:lnTo>
                    <a:pt x="40930" y="29788"/>
                  </a:lnTo>
                  <a:cubicBezTo>
                    <a:pt x="40930" y="29788"/>
                    <a:pt x="42297" y="8173"/>
                    <a:pt x="35859" y="5471"/>
                  </a:cubicBezTo>
                  <a:cubicBezTo>
                    <a:pt x="29388" y="2736"/>
                    <a:pt x="21616" y="0"/>
                    <a:pt x="2161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331600" y="2936925"/>
              <a:ext cx="997400" cy="120850"/>
            </a:xfrm>
            <a:custGeom>
              <a:avLst/>
              <a:gdLst/>
              <a:ahLst/>
              <a:cxnLst/>
              <a:rect l="l" t="t" r="r" b="b"/>
              <a:pathLst>
                <a:path w="39896" h="4834" extrusionOk="0">
                  <a:moveTo>
                    <a:pt x="2936" y="0"/>
                  </a:moveTo>
                  <a:cubicBezTo>
                    <a:pt x="2438" y="0"/>
                    <a:pt x="1943" y="75"/>
                    <a:pt x="1468" y="225"/>
                  </a:cubicBezTo>
                  <a:cubicBezTo>
                    <a:pt x="1068" y="326"/>
                    <a:pt x="668" y="526"/>
                    <a:pt x="334" y="759"/>
                  </a:cubicBezTo>
                  <a:cubicBezTo>
                    <a:pt x="234" y="859"/>
                    <a:pt x="100" y="959"/>
                    <a:pt x="0" y="1059"/>
                  </a:cubicBezTo>
                  <a:cubicBezTo>
                    <a:pt x="434" y="726"/>
                    <a:pt x="968" y="459"/>
                    <a:pt x="1501" y="292"/>
                  </a:cubicBezTo>
                  <a:cubicBezTo>
                    <a:pt x="1932" y="179"/>
                    <a:pt x="2363" y="112"/>
                    <a:pt x="2804" y="112"/>
                  </a:cubicBezTo>
                  <a:cubicBezTo>
                    <a:pt x="3012" y="112"/>
                    <a:pt x="3222" y="127"/>
                    <a:pt x="3436" y="159"/>
                  </a:cubicBezTo>
                  <a:cubicBezTo>
                    <a:pt x="4303" y="225"/>
                    <a:pt x="5137" y="492"/>
                    <a:pt x="5938" y="893"/>
                  </a:cubicBezTo>
                  <a:cubicBezTo>
                    <a:pt x="6872" y="1360"/>
                    <a:pt x="7806" y="1893"/>
                    <a:pt x="8673" y="2494"/>
                  </a:cubicBezTo>
                  <a:cubicBezTo>
                    <a:pt x="9674" y="3194"/>
                    <a:pt x="10775" y="3761"/>
                    <a:pt x="11909" y="4195"/>
                  </a:cubicBezTo>
                  <a:cubicBezTo>
                    <a:pt x="12668" y="4467"/>
                    <a:pt x="13461" y="4604"/>
                    <a:pt x="14255" y="4604"/>
                  </a:cubicBezTo>
                  <a:cubicBezTo>
                    <a:pt x="14822" y="4604"/>
                    <a:pt x="15389" y="4534"/>
                    <a:pt x="15945" y="4395"/>
                  </a:cubicBezTo>
                  <a:cubicBezTo>
                    <a:pt x="17346" y="4028"/>
                    <a:pt x="18714" y="3528"/>
                    <a:pt x="20015" y="2894"/>
                  </a:cubicBezTo>
                  <a:cubicBezTo>
                    <a:pt x="21316" y="2260"/>
                    <a:pt x="22650" y="1760"/>
                    <a:pt x="24051" y="1360"/>
                  </a:cubicBezTo>
                  <a:cubicBezTo>
                    <a:pt x="24624" y="1227"/>
                    <a:pt x="25203" y="1160"/>
                    <a:pt x="25783" y="1160"/>
                  </a:cubicBezTo>
                  <a:cubicBezTo>
                    <a:pt x="26520" y="1160"/>
                    <a:pt x="27259" y="1269"/>
                    <a:pt x="27987" y="1493"/>
                  </a:cubicBezTo>
                  <a:cubicBezTo>
                    <a:pt x="29121" y="1927"/>
                    <a:pt x="30222" y="2427"/>
                    <a:pt x="31256" y="3061"/>
                  </a:cubicBezTo>
                  <a:cubicBezTo>
                    <a:pt x="32157" y="3595"/>
                    <a:pt x="33124" y="4062"/>
                    <a:pt x="34125" y="4428"/>
                  </a:cubicBezTo>
                  <a:cubicBezTo>
                    <a:pt x="34875" y="4699"/>
                    <a:pt x="35680" y="4834"/>
                    <a:pt x="36466" y="4834"/>
                  </a:cubicBezTo>
                  <a:cubicBezTo>
                    <a:pt x="36553" y="4834"/>
                    <a:pt x="36640" y="4832"/>
                    <a:pt x="36727" y="4829"/>
                  </a:cubicBezTo>
                  <a:cubicBezTo>
                    <a:pt x="37394" y="4762"/>
                    <a:pt x="38061" y="4595"/>
                    <a:pt x="38661" y="4262"/>
                  </a:cubicBezTo>
                  <a:cubicBezTo>
                    <a:pt x="39028" y="4062"/>
                    <a:pt x="39362" y="3795"/>
                    <a:pt x="39629" y="3494"/>
                  </a:cubicBezTo>
                  <a:cubicBezTo>
                    <a:pt x="39729" y="3361"/>
                    <a:pt x="39795" y="3261"/>
                    <a:pt x="39896" y="3128"/>
                  </a:cubicBezTo>
                  <a:lnTo>
                    <a:pt x="39896" y="3128"/>
                  </a:lnTo>
                  <a:cubicBezTo>
                    <a:pt x="39893" y="3130"/>
                    <a:pt x="39794" y="3263"/>
                    <a:pt x="39629" y="3461"/>
                  </a:cubicBezTo>
                  <a:cubicBezTo>
                    <a:pt x="39328" y="3761"/>
                    <a:pt x="38995" y="4028"/>
                    <a:pt x="38628" y="4228"/>
                  </a:cubicBezTo>
                  <a:cubicBezTo>
                    <a:pt x="38028" y="4495"/>
                    <a:pt x="37394" y="4662"/>
                    <a:pt x="36727" y="4695"/>
                  </a:cubicBezTo>
                  <a:cubicBezTo>
                    <a:pt x="36641" y="4699"/>
                    <a:pt x="36555" y="4700"/>
                    <a:pt x="36469" y="4700"/>
                  </a:cubicBezTo>
                  <a:cubicBezTo>
                    <a:pt x="35688" y="4700"/>
                    <a:pt x="34913" y="4562"/>
                    <a:pt x="34191" y="4262"/>
                  </a:cubicBezTo>
                  <a:cubicBezTo>
                    <a:pt x="33191" y="3895"/>
                    <a:pt x="32257" y="3428"/>
                    <a:pt x="31323" y="2894"/>
                  </a:cubicBezTo>
                  <a:cubicBezTo>
                    <a:pt x="30289" y="2260"/>
                    <a:pt x="29188" y="1727"/>
                    <a:pt x="28020" y="1293"/>
                  </a:cubicBezTo>
                  <a:cubicBezTo>
                    <a:pt x="27299" y="1052"/>
                    <a:pt x="26547" y="935"/>
                    <a:pt x="25793" y="935"/>
                  </a:cubicBezTo>
                  <a:cubicBezTo>
                    <a:pt x="25186" y="935"/>
                    <a:pt x="24579" y="1011"/>
                    <a:pt x="23984" y="1159"/>
                  </a:cubicBezTo>
                  <a:cubicBezTo>
                    <a:pt x="22583" y="1526"/>
                    <a:pt x="21249" y="2027"/>
                    <a:pt x="19948" y="2661"/>
                  </a:cubicBezTo>
                  <a:cubicBezTo>
                    <a:pt x="18647" y="3294"/>
                    <a:pt x="17279" y="3795"/>
                    <a:pt x="15878" y="4162"/>
                  </a:cubicBezTo>
                  <a:cubicBezTo>
                    <a:pt x="15545" y="4228"/>
                    <a:pt x="15211" y="4295"/>
                    <a:pt x="14878" y="4328"/>
                  </a:cubicBezTo>
                  <a:cubicBezTo>
                    <a:pt x="14641" y="4353"/>
                    <a:pt x="14402" y="4365"/>
                    <a:pt x="14162" y="4365"/>
                  </a:cubicBezTo>
                  <a:cubicBezTo>
                    <a:pt x="13424" y="4365"/>
                    <a:pt x="12681" y="4247"/>
                    <a:pt x="11976" y="3995"/>
                  </a:cubicBezTo>
                  <a:cubicBezTo>
                    <a:pt x="10841" y="3561"/>
                    <a:pt x="9741" y="2994"/>
                    <a:pt x="8740" y="2327"/>
                  </a:cubicBezTo>
                  <a:cubicBezTo>
                    <a:pt x="7873" y="1727"/>
                    <a:pt x="6939" y="1193"/>
                    <a:pt x="5971" y="726"/>
                  </a:cubicBezTo>
                  <a:cubicBezTo>
                    <a:pt x="5171" y="359"/>
                    <a:pt x="4337" y="125"/>
                    <a:pt x="3436" y="25"/>
                  </a:cubicBezTo>
                  <a:cubicBezTo>
                    <a:pt x="3269" y="9"/>
                    <a:pt x="3103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339925" y="2714050"/>
              <a:ext cx="963225" cy="124275"/>
            </a:xfrm>
            <a:custGeom>
              <a:avLst/>
              <a:gdLst/>
              <a:ahLst/>
              <a:cxnLst/>
              <a:rect l="l" t="t" r="r" b="b"/>
              <a:pathLst>
                <a:path w="38529" h="4971" extrusionOk="0">
                  <a:moveTo>
                    <a:pt x="34" y="1"/>
                  </a:moveTo>
                  <a:cubicBezTo>
                    <a:pt x="1" y="1"/>
                    <a:pt x="34" y="34"/>
                    <a:pt x="101" y="67"/>
                  </a:cubicBezTo>
                  <a:cubicBezTo>
                    <a:pt x="68" y="1"/>
                    <a:pt x="34" y="1"/>
                    <a:pt x="34" y="1"/>
                  </a:cubicBezTo>
                  <a:close/>
                  <a:moveTo>
                    <a:pt x="38528" y="4003"/>
                  </a:moveTo>
                  <a:cubicBezTo>
                    <a:pt x="38495" y="4003"/>
                    <a:pt x="38462" y="4037"/>
                    <a:pt x="38428" y="4070"/>
                  </a:cubicBezTo>
                  <a:cubicBezTo>
                    <a:pt x="38428" y="4071"/>
                    <a:pt x="38427" y="4071"/>
                    <a:pt x="38427" y="4072"/>
                  </a:cubicBezTo>
                  <a:lnTo>
                    <a:pt x="38427" y="4072"/>
                  </a:lnTo>
                  <a:cubicBezTo>
                    <a:pt x="38461" y="4049"/>
                    <a:pt x="38495" y="4027"/>
                    <a:pt x="38528" y="4003"/>
                  </a:cubicBezTo>
                  <a:close/>
                  <a:moveTo>
                    <a:pt x="101" y="67"/>
                  </a:moveTo>
                  <a:lnTo>
                    <a:pt x="335" y="267"/>
                  </a:lnTo>
                  <a:cubicBezTo>
                    <a:pt x="535" y="434"/>
                    <a:pt x="868" y="701"/>
                    <a:pt x="1269" y="1001"/>
                  </a:cubicBezTo>
                  <a:cubicBezTo>
                    <a:pt x="2469" y="1902"/>
                    <a:pt x="3704" y="2669"/>
                    <a:pt x="5038" y="3336"/>
                  </a:cubicBezTo>
                  <a:cubicBezTo>
                    <a:pt x="6973" y="4370"/>
                    <a:pt x="9141" y="4937"/>
                    <a:pt x="11342" y="4971"/>
                  </a:cubicBezTo>
                  <a:cubicBezTo>
                    <a:pt x="12643" y="4937"/>
                    <a:pt x="13911" y="4737"/>
                    <a:pt x="15145" y="4337"/>
                  </a:cubicBezTo>
                  <a:cubicBezTo>
                    <a:pt x="16446" y="3970"/>
                    <a:pt x="17747" y="3470"/>
                    <a:pt x="19081" y="2969"/>
                  </a:cubicBezTo>
                  <a:cubicBezTo>
                    <a:pt x="20349" y="2469"/>
                    <a:pt x="21683" y="2102"/>
                    <a:pt x="23017" y="1802"/>
                  </a:cubicBezTo>
                  <a:cubicBezTo>
                    <a:pt x="23714" y="1655"/>
                    <a:pt x="24411" y="1579"/>
                    <a:pt x="25108" y="1579"/>
                  </a:cubicBezTo>
                  <a:cubicBezTo>
                    <a:pt x="25679" y="1579"/>
                    <a:pt x="26250" y="1630"/>
                    <a:pt x="26820" y="1735"/>
                  </a:cubicBezTo>
                  <a:cubicBezTo>
                    <a:pt x="27954" y="1935"/>
                    <a:pt x="29055" y="2369"/>
                    <a:pt x="30056" y="2936"/>
                  </a:cubicBezTo>
                  <a:cubicBezTo>
                    <a:pt x="31023" y="3436"/>
                    <a:pt x="31924" y="3937"/>
                    <a:pt x="32758" y="4304"/>
                  </a:cubicBezTo>
                  <a:cubicBezTo>
                    <a:pt x="33845" y="4764"/>
                    <a:pt x="34879" y="4948"/>
                    <a:pt x="35747" y="4948"/>
                  </a:cubicBezTo>
                  <a:cubicBezTo>
                    <a:pt x="36263" y="4948"/>
                    <a:pt x="36721" y="4883"/>
                    <a:pt x="37094" y="4771"/>
                  </a:cubicBezTo>
                  <a:cubicBezTo>
                    <a:pt x="37494" y="4637"/>
                    <a:pt x="37861" y="4470"/>
                    <a:pt x="38195" y="4270"/>
                  </a:cubicBezTo>
                  <a:cubicBezTo>
                    <a:pt x="38326" y="4172"/>
                    <a:pt x="38393" y="4106"/>
                    <a:pt x="38427" y="4072"/>
                  </a:cubicBezTo>
                  <a:lnTo>
                    <a:pt x="38427" y="4072"/>
                  </a:lnTo>
                  <a:cubicBezTo>
                    <a:pt x="38017" y="4339"/>
                    <a:pt x="37553" y="4550"/>
                    <a:pt x="37061" y="4704"/>
                  </a:cubicBezTo>
                  <a:cubicBezTo>
                    <a:pt x="36719" y="4795"/>
                    <a:pt x="36311" y="4847"/>
                    <a:pt x="35854" y="4847"/>
                  </a:cubicBezTo>
                  <a:cubicBezTo>
                    <a:pt x="34973" y="4847"/>
                    <a:pt x="33911" y="4653"/>
                    <a:pt x="32791" y="4170"/>
                  </a:cubicBezTo>
                  <a:cubicBezTo>
                    <a:pt x="31957" y="3803"/>
                    <a:pt x="31056" y="3270"/>
                    <a:pt x="30089" y="2769"/>
                  </a:cubicBezTo>
                  <a:cubicBezTo>
                    <a:pt x="29088" y="2202"/>
                    <a:pt x="27988" y="1768"/>
                    <a:pt x="26820" y="1535"/>
                  </a:cubicBezTo>
                  <a:cubicBezTo>
                    <a:pt x="26250" y="1430"/>
                    <a:pt x="25665" y="1379"/>
                    <a:pt x="25080" y="1379"/>
                  </a:cubicBezTo>
                  <a:cubicBezTo>
                    <a:pt x="24365" y="1379"/>
                    <a:pt x="23648" y="1455"/>
                    <a:pt x="22951" y="1602"/>
                  </a:cubicBezTo>
                  <a:cubicBezTo>
                    <a:pt x="21583" y="1869"/>
                    <a:pt x="20249" y="2269"/>
                    <a:pt x="18981" y="2769"/>
                  </a:cubicBezTo>
                  <a:cubicBezTo>
                    <a:pt x="17647" y="3270"/>
                    <a:pt x="16346" y="3770"/>
                    <a:pt x="15078" y="4137"/>
                  </a:cubicBezTo>
                  <a:cubicBezTo>
                    <a:pt x="13844" y="4504"/>
                    <a:pt x="12577" y="4737"/>
                    <a:pt x="11309" y="4771"/>
                  </a:cubicBezTo>
                  <a:cubicBezTo>
                    <a:pt x="9141" y="4737"/>
                    <a:pt x="7006" y="4204"/>
                    <a:pt x="5071" y="3203"/>
                  </a:cubicBezTo>
                  <a:cubicBezTo>
                    <a:pt x="3770" y="2536"/>
                    <a:pt x="2536" y="1802"/>
                    <a:pt x="1335" y="935"/>
                  </a:cubicBezTo>
                  <a:lnTo>
                    <a:pt x="368" y="234"/>
                  </a:lnTo>
                  <a:lnTo>
                    <a:pt x="101" y="6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4368300" y="3251725"/>
              <a:ext cx="574600" cy="121775"/>
            </a:xfrm>
            <a:custGeom>
              <a:avLst/>
              <a:gdLst/>
              <a:ahLst/>
              <a:cxnLst/>
              <a:rect l="l" t="t" r="r" b="b"/>
              <a:pathLst>
                <a:path w="22984" h="4871" extrusionOk="0">
                  <a:moveTo>
                    <a:pt x="5541" y="0"/>
                  </a:moveTo>
                  <a:cubicBezTo>
                    <a:pt x="5416" y="0"/>
                    <a:pt x="5293" y="3"/>
                    <a:pt x="5170" y="9"/>
                  </a:cubicBezTo>
                  <a:cubicBezTo>
                    <a:pt x="4537" y="42"/>
                    <a:pt x="3936" y="109"/>
                    <a:pt x="3336" y="242"/>
                  </a:cubicBezTo>
                  <a:cubicBezTo>
                    <a:pt x="2469" y="443"/>
                    <a:pt x="1635" y="743"/>
                    <a:pt x="834" y="1143"/>
                  </a:cubicBezTo>
                  <a:cubicBezTo>
                    <a:pt x="634" y="1243"/>
                    <a:pt x="400" y="1377"/>
                    <a:pt x="200" y="1477"/>
                  </a:cubicBezTo>
                  <a:cubicBezTo>
                    <a:pt x="134" y="1543"/>
                    <a:pt x="67" y="1577"/>
                    <a:pt x="0" y="1643"/>
                  </a:cubicBezTo>
                  <a:cubicBezTo>
                    <a:pt x="0" y="1646"/>
                    <a:pt x="2" y="1647"/>
                    <a:pt x="5" y="1647"/>
                  </a:cubicBezTo>
                  <a:cubicBezTo>
                    <a:pt x="46" y="1647"/>
                    <a:pt x="342" y="1457"/>
                    <a:pt x="867" y="1210"/>
                  </a:cubicBezTo>
                  <a:cubicBezTo>
                    <a:pt x="1668" y="843"/>
                    <a:pt x="2502" y="576"/>
                    <a:pt x="3336" y="409"/>
                  </a:cubicBezTo>
                  <a:cubicBezTo>
                    <a:pt x="3936" y="309"/>
                    <a:pt x="4537" y="209"/>
                    <a:pt x="5137" y="209"/>
                  </a:cubicBezTo>
                  <a:cubicBezTo>
                    <a:pt x="5261" y="203"/>
                    <a:pt x="5385" y="200"/>
                    <a:pt x="5509" y="200"/>
                  </a:cubicBezTo>
                  <a:cubicBezTo>
                    <a:pt x="6085" y="200"/>
                    <a:pt x="6656" y="260"/>
                    <a:pt x="7205" y="343"/>
                  </a:cubicBezTo>
                  <a:cubicBezTo>
                    <a:pt x="8773" y="576"/>
                    <a:pt x="10274" y="1176"/>
                    <a:pt x="11575" y="2077"/>
                  </a:cubicBezTo>
                  <a:cubicBezTo>
                    <a:pt x="12976" y="3011"/>
                    <a:pt x="14277" y="4012"/>
                    <a:pt x="15711" y="4512"/>
                  </a:cubicBezTo>
                  <a:cubicBezTo>
                    <a:pt x="16414" y="4753"/>
                    <a:pt x="17138" y="4870"/>
                    <a:pt x="17864" y="4870"/>
                  </a:cubicBezTo>
                  <a:cubicBezTo>
                    <a:pt x="18448" y="4870"/>
                    <a:pt x="19035" y="4794"/>
                    <a:pt x="19614" y="4646"/>
                  </a:cubicBezTo>
                  <a:cubicBezTo>
                    <a:pt x="20448" y="4412"/>
                    <a:pt x="21282" y="4145"/>
                    <a:pt x="22116" y="3812"/>
                  </a:cubicBezTo>
                  <a:cubicBezTo>
                    <a:pt x="22383" y="3678"/>
                    <a:pt x="22616" y="3578"/>
                    <a:pt x="22750" y="3511"/>
                  </a:cubicBezTo>
                  <a:cubicBezTo>
                    <a:pt x="22850" y="3478"/>
                    <a:pt x="22916" y="3445"/>
                    <a:pt x="22983" y="3378"/>
                  </a:cubicBezTo>
                  <a:lnTo>
                    <a:pt x="22983" y="3378"/>
                  </a:lnTo>
                  <a:cubicBezTo>
                    <a:pt x="22916" y="3411"/>
                    <a:pt x="22816" y="3411"/>
                    <a:pt x="22750" y="3445"/>
                  </a:cubicBezTo>
                  <a:lnTo>
                    <a:pt x="22083" y="3678"/>
                  </a:lnTo>
                  <a:cubicBezTo>
                    <a:pt x="21249" y="4012"/>
                    <a:pt x="20415" y="4279"/>
                    <a:pt x="19581" y="4479"/>
                  </a:cubicBezTo>
                  <a:cubicBezTo>
                    <a:pt x="19034" y="4608"/>
                    <a:pt x="18481" y="4676"/>
                    <a:pt x="17930" y="4676"/>
                  </a:cubicBezTo>
                  <a:cubicBezTo>
                    <a:pt x="17203" y="4676"/>
                    <a:pt x="16480" y="4559"/>
                    <a:pt x="15778" y="4312"/>
                  </a:cubicBezTo>
                  <a:cubicBezTo>
                    <a:pt x="14410" y="3812"/>
                    <a:pt x="13109" y="2811"/>
                    <a:pt x="11708" y="1877"/>
                  </a:cubicBezTo>
                  <a:cubicBezTo>
                    <a:pt x="10341" y="976"/>
                    <a:pt x="8840" y="376"/>
                    <a:pt x="7239" y="109"/>
                  </a:cubicBezTo>
                  <a:cubicBezTo>
                    <a:pt x="6667" y="55"/>
                    <a:pt x="6095" y="0"/>
                    <a:pt x="55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428325" y="3524625"/>
              <a:ext cx="512900" cy="65900"/>
            </a:xfrm>
            <a:custGeom>
              <a:avLst/>
              <a:gdLst/>
              <a:ahLst/>
              <a:cxnLst/>
              <a:rect l="l" t="t" r="r" b="b"/>
              <a:pathLst>
                <a:path w="20516" h="2636" extrusionOk="0">
                  <a:moveTo>
                    <a:pt x="1" y="1"/>
                  </a:moveTo>
                  <a:cubicBezTo>
                    <a:pt x="34" y="67"/>
                    <a:pt x="68" y="134"/>
                    <a:pt x="134" y="168"/>
                  </a:cubicBezTo>
                  <a:cubicBezTo>
                    <a:pt x="268" y="334"/>
                    <a:pt x="401" y="501"/>
                    <a:pt x="535" y="668"/>
                  </a:cubicBezTo>
                  <a:cubicBezTo>
                    <a:pt x="1102" y="1202"/>
                    <a:pt x="1769" y="1669"/>
                    <a:pt x="2469" y="1969"/>
                  </a:cubicBezTo>
                  <a:cubicBezTo>
                    <a:pt x="3537" y="2402"/>
                    <a:pt x="4704" y="2636"/>
                    <a:pt x="5838" y="2636"/>
                  </a:cubicBezTo>
                  <a:cubicBezTo>
                    <a:pt x="7273" y="2603"/>
                    <a:pt x="8674" y="2402"/>
                    <a:pt x="10008" y="2002"/>
                  </a:cubicBezTo>
                  <a:cubicBezTo>
                    <a:pt x="11476" y="1602"/>
                    <a:pt x="12810" y="1135"/>
                    <a:pt x="14044" y="801"/>
                  </a:cubicBezTo>
                  <a:cubicBezTo>
                    <a:pt x="15145" y="501"/>
                    <a:pt x="16246" y="301"/>
                    <a:pt x="17380" y="168"/>
                  </a:cubicBezTo>
                  <a:cubicBezTo>
                    <a:pt x="17652" y="144"/>
                    <a:pt x="17923" y="133"/>
                    <a:pt x="18195" y="133"/>
                  </a:cubicBezTo>
                  <a:cubicBezTo>
                    <a:pt x="18691" y="133"/>
                    <a:pt x="19186" y="170"/>
                    <a:pt x="19682" y="234"/>
                  </a:cubicBezTo>
                  <a:cubicBezTo>
                    <a:pt x="20121" y="317"/>
                    <a:pt x="20402" y="376"/>
                    <a:pt x="20488" y="376"/>
                  </a:cubicBezTo>
                  <a:cubicBezTo>
                    <a:pt x="20506" y="376"/>
                    <a:pt x="20515" y="374"/>
                    <a:pt x="20515" y="368"/>
                  </a:cubicBezTo>
                  <a:cubicBezTo>
                    <a:pt x="20449" y="334"/>
                    <a:pt x="20382" y="334"/>
                    <a:pt x="20315" y="301"/>
                  </a:cubicBezTo>
                  <a:cubicBezTo>
                    <a:pt x="20115" y="234"/>
                    <a:pt x="19915" y="201"/>
                    <a:pt x="19682" y="168"/>
                  </a:cubicBezTo>
                  <a:cubicBezTo>
                    <a:pt x="19144" y="70"/>
                    <a:pt x="18571" y="8"/>
                    <a:pt x="18002" y="8"/>
                  </a:cubicBezTo>
                  <a:cubicBezTo>
                    <a:pt x="17793" y="8"/>
                    <a:pt x="17585" y="16"/>
                    <a:pt x="17380" y="34"/>
                  </a:cubicBezTo>
                  <a:cubicBezTo>
                    <a:pt x="16246" y="101"/>
                    <a:pt x="15112" y="301"/>
                    <a:pt x="13977" y="601"/>
                  </a:cubicBezTo>
                  <a:cubicBezTo>
                    <a:pt x="12743" y="935"/>
                    <a:pt x="11376" y="1402"/>
                    <a:pt x="9941" y="1769"/>
                  </a:cubicBezTo>
                  <a:cubicBezTo>
                    <a:pt x="8607" y="2169"/>
                    <a:pt x="7239" y="2402"/>
                    <a:pt x="5838" y="2436"/>
                  </a:cubicBezTo>
                  <a:cubicBezTo>
                    <a:pt x="4704" y="2436"/>
                    <a:pt x="3570" y="2236"/>
                    <a:pt x="2536" y="1802"/>
                  </a:cubicBezTo>
                  <a:cubicBezTo>
                    <a:pt x="1802" y="1535"/>
                    <a:pt x="1168" y="1135"/>
                    <a:pt x="601" y="601"/>
                  </a:cubicBezTo>
                  <a:cubicBezTo>
                    <a:pt x="201" y="234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4937025" y="2951725"/>
              <a:ext cx="5875" cy="336925"/>
            </a:xfrm>
            <a:custGeom>
              <a:avLst/>
              <a:gdLst/>
              <a:ahLst/>
              <a:cxnLst/>
              <a:rect l="l" t="t" r="r" b="b"/>
              <a:pathLst>
                <a:path w="235" h="13477" extrusionOk="0">
                  <a:moveTo>
                    <a:pt x="134" y="0"/>
                  </a:moveTo>
                  <a:cubicBezTo>
                    <a:pt x="67" y="0"/>
                    <a:pt x="1" y="3003"/>
                    <a:pt x="1" y="6739"/>
                  </a:cubicBezTo>
                  <a:cubicBezTo>
                    <a:pt x="1" y="10475"/>
                    <a:pt x="67" y="13477"/>
                    <a:pt x="134" y="13477"/>
                  </a:cubicBezTo>
                  <a:cubicBezTo>
                    <a:pt x="201" y="13477"/>
                    <a:pt x="234" y="10475"/>
                    <a:pt x="234" y="6739"/>
                  </a:cubicBezTo>
                  <a:cubicBezTo>
                    <a:pt x="234" y="3003"/>
                    <a:pt x="167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4595950" y="3119350"/>
              <a:ext cx="268550" cy="272700"/>
            </a:xfrm>
            <a:custGeom>
              <a:avLst/>
              <a:gdLst/>
              <a:ahLst/>
              <a:cxnLst/>
              <a:rect l="l" t="t" r="r" b="b"/>
              <a:pathLst>
                <a:path w="10742" h="10908" extrusionOk="0">
                  <a:moveTo>
                    <a:pt x="67" y="0"/>
                  </a:moveTo>
                  <a:cubicBezTo>
                    <a:pt x="67" y="34"/>
                    <a:pt x="34" y="100"/>
                    <a:pt x="34" y="167"/>
                  </a:cubicBezTo>
                  <a:cubicBezTo>
                    <a:pt x="34" y="267"/>
                    <a:pt x="1" y="434"/>
                    <a:pt x="1" y="667"/>
                  </a:cubicBezTo>
                  <a:cubicBezTo>
                    <a:pt x="1" y="1268"/>
                    <a:pt x="34" y="1902"/>
                    <a:pt x="167" y="2502"/>
                  </a:cubicBezTo>
                  <a:cubicBezTo>
                    <a:pt x="835" y="6672"/>
                    <a:pt x="4070" y="9941"/>
                    <a:pt x="8206" y="10741"/>
                  </a:cubicBezTo>
                  <a:cubicBezTo>
                    <a:pt x="8840" y="10875"/>
                    <a:pt x="9441" y="10908"/>
                    <a:pt x="10074" y="10908"/>
                  </a:cubicBezTo>
                  <a:lnTo>
                    <a:pt x="10575" y="10908"/>
                  </a:lnTo>
                  <a:cubicBezTo>
                    <a:pt x="10608" y="10908"/>
                    <a:pt x="10675" y="10875"/>
                    <a:pt x="10742" y="10875"/>
                  </a:cubicBezTo>
                  <a:cubicBezTo>
                    <a:pt x="9908" y="10841"/>
                    <a:pt x="9074" y="10741"/>
                    <a:pt x="8240" y="10608"/>
                  </a:cubicBezTo>
                  <a:cubicBezTo>
                    <a:pt x="4204" y="9740"/>
                    <a:pt x="1068" y="6538"/>
                    <a:pt x="301" y="2502"/>
                  </a:cubicBezTo>
                  <a:cubicBezTo>
                    <a:pt x="167" y="1668"/>
                    <a:pt x="101" y="8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4439175" y="3155200"/>
              <a:ext cx="536250" cy="524125"/>
            </a:xfrm>
            <a:custGeom>
              <a:avLst/>
              <a:gdLst/>
              <a:ahLst/>
              <a:cxnLst/>
              <a:rect l="l" t="t" r="r" b="b"/>
              <a:pathLst>
                <a:path w="21450" h="20965" extrusionOk="0">
                  <a:moveTo>
                    <a:pt x="20548" y="1"/>
                  </a:moveTo>
                  <a:cubicBezTo>
                    <a:pt x="20282" y="2536"/>
                    <a:pt x="19981" y="5104"/>
                    <a:pt x="19214" y="7539"/>
                  </a:cubicBezTo>
                  <a:cubicBezTo>
                    <a:pt x="18447" y="9974"/>
                    <a:pt x="17146" y="12309"/>
                    <a:pt x="15178" y="13944"/>
                  </a:cubicBezTo>
                  <a:cubicBezTo>
                    <a:pt x="10975" y="17380"/>
                    <a:pt x="4737" y="16913"/>
                    <a:pt x="67" y="19681"/>
                  </a:cubicBezTo>
                  <a:lnTo>
                    <a:pt x="0" y="20415"/>
                  </a:lnTo>
                  <a:cubicBezTo>
                    <a:pt x="1030" y="20814"/>
                    <a:pt x="2100" y="20965"/>
                    <a:pt x="3185" y="20965"/>
                  </a:cubicBezTo>
                  <a:cubicBezTo>
                    <a:pt x="4910" y="20965"/>
                    <a:pt x="6673" y="20584"/>
                    <a:pt x="8373" y="20215"/>
                  </a:cubicBezTo>
                  <a:lnTo>
                    <a:pt x="18614" y="17947"/>
                  </a:lnTo>
                  <a:cubicBezTo>
                    <a:pt x="19414" y="17780"/>
                    <a:pt x="20282" y="17546"/>
                    <a:pt x="20815" y="16946"/>
                  </a:cubicBezTo>
                  <a:cubicBezTo>
                    <a:pt x="21449" y="16179"/>
                    <a:pt x="21416" y="15111"/>
                    <a:pt x="21349" y="14144"/>
                  </a:cubicBezTo>
                  <a:lnTo>
                    <a:pt x="205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706025" y="2566450"/>
              <a:ext cx="557100" cy="425200"/>
            </a:xfrm>
            <a:custGeom>
              <a:avLst/>
              <a:gdLst/>
              <a:ahLst/>
              <a:cxnLst/>
              <a:rect l="l" t="t" r="r" b="b"/>
              <a:pathLst>
                <a:path w="22284" h="17008" extrusionOk="0">
                  <a:moveTo>
                    <a:pt x="17901" y="0"/>
                  </a:moveTo>
                  <a:cubicBezTo>
                    <a:pt x="17171" y="0"/>
                    <a:pt x="16429" y="100"/>
                    <a:pt x="15712" y="200"/>
                  </a:cubicBezTo>
                  <a:lnTo>
                    <a:pt x="2736" y="8106"/>
                  </a:lnTo>
                  <a:cubicBezTo>
                    <a:pt x="1835" y="9174"/>
                    <a:pt x="968" y="10274"/>
                    <a:pt x="468" y="11609"/>
                  </a:cubicBezTo>
                  <a:cubicBezTo>
                    <a:pt x="1" y="12910"/>
                    <a:pt x="1" y="14477"/>
                    <a:pt x="835" y="15612"/>
                  </a:cubicBezTo>
                  <a:cubicBezTo>
                    <a:pt x="1572" y="16559"/>
                    <a:pt x="2786" y="17008"/>
                    <a:pt x="4003" y="17008"/>
                  </a:cubicBezTo>
                  <a:cubicBezTo>
                    <a:pt x="4328" y="17008"/>
                    <a:pt x="4654" y="16976"/>
                    <a:pt x="4971" y="16912"/>
                  </a:cubicBezTo>
                  <a:cubicBezTo>
                    <a:pt x="6472" y="16612"/>
                    <a:pt x="7773" y="15745"/>
                    <a:pt x="8940" y="14778"/>
                  </a:cubicBezTo>
                  <a:cubicBezTo>
                    <a:pt x="9523" y="14325"/>
                    <a:pt x="10168" y="13809"/>
                    <a:pt x="10876" y="13809"/>
                  </a:cubicBezTo>
                  <a:cubicBezTo>
                    <a:pt x="10898" y="13809"/>
                    <a:pt x="10920" y="13809"/>
                    <a:pt x="10942" y="13810"/>
                  </a:cubicBezTo>
                  <a:cubicBezTo>
                    <a:pt x="11376" y="13877"/>
                    <a:pt x="11843" y="13977"/>
                    <a:pt x="12243" y="14110"/>
                  </a:cubicBezTo>
                  <a:cubicBezTo>
                    <a:pt x="12371" y="14131"/>
                    <a:pt x="12500" y="14141"/>
                    <a:pt x="12628" y="14141"/>
                  </a:cubicBezTo>
                  <a:cubicBezTo>
                    <a:pt x="13728" y="14141"/>
                    <a:pt x="14784" y="13402"/>
                    <a:pt x="15412" y="12476"/>
                  </a:cubicBezTo>
                  <a:cubicBezTo>
                    <a:pt x="16112" y="11442"/>
                    <a:pt x="16412" y="10208"/>
                    <a:pt x="16813" y="9040"/>
                  </a:cubicBezTo>
                  <a:cubicBezTo>
                    <a:pt x="17213" y="7839"/>
                    <a:pt x="17747" y="6638"/>
                    <a:pt x="18747" y="5905"/>
                  </a:cubicBezTo>
                  <a:cubicBezTo>
                    <a:pt x="19681" y="5204"/>
                    <a:pt x="20982" y="4937"/>
                    <a:pt x="21549" y="3936"/>
                  </a:cubicBezTo>
                  <a:cubicBezTo>
                    <a:pt x="22283" y="2669"/>
                    <a:pt x="21349" y="1001"/>
                    <a:pt x="20015" y="401"/>
                  </a:cubicBezTo>
                  <a:cubicBezTo>
                    <a:pt x="19348" y="100"/>
                    <a:pt x="18631" y="0"/>
                    <a:pt x="17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940375" y="3138275"/>
              <a:ext cx="384450" cy="35550"/>
            </a:xfrm>
            <a:custGeom>
              <a:avLst/>
              <a:gdLst/>
              <a:ahLst/>
              <a:cxnLst/>
              <a:rect l="l" t="t" r="r" b="b"/>
              <a:pathLst>
                <a:path w="15378" h="1422" extrusionOk="0">
                  <a:moveTo>
                    <a:pt x="107" y="0"/>
                  </a:moveTo>
                  <a:cubicBezTo>
                    <a:pt x="37" y="0"/>
                    <a:pt x="0" y="3"/>
                    <a:pt x="0" y="10"/>
                  </a:cubicBezTo>
                  <a:cubicBezTo>
                    <a:pt x="0" y="77"/>
                    <a:pt x="3436" y="411"/>
                    <a:pt x="7672" y="811"/>
                  </a:cubicBezTo>
                  <a:cubicBezTo>
                    <a:pt x="11471" y="1170"/>
                    <a:pt x="14654" y="1422"/>
                    <a:pt x="15270" y="1422"/>
                  </a:cubicBezTo>
                  <a:cubicBezTo>
                    <a:pt x="15341" y="1422"/>
                    <a:pt x="15378" y="1418"/>
                    <a:pt x="15378" y="1411"/>
                  </a:cubicBezTo>
                  <a:cubicBezTo>
                    <a:pt x="15378" y="1345"/>
                    <a:pt x="11942" y="978"/>
                    <a:pt x="7706" y="611"/>
                  </a:cubicBezTo>
                  <a:cubicBezTo>
                    <a:pt x="3877" y="252"/>
                    <a:pt x="718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667675" y="1663300"/>
              <a:ext cx="599625" cy="1016625"/>
            </a:xfrm>
            <a:custGeom>
              <a:avLst/>
              <a:gdLst/>
              <a:ahLst/>
              <a:cxnLst/>
              <a:rect l="l" t="t" r="r" b="b"/>
              <a:pathLst>
                <a:path w="23985" h="40665" extrusionOk="0">
                  <a:moveTo>
                    <a:pt x="801" y="0"/>
                  </a:moveTo>
                  <a:cubicBezTo>
                    <a:pt x="0" y="1235"/>
                    <a:pt x="968" y="2469"/>
                    <a:pt x="1501" y="3837"/>
                  </a:cubicBezTo>
                  <a:cubicBezTo>
                    <a:pt x="3670" y="9474"/>
                    <a:pt x="5304" y="15311"/>
                    <a:pt x="6338" y="21282"/>
                  </a:cubicBezTo>
                  <a:cubicBezTo>
                    <a:pt x="6905" y="24518"/>
                    <a:pt x="7339" y="27854"/>
                    <a:pt x="8506" y="30923"/>
                  </a:cubicBezTo>
                  <a:cubicBezTo>
                    <a:pt x="9507" y="33491"/>
                    <a:pt x="11008" y="35859"/>
                    <a:pt x="12943" y="37828"/>
                  </a:cubicBezTo>
                  <a:cubicBezTo>
                    <a:pt x="13910" y="38862"/>
                    <a:pt x="15111" y="39696"/>
                    <a:pt x="16412" y="40263"/>
                  </a:cubicBezTo>
                  <a:cubicBezTo>
                    <a:pt x="17058" y="40530"/>
                    <a:pt x="17733" y="40664"/>
                    <a:pt x="18404" y="40664"/>
                  </a:cubicBezTo>
                  <a:cubicBezTo>
                    <a:pt x="19153" y="40664"/>
                    <a:pt x="19895" y="40497"/>
                    <a:pt x="20582" y="40163"/>
                  </a:cubicBezTo>
                  <a:cubicBezTo>
                    <a:pt x="22450" y="39162"/>
                    <a:pt x="23217" y="36927"/>
                    <a:pt x="23584" y="34825"/>
                  </a:cubicBezTo>
                  <a:cubicBezTo>
                    <a:pt x="23817" y="33458"/>
                    <a:pt x="23984" y="32023"/>
                    <a:pt x="23217" y="30789"/>
                  </a:cubicBezTo>
                  <a:cubicBezTo>
                    <a:pt x="22450" y="29555"/>
                    <a:pt x="20915" y="28955"/>
                    <a:pt x="20248" y="27654"/>
                  </a:cubicBezTo>
                  <a:cubicBezTo>
                    <a:pt x="19448" y="26219"/>
                    <a:pt x="20048" y="24451"/>
                    <a:pt x="20048" y="22783"/>
                  </a:cubicBezTo>
                  <a:cubicBezTo>
                    <a:pt x="20015" y="20115"/>
                    <a:pt x="18580" y="17680"/>
                    <a:pt x="16245" y="16379"/>
                  </a:cubicBezTo>
                  <a:cubicBezTo>
                    <a:pt x="14944" y="15712"/>
                    <a:pt x="13377" y="15378"/>
                    <a:pt x="12443" y="14211"/>
                  </a:cubicBezTo>
                  <a:cubicBezTo>
                    <a:pt x="11342" y="12876"/>
                    <a:pt x="11542" y="10942"/>
                    <a:pt x="11008" y="9274"/>
                  </a:cubicBezTo>
                  <a:cubicBezTo>
                    <a:pt x="10274" y="7039"/>
                    <a:pt x="8173" y="5504"/>
                    <a:pt x="6171" y="4237"/>
                  </a:cubicBezTo>
                  <a:cubicBezTo>
                    <a:pt x="4170" y="2969"/>
                    <a:pt x="2702" y="1668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681850" y="1658300"/>
              <a:ext cx="488700" cy="658000"/>
            </a:xfrm>
            <a:custGeom>
              <a:avLst/>
              <a:gdLst/>
              <a:ahLst/>
              <a:cxnLst/>
              <a:rect l="l" t="t" r="r" b="b"/>
              <a:pathLst>
                <a:path w="19548" h="26320" extrusionOk="0">
                  <a:moveTo>
                    <a:pt x="0" y="0"/>
                  </a:moveTo>
                  <a:lnTo>
                    <a:pt x="201" y="234"/>
                  </a:lnTo>
                  <a:cubicBezTo>
                    <a:pt x="367" y="401"/>
                    <a:pt x="634" y="667"/>
                    <a:pt x="1001" y="1001"/>
                  </a:cubicBezTo>
                  <a:cubicBezTo>
                    <a:pt x="2702" y="2602"/>
                    <a:pt x="4637" y="3936"/>
                    <a:pt x="6705" y="5004"/>
                  </a:cubicBezTo>
                  <a:cubicBezTo>
                    <a:pt x="7606" y="5504"/>
                    <a:pt x="8607" y="5938"/>
                    <a:pt x="9641" y="6472"/>
                  </a:cubicBezTo>
                  <a:cubicBezTo>
                    <a:pt x="10708" y="7005"/>
                    <a:pt x="11609" y="7773"/>
                    <a:pt x="12343" y="8740"/>
                  </a:cubicBezTo>
                  <a:cubicBezTo>
                    <a:pt x="12709" y="9240"/>
                    <a:pt x="12976" y="9807"/>
                    <a:pt x="13110" y="10441"/>
                  </a:cubicBezTo>
                  <a:cubicBezTo>
                    <a:pt x="13210" y="11075"/>
                    <a:pt x="13210" y="11709"/>
                    <a:pt x="13110" y="12343"/>
                  </a:cubicBezTo>
                  <a:cubicBezTo>
                    <a:pt x="13010" y="13010"/>
                    <a:pt x="12876" y="13643"/>
                    <a:pt x="12810" y="14311"/>
                  </a:cubicBezTo>
                  <a:cubicBezTo>
                    <a:pt x="12743" y="14944"/>
                    <a:pt x="12810" y="15612"/>
                    <a:pt x="12976" y="16245"/>
                  </a:cubicBezTo>
                  <a:cubicBezTo>
                    <a:pt x="13143" y="16879"/>
                    <a:pt x="13543" y="17413"/>
                    <a:pt x="14077" y="17780"/>
                  </a:cubicBezTo>
                  <a:cubicBezTo>
                    <a:pt x="14611" y="18080"/>
                    <a:pt x="15211" y="18213"/>
                    <a:pt x="15812" y="18213"/>
                  </a:cubicBezTo>
                  <a:cubicBezTo>
                    <a:pt x="16379" y="18213"/>
                    <a:pt x="16912" y="18313"/>
                    <a:pt x="17446" y="18480"/>
                  </a:cubicBezTo>
                  <a:cubicBezTo>
                    <a:pt x="17913" y="18680"/>
                    <a:pt x="18313" y="19014"/>
                    <a:pt x="18614" y="19448"/>
                  </a:cubicBezTo>
                  <a:cubicBezTo>
                    <a:pt x="19147" y="20215"/>
                    <a:pt x="19381" y="21149"/>
                    <a:pt x="19281" y="22083"/>
                  </a:cubicBezTo>
                  <a:cubicBezTo>
                    <a:pt x="19181" y="22850"/>
                    <a:pt x="18881" y="23584"/>
                    <a:pt x="18414" y="24184"/>
                  </a:cubicBezTo>
                  <a:cubicBezTo>
                    <a:pt x="18047" y="24651"/>
                    <a:pt x="17646" y="25085"/>
                    <a:pt x="17179" y="25452"/>
                  </a:cubicBezTo>
                  <a:cubicBezTo>
                    <a:pt x="16879" y="25685"/>
                    <a:pt x="16579" y="25886"/>
                    <a:pt x="16279" y="26086"/>
                  </a:cubicBezTo>
                  <a:cubicBezTo>
                    <a:pt x="16045" y="26219"/>
                    <a:pt x="15945" y="26319"/>
                    <a:pt x="15945" y="26319"/>
                  </a:cubicBezTo>
                  <a:cubicBezTo>
                    <a:pt x="15978" y="26319"/>
                    <a:pt x="16012" y="26286"/>
                    <a:pt x="16045" y="26286"/>
                  </a:cubicBezTo>
                  <a:cubicBezTo>
                    <a:pt x="16112" y="26252"/>
                    <a:pt x="16179" y="26219"/>
                    <a:pt x="16312" y="26152"/>
                  </a:cubicBezTo>
                  <a:cubicBezTo>
                    <a:pt x="16646" y="25952"/>
                    <a:pt x="16946" y="25752"/>
                    <a:pt x="17246" y="25519"/>
                  </a:cubicBezTo>
                  <a:cubicBezTo>
                    <a:pt x="17713" y="25152"/>
                    <a:pt x="18147" y="24751"/>
                    <a:pt x="18480" y="24284"/>
                  </a:cubicBezTo>
                  <a:cubicBezTo>
                    <a:pt x="18981" y="23651"/>
                    <a:pt x="19314" y="22883"/>
                    <a:pt x="19448" y="22116"/>
                  </a:cubicBezTo>
                  <a:cubicBezTo>
                    <a:pt x="19548" y="21115"/>
                    <a:pt x="19314" y="20148"/>
                    <a:pt x="18747" y="19348"/>
                  </a:cubicBezTo>
                  <a:cubicBezTo>
                    <a:pt x="18447" y="18881"/>
                    <a:pt x="18013" y="18547"/>
                    <a:pt x="17513" y="18313"/>
                  </a:cubicBezTo>
                  <a:cubicBezTo>
                    <a:pt x="16979" y="18113"/>
                    <a:pt x="16412" y="18013"/>
                    <a:pt x="15845" y="18013"/>
                  </a:cubicBezTo>
                  <a:cubicBezTo>
                    <a:pt x="15278" y="18013"/>
                    <a:pt x="14711" y="17880"/>
                    <a:pt x="14211" y="17613"/>
                  </a:cubicBezTo>
                  <a:cubicBezTo>
                    <a:pt x="13710" y="17279"/>
                    <a:pt x="13343" y="16779"/>
                    <a:pt x="13210" y="16179"/>
                  </a:cubicBezTo>
                  <a:cubicBezTo>
                    <a:pt x="13043" y="15578"/>
                    <a:pt x="12976" y="14944"/>
                    <a:pt x="13043" y="14344"/>
                  </a:cubicBezTo>
                  <a:cubicBezTo>
                    <a:pt x="13110" y="13710"/>
                    <a:pt x="13243" y="13043"/>
                    <a:pt x="13310" y="12376"/>
                  </a:cubicBezTo>
                  <a:cubicBezTo>
                    <a:pt x="13443" y="11742"/>
                    <a:pt x="13443" y="11042"/>
                    <a:pt x="13310" y="10408"/>
                  </a:cubicBezTo>
                  <a:cubicBezTo>
                    <a:pt x="13176" y="9741"/>
                    <a:pt x="12910" y="9140"/>
                    <a:pt x="12543" y="8606"/>
                  </a:cubicBezTo>
                  <a:cubicBezTo>
                    <a:pt x="11775" y="7639"/>
                    <a:pt x="10841" y="6839"/>
                    <a:pt x="9741" y="6305"/>
                  </a:cubicBezTo>
                  <a:cubicBezTo>
                    <a:pt x="8707" y="5771"/>
                    <a:pt x="7706" y="5337"/>
                    <a:pt x="6805" y="4870"/>
                  </a:cubicBezTo>
                  <a:cubicBezTo>
                    <a:pt x="5938" y="4437"/>
                    <a:pt x="5137" y="3970"/>
                    <a:pt x="4337" y="3436"/>
                  </a:cubicBezTo>
                  <a:cubicBezTo>
                    <a:pt x="3169" y="2702"/>
                    <a:pt x="2102" y="1868"/>
                    <a:pt x="1068" y="934"/>
                  </a:cubicBezTo>
                  <a:cubicBezTo>
                    <a:pt x="701" y="601"/>
                    <a:pt x="401" y="367"/>
                    <a:pt x="234" y="2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084750" y="2131400"/>
              <a:ext cx="207675" cy="139025"/>
            </a:xfrm>
            <a:custGeom>
              <a:avLst/>
              <a:gdLst/>
              <a:ahLst/>
              <a:cxnLst/>
              <a:rect l="l" t="t" r="r" b="b"/>
              <a:pathLst>
                <a:path w="8307" h="5561" extrusionOk="0">
                  <a:moveTo>
                    <a:pt x="7608" y="1"/>
                  </a:moveTo>
                  <a:cubicBezTo>
                    <a:pt x="7495" y="1"/>
                    <a:pt x="7380" y="30"/>
                    <a:pt x="7273" y="90"/>
                  </a:cubicBezTo>
                  <a:lnTo>
                    <a:pt x="1" y="4460"/>
                  </a:lnTo>
                  <a:lnTo>
                    <a:pt x="668" y="5561"/>
                  </a:lnTo>
                  <a:lnTo>
                    <a:pt x="7906" y="1157"/>
                  </a:lnTo>
                  <a:cubicBezTo>
                    <a:pt x="8207" y="991"/>
                    <a:pt x="8307" y="590"/>
                    <a:pt x="8106" y="290"/>
                  </a:cubicBezTo>
                  <a:cubicBezTo>
                    <a:pt x="7999" y="97"/>
                    <a:pt x="7809" y="1"/>
                    <a:pt x="760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4266550" y="2131400"/>
              <a:ext cx="25875" cy="28950"/>
            </a:xfrm>
            <a:custGeom>
              <a:avLst/>
              <a:gdLst/>
              <a:ahLst/>
              <a:cxnLst/>
              <a:rect l="l" t="t" r="r" b="b"/>
              <a:pathLst>
                <a:path w="1035" h="1158" extrusionOk="0">
                  <a:moveTo>
                    <a:pt x="336" y="1"/>
                  </a:moveTo>
                  <a:cubicBezTo>
                    <a:pt x="223" y="1"/>
                    <a:pt x="108" y="30"/>
                    <a:pt x="1" y="90"/>
                  </a:cubicBezTo>
                  <a:lnTo>
                    <a:pt x="634" y="1157"/>
                  </a:lnTo>
                  <a:cubicBezTo>
                    <a:pt x="935" y="991"/>
                    <a:pt x="1035" y="590"/>
                    <a:pt x="834" y="290"/>
                  </a:cubicBezTo>
                  <a:cubicBezTo>
                    <a:pt x="727" y="97"/>
                    <a:pt x="537" y="1"/>
                    <a:pt x="3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4091425" y="2144475"/>
              <a:ext cx="186000" cy="116775"/>
            </a:xfrm>
            <a:custGeom>
              <a:avLst/>
              <a:gdLst/>
              <a:ahLst/>
              <a:cxnLst/>
              <a:rect l="l" t="t" r="r" b="b"/>
              <a:pathLst>
                <a:path w="7440" h="4671" extrusionOk="0">
                  <a:moveTo>
                    <a:pt x="7239" y="1"/>
                  </a:moveTo>
                  <a:lnTo>
                    <a:pt x="1" y="4370"/>
                  </a:lnTo>
                  <a:lnTo>
                    <a:pt x="201" y="4671"/>
                  </a:lnTo>
                  <a:lnTo>
                    <a:pt x="7439" y="301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4054725" y="2242875"/>
              <a:ext cx="46725" cy="36725"/>
            </a:xfrm>
            <a:custGeom>
              <a:avLst/>
              <a:gdLst/>
              <a:ahLst/>
              <a:cxnLst/>
              <a:rect l="l" t="t" r="r" b="b"/>
              <a:pathLst>
                <a:path w="1869" h="1469" extrusionOk="0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054725" y="2242875"/>
              <a:ext cx="46725" cy="36725"/>
            </a:xfrm>
            <a:custGeom>
              <a:avLst/>
              <a:gdLst/>
              <a:ahLst/>
              <a:cxnLst/>
              <a:rect l="l" t="t" r="r" b="b"/>
              <a:pathLst>
                <a:path w="1869" h="1469" extrusionOk="0">
                  <a:moveTo>
                    <a:pt x="1202" y="1"/>
                  </a:moveTo>
                  <a:lnTo>
                    <a:pt x="1" y="1468"/>
                  </a:lnTo>
                  <a:lnTo>
                    <a:pt x="1" y="1468"/>
                  </a:lnTo>
                  <a:lnTo>
                    <a:pt x="1869" y="1102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4054725" y="2267900"/>
              <a:ext cx="15050" cy="11700"/>
            </a:xfrm>
            <a:custGeom>
              <a:avLst/>
              <a:gdLst/>
              <a:ahLst/>
              <a:cxnLst/>
              <a:rect l="l" t="t" r="r" b="b"/>
              <a:pathLst>
                <a:path w="602" h="468" extrusionOk="0">
                  <a:moveTo>
                    <a:pt x="401" y="0"/>
                  </a:moveTo>
                  <a:lnTo>
                    <a:pt x="1" y="467"/>
                  </a:lnTo>
                  <a:lnTo>
                    <a:pt x="1" y="467"/>
                  </a:lnTo>
                  <a:lnTo>
                    <a:pt x="601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4168150" y="1716025"/>
              <a:ext cx="703850" cy="1059925"/>
            </a:xfrm>
            <a:custGeom>
              <a:avLst/>
              <a:gdLst/>
              <a:ahLst/>
              <a:cxnLst/>
              <a:rect l="l" t="t" r="r" b="b"/>
              <a:pathLst>
                <a:path w="28154" h="42397" extrusionOk="0">
                  <a:moveTo>
                    <a:pt x="11375" y="1"/>
                  </a:moveTo>
                  <a:cubicBezTo>
                    <a:pt x="10306" y="1"/>
                    <a:pt x="9216" y="170"/>
                    <a:pt x="8140" y="527"/>
                  </a:cubicBezTo>
                  <a:cubicBezTo>
                    <a:pt x="2936" y="2228"/>
                    <a:pt x="0" y="7698"/>
                    <a:pt x="1468" y="12969"/>
                  </a:cubicBezTo>
                  <a:cubicBezTo>
                    <a:pt x="2602" y="17072"/>
                    <a:pt x="3903" y="21475"/>
                    <a:pt x="4904" y="24044"/>
                  </a:cubicBezTo>
                  <a:cubicBezTo>
                    <a:pt x="7017" y="29525"/>
                    <a:pt x="11322" y="29749"/>
                    <a:pt x="12014" y="29749"/>
                  </a:cubicBezTo>
                  <a:cubicBezTo>
                    <a:pt x="12076" y="29749"/>
                    <a:pt x="12109" y="29748"/>
                    <a:pt x="12109" y="29748"/>
                  </a:cubicBezTo>
                  <a:cubicBezTo>
                    <a:pt x="12109" y="29748"/>
                    <a:pt x="13010" y="33617"/>
                    <a:pt x="13844" y="37253"/>
                  </a:cubicBezTo>
                  <a:cubicBezTo>
                    <a:pt x="14483" y="40306"/>
                    <a:pt x="17353" y="42396"/>
                    <a:pt x="20576" y="42396"/>
                  </a:cubicBezTo>
                  <a:cubicBezTo>
                    <a:pt x="21050" y="42396"/>
                    <a:pt x="21532" y="42351"/>
                    <a:pt x="22016" y="42257"/>
                  </a:cubicBezTo>
                  <a:cubicBezTo>
                    <a:pt x="25752" y="41556"/>
                    <a:pt x="28154" y="38187"/>
                    <a:pt x="27453" y="34718"/>
                  </a:cubicBezTo>
                  <a:lnTo>
                    <a:pt x="21316" y="7932"/>
                  </a:lnTo>
                  <a:cubicBezTo>
                    <a:pt x="20232" y="3163"/>
                    <a:pt x="16001" y="1"/>
                    <a:pt x="113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4262375" y="2069175"/>
              <a:ext cx="43400" cy="38875"/>
            </a:xfrm>
            <a:custGeom>
              <a:avLst/>
              <a:gdLst/>
              <a:ahLst/>
              <a:cxnLst/>
              <a:rect l="l" t="t" r="r" b="b"/>
              <a:pathLst>
                <a:path w="1736" h="1555" extrusionOk="0">
                  <a:moveTo>
                    <a:pt x="867" y="0"/>
                  </a:moveTo>
                  <a:cubicBezTo>
                    <a:pt x="823" y="0"/>
                    <a:pt x="779" y="4"/>
                    <a:pt x="735" y="10"/>
                  </a:cubicBezTo>
                  <a:cubicBezTo>
                    <a:pt x="301" y="77"/>
                    <a:pt x="1" y="477"/>
                    <a:pt x="67" y="911"/>
                  </a:cubicBezTo>
                  <a:cubicBezTo>
                    <a:pt x="158" y="1274"/>
                    <a:pt x="495" y="1554"/>
                    <a:pt x="880" y="1554"/>
                  </a:cubicBezTo>
                  <a:cubicBezTo>
                    <a:pt x="920" y="1554"/>
                    <a:pt x="961" y="1551"/>
                    <a:pt x="1001" y="1545"/>
                  </a:cubicBezTo>
                  <a:cubicBezTo>
                    <a:pt x="1435" y="1478"/>
                    <a:pt x="1735" y="1078"/>
                    <a:pt x="1669" y="644"/>
                  </a:cubicBezTo>
                  <a:cubicBezTo>
                    <a:pt x="1579" y="255"/>
                    <a:pt x="1247" y="0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4249050" y="2037775"/>
              <a:ext cx="80075" cy="30150"/>
            </a:xfrm>
            <a:custGeom>
              <a:avLst/>
              <a:gdLst/>
              <a:ahLst/>
              <a:cxnLst/>
              <a:rect l="l" t="t" r="r" b="b"/>
              <a:pathLst>
                <a:path w="3203" h="1206" extrusionOk="0">
                  <a:moveTo>
                    <a:pt x="1854" y="0"/>
                  </a:moveTo>
                  <a:cubicBezTo>
                    <a:pt x="1712" y="0"/>
                    <a:pt x="1572" y="11"/>
                    <a:pt x="1434" y="32"/>
                  </a:cubicBezTo>
                  <a:cubicBezTo>
                    <a:pt x="967" y="132"/>
                    <a:pt x="567" y="366"/>
                    <a:pt x="267" y="699"/>
                  </a:cubicBezTo>
                  <a:cubicBezTo>
                    <a:pt x="67" y="966"/>
                    <a:pt x="0" y="1166"/>
                    <a:pt x="67" y="1200"/>
                  </a:cubicBezTo>
                  <a:cubicBezTo>
                    <a:pt x="74" y="1203"/>
                    <a:pt x="83" y="1205"/>
                    <a:pt x="92" y="1205"/>
                  </a:cubicBezTo>
                  <a:cubicBezTo>
                    <a:pt x="256" y="1205"/>
                    <a:pt x="747" y="690"/>
                    <a:pt x="1534" y="533"/>
                  </a:cubicBezTo>
                  <a:cubicBezTo>
                    <a:pt x="1761" y="480"/>
                    <a:pt x="1977" y="462"/>
                    <a:pt x="2172" y="462"/>
                  </a:cubicBezTo>
                  <a:cubicBezTo>
                    <a:pt x="2612" y="462"/>
                    <a:pt x="2952" y="554"/>
                    <a:pt x="3097" y="554"/>
                  </a:cubicBezTo>
                  <a:cubicBezTo>
                    <a:pt x="3135" y="554"/>
                    <a:pt x="3159" y="548"/>
                    <a:pt x="3169" y="533"/>
                  </a:cubicBezTo>
                  <a:cubicBezTo>
                    <a:pt x="3202" y="466"/>
                    <a:pt x="3069" y="299"/>
                    <a:pt x="2769" y="166"/>
                  </a:cubicBezTo>
                  <a:cubicBezTo>
                    <a:pt x="2472" y="52"/>
                    <a:pt x="2160" y="0"/>
                    <a:pt x="18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4480025" y="2030800"/>
              <a:ext cx="43400" cy="38075"/>
            </a:xfrm>
            <a:custGeom>
              <a:avLst/>
              <a:gdLst/>
              <a:ahLst/>
              <a:cxnLst/>
              <a:rect l="l" t="t" r="r" b="b"/>
              <a:pathLst>
                <a:path w="1736" h="1523" extrusionOk="0">
                  <a:moveTo>
                    <a:pt x="867" y="1"/>
                  </a:moveTo>
                  <a:cubicBezTo>
                    <a:pt x="823" y="1"/>
                    <a:pt x="779" y="4"/>
                    <a:pt x="735" y="11"/>
                  </a:cubicBezTo>
                  <a:cubicBezTo>
                    <a:pt x="301" y="44"/>
                    <a:pt x="1" y="445"/>
                    <a:pt x="101" y="878"/>
                  </a:cubicBezTo>
                  <a:cubicBezTo>
                    <a:pt x="161" y="1267"/>
                    <a:pt x="516" y="1522"/>
                    <a:pt x="902" y="1522"/>
                  </a:cubicBezTo>
                  <a:cubicBezTo>
                    <a:pt x="946" y="1522"/>
                    <a:pt x="991" y="1519"/>
                    <a:pt x="1035" y="1512"/>
                  </a:cubicBezTo>
                  <a:cubicBezTo>
                    <a:pt x="1435" y="1445"/>
                    <a:pt x="1736" y="1045"/>
                    <a:pt x="1669" y="645"/>
                  </a:cubicBezTo>
                  <a:cubicBezTo>
                    <a:pt x="1579" y="256"/>
                    <a:pt x="1247" y="1"/>
                    <a:pt x="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4473375" y="1997175"/>
              <a:ext cx="80075" cy="30700"/>
            </a:xfrm>
            <a:custGeom>
              <a:avLst/>
              <a:gdLst/>
              <a:ahLst/>
              <a:cxnLst/>
              <a:rect l="l" t="t" r="r" b="b"/>
              <a:pathLst>
                <a:path w="3203" h="1228" extrusionOk="0">
                  <a:moveTo>
                    <a:pt x="1878" y="0"/>
                  </a:moveTo>
                  <a:cubicBezTo>
                    <a:pt x="1717" y="0"/>
                    <a:pt x="1557" y="19"/>
                    <a:pt x="1401" y="55"/>
                  </a:cubicBezTo>
                  <a:cubicBezTo>
                    <a:pt x="967" y="155"/>
                    <a:pt x="567" y="389"/>
                    <a:pt x="267" y="722"/>
                  </a:cubicBezTo>
                  <a:cubicBezTo>
                    <a:pt x="33" y="956"/>
                    <a:pt x="0" y="1189"/>
                    <a:pt x="33" y="1223"/>
                  </a:cubicBezTo>
                  <a:cubicBezTo>
                    <a:pt x="41" y="1226"/>
                    <a:pt x="49" y="1228"/>
                    <a:pt x="59" y="1228"/>
                  </a:cubicBezTo>
                  <a:cubicBezTo>
                    <a:pt x="223" y="1228"/>
                    <a:pt x="715" y="713"/>
                    <a:pt x="1535" y="555"/>
                  </a:cubicBezTo>
                  <a:cubicBezTo>
                    <a:pt x="1753" y="503"/>
                    <a:pt x="1964" y="485"/>
                    <a:pt x="2158" y="485"/>
                  </a:cubicBezTo>
                  <a:cubicBezTo>
                    <a:pt x="2595" y="485"/>
                    <a:pt x="2946" y="576"/>
                    <a:pt x="3096" y="576"/>
                  </a:cubicBezTo>
                  <a:cubicBezTo>
                    <a:pt x="3134" y="576"/>
                    <a:pt x="3159" y="570"/>
                    <a:pt x="3169" y="555"/>
                  </a:cubicBezTo>
                  <a:cubicBezTo>
                    <a:pt x="3202" y="489"/>
                    <a:pt x="3036" y="322"/>
                    <a:pt x="2735" y="189"/>
                  </a:cubicBezTo>
                  <a:cubicBezTo>
                    <a:pt x="2457" y="60"/>
                    <a:pt x="2166" y="0"/>
                    <a:pt x="18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372450" y="2022725"/>
              <a:ext cx="59250" cy="187650"/>
            </a:xfrm>
            <a:custGeom>
              <a:avLst/>
              <a:gdLst/>
              <a:ahLst/>
              <a:cxnLst/>
              <a:rect l="l" t="t" r="r" b="b"/>
              <a:pathLst>
                <a:path w="2370" h="7506" extrusionOk="0">
                  <a:moveTo>
                    <a:pt x="1199" y="0"/>
                  </a:moveTo>
                  <a:cubicBezTo>
                    <a:pt x="1095" y="0"/>
                    <a:pt x="698" y="2055"/>
                    <a:pt x="334" y="4570"/>
                  </a:cubicBezTo>
                  <a:cubicBezTo>
                    <a:pt x="234" y="5204"/>
                    <a:pt x="134" y="5805"/>
                    <a:pt x="68" y="6372"/>
                  </a:cubicBezTo>
                  <a:cubicBezTo>
                    <a:pt x="1" y="6672"/>
                    <a:pt x="1" y="6972"/>
                    <a:pt x="134" y="7239"/>
                  </a:cubicBezTo>
                  <a:cubicBezTo>
                    <a:pt x="234" y="7406"/>
                    <a:pt x="401" y="7472"/>
                    <a:pt x="568" y="7506"/>
                  </a:cubicBezTo>
                  <a:cubicBezTo>
                    <a:pt x="668" y="7506"/>
                    <a:pt x="801" y="7506"/>
                    <a:pt x="935" y="7472"/>
                  </a:cubicBezTo>
                  <a:cubicBezTo>
                    <a:pt x="1402" y="7439"/>
                    <a:pt x="1902" y="7339"/>
                    <a:pt x="2369" y="7172"/>
                  </a:cubicBezTo>
                  <a:cubicBezTo>
                    <a:pt x="2162" y="7158"/>
                    <a:pt x="1960" y="7150"/>
                    <a:pt x="1762" y="7150"/>
                  </a:cubicBezTo>
                  <a:cubicBezTo>
                    <a:pt x="1482" y="7150"/>
                    <a:pt x="1208" y="7167"/>
                    <a:pt x="935" y="7206"/>
                  </a:cubicBezTo>
                  <a:cubicBezTo>
                    <a:pt x="857" y="7217"/>
                    <a:pt x="779" y="7224"/>
                    <a:pt x="708" y="7224"/>
                  </a:cubicBezTo>
                  <a:cubicBezTo>
                    <a:pt x="564" y="7224"/>
                    <a:pt x="446" y="7194"/>
                    <a:pt x="401" y="7106"/>
                  </a:cubicBezTo>
                  <a:cubicBezTo>
                    <a:pt x="334" y="6872"/>
                    <a:pt x="334" y="6639"/>
                    <a:pt x="401" y="6438"/>
                  </a:cubicBezTo>
                  <a:cubicBezTo>
                    <a:pt x="501" y="5871"/>
                    <a:pt x="601" y="5271"/>
                    <a:pt x="701" y="4637"/>
                  </a:cubicBezTo>
                  <a:cubicBezTo>
                    <a:pt x="1068" y="2069"/>
                    <a:pt x="1302" y="0"/>
                    <a:pt x="1202" y="0"/>
                  </a:cubicBezTo>
                  <a:cubicBezTo>
                    <a:pt x="1201" y="0"/>
                    <a:pt x="1200" y="0"/>
                    <a:pt x="11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470875" y="2357125"/>
              <a:ext cx="195150" cy="135950"/>
            </a:xfrm>
            <a:custGeom>
              <a:avLst/>
              <a:gdLst/>
              <a:ahLst/>
              <a:cxnLst/>
              <a:rect l="l" t="t" r="r" b="b"/>
              <a:pathLst>
                <a:path w="7806" h="5438" extrusionOk="0">
                  <a:moveTo>
                    <a:pt x="7806" y="1"/>
                  </a:moveTo>
                  <a:lnTo>
                    <a:pt x="7806" y="1"/>
                  </a:lnTo>
                  <a:cubicBezTo>
                    <a:pt x="5604" y="2035"/>
                    <a:pt x="2902" y="3403"/>
                    <a:pt x="0" y="4004"/>
                  </a:cubicBezTo>
                  <a:lnTo>
                    <a:pt x="400" y="5438"/>
                  </a:lnTo>
                  <a:cubicBezTo>
                    <a:pt x="6705" y="4671"/>
                    <a:pt x="7806" y="1"/>
                    <a:pt x="7806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4448350" y="1936775"/>
              <a:ext cx="80050" cy="19175"/>
            </a:xfrm>
            <a:custGeom>
              <a:avLst/>
              <a:gdLst/>
              <a:ahLst/>
              <a:cxnLst/>
              <a:rect l="l" t="t" r="r" b="b"/>
              <a:pathLst>
                <a:path w="3202" h="767" extrusionOk="0">
                  <a:moveTo>
                    <a:pt x="1682" y="1"/>
                  </a:moveTo>
                  <a:cubicBezTo>
                    <a:pt x="1644" y="1"/>
                    <a:pt x="1607" y="1"/>
                    <a:pt x="1568" y="3"/>
                  </a:cubicBezTo>
                  <a:cubicBezTo>
                    <a:pt x="634" y="36"/>
                    <a:pt x="0" y="470"/>
                    <a:pt x="67" y="670"/>
                  </a:cubicBezTo>
                  <a:cubicBezTo>
                    <a:pt x="91" y="742"/>
                    <a:pt x="194" y="767"/>
                    <a:pt x="354" y="767"/>
                  </a:cubicBezTo>
                  <a:cubicBezTo>
                    <a:pt x="635" y="767"/>
                    <a:pt x="1091" y="691"/>
                    <a:pt x="1602" y="670"/>
                  </a:cubicBezTo>
                  <a:cubicBezTo>
                    <a:pt x="2435" y="636"/>
                    <a:pt x="3103" y="703"/>
                    <a:pt x="3169" y="536"/>
                  </a:cubicBezTo>
                  <a:cubicBezTo>
                    <a:pt x="3201" y="376"/>
                    <a:pt x="2587" y="1"/>
                    <a:pt x="1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4229850" y="1965550"/>
              <a:ext cx="79250" cy="28600"/>
            </a:xfrm>
            <a:custGeom>
              <a:avLst/>
              <a:gdLst/>
              <a:ahLst/>
              <a:cxnLst/>
              <a:rect l="l" t="t" r="r" b="b"/>
              <a:pathLst>
                <a:path w="3170" h="1144" extrusionOk="0">
                  <a:moveTo>
                    <a:pt x="2500" y="1"/>
                  </a:moveTo>
                  <a:cubicBezTo>
                    <a:pt x="2219" y="1"/>
                    <a:pt x="1872" y="43"/>
                    <a:pt x="1502" y="153"/>
                  </a:cubicBezTo>
                  <a:cubicBezTo>
                    <a:pt x="568" y="419"/>
                    <a:pt x="1" y="920"/>
                    <a:pt x="101" y="1087"/>
                  </a:cubicBezTo>
                  <a:cubicBezTo>
                    <a:pt x="117" y="1126"/>
                    <a:pt x="168" y="1143"/>
                    <a:pt x="247" y="1143"/>
                  </a:cubicBezTo>
                  <a:cubicBezTo>
                    <a:pt x="504" y="1143"/>
                    <a:pt x="1057" y="965"/>
                    <a:pt x="1669" y="786"/>
                  </a:cubicBezTo>
                  <a:cubicBezTo>
                    <a:pt x="2503" y="520"/>
                    <a:pt x="3170" y="353"/>
                    <a:pt x="3170" y="186"/>
                  </a:cubicBezTo>
                  <a:cubicBezTo>
                    <a:pt x="3170" y="88"/>
                    <a:pt x="2903" y="1"/>
                    <a:pt x="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4093925" y="1574875"/>
              <a:ext cx="1010750" cy="952400"/>
            </a:xfrm>
            <a:custGeom>
              <a:avLst/>
              <a:gdLst/>
              <a:ahLst/>
              <a:cxnLst/>
              <a:rect l="l" t="t" r="r" b="b"/>
              <a:pathLst>
                <a:path w="40430" h="38096" extrusionOk="0">
                  <a:moveTo>
                    <a:pt x="14934" y="1"/>
                  </a:moveTo>
                  <a:cubicBezTo>
                    <a:pt x="13354" y="1"/>
                    <a:pt x="11859" y="422"/>
                    <a:pt x="10642" y="1436"/>
                  </a:cubicBezTo>
                  <a:cubicBezTo>
                    <a:pt x="9040" y="2737"/>
                    <a:pt x="8106" y="2937"/>
                    <a:pt x="6705" y="5172"/>
                  </a:cubicBezTo>
                  <a:cubicBezTo>
                    <a:pt x="6705" y="5172"/>
                    <a:pt x="5004" y="5772"/>
                    <a:pt x="4137" y="6173"/>
                  </a:cubicBezTo>
                  <a:cubicBezTo>
                    <a:pt x="1101" y="7540"/>
                    <a:pt x="1" y="11510"/>
                    <a:pt x="301" y="14078"/>
                  </a:cubicBezTo>
                  <a:cubicBezTo>
                    <a:pt x="1035" y="20049"/>
                    <a:pt x="4671" y="20817"/>
                    <a:pt x="6072" y="24619"/>
                  </a:cubicBezTo>
                  <a:cubicBezTo>
                    <a:pt x="6072" y="24619"/>
                    <a:pt x="4370" y="16347"/>
                    <a:pt x="4504" y="14045"/>
                  </a:cubicBezTo>
                  <a:cubicBezTo>
                    <a:pt x="4671" y="12377"/>
                    <a:pt x="5438" y="10809"/>
                    <a:pt x="6639" y="9608"/>
                  </a:cubicBezTo>
                  <a:cubicBezTo>
                    <a:pt x="6967" y="9554"/>
                    <a:pt x="7275" y="9527"/>
                    <a:pt x="7564" y="9527"/>
                  </a:cubicBezTo>
                  <a:cubicBezTo>
                    <a:pt x="9389" y="9527"/>
                    <a:pt x="10495" y="10587"/>
                    <a:pt x="11676" y="12344"/>
                  </a:cubicBezTo>
                  <a:cubicBezTo>
                    <a:pt x="13077" y="14345"/>
                    <a:pt x="13977" y="15980"/>
                    <a:pt x="16212" y="16914"/>
                  </a:cubicBezTo>
                  <a:cubicBezTo>
                    <a:pt x="17659" y="17502"/>
                    <a:pt x="18999" y="18580"/>
                    <a:pt x="20616" y="18580"/>
                  </a:cubicBezTo>
                  <a:cubicBezTo>
                    <a:pt x="21385" y="18580"/>
                    <a:pt x="22216" y="18336"/>
                    <a:pt x="23150" y="17681"/>
                  </a:cubicBezTo>
                  <a:cubicBezTo>
                    <a:pt x="24051" y="18682"/>
                    <a:pt x="24652" y="19983"/>
                    <a:pt x="24852" y="21350"/>
                  </a:cubicBezTo>
                  <a:cubicBezTo>
                    <a:pt x="25052" y="23418"/>
                    <a:pt x="23017" y="24586"/>
                    <a:pt x="24518" y="27788"/>
                  </a:cubicBezTo>
                  <a:cubicBezTo>
                    <a:pt x="26019" y="30990"/>
                    <a:pt x="28821" y="33159"/>
                    <a:pt x="29121" y="34426"/>
                  </a:cubicBezTo>
                  <a:lnTo>
                    <a:pt x="40429" y="38096"/>
                  </a:lnTo>
                  <a:cubicBezTo>
                    <a:pt x="40429" y="38096"/>
                    <a:pt x="37094" y="34426"/>
                    <a:pt x="37361" y="30190"/>
                  </a:cubicBezTo>
                  <a:cubicBezTo>
                    <a:pt x="37627" y="25987"/>
                    <a:pt x="36327" y="23252"/>
                    <a:pt x="33958" y="22284"/>
                  </a:cubicBezTo>
                  <a:cubicBezTo>
                    <a:pt x="32290" y="21584"/>
                    <a:pt x="31657" y="19883"/>
                    <a:pt x="31390" y="18482"/>
                  </a:cubicBezTo>
                  <a:cubicBezTo>
                    <a:pt x="30989" y="16080"/>
                    <a:pt x="30289" y="13745"/>
                    <a:pt x="29288" y="11543"/>
                  </a:cubicBezTo>
                  <a:cubicBezTo>
                    <a:pt x="27820" y="8374"/>
                    <a:pt x="25886" y="5105"/>
                    <a:pt x="23150" y="3070"/>
                  </a:cubicBezTo>
                  <a:cubicBezTo>
                    <a:pt x="20880" y="1357"/>
                    <a:pt x="17770" y="1"/>
                    <a:pt x="14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4469200" y="2226875"/>
              <a:ext cx="58400" cy="38900"/>
            </a:xfrm>
            <a:custGeom>
              <a:avLst/>
              <a:gdLst/>
              <a:ahLst/>
              <a:cxnLst/>
              <a:rect l="l" t="t" r="r" b="b"/>
              <a:pathLst>
                <a:path w="2336" h="1556" extrusionOk="0">
                  <a:moveTo>
                    <a:pt x="1225" y="1"/>
                  </a:moveTo>
                  <a:cubicBezTo>
                    <a:pt x="1184" y="1"/>
                    <a:pt x="1143" y="3"/>
                    <a:pt x="1101" y="7"/>
                  </a:cubicBezTo>
                  <a:cubicBezTo>
                    <a:pt x="667" y="40"/>
                    <a:pt x="267" y="307"/>
                    <a:pt x="67" y="707"/>
                  </a:cubicBezTo>
                  <a:lnTo>
                    <a:pt x="34" y="741"/>
                  </a:lnTo>
                  <a:cubicBezTo>
                    <a:pt x="0" y="841"/>
                    <a:pt x="0" y="941"/>
                    <a:pt x="67" y="1008"/>
                  </a:cubicBezTo>
                  <a:cubicBezTo>
                    <a:pt x="134" y="1074"/>
                    <a:pt x="234" y="1141"/>
                    <a:pt x="334" y="1174"/>
                  </a:cubicBezTo>
                  <a:cubicBezTo>
                    <a:pt x="634" y="1375"/>
                    <a:pt x="968" y="1475"/>
                    <a:pt x="1335" y="1541"/>
                  </a:cubicBezTo>
                  <a:cubicBezTo>
                    <a:pt x="1389" y="1551"/>
                    <a:pt x="1442" y="1556"/>
                    <a:pt x="1494" y="1556"/>
                  </a:cubicBezTo>
                  <a:cubicBezTo>
                    <a:pt x="1796" y="1556"/>
                    <a:pt x="2060" y="1397"/>
                    <a:pt x="2202" y="1141"/>
                  </a:cubicBezTo>
                  <a:cubicBezTo>
                    <a:pt x="2335" y="841"/>
                    <a:pt x="2235" y="507"/>
                    <a:pt x="2002" y="307"/>
                  </a:cubicBezTo>
                  <a:cubicBezTo>
                    <a:pt x="1768" y="103"/>
                    <a:pt x="1509" y="1"/>
                    <a:pt x="1225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4461700" y="2205350"/>
              <a:ext cx="53375" cy="60575"/>
            </a:xfrm>
            <a:custGeom>
              <a:avLst/>
              <a:gdLst/>
              <a:ahLst/>
              <a:cxnLst/>
              <a:rect l="l" t="t" r="r" b="b"/>
              <a:pathLst>
                <a:path w="2135" h="2423" extrusionOk="0">
                  <a:moveTo>
                    <a:pt x="1901" y="1"/>
                  </a:moveTo>
                  <a:cubicBezTo>
                    <a:pt x="1768" y="1"/>
                    <a:pt x="1935" y="801"/>
                    <a:pt x="1368" y="1468"/>
                  </a:cubicBezTo>
                  <a:cubicBezTo>
                    <a:pt x="834" y="2169"/>
                    <a:pt x="0" y="2236"/>
                    <a:pt x="0" y="2336"/>
                  </a:cubicBezTo>
                  <a:cubicBezTo>
                    <a:pt x="21" y="2399"/>
                    <a:pt x="109" y="2422"/>
                    <a:pt x="256" y="2422"/>
                  </a:cubicBezTo>
                  <a:cubicBezTo>
                    <a:pt x="341" y="2422"/>
                    <a:pt x="445" y="2415"/>
                    <a:pt x="567" y="2402"/>
                  </a:cubicBezTo>
                  <a:cubicBezTo>
                    <a:pt x="1034" y="2302"/>
                    <a:pt x="1434" y="2069"/>
                    <a:pt x="1735" y="1702"/>
                  </a:cubicBezTo>
                  <a:cubicBezTo>
                    <a:pt x="2002" y="1368"/>
                    <a:pt x="2135" y="935"/>
                    <a:pt x="2102" y="501"/>
                  </a:cubicBezTo>
                  <a:cubicBezTo>
                    <a:pt x="2068" y="167"/>
                    <a:pt x="1935" y="1"/>
                    <a:pt x="1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4702700" y="2263725"/>
              <a:ext cx="423650" cy="653525"/>
            </a:xfrm>
            <a:custGeom>
              <a:avLst/>
              <a:gdLst/>
              <a:ahLst/>
              <a:cxnLst/>
              <a:rect l="l" t="t" r="r" b="b"/>
              <a:pathLst>
                <a:path w="16946" h="26141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802" y="1669"/>
                    <a:pt x="2435" y="4104"/>
                    <a:pt x="1835" y="6405"/>
                  </a:cubicBezTo>
                  <a:cubicBezTo>
                    <a:pt x="1401" y="7840"/>
                    <a:pt x="467" y="9141"/>
                    <a:pt x="267" y="10675"/>
                  </a:cubicBezTo>
                  <a:cubicBezTo>
                    <a:pt x="0" y="12510"/>
                    <a:pt x="834" y="14278"/>
                    <a:pt x="1535" y="15979"/>
                  </a:cubicBezTo>
                  <a:cubicBezTo>
                    <a:pt x="2235" y="17713"/>
                    <a:pt x="2836" y="19681"/>
                    <a:pt x="2102" y="21349"/>
                  </a:cubicBezTo>
                  <a:cubicBezTo>
                    <a:pt x="1768" y="22083"/>
                    <a:pt x="1268" y="22684"/>
                    <a:pt x="934" y="23384"/>
                  </a:cubicBezTo>
                  <a:cubicBezTo>
                    <a:pt x="601" y="24085"/>
                    <a:pt x="534" y="25019"/>
                    <a:pt x="1101" y="25552"/>
                  </a:cubicBezTo>
                  <a:cubicBezTo>
                    <a:pt x="1501" y="25919"/>
                    <a:pt x="2035" y="26086"/>
                    <a:pt x="2569" y="26119"/>
                  </a:cubicBezTo>
                  <a:cubicBezTo>
                    <a:pt x="2790" y="26134"/>
                    <a:pt x="3011" y="26141"/>
                    <a:pt x="3230" y="26141"/>
                  </a:cubicBezTo>
                  <a:cubicBezTo>
                    <a:pt x="7086" y="26141"/>
                    <a:pt x="10670" y="23950"/>
                    <a:pt x="12342" y="20415"/>
                  </a:cubicBezTo>
                  <a:lnTo>
                    <a:pt x="13176" y="22250"/>
                  </a:lnTo>
                  <a:cubicBezTo>
                    <a:pt x="16946" y="16579"/>
                    <a:pt x="16212" y="9107"/>
                    <a:pt x="11509" y="423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4642650" y="2007000"/>
              <a:ext cx="135775" cy="148325"/>
            </a:xfrm>
            <a:custGeom>
              <a:avLst/>
              <a:gdLst/>
              <a:ahLst/>
              <a:cxnLst/>
              <a:rect l="l" t="t" r="r" b="b"/>
              <a:pathLst>
                <a:path w="5431" h="5933" extrusionOk="0">
                  <a:moveTo>
                    <a:pt x="1977" y="0"/>
                  </a:moveTo>
                  <a:cubicBezTo>
                    <a:pt x="1705" y="0"/>
                    <a:pt x="1451" y="42"/>
                    <a:pt x="1235" y="96"/>
                  </a:cubicBezTo>
                  <a:cubicBezTo>
                    <a:pt x="835" y="196"/>
                    <a:pt x="1" y="1230"/>
                    <a:pt x="101" y="1630"/>
                  </a:cubicBezTo>
                  <a:cubicBezTo>
                    <a:pt x="401" y="3098"/>
                    <a:pt x="1735" y="5800"/>
                    <a:pt x="1802" y="5900"/>
                  </a:cubicBezTo>
                  <a:cubicBezTo>
                    <a:pt x="1807" y="5916"/>
                    <a:pt x="1912" y="5932"/>
                    <a:pt x="2079" y="5932"/>
                  </a:cubicBezTo>
                  <a:cubicBezTo>
                    <a:pt x="2935" y="5932"/>
                    <a:pt x="5431" y="5502"/>
                    <a:pt x="4537" y="2431"/>
                  </a:cubicBezTo>
                  <a:cubicBezTo>
                    <a:pt x="3973" y="457"/>
                    <a:pt x="2878" y="0"/>
                    <a:pt x="197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4686850" y="2035125"/>
              <a:ext cx="49225" cy="82725"/>
            </a:xfrm>
            <a:custGeom>
              <a:avLst/>
              <a:gdLst/>
              <a:ahLst/>
              <a:cxnLst/>
              <a:rect l="l" t="t" r="r" b="b"/>
              <a:pathLst>
                <a:path w="1969" h="3309" extrusionOk="0">
                  <a:moveTo>
                    <a:pt x="487" y="1"/>
                  </a:moveTo>
                  <a:cubicBezTo>
                    <a:pt x="458" y="1"/>
                    <a:pt x="429" y="2"/>
                    <a:pt x="401" y="5"/>
                  </a:cubicBezTo>
                  <a:cubicBezTo>
                    <a:pt x="267" y="38"/>
                    <a:pt x="167" y="105"/>
                    <a:pt x="101" y="205"/>
                  </a:cubicBezTo>
                  <a:cubicBezTo>
                    <a:pt x="34" y="272"/>
                    <a:pt x="1" y="372"/>
                    <a:pt x="1" y="472"/>
                  </a:cubicBezTo>
                  <a:cubicBezTo>
                    <a:pt x="34" y="639"/>
                    <a:pt x="101" y="672"/>
                    <a:pt x="134" y="672"/>
                  </a:cubicBezTo>
                  <a:cubicBezTo>
                    <a:pt x="134" y="672"/>
                    <a:pt x="101" y="605"/>
                    <a:pt x="134" y="472"/>
                  </a:cubicBezTo>
                  <a:cubicBezTo>
                    <a:pt x="134" y="305"/>
                    <a:pt x="301" y="205"/>
                    <a:pt x="434" y="205"/>
                  </a:cubicBezTo>
                  <a:cubicBezTo>
                    <a:pt x="701" y="205"/>
                    <a:pt x="935" y="338"/>
                    <a:pt x="1068" y="539"/>
                  </a:cubicBezTo>
                  <a:cubicBezTo>
                    <a:pt x="1268" y="805"/>
                    <a:pt x="1435" y="1106"/>
                    <a:pt x="1502" y="1406"/>
                  </a:cubicBezTo>
                  <a:cubicBezTo>
                    <a:pt x="1668" y="2073"/>
                    <a:pt x="1535" y="2773"/>
                    <a:pt x="1168" y="3040"/>
                  </a:cubicBezTo>
                  <a:cubicBezTo>
                    <a:pt x="1035" y="3140"/>
                    <a:pt x="868" y="3174"/>
                    <a:pt x="701" y="3174"/>
                  </a:cubicBezTo>
                  <a:cubicBezTo>
                    <a:pt x="568" y="3140"/>
                    <a:pt x="501" y="3107"/>
                    <a:pt x="501" y="3107"/>
                  </a:cubicBezTo>
                  <a:lnTo>
                    <a:pt x="501" y="3107"/>
                  </a:lnTo>
                  <a:cubicBezTo>
                    <a:pt x="501" y="3140"/>
                    <a:pt x="534" y="3207"/>
                    <a:pt x="668" y="3274"/>
                  </a:cubicBezTo>
                  <a:cubicBezTo>
                    <a:pt x="739" y="3297"/>
                    <a:pt x="814" y="3309"/>
                    <a:pt x="890" y="3309"/>
                  </a:cubicBezTo>
                  <a:cubicBezTo>
                    <a:pt x="1029" y="3309"/>
                    <a:pt x="1172" y="3272"/>
                    <a:pt x="1301" y="3207"/>
                  </a:cubicBezTo>
                  <a:cubicBezTo>
                    <a:pt x="1768" y="2874"/>
                    <a:pt x="1969" y="2073"/>
                    <a:pt x="1768" y="1339"/>
                  </a:cubicBezTo>
                  <a:cubicBezTo>
                    <a:pt x="1668" y="972"/>
                    <a:pt x="1502" y="672"/>
                    <a:pt x="1235" y="372"/>
                  </a:cubicBezTo>
                  <a:cubicBezTo>
                    <a:pt x="1082" y="158"/>
                    <a:pt x="790" y="1"/>
                    <a:pt x="48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4256550" y="1746025"/>
              <a:ext cx="888975" cy="564425"/>
            </a:xfrm>
            <a:custGeom>
              <a:avLst/>
              <a:gdLst/>
              <a:ahLst/>
              <a:cxnLst/>
              <a:rect l="l" t="t" r="r" b="b"/>
              <a:pathLst>
                <a:path w="35559" h="22577" extrusionOk="0">
                  <a:moveTo>
                    <a:pt x="2799" y="1"/>
                  </a:moveTo>
                  <a:cubicBezTo>
                    <a:pt x="2386" y="1"/>
                    <a:pt x="1972" y="50"/>
                    <a:pt x="1568" y="161"/>
                  </a:cubicBezTo>
                  <a:cubicBezTo>
                    <a:pt x="1101" y="261"/>
                    <a:pt x="701" y="461"/>
                    <a:pt x="334" y="761"/>
                  </a:cubicBezTo>
                  <a:cubicBezTo>
                    <a:pt x="67" y="961"/>
                    <a:pt x="0" y="1095"/>
                    <a:pt x="0" y="1128"/>
                  </a:cubicBezTo>
                  <a:cubicBezTo>
                    <a:pt x="6" y="1134"/>
                    <a:pt x="15" y="1136"/>
                    <a:pt x="26" y="1136"/>
                  </a:cubicBezTo>
                  <a:cubicBezTo>
                    <a:pt x="83" y="1136"/>
                    <a:pt x="213" y="1072"/>
                    <a:pt x="434" y="961"/>
                  </a:cubicBezTo>
                  <a:cubicBezTo>
                    <a:pt x="834" y="761"/>
                    <a:pt x="1234" y="628"/>
                    <a:pt x="1668" y="561"/>
                  </a:cubicBezTo>
                  <a:cubicBezTo>
                    <a:pt x="1866" y="540"/>
                    <a:pt x="2064" y="529"/>
                    <a:pt x="2262" y="529"/>
                  </a:cubicBezTo>
                  <a:cubicBezTo>
                    <a:pt x="3633" y="529"/>
                    <a:pt x="4984" y="1029"/>
                    <a:pt x="6005" y="1962"/>
                  </a:cubicBezTo>
                  <a:cubicBezTo>
                    <a:pt x="6872" y="2696"/>
                    <a:pt x="7639" y="3496"/>
                    <a:pt x="8306" y="4397"/>
                  </a:cubicBezTo>
                  <a:cubicBezTo>
                    <a:pt x="9107" y="5464"/>
                    <a:pt x="10007" y="6432"/>
                    <a:pt x="11008" y="7366"/>
                  </a:cubicBezTo>
                  <a:cubicBezTo>
                    <a:pt x="11542" y="7866"/>
                    <a:pt x="12176" y="8266"/>
                    <a:pt x="12843" y="8600"/>
                  </a:cubicBezTo>
                  <a:cubicBezTo>
                    <a:pt x="13577" y="8967"/>
                    <a:pt x="14377" y="9167"/>
                    <a:pt x="15178" y="9234"/>
                  </a:cubicBezTo>
                  <a:cubicBezTo>
                    <a:pt x="15418" y="9254"/>
                    <a:pt x="15657" y="9263"/>
                    <a:pt x="15897" y="9263"/>
                  </a:cubicBezTo>
                  <a:cubicBezTo>
                    <a:pt x="17256" y="9263"/>
                    <a:pt x="18605" y="8980"/>
                    <a:pt x="19881" y="8867"/>
                  </a:cubicBezTo>
                  <a:cubicBezTo>
                    <a:pt x="20135" y="8850"/>
                    <a:pt x="20388" y="8841"/>
                    <a:pt x="20639" y="8841"/>
                  </a:cubicBezTo>
                  <a:cubicBezTo>
                    <a:pt x="21907" y="8841"/>
                    <a:pt x="23110" y="9077"/>
                    <a:pt x="23917" y="9801"/>
                  </a:cubicBezTo>
                  <a:cubicBezTo>
                    <a:pt x="24384" y="10268"/>
                    <a:pt x="24751" y="10802"/>
                    <a:pt x="24985" y="11435"/>
                  </a:cubicBezTo>
                  <a:cubicBezTo>
                    <a:pt x="25252" y="12069"/>
                    <a:pt x="25418" y="12736"/>
                    <a:pt x="25652" y="13403"/>
                  </a:cubicBezTo>
                  <a:cubicBezTo>
                    <a:pt x="25885" y="14104"/>
                    <a:pt x="26186" y="14771"/>
                    <a:pt x="26619" y="15338"/>
                  </a:cubicBezTo>
                  <a:cubicBezTo>
                    <a:pt x="27020" y="15905"/>
                    <a:pt x="27553" y="16372"/>
                    <a:pt x="28154" y="16739"/>
                  </a:cubicBezTo>
                  <a:cubicBezTo>
                    <a:pt x="29188" y="17273"/>
                    <a:pt x="30289" y="17740"/>
                    <a:pt x="31389" y="18073"/>
                  </a:cubicBezTo>
                  <a:cubicBezTo>
                    <a:pt x="32257" y="18340"/>
                    <a:pt x="33091" y="18741"/>
                    <a:pt x="33824" y="19274"/>
                  </a:cubicBezTo>
                  <a:cubicBezTo>
                    <a:pt x="34358" y="19675"/>
                    <a:pt x="34758" y="20208"/>
                    <a:pt x="35025" y="20842"/>
                  </a:cubicBezTo>
                  <a:cubicBezTo>
                    <a:pt x="35192" y="21242"/>
                    <a:pt x="35259" y="21676"/>
                    <a:pt x="35259" y="22076"/>
                  </a:cubicBezTo>
                  <a:cubicBezTo>
                    <a:pt x="35259" y="22377"/>
                    <a:pt x="35225" y="22577"/>
                    <a:pt x="35259" y="22577"/>
                  </a:cubicBezTo>
                  <a:cubicBezTo>
                    <a:pt x="35292" y="22577"/>
                    <a:pt x="35392" y="22443"/>
                    <a:pt x="35459" y="22143"/>
                  </a:cubicBezTo>
                  <a:cubicBezTo>
                    <a:pt x="35559" y="21643"/>
                    <a:pt x="35559" y="21176"/>
                    <a:pt x="35392" y="20709"/>
                  </a:cubicBezTo>
                  <a:cubicBezTo>
                    <a:pt x="35192" y="19975"/>
                    <a:pt x="34758" y="19341"/>
                    <a:pt x="34191" y="18841"/>
                  </a:cubicBezTo>
                  <a:cubicBezTo>
                    <a:pt x="33424" y="18207"/>
                    <a:pt x="32590" y="17707"/>
                    <a:pt x="31656" y="17373"/>
                  </a:cubicBezTo>
                  <a:cubicBezTo>
                    <a:pt x="30622" y="17006"/>
                    <a:pt x="29588" y="16539"/>
                    <a:pt x="28621" y="15972"/>
                  </a:cubicBezTo>
                  <a:cubicBezTo>
                    <a:pt x="28120" y="15672"/>
                    <a:pt x="27720" y="15271"/>
                    <a:pt x="27386" y="14804"/>
                  </a:cubicBezTo>
                  <a:cubicBezTo>
                    <a:pt x="27020" y="14271"/>
                    <a:pt x="26753" y="13704"/>
                    <a:pt x="26586" y="13103"/>
                  </a:cubicBezTo>
                  <a:cubicBezTo>
                    <a:pt x="26386" y="12469"/>
                    <a:pt x="26219" y="11769"/>
                    <a:pt x="25919" y="11068"/>
                  </a:cubicBezTo>
                  <a:cubicBezTo>
                    <a:pt x="25652" y="10268"/>
                    <a:pt x="25185" y="9567"/>
                    <a:pt x="24584" y="9034"/>
                  </a:cubicBezTo>
                  <a:cubicBezTo>
                    <a:pt x="23951" y="8467"/>
                    <a:pt x="23150" y="8066"/>
                    <a:pt x="22283" y="7933"/>
                  </a:cubicBezTo>
                  <a:cubicBezTo>
                    <a:pt x="21736" y="7819"/>
                    <a:pt x="21158" y="7767"/>
                    <a:pt x="20580" y="7767"/>
                  </a:cubicBezTo>
                  <a:cubicBezTo>
                    <a:pt x="20312" y="7767"/>
                    <a:pt x="20045" y="7778"/>
                    <a:pt x="19781" y="7799"/>
                  </a:cubicBezTo>
                  <a:cubicBezTo>
                    <a:pt x="18339" y="7917"/>
                    <a:pt x="17000" y="8217"/>
                    <a:pt x="15743" y="8217"/>
                  </a:cubicBezTo>
                  <a:cubicBezTo>
                    <a:pt x="15575" y="8217"/>
                    <a:pt x="15409" y="8211"/>
                    <a:pt x="15244" y="8200"/>
                  </a:cubicBezTo>
                  <a:cubicBezTo>
                    <a:pt x="13877" y="8066"/>
                    <a:pt x="12609" y="7499"/>
                    <a:pt x="11642" y="6599"/>
                  </a:cubicBezTo>
                  <a:cubicBezTo>
                    <a:pt x="10675" y="5731"/>
                    <a:pt x="9774" y="4797"/>
                    <a:pt x="8973" y="3797"/>
                  </a:cubicBezTo>
                  <a:cubicBezTo>
                    <a:pt x="8239" y="2896"/>
                    <a:pt x="7406" y="2095"/>
                    <a:pt x="6472" y="1361"/>
                  </a:cubicBezTo>
                  <a:cubicBezTo>
                    <a:pt x="5704" y="761"/>
                    <a:pt x="4770" y="327"/>
                    <a:pt x="3803" y="94"/>
                  </a:cubicBezTo>
                  <a:cubicBezTo>
                    <a:pt x="3473" y="34"/>
                    <a:pt x="3137" y="1"/>
                    <a:pt x="27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4560925" y="1471525"/>
              <a:ext cx="191825" cy="187525"/>
            </a:xfrm>
            <a:custGeom>
              <a:avLst/>
              <a:gdLst/>
              <a:ahLst/>
              <a:cxnLst/>
              <a:rect l="l" t="t" r="r" b="b"/>
              <a:pathLst>
                <a:path w="7673" h="7501" extrusionOk="0">
                  <a:moveTo>
                    <a:pt x="3070" y="1"/>
                  </a:moveTo>
                  <a:cubicBezTo>
                    <a:pt x="2505" y="1"/>
                    <a:pt x="1966" y="145"/>
                    <a:pt x="1468" y="433"/>
                  </a:cubicBezTo>
                  <a:cubicBezTo>
                    <a:pt x="568" y="1033"/>
                    <a:pt x="1" y="2034"/>
                    <a:pt x="1" y="3102"/>
                  </a:cubicBezTo>
                  <a:cubicBezTo>
                    <a:pt x="1" y="4202"/>
                    <a:pt x="468" y="5203"/>
                    <a:pt x="1235" y="5970"/>
                  </a:cubicBezTo>
                  <a:lnTo>
                    <a:pt x="368" y="6270"/>
                  </a:lnTo>
                  <a:cubicBezTo>
                    <a:pt x="1126" y="7100"/>
                    <a:pt x="2141" y="7500"/>
                    <a:pt x="3146" y="7500"/>
                  </a:cubicBezTo>
                  <a:cubicBezTo>
                    <a:pt x="4485" y="7500"/>
                    <a:pt x="5805" y="6790"/>
                    <a:pt x="6472" y="5437"/>
                  </a:cubicBezTo>
                  <a:cubicBezTo>
                    <a:pt x="7673" y="3102"/>
                    <a:pt x="6138" y="300"/>
                    <a:pt x="3536" y="33"/>
                  </a:cubicBezTo>
                  <a:cubicBezTo>
                    <a:pt x="3379" y="11"/>
                    <a:pt x="3224" y="1"/>
                    <a:pt x="3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4570100" y="1592425"/>
              <a:ext cx="112600" cy="55375"/>
            </a:xfrm>
            <a:custGeom>
              <a:avLst/>
              <a:gdLst/>
              <a:ahLst/>
              <a:cxnLst/>
              <a:rect l="l" t="t" r="r" b="b"/>
              <a:pathLst>
                <a:path w="4504" h="2215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234"/>
                    <a:pt x="234" y="467"/>
                    <a:pt x="434" y="634"/>
                  </a:cubicBezTo>
                  <a:cubicBezTo>
                    <a:pt x="868" y="1068"/>
                    <a:pt x="1368" y="1468"/>
                    <a:pt x="1935" y="1735"/>
                  </a:cubicBezTo>
                  <a:cubicBezTo>
                    <a:pt x="2502" y="2002"/>
                    <a:pt x="3136" y="2135"/>
                    <a:pt x="3737" y="2202"/>
                  </a:cubicBezTo>
                  <a:cubicBezTo>
                    <a:pt x="3808" y="2211"/>
                    <a:pt x="3880" y="2215"/>
                    <a:pt x="3950" y="2215"/>
                  </a:cubicBezTo>
                  <a:cubicBezTo>
                    <a:pt x="4144" y="2215"/>
                    <a:pt x="4333" y="2184"/>
                    <a:pt x="4504" y="2135"/>
                  </a:cubicBezTo>
                  <a:cubicBezTo>
                    <a:pt x="2769" y="2068"/>
                    <a:pt x="1168" y="1301"/>
                    <a:pt x="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4135625" y="1770250"/>
              <a:ext cx="110925" cy="364250"/>
            </a:xfrm>
            <a:custGeom>
              <a:avLst/>
              <a:gdLst/>
              <a:ahLst/>
              <a:cxnLst/>
              <a:rect l="l" t="t" r="r" b="b"/>
              <a:pathLst>
                <a:path w="4437" h="14570" extrusionOk="0">
                  <a:moveTo>
                    <a:pt x="4404" y="1"/>
                  </a:moveTo>
                  <a:cubicBezTo>
                    <a:pt x="4379" y="1"/>
                    <a:pt x="4337" y="9"/>
                    <a:pt x="4270" y="26"/>
                  </a:cubicBezTo>
                  <a:cubicBezTo>
                    <a:pt x="4103" y="26"/>
                    <a:pt x="3937" y="59"/>
                    <a:pt x="3770" y="126"/>
                  </a:cubicBezTo>
                  <a:cubicBezTo>
                    <a:pt x="3169" y="292"/>
                    <a:pt x="2602" y="559"/>
                    <a:pt x="2102" y="960"/>
                  </a:cubicBezTo>
                  <a:cubicBezTo>
                    <a:pt x="1368" y="1527"/>
                    <a:pt x="801" y="2260"/>
                    <a:pt x="434" y="3094"/>
                  </a:cubicBezTo>
                  <a:cubicBezTo>
                    <a:pt x="201" y="3595"/>
                    <a:pt x="67" y="4128"/>
                    <a:pt x="34" y="4696"/>
                  </a:cubicBezTo>
                  <a:cubicBezTo>
                    <a:pt x="0" y="5263"/>
                    <a:pt x="67" y="5863"/>
                    <a:pt x="201" y="6430"/>
                  </a:cubicBezTo>
                  <a:cubicBezTo>
                    <a:pt x="467" y="7498"/>
                    <a:pt x="834" y="8565"/>
                    <a:pt x="1335" y="9566"/>
                  </a:cubicBezTo>
                  <a:cubicBezTo>
                    <a:pt x="1702" y="10400"/>
                    <a:pt x="2035" y="11234"/>
                    <a:pt x="2302" y="12101"/>
                  </a:cubicBezTo>
                  <a:cubicBezTo>
                    <a:pt x="2436" y="12701"/>
                    <a:pt x="2536" y="13302"/>
                    <a:pt x="2536" y="13902"/>
                  </a:cubicBezTo>
                  <a:cubicBezTo>
                    <a:pt x="2536" y="14102"/>
                    <a:pt x="2502" y="14336"/>
                    <a:pt x="2502" y="14569"/>
                  </a:cubicBezTo>
                  <a:cubicBezTo>
                    <a:pt x="2536" y="14569"/>
                    <a:pt x="2569" y="14503"/>
                    <a:pt x="2569" y="14369"/>
                  </a:cubicBezTo>
                  <a:cubicBezTo>
                    <a:pt x="2602" y="14269"/>
                    <a:pt x="2636" y="14102"/>
                    <a:pt x="2636" y="13869"/>
                  </a:cubicBezTo>
                  <a:cubicBezTo>
                    <a:pt x="2669" y="13268"/>
                    <a:pt x="2602" y="12635"/>
                    <a:pt x="2469" y="12034"/>
                  </a:cubicBezTo>
                  <a:cubicBezTo>
                    <a:pt x="2202" y="11167"/>
                    <a:pt x="1902" y="10300"/>
                    <a:pt x="1535" y="9499"/>
                  </a:cubicBezTo>
                  <a:cubicBezTo>
                    <a:pt x="1068" y="8498"/>
                    <a:pt x="701" y="7431"/>
                    <a:pt x="401" y="6363"/>
                  </a:cubicBezTo>
                  <a:cubicBezTo>
                    <a:pt x="301" y="5830"/>
                    <a:pt x="234" y="5263"/>
                    <a:pt x="267" y="4696"/>
                  </a:cubicBezTo>
                  <a:cubicBezTo>
                    <a:pt x="301" y="4195"/>
                    <a:pt x="401" y="3661"/>
                    <a:pt x="634" y="3194"/>
                  </a:cubicBezTo>
                  <a:cubicBezTo>
                    <a:pt x="1201" y="1793"/>
                    <a:pt x="2369" y="693"/>
                    <a:pt x="3803" y="226"/>
                  </a:cubicBezTo>
                  <a:cubicBezTo>
                    <a:pt x="4203" y="59"/>
                    <a:pt x="4437" y="59"/>
                    <a:pt x="4437" y="26"/>
                  </a:cubicBezTo>
                  <a:cubicBezTo>
                    <a:pt x="4437" y="9"/>
                    <a:pt x="4429" y="1"/>
                    <a:pt x="44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4183150" y="2220375"/>
              <a:ext cx="111775" cy="658825"/>
            </a:xfrm>
            <a:custGeom>
              <a:avLst/>
              <a:gdLst/>
              <a:ahLst/>
              <a:cxnLst/>
              <a:rect l="l" t="t" r="r" b="b"/>
              <a:pathLst>
                <a:path w="4471" h="26353" extrusionOk="0">
                  <a:moveTo>
                    <a:pt x="1769" y="0"/>
                  </a:moveTo>
                  <a:cubicBezTo>
                    <a:pt x="1735" y="0"/>
                    <a:pt x="1802" y="367"/>
                    <a:pt x="1869" y="1101"/>
                  </a:cubicBezTo>
                  <a:cubicBezTo>
                    <a:pt x="1936" y="2068"/>
                    <a:pt x="1936" y="3069"/>
                    <a:pt x="1869" y="4070"/>
                  </a:cubicBezTo>
                  <a:cubicBezTo>
                    <a:pt x="1735" y="5537"/>
                    <a:pt x="1535" y="7005"/>
                    <a:pt x="1235" y="8439"/>
                  </a:cubicBezTo>
                  <a:cubicBezTo>
                    <a:pt x="935" y="10074"/>
                    <a:pt x="535" y="11875"/>
                    <a:pt x="301" y="13777"/>
                  </a:cubicBezTo>
                  <a:cubicBezTo>
                    <a:pt x="1" y="15578"/>
                    <a:pt x="1" y="17413"/>
                    <a:pt x="234" y="19214"/>
                  </a:cubicBezTo>
                  <a:cubicBezTo>
                    <a:pt x="434" y="20682"/>
                    <a:pt x="901" y="22116"/>
                    <a:pt x="1635" y="23417"/>
                  </a:cubicBezTo>
                  <a:cubicBezTo>
                    <a:pt x="2136" y="24284"/>
                    <a:pt x="2803" y="25051"/>
                    <a:pt x="3570" y="25719"/>
                  </a:cubicBezTo>
                  <a:cubicBezTo>
                    <a:pt x="3770" y="25885"/>
                    <a:pt x="3970" y="26052"/>
                    <a:pt x="4204" y="26186"/>
                  </a:cubicBezTo>
                  <a:cubicBezTo>
                    <a:pt x="4304" y="26252"/>
                    <a:pt x="4371" y="26286"/>
                    <a:pt x="4471" y="26352"/>
                  </a:cubicBezTo>
                  <a:cubicBezTo>
                    <a:pt x="4471" y="26319"/>
                    <a:pt x="4137" y="26119"/>
                    <a:pt x="3603" y="25685"/>
                  </a:cubicBezTo>
                  <a:cubicBezTo>
                    <a:pt x="2870" y="25018"/>
                    <a:pt x="2236" y="24217"/>
                    <a:pt x="1769" y="23350"/>
                  </a:cubicBezTo>
                  <a:cubicBezTo>
                    <a:pt x="1068" y="22083"/>
                    <a:pt x="601" y="20648"/>
                    <a:pt x="401" y="19180"/>
                  </a:cubicBezTo>
                  <a:cubicBezTo>
                    <a:pt x="201" y="17413"/>
                    <a:pt x="234" y="15611"/>
                    <a:pt x="501" y="13810"/>
                  </a:cubicBezTo>
                  <a:cubicBezTo>
                    <a:pt x="768" y="11909"/>
                    <a:pt x="1135" y="10107"/>
                    <a:pt x="1435" y="8473"/>
                  </a:cubicBezTo>
                  <a:cubicBezTo>
                    <a:pt x="1735" y="7005"/>
                    <a:pt x="1902" y="5537"/>
                    <a:pt x="2036" y="4070"/>
                  </a:cubicBezTo>
                  <a:cubicBezTo>
                    <a:pt x="2069" y="3069"/>
                    <a:pt x="2069" y="2068"/>
                    <a:pt x="1969" y="1068"/>
                  </a:cubicBezTo>
                  <a:cubicBezTo>
                    <a:pt x="1902" y="734"/>
                    <a:pt x="1869" y="434"/>
                    <a:pt x="1835" y="267"/>
                  </a:cubicBezTo>
                  <a:cubicBezTo>
                    <a:pt x="1802" y="167"/>
                    <a:pt x="1802" y="67"/>
                    <a:pt x="1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4676000" y="2001050"/>
              <a:ext cx="253550" cy="856450"/>
            </a:xfrm>
            <a:custGeom>
              <a:avLst/>
              <a:gdLst/>
              <a:ahLst/>
              <a:cxnLst/>
              <a:rect l="l" t="t" r="r" b="b"/>
              <a:pathLst>
                <a:path w="10142" h="34258" extrusionOk="0">
                  <a:moveTo>
                    <a:pt x="1" y="0"/>
                  </a:moveTo>
                  <a:cubicBezTo>
                    <a:pt x="535" y="0"/>
                    <a:pt x="1068" y="100"/>
                    <a:pt x="1602" y="234"/>
                  </a:cubicBezTo>
                  <a:cubicBezTo>
                    <a:pt x="3003" y="634"/>
                    <a:pt x="4204" y="1501"/>
                    <a:pt x="5071" y="2702"/>
                  </a:cubicBezTo>
                  <a:cubicBezTo>
                    <a:pt x="5672" y="3503"/>
                    <a:pt x="6105" y="4403"/>
                    <a:pt x="6339" y="5404"/>
                  </a:cubicBezTo>
                  <a:cubicBezTo>
                    <a:pt x="6639" y="6505"/>
                    <a:pt x="6772" y="7672"/>
                    <a:pt x="6739" y="8806"/>
                  </a:cubicBezTo>
                  <a:cubicBezTo>
                    <a:pt x="6706" y="10041"/>
                    <a:pt x="6472" y="11308"/>
                    <a:pt x="6405" y="12643"/>
                  </a:cubicBezTo>
                  <a:cubicBezTo>
                    <a:pt x="6372" y="13343"/>
                    <a:pt x="6439" y="14010"/>
                    <a:pt x="6572" y="14711"/>
                  </a:cubicBezTo>
                  <a:cubicBezTo>
                    <a:pt x="6739" y="15378"/>
                    <a:pt x="7006" y="16045"/>
                    <a:pt x="7373" y="16645"/>
                  </a:cubicBezTo>
                  <a:cubicBezTo>
                    <a:pt x="8073" y="17880"/>
                    <a:pt x="8941" y="19014"/>
                    <a:pt x="9341" y="20248"/>
                  </a:cubicBezTo>
                  <a:cubicBezTo>
                    <a:pt x="9775" y="21449"/>
                    <a:pt x="9908" y="22750"/>
                    <a:pt x="9808" y="24017"/>
                  </a:cubicBezTo>
                  <a:cubicBezTo>
                    <a:pt x="9608" y="26152"/>
                    <a:pt x="8807" y="28220"/>
                    <a:pt x="7506" y="29955"/>
                  </a:cubicBezTo>
                  <a:cubicBezTo>
                    <a:pt x="6639" y="31156"/>
                    <a:pt x="5672" y="32223"/>
                    <a:pt x="4571" y="33191"/>
                  </a:cubicBezTo>
                  <a:cubicBezTo>
                    <a:pt x="4171" y="33558"/>
                    <a:pt x="3870" y="33791"/>
                    <a:pt x="3670" y="33958"/>
                  </a:cubicBezTo>
                  <a:lnTo>
                    <a:pt x="3403" y="34158"/>
                  </a:lnTo>
                  <a:cubicBezTo>
                    <a:pt x="3337" y="34225"/>
                    <a:pt x="3337" y="34258"/>
                    <a:pt x="3337" y="34258"/>
                  </a:cubicBezTo>
                  <a:cubicBezTo>
                    <a:pt x="3370" y="34225"/>
                    <a:pt x="3403" y="34225"/>
                    <a:pt x="3437" y="34191"/>
                  </a:cubicBezTo>
                  <a:lnTo>
                    <a:pt x="3704" y="34025"/>
                  </a:lnTo>
                  <a:cubicBezTo>
                    <a:pt x="3904" y="33858"/>
                    <a:pt x="4204" y="33624"/>
                    <a:pt x="4638" y="33291"/>
                  </a:cubicBezTo>
                  <a:cubicBezTo>
                    <a:pt x="5738" y="32323"/>
                    <a:pt x="6772" y="31256"/>
                    <a:pt x="7640" y="30088"/>
                  </a:cubicBezTo>
                  <a:cubicBezTo>
                    <a:pt x="8974" y="28320"/>
                    <a:pt x="9808" y="26219"/>
                    <a:pt x="10008" y="24051"/>
                  </a:cubicBezTo>
                  <a:cubicBezTo>
                    <a:pt x="10141" y="22750"/>
                    <a:pt x="9975" y="21449"/>
                    <a:pt x="9574" y="20215"/>
                  </a:cubicBezTo>
                  <a:cubicBezTo>
                    <a:pt x="9141" y="18914"/>
                    <a:pt x="8273" y="17780"/>
                    <a:pt x="7573" y="16579"/>
                  </a:cubicBezTo>
                  <a:cubicBezTo>
                    <a:pt x="7239" y="15978"/>
                    <a:pt x="6973" y="15344"/>
                    <a:pt x="6806" y="14677"/>
                  </a:cubicBezTo>
                  <a:cubicBezTo>
                    <a:pt x="6639" y="14010"/>
                    <a:pt x="6606" y="13343"/>
                    <a:pt x="6639" y="12676"/>
                  </a:cubicBezTo>
                  <a:cubicBezTo>
                    <a:pt x="6672" y="11342"/>
                    <a:pt x="6939" y="10107"/>
                    <a:pt x="6939" y="8840"/>
                  </a:cubicBezTo>
                  <a:cubicBezTo>
                    <a:pt x="6973" y="7672"/>
                    <a:pt x="6839" y="6505"/>
                    <a:pt x="6539" y="5371"/>
                  </a:cubicBezTo>
                  <a:cubicBezTo>
                    <a:pt x="6239" y="4370"/>
                    <a:pt x="5805" y="3436"/>
                    <a:pt x="5205" y="2635"/>
                  </a:cubicBezTo>
                  <a:cubicBezTo>
                    <a:pt x="4304" y="1435"/>
                    <a:pt x="3036" y="567"/>
                    <a:pt x="1602" y="167"/>
                  </a:cubicBezTo>
                  <a:cubicBezTo>
                    <a:pt x="1202" y="67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4683525" y="2126125"/>
              <a:ext cx="102600" cy="90325"/>
            </a:xfrm>
            <a:custGeom>
              <a:avLst/>
              <a:gdLst/>
              <a:ahLst/>
              <a:cxnLst/>
              <a:rect l="l" t="t" r="r" b="b"/>
              <a:pathLst>
                <a:path w="4104" h="3613" extrusionOk="0">
                  <a:moveTo>
                    <a:pt x="1701" y="1"/>
                  </a:moveTo>
                  <a:cubicBezTo>
                    <a:pt x="1568" y="1"/>
                    <a:pt x="1401" y="1"/>
                    <a:pt x="1268" y="67"/>
                  </a:cubicBezTo>
                  <a:cubicBezTo>
                    <a:pt x="901" y="168"/>
                    <a:pt x="601" y="401"/>
                    <a:pt x="400" y="735"/>
                  </a:cubicBezTo>
                  <a:cubicBezTo>
                    <a:pt x="234" y="935"/>
                    <a:pt x="134" y="1168"/>
                    <a:pt x="67" y="1435"/>
                  </a:cubicBezTo>
                  <a:cubicBezTo>
                    <a:pt x="0" y="1735"/>
                    <a:pt x="33" y="2069"/>
                    <a:pt x="167" y="2336"/>
                  </a:cubicBezTo>
                  <a:cubicBezTo>
                    <a:pt x="400" y="3003"/>
                    <a:pt x="1001" y="3470"/>
                    <a:pt x="1701" y="3603"/>
                  </a:cubicBezTo>
                  <a:cubicBezTo>
                    <a:pt x="1766" y="3609"/>
                    <a:pt x="1831" y="3613"/>
                    <a:pt x="1895" y="3613"/>
                  </a:cubicBezTo>
                  <a:cubicBezTo>
                    <a:pt x="2529" y="3613"/>
                    <a:pt x="3146" y="3320"/>
                    <a:pt x="3569" y="2836"/>
                  </a:cubicBezTo>
                  <a:cubicBezTo>
                    <a:pt x="3936" y="2402"/>
                    <a:pt x="4103" y="1802"/>
                    <a:pt x="3970" y="1235"/>
                  </a:cubicBezTo>
                  <a:cubicBezTo>
                    <a:pt x="3903" y="868"/>
                    <a:pt x="3703" y="534"/>
                    <a:pt x="3436" y="301"/>
                  </a:cubicBezTo>
                  <a:cubicBezTo>
                    <a:pt x="3236" y="101"/>
                    <a:pt x="3102" y="34"/>
                    <a:pt x="3102" y="34"/>
                  </a:cubicBezTo>
                  <a:lnTo>
                    <a:pt x="3102" y="34"/>
                  </a:lnTo>
                  <a:cubicBezTo>
                    <a:pt x="3169" y="134"/>
                    <a:pt x="3269" y="234"/>
                    <a:pt x="3369" y="334"/>
                  </a:cubicBezTo>
                  <a:cubicBezTo>
                    <a:pt x="3603" y="601"/>
                    <a:pt x="3769" y="935"/>
                    <a:pt x="3836" y="1302"/>
                  </a:cubicBezTo>
                  <a:cubicBezTo>
                    <a:pt x="3936" y="1802"/>
                    <a:pt x="3769" y="2336"/>
                    <a:pt x="3436" y="2703"/>
                  </a:cubicBezTo>
                  <a:cubicBezTo>
                    <a:pt x="3063" y="3133"/>
                    <a:pt x="2567" y="3391"/>
                    <a:pt x="2032" y="3391"/>
                  </a:cubicBezTo>
                  <a:cubicBezTo>
                    <a:pt x="1945" y="3391"/>
                    <a:pt x="1857" y="3384"/>
                    <a:pt x="1768" y="3370"/>
                  </a:cubicBezTo>
                  <a:cubicBezTo>
                    <a:pt x="1134" y="3270"/>
                    <a:pt x="601" y="2869"/>
                    <a:pt x="367" y="2269"/>
                  </a:cubicBezTo>
                  <a:cubicBezTo>
                    <a:pt x="167" y="1769"/>
                    <a:pt x="234" y="1235"/>
                    <a:pt x="534" y="801"/>
                  </a:cubicBezTo>
                  <a:cubicBezTo>
                    <a:pt x="701" y="501"/>
                    <a:pt x="1001" y="268"/>
                    <a:pt x="1334" y="134"/>
                  </a:cubicBezTo>
                  <a:cubicBezTo>
                    <a:pt x="1568" y="34"/>
                    <a:pt x="1701" y="34"/>
                    <a:pt x="1701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4304075" y="1697500"/>
              <a:ext cx="405325" cy="99375"/>
            </a:xfrm>
            <a:custGeom>
              <a:avLst/>
              <a:gdLst/>
              <a:ahLst/>
              <a:cxnLst/>
              <a:rect l="l" t="t" r="r" b="b"/>
              <a:pathLst>
                <a:path w="16213" h="3975" extrusionOk="0">
                  <a:moveTo>
                    <a:pt x="16212" y="0"/>
                  </a:moveTo>
                  <a:cubicBezTo>
                    <a:pt x="16212" y="0"/>
                    <a:pt x="16179" y="67"/>
                    <a:pt x="16145" y="200"/>
                  </a:cubicBezTo>
                  <a:lnTo>
                    <a:pt x="16079" y="434"/>
                  </a:lnTo>
                  <a:lnTo>
                    <a:pt x="15945" y="734"/>
                  </a:lnTo>
                  <a:cubicBezTo>
                    <a:pt x="15678" y="1334"/>
                    <a:pt x="15312" y="1868"/>
                    <a:pt x="14811" y="2335"/>
                  </a:cubicBezTo>
                  <a:cubicBezTo>
                    <a:pt x="14111" y="3036"/>
                    <a:pt x="13243" y="3503"/>
                    <a:pt x="12276" y="3703"/>
                  </a:cubicBezTo>
                  <a:cubicBezTo>
                    <a:pt x="11993" y="3753"/>
                    <a:pt x="11701" y="3778"/>
                    <a:pt x="11409" y="3778"/>
                  </a:cubicBezTo>
                  <a:cubicBezTo>
                    <a:pt x="11117" y="3778"/>
                    <a:pt x="10825" y="3753"/>
                    <a:pt x="10541" y="3703"/>
                  </a:cubicBezTo>
                  <a:cubicBezTo>
                    <a:pt x="9941" y="3603"/>
                    <a:pt x="9341" y="3403"/>
                    <a:pt x="8774" y="3136"/>
                  </a:cubicBezTo>
                  <a:cubicBezTo>
                    <a:pt x="7606" y="2602"/>
                    <a:pt x="6539" y="1935"/>
                    <a:pt x="5505" y="1434"/>
                  </a:cubicBezTo>
                  <a:cubicBezTo>
                    <a:pt x="4604" y="967"/>
                    <a:pt x="3637" y="667"/>
                    <a:pt x="2602" y="601"/>
                  </a:cubicBezTo>
                  <a:cubicBezTo>
                    <a:pt x="2520" y="596"/>
                    <a:pt x="2438" y="594"/>
                    <a:pt x="2355" y="594"/>
                  </a:cubicBezTo>
                  <a:cubicBezTo>
                    <a:pt x="1764" y="594"/>
                    <a:pt x="1157" y="700"/>
                    <a:pt x="601" y="934"/>
                  </a:cubicBezTo>
                  <a:cubicBezTo>
                    <a:pt x="434" y="1001"/>
                    <a:pt x="301" y="1101"/>
                    <a:pt x="134" y="1201"/>
                  </a:cubicBezTo>
                  <a:cubicBezTo>
                    <a:pt x="67" y="1268"/>
                    <a:pt x="34" y="1301"/>
                    <a:pt x="1" y="1334"/>
                  </a:cubicBezTo>
                  <a:cubicBezTo>
                    <a:pt x="1" y="1337"/>
                    <a:pt x="2" y="1339"/>
                    <a:pt x="6" y="1339"/>
                  </a:cubicBezTo>
                  <a:cubicBezTo>
                    <a:pt x="42" y="1339"/>
                    <a:pt x="269" y="1184"/>
                    <a:pt x="634" y="1001"/>
                  </a:cubicBezTo>
                  <a:cubicBezTo>
                    <a:pt x="1168" y="804"/>
                    <a:pt x="1725" y="726"/>
                    <a:pt x="2286" y="726"/>
                  </a:cubicBezTo>
                  <a:cubicBezTo>
                    <a:pt x="2391" y="726"/>
                    <a:pt x="2497" y="729"/>
                    <a:pt x="2602" y="734"/>
                  </a:cubicBezTo>
                  <a:cubicBezTo>
                    <a:pt x="3603" y="867"/>
                    <a:pt x="4537" y="1168"/>
                    <a:pt x="5404" y="1635"/>
                  </a:cubicBezTo>
                  <a:cubicBezTo>
                    <a:pt x="6439" y="2102"/>
                    <a:pt x="7473" y="2802"/>
                    <a:pt x="8673" y="3336"/>
                  </a:cubicBezTo>
                  <a:cubicBezTo>
                    <a:pt x="9241" y="3603"/>
                    <a:pt x="9874" y="3803"/>
                    <a:pt x="10508" y="3903"/>
                  </a:cubicBezTo>
                  <a:cubicBezTo>
                    <a:pt x="10787" y="3949"/>
                    <a:pt x="11065" y="3974"/>
                    <a:pt x="11344" y="3974"/>
                  </a:cubicBezTo>
                  <a:cubicBezTo>
                    <a:pt x="11666" y="3974"/>
                    <a:pt x="11988" y="3941"/>
                    <a:pt x="12309" y="3870"/>
                  </a:cubicBezTo>
                  <a:cubicBezTo>
                    <a:pt x="13310" y="3669"/>
                    <a:pt x="14211" y="3169"/>
                    <a:pt x="14945" y="2435"/>
                  </a:cubicBezTo>
                  <a:cubicBezTo>
                    <a:pt x="15412" y="1935"/>
                    <a:pt x="15779" y="1368"/>
                    <a:pt x="16045" y="734"/>
                  </a:cubicBezTo>
                  <a:lnTo>
                    <a:pt x="16145" y="434"/>
                  </a:lnTo>
                  <a:cubicBezTo>
                    <a:pt x="16145" y="334"/>
                    <a:pt x="16179" y="267"/>
                    <a:pt x="16179" y="200"/>
                  </a:cubicBezTo>
                  <a:cubicBezTo>
                    <a:pt x="16212" y="134"/>
                    <a:pt x="16212" y="67"/>
                    <a:pt x="162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2650400" y="3640550"/>
              <a:ext cx="1853850" cy="648825"/>
            </a:xfrm>
            <a:custGeom>
              <a:avLst/>
              <a:gdLst/>
              <a:ahLst/>
              <a:cxnLst/>
              <a:rect l="l" t="t" r="r" b="b"/>
              <a:pathLst>
                <a:path w="74154" h="25953" extrusionOk="0">
                  <a:moveTo>
                    <a:pt x="23551" y="0"/>
                  </a:moveTo>
                  <a:lnTo>
                    <a:pt x="0" y="12876"/>
                  </a:lnTo>
                  <a:lnTo>
                    <a:pt x="47968" y="25952"/>
                  </a:lnTo>
                  <a:lnTo>
                    <a:pt x="74153" y="13310"/>
                  </a:lnTo>
                  <a:lnTo>
                    <a:pt x="235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3693650" y="3844025"/>
              <a:ext cx="423650" cy="172650"/>
            </a:xfrm>
            <a:custGeom>
              <a:avLst/>
              <a:gdLst/>
              <a:ahLst/>
              <a:cxnLst/>
              <a:rect l="l" t="t" r="r" b="b"/>
              <a:pathLst>
                <a:path w="16946" h="6906" extrusionOk="0">
                  <a:moveTo>
                    <a:pt x="6238" y="1"/>
                  </a:moveTo>
                  <a:lnTo>
                    <a:pt x="0" y="3236"/>
                  </a:lnTo>
                  <a:lnTo>
                    <a:pt x="3569" y="4637"/>
                  </a:lnTo>
                  <a:lnTo>
                    <a:pt x="10508" y="6906"/>
                  </a:lnTo>
                  <a:lnTo>
                    <a:pt x="16946" y="3436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2497800" y="3079325"/>
              <a:ext cx="1351800" cy="1210050"/>
            </a:xfrm>
            <a:custGeom>
              <a:avLst/>
              <a:gdLst/>
              <a:ahLst/>
              <a:cxnLst/>
              <a:rect l="l" t="t" r="r" b="b"/>
              <a:pathLst>
                <a:path w="54072" h="4840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867"/>
                    <a:pt x="6104" y="35325"/>
                    <a:pt x="6104" y="35325"/>
                  </a:cubicBezTo>
                  <a:lnTo>
                    <a:pt x="54072" y="48401"/>
                  </a:lnTo>
                  <a:lnTo>
                    <a:pt x="47767" y="11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3761200" y="3780650"/>
              <a:ext cx="90075" cy="508725"/>
            </a:xfrm>
            <a:custGeom>
              <a:avLst/>
              <a:gdLst/>
              <a:ahLst/>
              <a:cxnLst/>
              <a:rect l="l" t="t" r="r" b="b"/>
              <a:pathLst>
                <a:path w="3603" h="20349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0"/>
                    <a:pt x="734" y="4570"/>
                    <a:pt x="1701" y="10174"/>
                  </a:cubicBezTo>
                  <a:cubicBezTo>
                    <a:pt x="2669" y="15812"/>
                    <a:pt x="3503" y="20348"/>
                    <a:pt x="3536" y="20348"/>
                  </a:cubicBezTo>
                  <a:cubicBezTo>
                    <a:pt x="3603" y="20315"/>
                    <a:pt x="2869" y="15778"/>
                    <a:pt x="1901" y="10141"/>
                  </a:cubicBezTo>
                  <a:cubicBezTo>
                    <a:pt x="934" y="4537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3035675" y="3568450"/>
              <a:ext cx="146800" cy="144150"/>
            </a:xfrm>
            <a:custGeom>
              <a:avLst/>
              <a:gdLst/>
              <a:ahLst/>
              <a:cxnLst/>
              <a:rect l="l" t="t" r="r" b="b"/>
              <a:pathLst>
                <a:path w="5872" h="5766" extrusionOk="0">
                  <a:moveTo>
                    <a:pt x="2672" y="0"/>
                  </a:moveTo>
                  <a:cubicBezTo>
                    <a:pt x="2401" y="0"/>
                    <a:pt x="2130" y="49"/>
                    <a:pt x="1868" y="149"/>
                  </a:cubicBezTo>
                  <a:cubicBezTo>
                    <a:pt x="601" y="649"/>
                    <a:pt x="0" y="2284"/>
                    <a:pt x="601" y="3785"/>
                  </a:cubicBezTo>
                  <a:cubicBezTo>
                    <a:pt x="1056" y="4990"/>
                    <a:pt x="2135" y="5765"/>
                    <a:pt x="3215" y="5765"/>
                  </a:cubicBezTo>
                  <a:cubicBezTo>
                    <a:pt x="3481" y="5765"/>
                    <a:pt x="3747" y="5718"/>
                    <a:pt x="4003" y="5620"/>
                  </a:cubicBezTo>
                  <a:cubicBezTo>
                    <a:pt x="5304" y="5119"/>
                    <a:pt x="5871" y="3485"/>
                    <a:pt x="5304" y="1984"/>
                  </a:cubicBezTo>
                  <a:cubicBezTo>
                    <a:pt x="4825" y="758"/>
                    <a:pt x="3749" y="0"/>
                    <a:pt x="26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3791200" y="3139350"/>
              <a:ext cx="1501950" cy="806300"/>
            </a:xfrm>
            <a:custGeom>
              <a:avLst/>
              <a:gdLst/>
              <a:ahLst/>
              <a:cxnLst/>
              <a:rect l="l" t="t" r="r" b="b"/>
              <a:pathLst>
                <a:path w="60078" h="32252" extrusionOk="0">
                  <a:moveTo>
                    <a:pt x="46167" y="1"/>
                  </a:moveTo>
                  <a:lnTo>
                    <a:pt x="45967" y="15745"/>
                  </a:lnTo>
                  <a:cubicBezTo>
                    <a:pt x="45019" y="16530"/>
                    <a:pt x="21759" y="20387"/>
                    <a:pt x="18837" y="20387"/>
                  </a:cubicBezTo>
                  <a:cubicBezTo>
                    <a:pt x="18776" y="20387"/>
                    <a:pt x="18724" y="20385"/>
                    <a:pt x="18681" y="20382"/>
                  </a:cubicBezTo>
                  <a:cubicBezTo>
                    <a:pt x="18681" y="20382"/>
                    <a:pt x="6005" y="21750"/>
                    <a:pt x="5305" y="21750"/>
                  </a:cubicBezTo>
                  <a:cubicBezTo>
                    <a:pt x="4604" y="21750"/>
                    <a:pt x="1" y="26987"/>
                    <a:pt x="1" y="27220"/>
                  </a:cubicBezTo>
                  <a:cubicBezTo>
                    <a:pt x="34" y="27587"/>
                    <a:pt x="234" y="27921"/>
                    <a:pt x="535" y="28154"/>
                  </a:cubicBezTo>
                  <a:cubicBezTo>
                    <a:pt x="201" y="28555"/>
                    <a:pt x="201" y="29155"/>
                    <a:pt x="568" y="29555"/>
                  </a:cubicBezTo>
                  <a:cubicBezTo>
                    <a:pt x="568" y="29555"/>
                    <a:pt x="401" y="30423"/>
                    <a:pt x="1102" y="30623"/>
                  </a:cubicBezTo>
                  <a:cubicBezTo>
                    <a:pt x="1507" y="30724"/>
                    <a:pt x="1691" y="30887"/>
                    <a:pt x="1960" y="30887"/>
                  </a:cubicBezTo>
                  <a:cubicBezTo>
                    <a:pt x="2133" y="30887"/>
                    <a:pt x="2342" y="30819"/>
                    <a:pt x="2670" y="30623"/>
                  </a:cubicBezTo>
                  <a:cubicBezTo>
                    <a:pt x="3470" y="30122"/>
                    <a:pt x="7506" y="26987"/>
                    <a:pt x="7506" y="26987"/>
                  </a:cubicBezTo>
                  <a:lnTo>
                    <a:pt x="10542" y="26720"/>
                  </a:lnTo>
                  <a:lnTo>
                    <a:pt x="10542" y="26720"/>
                  </a:lnTo>
                  <a:cubicBezTo>
                    <a:pt x="10542" y="26720"/>
                    <a:pt x="3170" y="30923"/>
                    <a:pt x="3804" y="31890"/>
                  </a:cubicBezTo>
                  <a:cubicBezTo>
                    <a:pt x="3977" y="32146"/>
                    <a:pt x="4211" y="32252"/>
                    <a:pt x="4493" y="32252"/>
                  </a:cubicBezTo>
                  <a:cubicBezTo>
                    <a:pt x="5239" y="32252"/>
                    <a:pt x="6320" y="31510"/>
                    <a:pt x="7506" y="30856"/>
                  </a:cubicBezTo>
                  <a:cubicBezTo>
                    <a:pt x="9141" y="29989"/>
                    <a:pt x="11843" y="28421"/>
                    <a:pt x="12343" y="28288"/>
                  </a:cubicBezTo>
                  <a:cubicBezTo>
                    <a:pt x="12543" y="28234"/>
                    <a:pt x="14238" y="28218"/>
                    <a:pt x="16199" y="28218"/>
                  </a:cubicBezTo>
                  <a:cubicBezTo>
                    <a:pt x="19141" y="28218"/>
                    <a:pt x="22684" y="28254"/>
                    <a:pt x="22684" y="28254"/>
                  </a:cubicBezTo>
                  <a:cubicBezTo>
                    <a:pt x="22684" y="28254"/>
                    <a:pt x="32387" y="29084"/>
                    <a:pt x="41328" y="29084"/>
                  </a:cubicBezTo>
                  <a:cubicBezTo>
                    <a:pt x="47599" y="29084"/>
                    <a:pt x="53496" y="28676"/>
                    <a:pt x="55407" y="27287"/>
                  </a:cubicBezTo>
                  <a:cubicBezTo>
                    <a:pt x="60077" y="23918"/>
                    <a:pt x="60077" y="1302"/>
                    <a:pt x="60077" y="1302"/>
                  </a:cubicBezTo>
                  <a:lnTo>
                    <a:pt x="46167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3812050" y="3745625"/>
              <a:ext cx="213525" cy="134275"/>
            </a:xfrm>
            <a:custGeom>
              <a:avLst/>
              <a:gdLst/>
              <a:ahLst/>
              <a:cxnLst/>
              <a:rect l="l" t="t" r="r" b="b"/>
              <a:pathLst>
                <a:path w="8541" h="5371" extrusionOk="0">
                  <a:moveTo>
                    <a:pt x="8140" y="0"/>
                  </a:moveTo>
                  <a:cubicBezTo>
                    <a:pt x="7773" y="0"/>
                    <a:pt x="7373" y="67"/>
                    <a:pt x="7039" y="134"/>
                  </a:cubicBezTo>
                  <a:cubicBezTo>
                    <a:pt x="5805" y="434"/>
                    <a:pt x="4671" y="968"/>
                    <a:pt x="3704" y="1702"/>
                  </a:cubicBezTo>
                  <a:cubicBezTo>
                    <a:pt x="2703" y="2436"/>
                    <a:pt x="1802" y="3269"/>
                    <a:pt x="968" y="4203"/>
                  </a:cubicBezTo>
                  <a:cubicBezTo>
                    <a:pt x="668" y="4537"/>
                    <a:pt x="401" y="4837"/>
                    <a:pt x="234" y="5037"/>
                  </a:cubicBezTo>
                  <a:cubicBezTo>
                    <a:pt x="134" y="5137"/>
                    <a:pt x="68" y="5238"/>
                    <a:pt x="1" y="5371"/>
                  </a:cubicBezTo>
                  <a:cubicBezTo>
                    <a:pt x="368" y="5037"/>
                    <a:pt x="735" y="4670"/>
                    <a:pt x="1102" y="4304"/>
                  </a:cubicBezTo>
                  <a:cubicBezTo>
                    <a:pt x="1936" y="3436"/>
                    <a:pt x="2836" y="2602"/>
                    <a:pt x="3804" y="1902"/>
                  </a:cubicBezTo>
                  <a:cubicBezTo>
                    <a:pt x="4804" y="1168"/>
                    <a:pt x="5872" y="634"/>
                    <a:pt x="7073" y="301"/>
                  </a:cubicBezTo>
                  <a:cubicBezTo>
                    <a:pt x="7973" y="67"/>
                    <a:pt x="8540" y="67"/>
                    <a:pt x="8540" y="34"/>
                  </a:cubicBezTo>
                  <a:cubicBezTo>
                    <a:pt x="8407" y="0"/>
                    <a:pt x="8273" y="0"/>
                    <a:pt x="8140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3804550" y="3719775"/>
              <a:ext cx="181825" cy="120100"/>
            </a:xfrm>
            <a:custGeom>
              <a:avLst/>
              <a:gdLst/>
              <a:ahLst/>
              <a:cxnLst/>
              <a:rect l="l" t="t" r="r" b="b"/>
              <a:pathLst>
                <a:path w="7273" h="4804" extrusionOk="0">
                  <a:moveTo>
                    <a:pt x="6906" y="0"/>
                  </a:moveTo>
                  <a:cubicBezTo>
                    <a:pt x="6572" y="0"/>
                    <a:pt x="6272" y="67"/>
                    <a:pt x="5938" y="134"/>
                  </a:cubicBezTo>
                  <a:cubicBezTo>
                    <a:pt x="4904" y="367"/>
                    <a:pt x="3903" y="868"/>
                    <a:pt x="3070" y="1535"/>
                  </a:cubicBezTo>
                  <a:cubicBezTo>
                    <a:pt x="2236" y="2169"/>
                    <a:pt x="1468" y="2936"/>
                    <a:pt x="801" y="3770"/>
                  </a:cubicBezTo>
                  <a:cubicBezTo>
                    <a:pt x="501" y="4070"/>
                    <a:pt x="234" y="4437"/>
                    <a:pt x="1" y="4804"/>
                  </a:cubicBezTo>
                  <a:cubicBezTo>
                    <a:pt x="301" y="4504"/>
                    <a:pt x="634" y="4203"/>
                    <a:pt x="901" y="3870"/>
                  </a:cubicBezTo>
                  <a:cubicBezTo>
                    <a:pt x="1602" y="3069"/>
                    <a:pt x="2369" y="2335"/>
                    <a:pt x="3203" y="1702"/>
                  </a:cubicBezTo>
                  <a:cubicBezTo>
                    <a:pt x="4037" y="1034"/>
                    <a:pt x="4971" y="567"/>
                    <a:pt x="5972" y="267"/>
                  </a:cubicBezTo>
                  <a:cubicBezTo>
                    <a:pt x="6772" y="67"/>
                    <a:pt x="7273" y="67"/>
                    <a:pt x="7273" y="34"/>
                  </a:cubicBezTo>
                  <a:cubicBezTo>
                    <a:pt x="7139" y="0"/>
                    <a:pt x="7039" y="0"/>
                    <a:pt x="6906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4936200" y="3532125"/>
              <a:ext cx="114275" cy="120125"/>
            </a:xfrm>
            <a:custGeom>
              <a:avLst/>
              <a:gdLst/>
              <a:ahLst/>
              <a:cxnLst/>
              <a:rect l="l" t="t" r="r" b="b"/>
              <a:pathLst>
                <a:path w="4571" h="4805" extrusionOk="0">
                  <a:moveTo>
                    <a:pt x="0" y="1"/>
                  </a:moveTo>
                  <a:cubicBezTo>
                    <a:pt x="0" y="34"/>
                    <a:pt x="367" y="134"/>
                    <a:pt x="901" y="435"/>
                  </a:cubicBezTo>
                  <a:cubicBezTo>
                    <a:pt x="2369" y="1168"/>
                    <a:pt x="3536" y="2369"/>
                    <a:pt x="4203" y="3870"/>
                  </a:cubicBezTo>
                  <a:cubicBezTo>
                    <a:pt x="4437" y="4438"/>
                    <a:pt x="4537" y="4804"/>
                    <a:pt x="4570" y="4804"/>
                  </a:cubicBezTo>
                  <a:cubicBezTo>
                    <a:pt x="4537" y="4438"/>
                    <a:pt x="4470" y="4104"/>
                    <a:pt x="4337" y="3804"/>
                  </a:cubicBezTo>
                  <a:cubicBezTo>
                    <a:pt x="3736" y="2236"/>
                    <a:pt x="2535" y="968"/>
                    <a:pt x="1001" y="301"/>
                  </a:cubicBezTo>
                  <a:cubicBezTo>
                    <a:pt x="667" y="134"/>
                    <a:pt x="334" y="34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3159100" y="1910150"/>
              <a:ext cx="173475" cy="114275"/>
            </a:xfrm>
            <a:custGeom>
              <a:avLst/>
              <a:gdLst/>
              <a:ahLst/>
              <a:cxnLst/>
              <a:rect l="l" t="t" r="r" b="b"/>
              <a:pathLst>
                <a:path w="6939" h="4571" extrusionOk="0">
                  <a:moveTo>
                    <a:pt x="4870" y="0"/>
                  </a:moveTo>
                  <a:lnTo>
                    <a:pt x="100" y="2002"/>
                  </a:lnTo>
                  <a:lnTo>
                    <a:pt x="0" y="4570"/>
                  </a:lnTo>
                  <a:lnTo>
                    <a:pt x="6939" y="1968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31"/>
          <p:cNvSpPr txBox="1">
            <a:spLocks noGrp="1"/>
          </p:cNvSpPr>
          <p:nvPr>
            <p:ph type="ctrTitle"/>
          </p:nvPr>
        </p:nvSpPr>
        <p:spPr>
          <a:xfrm flipH="1">
            <a:off x="5048500" y="2501850"/>
            <a:ext cx="31182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None/>
              <a:defRPr sz="23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43" name="Google Shape;1943;p31"/>
          <p:cNvSpPr txBox="1">
            <a:spLocks noGrp="1"/>
          </p:cNvSpPr>
          <p:nvPr>
            <p:ph type="subTitle" idx="1"/>
          </p:nvPr>
        </p:nvSpPr>
        <p:spPr>
          <a:xfrm flipH="1">
            <a:off x="3233750" y="1162050"/>
            <a:ext cx="4932900" cy="13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300">
                <a:solidFill>
                  <a:schemeClr val="lt2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Hind Guntur"/>
              <a:buNone/>
              <a:defRPr sz="2100">
                <a:solidFill>
                  <a:srgbClr val="F3F3F3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>
            <a:endParaRPr/>
          </a:p>
        </p:txBody>
      </p:sp>
      <p:grpSp>
        <p:nvGrpSpPr>
          <p:cNvPr id="1944" name="Google Shape;1944;p31"/>
          <p:cNvGrpSpPr/>
          <p:nvPr/>
        </p:nvGrpSpPr>
        <p:grpSpPr>
          <a:xfrm rot="1543057">
            <a:off x="1117656" y="600380"/>
            <a:ext cx="946610" cy="890708"/>
            <a:chOff x="3722804" y="427498"/>
            <a:chExt cx="592911" cy="557881"/>
          </a:xfrm>
        </p:grpSpPr>
        <p:sp>
          <p:nvSpPr>
            <p:cNvPr id="1945" name="Google Shape;1945;p31"/>
            <p:cNvSpPr/>
            <p:nvPr/>
          </p:nvSpPr>
          <p:spPr>
            <a:xfrm>
              <a:off x="3722804" y="437538"/>
              <a:ext cx="592911" cy="547840"/>
            </a:xfrm>
            <a:custGeom>
              <a:avLst/>
              <a:gdLst/>
              <a:ahLst/>
              <a:cxnLst/>
              <a:rect l="l" t="t" r="r" b="b"/>
              <a:pathLst>
                <a:path w="35493" h="32795" extrusionOk="0">
                  <a:moveTo>
                    <a:pt x="16446" y="0"/>
                  </a:moveTo>
                  <a:cubicBezTo>
                    <a:pt x="9441" y="500"/>
                    <a:pt x="3537" y="5437"/>
                    <a:pt x="1769" y="12242"/>
                  </a:cubicBezTo>
                  <a:cubicBezTo>
                    <a:pt x="1" y="19047"/>
                    <a:pt x="2769" y="26219"/>
                    <a:pt x="8640" y="30088"/>
                  </a:cubicBezTo>
                  <a:cubicBezTo>
                    <a:pt x="11385" y="31897"/>
                    <a:pt x="14531" y="32795"/>
                    <a:pt x="17668" y="32795"/>
                  </a:cubicBezTo>
                  <a:cubicBezTo>
                    <a:pt x="21242" y="32795"/>
                    <a:pt x="24805" y="31630"/>
                    <a:pt x="27754" y="29321"/>
                  </a:cubicBezTo>
                  <a:cubicBezTo>
                    <a:pt x="33325" y="24985"/>
                    <a:pt x="35493" y="17613"/>
                    <a:pt x="33158" y="10975"/>
                  </a:cubicBezTo>
                  <a:lnTo>
                    <a:pt x="33158" y="10975"/>
                  </a:lnTo>
                  <a:lnTo>
                    <a:pt x="17680" y="16345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4054386" y="427498"/>
              <a:ext cx="201730" cy="212889"/>
            </a:xfrm>
            <a:custGeom>
              <a:avLst/>
              <a:gdLst/>
              <a:ahLst/>
              <a:cxnLst/>
              <a:rect l="l" t="t" r="r" b="b"/>
              <a:pathLst>
                <a:path w="12076" h="12744" extrusionOk="0">
                  <a:moveTo>
                    <a:pt x="0" y="1"/>
                  </a:moveTo>
                  <a:lnTo>
                    <a:pt x="367" y="12743"/>
                  </a:lnTo>
                  <a:lnTo>
                    <a:pt x="12076" y="8206"/>
                  </a:lnTo>
                  <a:cubicBezTo>
                    <a:pt x="12076" y="8206"/>
                    <a:pt x="9007" y="16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659645" y="938722"/>
            <a:ext cx="6722015" cy="3863983"/>
            <a:chOff x="659645" y="938722"/>
            <a:chExt cx="6722015" cy="3863983"/>
          </a:xfrm>
        </p:grpSpPr>
        <p:grpSp>
          <p:nvGrpSpPr>
            <p:cNvPr id="13" name="Google Shape;13;p3"/>
            <p:cNvGrpSpPr/>
            <p:nvPr/>
          </p:nvGrpSpPr>
          <p:grpSpPr>
            <a:xfrm>
              <a:off x="3401256" y="938722"/>
              <a:ext cx="1392764" cy="2330793"/>
              <a:chOff x="3353503" y="643298"/>
              <a:chExt cx="1283535" cy="2147999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3434625" y="698144"/>
                <a:ext cx="1122823" cy="2017299"/>
              </a:xfrm>
              <a:custGeom>
                <a:avLst/>
                <a:gdLst/>
                <a:ahLst/>
                <a:cxnLst/>
                <a:rect l="l" t="t" r="r" b="b"/>
                <a:pathLst>
                  <a:path w="49870" h="89598" extrusionOk="0">
                    <a:moveTo>
                      <a:pt x="0" y="0"/>
                    </a:moveTo>
                    <a:lnTo>
                      <a:pt x="0" y="89597"/>
                    </a:lnTo>
                    <a:lnTo>
                      <a:pt x="49869" y="89597"/>
                    </a:lnTo>
                    <a:lnTo>
                      <a:pt x="4986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3"/>
              <p:cNvSpPr/>
              <p:nvPr/>
            </p:nvSpPr>
            <p:spPr>
              <a:xfrm>
                <a:off x="3479677" y="756706"/>
                <a:ext cx="1020672" cy="1898645"/>
              </a:xfrm>
              <a:custGeom>
                <a:avLst/>
                <a:gdLst/>
                <a:ahLst/>
                <a:cxnLst/>
                <a:rect l="l" t="t" r="r" b="b"/>
                <a:pathLst>
                  <a:path w="45333" h="84328" extrusionOk="0">
                    <a:moveTo>
                      <a:pt x="1" y="1"/>
                    </a:moveTo>
                    <a:lnTo>
                      <a:pt x="1" y="84328"/>
                    </a:lnTo>
                    <a:lnTo>
                      <a:pt x="45333" y="84328"/>
                    </a:lnTo>
                    <a:lnTo>
                      <a:pt x="4533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3479677" y="756706"/>
                <a:ext cx="1021438" cy="1321856"/>
              </a:xfrm>
              <a:custGeom>
                <a:avLst/>
                <a:gdLst/>
                <a:ahLst/>
                <a:cxnLst/>
                <a:rect l="l" t="t" r="r" b="b"/>
                <a:pathLst>
                  <a:path w="45367" h="58710" extrusionOk="0">
                    <a:moveTo>
                      <a:pt x="1" y="1"/>
                    </a:moveTo>
                    <a:lnTo>
                      <a:pt x="1" y="58710"/>
                    </a:lnTo>
                    <a:lnTo>
                      <a:pt x="45366" y="1002"/>
                    </a:lnTo>
                    <a:lnTo>
                      <a:pt x="4536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479677" y="1302717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479677" y="1754841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3479677" y="2206964"/>
                <a:ext cx="1043210" cy="20309"/>
              </a:xfrm>
              <a:custGeom>
                <a:avLst/>
                <a:gdLst/>
                <a:ahLst/>
                <a:cxnLst/>
                <a:rect l="l" t="t" r="r" b="b"/>
                <a:pathLst>
                  <a:path w="46334" h="902" extrusionOk="0">
                    <a:moveTo>
                      <a:pt x="1" y="1"/>
                    </a:moveTo>
                    <a:lnTo>
                      <a:pt x="1" y="901"/>
                    </a:lnTo>
                    <a:lnTo>
                      <a:pt x="46334" y="901"/>
                    </a:lnTo>
                    <a:lnTo>
                      <a:pt x="4633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3964088" y="1313231"/>
                <a:ext cx="51852" cy="1395457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1979" extrusionOk="0">
                    <a:moveTo>
                      <a:pt x="1" y="1"/>
                    </a:moveTo>
                    <a:lnTo>
                      <a:pt x="1" y="61978"/>
                    </a:lnTo>
                    <a:lnTo>
                      <a:pt x="2303" y="61978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675693" y="756706"/>
                <a:ext cx="24069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68" y="24719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877720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079004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1031" y="756706"/>
                <a:ext cx="23303" cy="55654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4719" extrusionOk="0">
                    <a:moveTo>
                      <a:pt x="1" y="1"/>
                    </a:moveTo>
                    <a:lnTo>
                      <a:pt x="1" y="24719"/>
                    </a:lnTo>
                    <a:lnTo>
                      <a:pt x="1035" y="24719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387298" y="664327"/>
                <a:ext cx="47349" cy="206314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91634" extrusionOk="0">
                    <a:moveTo>
                      <a:pt x="1" y="1"/>
                    </a:moveTo>
                    <a:lnTo>
                      <a:pt x="1" y="91633"/>
                    </a:lnTo>
                    <a:lnTo>
                      <a:pt x="2102" y="91633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557425" y="664327"/>
                <a:ext cx="47327" cy="2069151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91901" extrusionOk="0">
                    <a:moveTo>
                      <a:pt x="0" y="1"/>
                    </a:moveTo>
                    <a:lnTo>
                      <a:pt x="0" y="91099"/>
                    </a:lnTo>
                    <a:lnTo>
                      <a:pt x="2102" y="9190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87298" y="643298"/>
                <a:ext cx="1217454" cy="54869"/>
              </a:xfrm>
              <a:custGeom>
                <a:avLst/>
                <a:gdLst/>
                <a:ahLst/>
                <a:cxnLst/>
                <a:rect l="l" t="t" r="r" b="b"/>
                <a:pathLst>
                  <a:path w="54073" h="2437" extrusionOk="0">
                    <a:moveTo>
                      <a:pt x="1" y="1"/>
                    </a:moveTo>
                    <a:lnTo>
                      <a:pt x="1" y="2436"/>
                    </a:lnTo>
                    <a:lnTo>
                      <a:pt x="54073" y="2436"/>
                    </a:lnTo>
                    <a:lnTo>
                      <a:pt x="54073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353503" y="2740210"/>
                <a:ext cx="1283535" cy="51087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2269" extrusionOk="0">
                    <a:moveTo>
                      <a:pt x="1" y="0"/>
                    </a:moveTo>
                    <a:lnTo>
                      <a:pt x="1" y="2269"/>
                    </a:lnTo>
                    <a:lnTo>
                      <a:pt x="57008" y="2269"/>
                    </a:lnTo>
                    <a:lnTo>
                      <a:pt x="5700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353503" y="2715420"/>
                <a:ext cx="1283535" cy="24812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1102" extrusionOk="0">
                    <a:moveTo>
                      <a:pt x="3603" y="0"/>
                    </a:moveTo>
                    <a:lnTo>
                      <a:pt x="1" y="1101"/>
                    </a:lnTo>
                    <a:lnTo>
                      <a:pt x="57008" y="1101"/>
                    </a:lnTo>
                    <a:lnTo>
                      <a:pt x="5347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59645" y="1887106"/>
              <a:ext cx="6722015" cy="2915599"/>
              <a:chOff x="884858" y="2116007"/>
              <a:chExt cx="6194835" cy="268694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926175" y="4471338"/>
                <a:ext cx="6153518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79796" h="234" extrusionOk="0">
                    <a:moveTo>
                      <a:pt x="89898" y="0"/>
                    </a:moveTo>
                    <a:cubicBezTo>
                      <a:pt x="40229" y="0"/>
                      <a:pt x="1" y="67"/>
                      <a:pt x="1" y="100"/>
                    </a:cubicBezTo>
                    <a:cubicBezTo>
                      <a:pt x="1" y="167"/>
                      <a:pt x="40263" y="234"/>
                      <a:pt x="89898" y="234"/>
                    </a:cubicBezTo>
                    <a:cubicBezTo>
                      <a:pt x="139534" y="234"/>
                      <a:pt x="179796" y="167"/>
                      <a:pt x="179796" y="100"/>
                    </a:cubicBezTo>
                    <a:cubicBezTo>
                      <a:pt x="179796" y="67"/>
                      <a:pt x="139567" y="0"/>
                      <a:pt x="898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133476" y="4724820"/>
                <a:ext cx="9772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634" extrusionOk="0">
                    <a:moveTo>
                      <a:pt x="434" y="0"/>
                    </a:moveTo>
                    <a:cubicBezTo>
                      <a:pt x="401" y="0"/>
                      <a:pt x="300" y="134"/>
                      <a:pt x="167" y="300"/>
                    </a:cubicBezTo>
                    <a:cubicBezTo>
                      <a:pt x="67" y="467"/>
                      <a:pt x="0" y="634"/>
                      <a:pt x="0" y="634"/>
                    </a:cubicBezTo>
                    <a:cubicBezTo>
                      <a:pt x="34" y="634"/>
                      <a:pt x="134" y="534"/>
                      <a:pt x="267" y="334"/>
                    </a:cubicBezTo>
                    <a:cubicBezTo>
                      <a:pt x="367" y="167"/>
                      <a:pt x="4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9202" y="4722411"/>
                <a:ext cx="12046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08" extrusionOk="0">
                    <a:moveTo>
                      <a:pt x="494" y="1"/>
                    </a:moveTo>
                    <a:cubicBezTo>
                      <a:pt x="465" y="1"/>
                      <a:pt x="350" y="87"/>
                      <a:pt x="234" y="174"/>
                    </a:cubicBezTo>
                    <a:cubicBezTo>
                      <a:pt x="101" y="307"/>
                      <a:pt x="0" y="407"/>
                      <a:pt x="34" y="407"/>
                    </a:cubicBezTo>
                    <a:cubicBezTo>
                      <a:pt x="34" y="407"/>
                      <a:pt x="167" y="374"/>
                      <a:pt x="301" y="241"/>
                    </a:cubicBezTo>
                    <a:cubicBezTo>
                      <a:pt x="434" y="140"/>
                      <a:pt x="534" y="7"/>
                      <a:pt x="501" y="7"/>
                    </a:cubicBezTo>
                    <a:cubicBezTo>
                      <a:pt x="501" y="3"/>
                      <a:pt x="498" y="1"/>
                      <a:pt x="4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27465" y="4703791"/>
                <a:ext cx="17292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935" extrusionOk="0">
                    <a:moveTo>
                      <a:pt x="201" y="0"/>
                    </a:moveTo>
                    <a:cubicBezTo>
                      <a:pt x="67" y="0"/>
                      <a:pt x="0" y="100"/>
                      <a:pt x="34" y="200"/>
                    </a:cubicBezTo>
                    <a:cubicBezTo>
                      <a:pt x="34" y="300"/>
                      <a:pt x="67" y="367"/>
                      <a:pt x="100" y="434"/>
                    </a:cubicBezTo>
                    <a:cubicBezTo>
                      <a:pt x="167" y="534"/>
                      <a:pt x="267" y="634"/>
                      <a:pt x="334" y="734"/>
                    </a:cubicBezTo>
                    <a:cubicBezTo>
                      <a:pt x="501" y="901"/>
                      <a:pt x="601" y="934"/>
                      <a:pt x="634" y="934"/>
                    </a:cubicBezTo>
                    <a:cubicBezTo>
                      <a:pt x="634" y="934"/>
                      <a:pt x="534" y="834"/>
                      <a:pt x="401" y="701"/>
                    </a:cubicBezTo>
                    <a:cubicBezTo>
                      <a:pt x="301" y="601"/>
                      <a:pt x="234" y="500"/>
                      <a:pt x="201" y="400"/>
                    </a:cubicBezTo>
                    <a:cubicBezTo>
                      <a:pt x="134" y="300"/>
                      <a:pt x="67" y="100"/>
                      <a:pt x="201" y="67"/>
                    </a:cubicBezTo>
                    <a:cubicBezTo>
                      <a:pt x="301" y="67"/>
                      <a:pt x="434" y="200"/>
                      <a:pt x="501" y="300"/>
                    </a:cubicBezTo>
                    <a:cubicBezTo>
                      <a:pt x="567" y="400"/>
                      <a:pt x="634" y="500"/>
                      <a:pt x="634" y="601"/>
                    </a:cubicBezTo>
                    <a:cubicBezTo>
                      <a:pt x="668" y="734"/>
                      <a:pt x="668" y="834"/>
                      <a:pt x="668" y="934"/>
                    </a:cubicBezTo>
                    <a:cubicBezTo>
                      <a:pt x="734" y="834"/>
                      <a:pt x="768" y="734"/>
                      <a:pt x="734" y="601"/>
                    </a:cubicBezTo>
                    <a:cubicBezTo>
                      <a:pt x="734" y="467"/>
                      <a:pt x="668" y="334"/>
                      <a:pt x="601" y="234"/>
                    </a:cubicBezTo>
                    <a:cubicBezTo>
                      <a:pt x="534" y="100"/>
                      <a:pt x="367" y="0"/>
                      <a:pt x="2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336625" y="4741324"/>
                <a:ext cx="296680" cy="28954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1286" extrusionOk="0">
                    <a:moveTo>
                      <a:pt x="2269" y="1"/>
                    </a:moveTo>
                    <a:cubicBezTo>
                      <a:pt x="2269" y="1"/>
                      <a:pt x="0" y="668"/>
                      <a:pt x="301" y="1068"/>
                    </a:cubicBezTo>
                    <a:cubicBezTo>
                      <a:pt x="410" y="1220"/>
                      <a:pt x="1958" y="1286"/>
                      <a:pt x="4011" y="1286"/>
                    </a:cubicBezTo>
                    <a:cubicBezTo>
                      <a:pt x="6941" y="1286"/>
                      <a:pt x="10901" y="1151"/>
                      <a:pt x="13176" y="935"/>
                    </a:cubicBezTo>
                    <a:lnTo>
                      <a:pt x="13176" y="768"/>
                    </a:lnTo>
                    <a:lnTo>
                      <a:pt x="2969" y="968"/>
                    </a:lnTo>
                    <a:cubicBezTo>
                      <a:pt x="2969" y="968"/>
                      <a:pt x="2702" y="1"/>
                      <a:pt x="22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354637" y="4757850"/>
                <a:ext cx="280920" cy="5629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250" extrusionOk="0">
                    <a:moveTo>
                      <a:pt x="12343" y="1"/>
                    </a:moveTo>
                    <a:lnTo>
                      <a:pt x="11976" y="34"/>
                    </a:lnTo>
                    <a:lnTo>
                      <a:pt x="12343" y="34"/>
                    </a:lnTo>
                    <a:lnTo>
                      <a:pt x="12476" y="1"/>
                    </a:lnTo>
                    <a:close/>
                    <a:moveTo>
                      <a:pt x="10575" y="101"/>
                    </a:moveTo>
                    <a:lnTo>
                      <a:pt x="10575" y="101"/>
                    </a:lnTo>
                    <a:cubicBezTo>
                      <a:pt x="9408" y="134"/>
                      <a:pt x="7773" y="201"/>
                      <a:pt x="6005" y="201"/>
                    </a:cubicBezTo>
                    <a:lnTo>
                      <a:pt x="1" y="201"/>
                    </a:lnTo>
                    <a:lnTo>
                      <a:pt x="1402" y="234"/>
                    </a:lnTo>
                    <a:cubicBezTo>
                      <a:pt x="2180" y="234"/>
                      <a:pt x="3166" y="249"/>
                      <a:pt x="4261" y="249"/>
                    </a:cubicBezTo>
                    <a:cubicBezTo>
                      <a:pt x="4808" y="249"/>
                      <a:pt x="5383" y="245"/>
                      <a:pt x="5972" y="234"/>
                    </a:cubicBezTo>
                    <a:cubicBezTo>
                      <a:pt x="7773" y="234"/>
                      <a:pt x="9408" y="168"/>
                      <a:pt x="10575" y="1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386181" y="4739072"/>
                <a:ext cx="17314" cy="27063"/>
              </a:xfrm>
              <a:custGeom>
                <a:avLst/>
                <a:gdLst/>
                <a:ahLst/>
                <a:cxnLst/>
                <a:rect l="l" t="t" r="r" b="b"/>
                <a:pathLst>
                  <a:path w="769" h="120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168"/>
                      <a:pt x="368" y="334"/>
                      <a:pt x="501" y="535"/>
                    </a:cubicBezTo>
                    <a:cubicBezTo>
                      <a:pt x="601" y="735"/>
                      <a:pt x="701" y="968"/>
                      <a:pt x="768" y="1202"/>
                    </a:cubicBezTo>
                    <a:cubicBezTo>
                      <a:pt x="768" y="935"/>
                      <a:pt x="701" y="701"/>
                      <a:pt x="568" y="468"/>
                    </a:cubicBezTo>
                    <a:cubicBezTo>
                      <a:pt x="435" y="268"/>
                      <a:pt x="234" y="10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444022" y="4724820"/>
                <a:ext cx="10537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634" extrusionOk="0">
                    <a:moveTo>
                      <a:pt x="34" y="0"/>
                    </a:moveTo>
                    <a:cubicBezTo>
                      <a:pt x="0" y="0"/>
                      <a:pt x="67" y="167"/>
                      <a:pt x="201" y="334"/>
                    </a:cubicBezTo>
                    <a:cubicBezTo>
                      <a:pt x="301" y="534"/>
                      <a:pt x="401" y="634"/>
                      <a:pt x="434" y="634"/>
                    </a:cubicBezTo>
                    <a:cubicBezTo>
                      <a:pt x="467" y="634"/>
                      <a:pt x="367" y="467"/>
                      <a:pt x="267" y="300"/>
                    </a:cubicBezTo>
                    <a:cubicBezTo>
                      <a:pt x="167" y="1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456045" y="4722411"/>
                <a:ext cx="12023" cy="918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08" extrusionOk="0">
                    <a:moveTo>
                      <a:pt x="50" y="1"/>
                    </a:moveTo>
                    <a:cubicBezTo>
                      <a:pt x="44" y="1"/>
                      <a:pt x="38" y="3"/>
                      <a:pt x="33" y="7"/>
                    </a:cubicBezTo>
                    <a:cubicBezTo>
                      <a:pt x="0" y="7"/>
                      <a:pt x="100" y="140"/>
                      <a:pt x="234" y="241"/>
                    </a:cubicBezTo>
                    <a:cubicBezTo>
                      <a:pt x="367" y="374"/>
                      <a:pt x="534" y="407"/>
                      <a:pt x="534" y="407"/>
                    </a:cubicBezTo>
                    <a:cubicBezTo>
                      <a:pt x="534" y="407"/>
                      <a:pt x="434" y="307"/>
                      <a:pt x="300" y="174"/>
                    </a:cubicBezTo>
                    <a:cubicBezTo>
                      <a:pt x="185" y="87"/>
                      <a:pt x="94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458297" y="4714306"/>
                <a:ext cx="18035" cy="207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92" extrusionOk="0">
                    <a:moveTo>
                      <a:pt x="434" y="0"/>
                    </a:moveTo>
                    <a:cubicBezTo>
                      <a:pt x="267" y="0"/>
                      <a:pt x="134" y="0"/>
                      <a:pt x="0" y="67"/>
                    </a:cubicBezTo>
                    <a:cubicBezTo>
                      <a:pt x="134" y="84"/>
                      <a:pt x="267" y="92"/>
                      <a:pt x="400" y="92"/>
                    </a:cubicBezTo>
                    <a:cubicBezTo>
                      <a:pt x="534" y="92"/>
                      <a:pt x="667" y="84"/>
                      <a:pt x="801" y="67"/>
                    </a:cubicBezTo>
                    <a:cubicBezTo>
                      <a:pt x="801" y="33"/>
                      <a:pt x="634" y="0"/>
                      <a:pt x="4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459040" y="4703791"/>
                <a:ext cx="20309" cy="353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57" extrusionOk="0">
                    <a:moveTo>
                      <a:pt x="901" y="0"/>
                    </a:moveTo>
                    <a:cubicBezTo>
                      <a:pt x="734" y="0"/>
                      <a:pt x="601" y="33"/>
                      <a:pt x="434" y="67"/>
                    </a:cubicBezTo>
                    <a:cubicBezTo>
                      <a:pt x="301" y="67"/>
                      <a:pt x="134" y="67"/>
                      <a:pt x="1" y="100"/>
                    </a:cubicBezTo>
                    <a:cubicBezTo>
                      <a:pt x="113" y="138"/>
                      <a:pt x="226" y="156"/>
                      <a:pt x="338" y="156"/>
                    </a:cubicBezTo>
                    <a:cubicBezTo>
                      <a:pt x="526" y="156"/>
                      <a:pt x="714" y="104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14730" y="4709060"/>
                <a:ext cx="33075" cy="1803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01" extrusionOk="0">
                    <a:moveTo>
                      <a:pt x="505" y="97"/>
                    </a:moveTo>
                    <a:cubicBezTo>
                      <a:pt x="581" y="97"/>
                      <a:pt x="658" y="108"/>
                      <a:pt x="734" y="133"/>
                    </a:cubicBezTo>
                    <a:cubicBezTo>
                      <a:pt x="901" y="166"/>
                      <a:pt x="1035" y="266"/>
                      <a:pt x="1135" y="400"/>
                    </a:cubicBezTo>
                    <a:cubicBezTo>
                      <a:pt x="1201" y="488"/>
                      <a:pt x="1267" y="577"/>
                      <a:pt x="1314" y="665"/>
                    </a:cubicBezTo>
                    <a:lnTo>
                      <a:pt x="1314" y="665"/>
                    </a:lnTo>
                    <a:cubicBezTo>
                      <a:pt x="1228" y="657"/>
                      <a:pt x="1109" y="649"/>
                      <a:pt x="968" y="633"/>
                    </a:cubicBezTo>
                    <a:cubicBezTo>
                      <a:pt x="801" y="600"/>
                      <a:pt x="634" y="533"/>
                      <a:pt x="467" y="500"/>
                    </a:cubicBezTo>
                    <a:cubicBezTo>
                      <a:pt x="367" y="467"/>
                      <a:pt x="267" y="433"/>
                      <a:pt x="201" y="367"/>
                    </a:cubicBezTo>
                    <a:cubicBezTo>
                      <a:pt x="101" y="333"/>
                      <a:pt x="67" y="233"/>
                      <a:pt x="134" y="166"/>
                    </a:cubicBezTo>
                    <a:cubicBezTo>
                      <a:pt x="258" y="125"/>
                      <a:pt x="381" y="97"/>
                      <a:pt x="505" y="97"/>
                    </a:cubicBezTo>
                    <a:close/>
                    <a:moveTo>
                      <a:pt x="498" y="1"/>
                    </a:moveTo>
                    <a:cubicBezTo>
                      <a:pt x="364" y="1"/>
                      <a:pt x="228" y="32"/>
                      <a:pt x="101" y="100"/>
                    </a:cubicBezTo>
                    <a:cubicBezTo>
                      <a:pt x="34" y="166"/>
                      <a:pt x="0" y="233"/>
                      <a:pt x="34" y="300"/>
                    </a:cubicBezTo>
                    <a:cubicBezTo>
                      <a:pt x="34" y="367"/>
                      <a:pt x="101" y="433"/>
                      <a:pt x="167" y="467"/>
                    </a:cubicBezTo>
                    <a:cubicBezTo>
                      <a:pt x="234" y="500"/>
                      <a:pt x="334" y="533"/>
                      <a:pt x="467" y="567"/>
                    </a:cubicBezTo>
                    <a:cubicBezTo>
                      <a:pt x="634" y="633"/>
                      <a:pt x="801" y="667"/>
                      <a:pt x="968" y="700"/>
                    </a:cubicBezTo>
                    <a:lnTo>
                      <a:pt x="1332" y="700"/>
                    </a:lnTo>
                    <a:cubicBezTo>
                      <a:pt x="1347" y="733"/>
                      <a:pt x="1360" y="767"/>
                      <a:pt x="1368" y="800"/>
                    </a:cubicBezTo>
                    <a:cubicBezTo>
                      <a:pt x="1395" y="773"/>
                      <a:pt x="1400" y="746"/>
                      <a:pt x="1383" y="700"/>
                    </a:cubicBezTo>
                    <a:lnTo>
                      <a:pt x="1468" y="700"/>
                    </a:lnTo>
                    <a:cubicBezTo>
                      <a:pt x="1468" y="686"/>
                      <a:pt x="1433" y="678"/>
                      <a:pt x="1370" y="671"/>
                    </a:cubicBezTo>
                    <a:lnTo>
                      <a:pt x="1370" y="671"/>
                    </a:lnTo>
                    <a:cubicBezTo>
                      <a:pt x="1369" y="669"/>
                      <a:pt x="1369" y="668"/>
                      <a:pt x="1368" y="667"/>
                    </a:cubicBezTo>
                    <a:cubicBezTo>
                      <a:pt x="1269" y="269"/>
                      <a:pt x="891" y="1"/>
                      <a:pt x="4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443279" y="4703791"/>
                <a:ext cx="16526" cy="2105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935" extrusionOk="0">
                    <a:moveTo>
                      <a:pt x="567" y="0"/>
                    </a:moveTo>
                    <a:cubicBezTo>
                      <a:pt x="400" y="0"/>
                      <a:pt x="234" y="100"/>
                      <a:pt x="133" y="234"/>
                    </a:cubicBezTo>
                    <a:cubicBezTo>
                      <a:pt x="67" y="334"/>
                      <a:pt x="33" y="467"/>
                      <a:pt x="0" y="601"/>
                    </a:cubicBezTo>
                    <a:cubicBezTo>
                      <a:pt x="0" y="734"/>
                      <a:pt x="0" y="834"/>
                      <a:pt x="67" y="934"/>
                    </a:cubicBezTo>
                    <a:cubicBezTo>
                      <a:pt x="67" y="834"/>
                      <a:pt x="67" y="734"/>
                      <a:pt x="100" y="601"/>
                    </a:cubicBezTo>
                    <a:cubicBezTo>
                      <a:pt x="133" y="500"/>
                      <a:pt x="167" y="400"/>
                      <a:pt x="234" y="300"/>
                    </a:cubicBezTo>
                    <a:cubicBezTo>
                      <a:pt x="300" y="200"/>
                      <a:pt x="467" y="67"/>
                      <a:pt x="567" y="67"/>
                    </a:cubicBezTo>
                    <a:cubicBezTo>
                      <a:pt x="667" y="100"/>
                      <a:pt x="634" y="300"/>
                      <a:pt x="567" y="400"/>
                    </a:cubicBezTo>
                    <a:cubicBezTo>
                      <a:pt x="500" y="500"/>
                      <a:pt x="434" y="601"/>
                      <a:pt x="367" y="701"/>
                    </a:cubicBezTo>
                    <a:cubicBezTo>
                      <a:pt x="234" y="834"/>
                      <a:pt x="133" y="934"/>
                      <a:pt x="133" y="934"/>
                    </a:cubicBezTo>
                    <a:cubicBezTo>
                      <a:pt x="133" y="934"/>
                      <a:pt x="267" y="901"/>
                      <a:pt x="400" y="734"/>
                    </a:cubicBezTo>
                    <a:cubicBezTo>
                      <a:pt x="500" y="634"/>
                      <a:pt x="567" y="534"/>
                      <a:pt x="634" y="434"/>
                    </a:cubicBezTo>
                    <a:cubicBezTo>
                      <a:pt x="667" y="367"/>
                      <a:pt x="701" y="300"/>
                      <a:pt x="701" y="200"/>
                    </a:cubicBezTo>
                    <a:cubicBezTo>
                      <a:pt x="734" y="100"/>
                      <a:pt x="667" y="0"/>
                      <a:pt x="5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498103" y="4744881"/>
                <a:ext cx="50344" cy="3242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44" extrusionOk="0">
                    <a:moveTo>
                      <a:pt x="2178" y="0"/>
                    </a:moveTo>
                    <a:cubicBezTo>
                      <a:pt x="2031" y="0"/>
                      <a:pt x="1615" y="43"/>
                      <a:pt x="1134" y="43"/>
                    </a:cubicBezTo>
                    <a:lnTo>
                      <a:pt x="0" y="43"/>
                    </a:lnTo>
                    <a:cubicBezTo>
                      <a:pt x="367" y="143"/>
                      <a:pt x="767" y="143"/>
                      <a:pt x="1134" y="143"/>
                    </a:cubicBezTo>
                    <a:cubicBezTo>
                      <a:pt x="1501" y="143"/>
                      <a:pt x="1868" y="110"/>
                      <a:pt x="2235" y="10"/>
                    </a:cubicBezTo>
                    <a:cubicBezTo>
                      <a:pt x="2235" y="3"/>
                      <a:pt x="2215" y="0"/>
                      <a:pt x="2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810521" y="3006431"/>
                <a:ext cx="12789" cy="4809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136" extrusionOk="0">
                    <a:moveTo>
                      <a:pt x="501" y="1"/>
                    </a:moveTo>
                    <a:lnTo>
                      <a:pt x="501" y="1"/>
                    </a:lnTo>
                    <a:cubicBezTo>
                      <a:pt x="67" y="635"/>
                      <a:pt x="1" y="1435"/>
                      <a:pt x="268" y="2136"/>
                    </a:cubicBezTo>
                    <a:cubicBezTo>
                      <a:pt x="334" y="2136"/>
                      <a:pt x="268" y="1669"/>
                      <a:pt x="334" y="1068"/>
                    </a:cubicBezTo>
                    <a:cubicBezTo>
                      <a:pt x="401" y="501"/>
                      <a:pt x="568" y="34"/>
                      <a:pt x="5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65980" y="2834461"/>
                <a:ext cx="431117" cy="868966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38595" extrusionOk="0">
                    <a:moveTo>
                      <a:pt x="1" y="0"/>
                    </a:moveTo>
                    <a:lnTo>
                      <a:pt x="1" y="38594"/>
                    </a:lnTo>
                    <a:lnTo>
                      <a:pt x="19148" y="38594"/>
                    </a:lnTo>
                    <a:lnTo>
                      <a:pt x="19148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918676" y="2834439"/>
                <a:ext cx="135203" cy="86748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38529" extrusionOk="0">
                    <a:moveTo>
                      <a:pt x="3061" y="0"/>
                    </a:moveTo>
                    <a:cubicBezTo>
                      <a:pt x="3041" y="0"/>
                      <a:pt x="3022" y="1"/>
                      <a:pt x="3002" y="1"/>
                    </a:cubicBezTo>
                    <a:cubicBezTo>
                      <a:pt x="1334" y="1"/>
                      <a:pt x="0" y="1335"/>
                      <a:pt x="0" y="2970"/>
                    </a:cubicBezTo>
                    <a:lnTo>
                      <a:pt x="0" y="35526"/>
                    </a:lnTo>
                    <a:cubicBezTo>
                      <a:pt x="0" y="37194"/>
                      <a:pt x="1334" y="38529"/>
                      <a:pt x="3002" y="38529"/>
                    </a:cubicBezTo>
                    <a:cubicBezTo>
                      <a:pt x="4637" y="38529"/>
                      <a:pt x="6004" y="37194"/>
                      <a:pt x="6004" y="35526"/>
                    </a:cubicBezTo>
                    <a:lnTo>
                      <a:pt x="6004" y="2970"/>
                    </a:lnTo>
                    <a:cubicBezTo>
                      <a:pt x="6004" y="1355"/>
                      <a:pt x="4669" y="0"/>
                      <a:pt x="306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20804" y="2868999"/>
                <a:ext cx="48835" cy="83742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7194" extrusionOk="0">
                    <a:moveTo>
                      <a:pt x="34" y="0"/>
                    </a:moveTo>
                    <a:cubicBezTo>
                      <a:pt x="1" y="34"/>
                      <a:pt x="1" y="101"/>
                      <a:pt x="34" y="134"/>
                    </a:cubicBezTo>
                    <a:lnTo>
                      <a:pt x="34" y="401"/>
                    </a:lnTo>
                    <a:cubicBezTo>
                      <a:pt x="34" y="668"/>
                      <a:pt x="67" y="1035"/>
                      <a:pt x="67" y="1502"/>
                    </a:cubicBezTo>
                    <a:cubicBezTo>
                      <a:pt x="134" y="2469"/>
                      <a:pt x="201" y="3837"/>
                      <a:pt x="301" y="5504"/>
                    </a:cubicBezTo>
                    <a:cubicBezTo>
                      <a:pt x="501" y="8907"/>
                      <a:pt x="768" y="13577"/>
                      <a:pt x="1101" y="18714"/>
                    </a:cubicBezTo>
                    <a:cubicBezTo>
                      <a:pt x="1402" y="23884"/>
                      <a:pt x="1702" y="28554"/>
                      <a:pt x="1935" y="31923"/>
                    </a:cubicBezTo>
                    <a:cubicBezTo>
                      <a:pt x="2035" y="33258"/>
                      <a:pt x="1902" y="34592"/>
                      <a:pt x="1502" y="35893"/>
                    </a:cubicBezTo>
                    <a:cubicBezTo>
                      <a:pt x="1335" y="36360"/>
                      <a:pt x="1135" y="36793"/>
                      <a:pt x="868" y="37194"/>
                    </a:cubicBezTo>
                    <a:cubicBezTo>
                      <a:pt x="901" y="37194"/>
                      <a:pt x="901" y="37160"/>
                      <a:pt x="935" y="37127"/>
                    </a:cubicBezTo>
                    <a:lnTo>
                      <a:pt x="1101" y="36894"/>
                    </a:lnTo>
                    <a:cubicBezTo>
                      <a:pt x="1302" y="36593"/>
                      <a:pt x="1468" y="36260"/>
                      <a:pt x="1602" y="35926"/>
                    </a:cubicBezTo>
                    <a:cubicBezTo>
                      <a:pt x="2002" y="34625"/>
                      <a:pt x="2169" y="33291"/>
                      <a:pt x="2069" y="31923"/>
                    </a:cubicBezTo>
                    <a:cubicBezTo>
                      <a:pt x="1902" y="28554"/>
                      <a:pt x="1635" y="23851"/>
                      <a:pt x="1302" y="18714"/>
                    </a:cubicBezTo>
                    <a:cubicBezTo>
                      <a:pt x="968" y="13543"/>
                      <a:pt x="668" y="8873"/>
                      <a:pt x="434" y="5471"/>
                    </a:cubicBezTo>
                    <a:cubicBezTo>
                      <a:pt x="301" y="3803"/>
                      <a:pt x="201" y="2436"/>
                      <a:pt x="134" y="1468"/>
                    </a:cubicBezTo>
                    <a:cubicBezTo>
                      <a:pt x="101" y="1035"/>
                      <a:pt x="67" y="668"/>
                      <a:pt x="67" y="401"/>
                    </a:cubicBezTo>
                    <a:lnTo>
                      <a:pt x="34" y="101"/>
                    </a:lnTo>
                    <a:cubicBezTo>
                      <a:pt x="34" y="67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58777" y="3811545"/>
                <a:ext cx="69121" cy="83292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6994" extrusionOk="0">
                    <a:moveTo>
                      <a:pt x="0" y="1"/>
                    </a:moveTo>
                    <a:lnTo>
                      <a:pt x="0" y="36994"/>
                    </a:lnTo>
                    <a:lnTo>
                      <a:pt x="3069" y="36994"/>
                    </a:lnTo>
                    <a:lnTo>
                      <a:pt x="30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884858" y="3704148"/>
                <a:ext cx="993654" cy="107419"/>
              </a:xfrm>
              <a:custGeom>
                <a:avLst/>
                <a:gdLst/>
                <a:ahLst/>
                <a:cxnLst/>
                <a:rect l="l" t="t" r="r" b="b"/>
                <a:pathLst>
                  <a:path w="44133" h="4771" extrusionOk="0">
                    <a:moveTo>
                      <a:pt x="4744" y="0"/>
                    </a:moveTo>
                    <a:cubicBezTo>
                      <a:pt x="2103" y="0"/>
                      <a:pt x="1" y="2156"/>
                      <a:pt x="1" y="4771"/>
                    </a:cubicBezTo>
                    <a:lnTo>
                      <a:pt x="44132" y="4771"/>
                    </a:lnTo>
                    <a:cubicBezTo>
                      <a:pt x="44132" y="2136"/>
                      <a:pt x="41998" y="1"/>
                      <a:pt x="39362" y="1"/>
                    </a:cubicBezTo>
                    <a:lnTo>
                      <a:pt x="4804" y="1"/>
                    </a:lnTo>
                    <a:cubicBezTo>
                      <a:pt x="4784" y="0"/>
                      <a:pt x="4764" y="0"/>
                      <a:pt x="474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332479" y="3810937"/>
                <a:ext cx="121694" cy="5741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255" extrusionOk="0">
                    <a:moveTo>
                      <a:pt x="1948" y="1"/>
                    </a:moveTo>
                    <a:cubicBezTo>
                      <a:pt x="1299" y="1"/>
                      <a:pt x="650" y="56"/>
                      <a:pt x="1" y="128"/>
                    </a:cubicBezTo>
                    <a:cubicBezTo>
                      <a:pt x="650" y="200"/>
                      <a:pt x="1299" y="255"/>
                      <a:pt x="1948" y="255"/>
                    </a:cubicBezTo>
                    <a:cubicBezTo>
                      <a:pt x="2200" y="255"/>
                      <a:pt x="2451" y="247"/>
                      <a:pt x="2703" y="228"/>
                    </a:cubicBezTo>
                    <a:cubicBezTo>
                      <a:pt x="2928" y="236"/>
                      <a:pt x="3153" y="240"/>
                      <a:pt x="3378" y="240"/>
                    </a:cubicBezTo>
                    <a:cubicBezTo>
                      <a:pt x="4054" y="240"/>
                      <a:pt x="4729" y="203"/>
                      <a:pt x="5405" y="128"/>
                    </a:cubicBezTo>
                    <a:cubicBezTo>
                      <a:pt x="4729" y="53"/>
                      <a:pt x="4054" y="15"/>
                      <a:pt x="3378" y="15"/>
                    </a:cubicBezTo>
                    <a:cubicBezTo>
                      <a:pt x="3153" y="15"/>
                      <a:pt x="2928" y="19"/>
                      <a:pt x="2703" y="28"/>
                    </a:cubicBezTo>
                    <a:cubicBezTo>
                      <a:pt x="2451" y="9"/>
                      <a:pt x="2200" y="1"/>
                      <a:pt x="19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86908" y="4413888"/>
                <a:ext cx="611350" cy="305686"/>
              </a:xfrm>
              <a:custGeom>
                <a:avLst/>
                <a:gdLst/>
                <a:ahLst/>
                <a:cxnLst/>
                <a:rect l="l" t="t" r="r" b="b"/>
                <a:pathLst>
                  <a:path w="27153" h="13577" extrusionOk="0">
                    <a:moveTo>
                      <a:pt x="13576" y="0"/>
                    </a:moveTo>
                    <a:cubicBezTo>
                      <a:pt x="6071" y="0"/>
                      <a:pt x="0" y="6071"/>
                      <a:pt x="0" y="13577"/>
                    </a:cubicBezTo>
                    <a:lnTo>
                      <a:pt x="434" y="13577"/>
                    </a:lnTo>
                    <a:cubicBezTo>
                      <a:pt x="434" y="6338"/>
                      <a:pt x="6305" y="434"/>
                      <a:pt x="13543" y="434"/>
                    </a:cubicBezTo>
                    <a:cubicBezTo>
                      <a:pt x="20815" y="434"/>
                      <a:pt x="26686" y="6338"/>
                      <a:pt x="26686" y="13577"/>
                    </a:cubicBezTo>
                    <a:lnTo>
                      <a:pt x="27153" y="13577"/>
                    </a:lnTo>
                    <a:cubicBezTo>
                      <a:pt x="27153" y="6071"/>
                      <a:pt x="21082" y="0"/>
                      <a:pt x="1357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045593" y="4668488"/>
                <a:ext cx="91636" cy="91636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4070" extrusionOk="0">
                    <a:moveTo>
                      <a:pt x="2035" y="0"/>
                    </a:moveTo>
                    <a:cubicBezTo>
                      <a:pt x="901" y="0"/>
                      <a:pt x="0" y="901"/>
                      <a:pt x="0" y="2035"/>
                    </a:cubicBezTo>
                    <a:cubicBezTo>
                      <a:pt x="0" y="3136"/>
                      <a:pt x="901" y="4070"/>
                      <a:pt x="2035" y="4070"/>
                    </a:cubicBezTo>
                    <a:cubicBezTo>
                      <a:pt x="3136" y="4070"/>
                      <a:pt x="4070" y="3136"/>
                      <a:pt x="4070" y="2035"/>
                    </a:cubicBezTo>
                    <a:cubicBezTo>
                      <a:pt x="4070" y="901"/>
                      <a:pt x="3136" y="0"/>
                      <a:pt x="20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632897" y="4670739"/>
                <a:ext cx="107419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4062" extrusionOk="0">
                    <a:moveTo>
                      <a:pt x="2736" y="0"/>
                    </a:moveTo>
                    <a:cubicBezTo>
                      <a:pt x="901" y="0"/>
                      <a:pt x="1" y="2169"/>
                      <a:pt x="1302" y="3470"/>
                    </a:cubicBezTo>
                    <a:cubicBezTo>
                      <a:pt x="1711" y="3879"/>
                      <a:pt x="2217" y="4062"/>
                      <a:pt x="2715" y="4062"/>
                    </a:cubicBezTo>
                    <a:cubicBezTo>
                      <a:pt x="3761" y="4062"/>
                      <a:pt x="4771" y="3255"/>
                      <a:pt x="4771" y="2035"/>
                    </a:cubicBezTo>
                    <a:cubicBezTo>
                      <a:pt x="4771" y="901"/>
                      <a:pt x="3837" y="0"/>
                      <a:pt x="273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101160" y="4641447"/>
                <a:ext cx="593338" cy="5269"/>
              </a:xfrm>
              <a:custGeom>
                <a:avLst/>
                <a:gdLst/>
                <a:ahLst/>
                <a:cxnLst/>
                <a:rect l="l" t="t" r="r" b="b"/>
                <a:pathLst>
                  <a:path w="26353" h="234" extrusionOk="0">
                    <a:moveTo>
                      <a:pt x="13177" y="0"/>
                    </a:moveTo>
                    <a:cubicBezTo>
                      <a:pt x="5905" y="0"/>
                      <a:pt x="1" y="67"/>
                      <a:pt x="1" y="134"/>
                    </a:cubicBezTo>
                    <a:cubicBezTo>
                      <a:pt x="1" y="201"/>
                      <a:pt x="5872" y="234"/>
                      <a:pt x="13144" y="234"/>
                    </a:cubicBezTo>
                    <a:cubicBezTo>
                      <a:pt x="20449" y="234"/>
                      <a:pt x="26353" y="201"/>
                      <a:pt x="26353" y="134"/>
                    </a:cubicBezTo>
                    <a:cubicBezTo>
                      <a:pt x="26353" y="67"/>
                      <a:pt x="20449" y="0"/>
                      <a:pt x="13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912664" y="3700816"/>
                <a:ext cx="373276" cy="37915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1684" extrusionOk="0">
                    <a:moveTo>
                      <a:pt x="12390" y="0"/>
                    </a:moveTo>
                    <a:cubicBezTo>
                      <a:pt x="11130" y="0"/>
                      <a:pt x="9663" y="15"/>
                      <a:pt x="8106" y="15"/>
                    </a:cubicBezTo>
                    <a:cubicBezTo>
                      <a:pt x="6938" y="15"/>
                      <a:pt x="5804" y="15"/>
                      <a:pt x="4804" y="49"/>
                    </a:cubicBezTo>
                    <a:cubicBezTo>
                      <a:pt x="3903" y="49"/>
                      <a:pt x="3002" y="115"/>
                      <a:pt x="2102" y="349"/>
                    </a:cubicBezTo>
                    <a:cubicBezTo>
                      <a:pt x="1501" y="482"/>
                      <a:pt x="968" y="782"/>
                      <a:pt x="501" y="1183"/>
                    </a:cubicBezTo>
                    <a:cubicBezTo>
                      <a:pt x="367" y="1283"/>
                      <a:pt x="234" y="1383"/>
                      <a:pt x="134" y="1516"/>
                    </a:cubicBezTo>
                    <a:cubicBezTo>
                      <a:pt x="67" y="1616"/>
                      <a:pt x="0" y="1650"/>
                      <a:pt x="34" y="1683"/>
                    </a:cubicBezTo>
                    <a:cubicBezTo>
                      <a:pt x="34" y="1683"/>
                      <a:pt x="200" y="1516"/>
                      <a:pt x="534" y="1249"/>
                    </a:cubicBezTo>
                    <a:cubicBezTo>
                      <a:pt x="1001" y="883"/>
                      <a:pt x="1568" y="616"/>
                      <a:pt x="2135" y="482"/>
                    </a:cubicBezTo>
                    <a:cubicBezTo>
                      <a:pt x="2889" y="315"/>
                      <a:pt x="3621" y="241"/>
                      <a:pt x="4367" y="241"/>
                    </a:cubicBezTo>
                    <a:cubicBezTo>
                      <a:pt x="4512" y="241"/>
                      <a:pt x="4657" y="243"/>
                      <a:pt x="4804" y="249"/>
                    </a:cubicBezTo>
                    <a:lnTo>
                      <a:pt x="8106" y="215"/>
                    </a:lnTo>
                    <a:cubicBezTo>
                      <a:pt x="10441" y="215"/>
                      <a:pt x="12576" y="182"/>
                      <a:pt x="14110" y="149"/>
                    </a:cubicBezTo>
                    <a:lnTo>
                      <a:pt x="15912" y="115"/>
                    </a:lnTo>
                    <a:cubicBezTo>
                      <a:pt x="16145" y="115"/>
                      <a:pt x="16379" y="82"/>
                      <a:pt x="16579" y="49"/>
                    </a:cubicBezTo>
                    <a:cubicBezTo>
                      <a:pt x="16462" y="32"/>
                      <a:pt x="16353" y="24"/>
                      <a:pt x="16245" y="24"/>
                    </a:cubicBezTo>
                    <a:cubicBezTo>
                      <a:pt x="16137" y="24"/>
                      <a:pt x="16028" y="32"/>
                      <a:pt x="15912" y="49"/>
                    </a:cubicBezTo>
                    <a:lnTo>
                      <a:pt x="14110" y="15"/>
                    </a:lnTo>
                    <a:cubicBezTo>
                      <a:pt x="13599" y="4"/>
                      <a:pt x="13021" y="0"/>
                      <a:pt x="12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162761" y="2196544"/>
                <a:ext cx="273400" cy="595859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26465" extrusionOk="0">
                    <a:moveTo>
                      <a:pt x="6900" y="1"/>
                    </a:moveTo>
                    <a:cubicBezTo>
                      <a:pt x="4665" y="1"/>
                      <a:pt x="2435" y="652"/>
                      <a:pt x="500" y="1947"/>
                    </a:cubicBezTo>
                    <a:lnTo>
                      <a:pt x="0" y="2281"/>
                    </a:lnTo>
                    <a:lnTo>
                      <a:pt x="167" y="18092"/>
                    </a:lnTo>
                    <a:cubicBezTo>
                      <a:pt x="167" y="20294"/>
                      <a:pt x="1901" y="26465"/>
                      <a:pt x="4170" y="26465"/>
                    </a:cubicBezTo>
                    <a:cubicBezTo>
                      <a:pt x="6471" y="26465"/>
                      <a:pt x="8373" y="24964"/>
                      <a:pt x="8406" y="17992"/>
                    </a:cubicBezTo>
                    <a:cubicBezTo>
                      <a:pt x="8406" y="16591"/>
                      <a:pt x="8373" y="15390"/>
                      <a:pt x="8373" y="15390"/>
                    </a:cubicBezTo>
                    <a:cubicBezTo>
                      <a:pt x="8373" y="15390"/>
                      <a:pt x="11708" y="15090"/>
                      <a:pt x="11942" y="11855"/>
                    </a:cubicBezTo>
                    <a:cubicBezTo>
                      <a:pt x="12142" y="8652"/>
                      <a:pt x="11975" y="1180"/>
                      <a:pt x="11975" y="1180"/>
                    </a:cubicBezTo>
                    <a:cubicBezTo>
                      <a:pt x="10372" y="393"/>
                      <a:pt x="8634" y="1"/>
                      <a:pt x="6900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256626" y="2509254"/>
                <a:ext cx="94653" cy="511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272" extrusionOk="0">
                    <a:moveTo>
                      <a:pt x="1" y="0"/>
                    </a:moveTo>
                    <a:cubicBezTo>
                      <a:pt x="1" y="0"/>
                      <a:pt x="833" y="2272"/>
                      <a:pt x="3969" y="2272"/>
                    </a:cubicBezTo>
                    <a:cubicBezTo>
                      <a:pt x="4035" y="2272"/>
                      <a:pt x="4102" y="2271"/>
                      <a:pt x="4170" y="2269"/>
                    </a:cubicBezTo>
                    <a:lnTo>
                      <a:pt x="4204" y="1435"/>
                    </a:lnTo>
                    <a:cubicBezTo>
                      <a:pt x="2703" y="1368"/>
                      <a:pt x="1235" y="868"/>
                      <a:pt x="1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394080" y="2330418"/>
                <a:ext cx="21052" cy="197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6" extrusionOk="0">
                    <a:moveTo>
                      <a:pt x="518" y="1"/>
                    </a:moveTo>
                    <a:cubicBezTo>
                      <a:pt x="501" y="1"/>
                      <a:pt x="484" y="2"/>
                      <a:pt x="467" y="4"/>
                    </a:cubicBezTo>
                    <a:cubicBezTo>
                      <a:pt x="200" y="4"/>
                      <a:pt x="0" y="204"/>
                      <a:pt x="0" y="471"/>
                    </a:cubicBezTo>
                    <a:cubicBezTo>
                      <a:pt x="31" y="688"/>
                      <a:pt x="205" y="875"/>
                      <a:pt x="443" y="875"/>
                    </a:cubicBezTo>
                    <a:cubicBezTo>
                      <a:pt x="461" y="875"/>
                      <a:pt x="481" y="874"/>
                      <a:pt x="500" y="872"/>
                    </a:cubicBezTo>
                    <a:cubicBezTo>
                      <a:pt x="734" y="872"/>
                      <a:pt x="934" y="671"/>
                      <a:pt x="934" y="438"/>
                    </a:cubicBezTo>
                    <a:cubicBezTo>
                      <a:pt x="934" y="191"/>
                      <a:pt x="734" y="1"/>
                      <a:pt x="5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375303" y="2317742"/>
                <a:ext cx="42824" cy="10807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80" extrusionOk="0">
                    <a:moveTo>
                      <a:pt x="968" y="0"/>
                    </a:moveTo>
                    <a:cubicBezTo>
                      <a:pt x="701" y="0"/>
                      <a:pt x="467" y="67"/>
                      <a:pt x="234" y="234"/>
                    </a:cubicBezTo>
                    <a:cubicBezTo>
                      <a:pt x="67" y="334"/>
                      <a:pt x="0" y="401"/>
                      <a:pt x="67" y="467"/>
                    </a:cubicBezTo>
                    <a:cubicBezTo>
                      <a:pt x="71" y="476"/>
                      <a:pt x="80" y="479"/>
                      <a:pt x="95" y="479"/>
                    </a:cubicBezTo>
                    <a:cubicBezTo>
                      <a:pt x="194" y="479"/>
                      <a:pt x="530" y="300"/>
                      <a:pt x="968" y="300"/>
                    </a:cubicBezTo>
                    <a:cubicBezTo>
                      <a:pt x="1376" y="300"/>
                      <a:pt x="1708" y="479"/>
                      <a:pt x="1829" y="479"/>
                    </a:cubicBezTo>
                    <a:cubicBezTo>
                      <a:pt x="1847" y="479"/>
                      <a:pt x="1860" y="476"/>
                      <a:pt x="1868" y="467"/>
                    </a:cubicBezTo>
                    <a:cubicBezTo>
                      <a:pt x="1902" y="467"/>
                      <a:pt x="1835" y="334"/>
                      <a:pt x="1701" y="234"/>
                    </a:cubicBezTo>
                    <a:cubicBezTo>
                      <a:pt x="1468" y="100"/>
                      <a:pt x="1234" y="0"/>
                      <a:pt x="9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285175" y="2333435"/>
                <a:ext cx="20286" cy="19701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75" extrusionOk="0">
                    <a:moveTo>
                      <a:pt x="492" y="0"/>
                    </a:moveTo>
                    <a:cubicBezTo>
                      <a:pt x="473" y="0"/>
                      <a:pt x="454" y="1"/>
                      <a:pt x="434" y="4"/>
                    </a:cubicBezTo>
                    <a:cubicBezTo>
                      <a:pt x="200" y="4"/>
                      <a:pt x="0" y="204"/>
                      <a:pt x="0" y="437"/>
                    </a:cubicBezTo>
                    <a:cubicBezTo>
                      <a:pt x="0" y="685"/>
                      <a:pt x="201" y="875"/>
                      <a:pt x="416" y="875"/>
                    </a:cubicBezTo>
                    <a:cubicBezTo>
                      <a:pt x="433" y="875"/>
                      <a:pt x="450" y="873"/>
                      <a:pt x="467" y="871"/>
                    </a:cubicBezTo>
                    <a:cubicBezTo>
                      <a:pt x="734" y="838"/>
                      <a:pt x="901" y="638"/>
                      <a:pt x="901" y="404"/>
                    </a:cubicBezTo>
                    <a:cubicBezTo>
                      <a:pt x="901" y="188"/>
                      <a:pt x="729" y="0"/>
                      <a:pt x="4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1265654" y="2319993"/>
                <a:ext cx="42824" cy="1078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79" extrusionOk="0">
                    <a:moveTo>
                      <a:pt x="967" y="0"/>
                    </a:moveTo>
                    <a:cubicBezTo>
                      <a:pt x="701" y="0"/>
                      <a:pt x="434" y="67"/>
                      <a:pt x="234" y="200"/>
                    </a:cubicBezTo>
                    <a:cubicBezTo>
                      <a:pt x="67" y="334"/>
                      <a:pt x="0" y="401"/>
                      <a:pt x="33" y="467"/>
                    </a:cubicBezTo>
                    <a:cubicBezTo>
                      <a:pt x="41" y="475"/>
                      <a:pt x="52" y="478"/>
                      <a:pt x="66" y="478"/>
                    </a:cubicBezTo>
                    <a:cubicBezTo>
                      <a:pt x="183" y="478"/>
                      <a:pt x="523" y="267"/>
                      <a:pt x="967" y="267"/>
                    </a:cubicBezTo>
                    <a:cubicBezTo>
                      <a:pt x="1382" y="267"/>
                      <a:pt x="1719" y="478"/>
                      <a:pt x="1835" y="478"/>
                    </a:cubicBezTo>
                    <a:cubicBezTo>
                      <a:pt x="1849" y="478"/>
                      <a:pt x="1861" y="475"/>
                      <a:pt x="1868" y="467"/>
                    </a:cubicBezTo>
                    <a:cubicBezTo>
                      <a:pt x="1901" y="434"/>
                      <a:pt x="1868" y="334"/>
                      <a:pt x="1668" y="234"/>
                    </a:cubicBezTo>
                    <a:cubicBezTo>
                      <a:pt x="1468" y="67"/>
                      <a:pt x="1201" y="0"/>
                      <a:pt x="9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1342994" y="2320736"/>
                <a:ext cx="33818" cy="9145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0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1" y="835"/>
                      <a:pt x="501" y="1669"/>
                      <a:pt x="835" y="2469"/>
                    </a:cubicBezTo>
                    <a:cubicBezTo>
                      <a:pt x="968" y="2803"/>
                      <a:pt x="1102" y="3103"/>
                      <a:pt x="1202" y="3403"/>
                    </a:cubicBezTo>
                    <a:cubicBezTo>
                      <a:pt x="1268" y="3503"/>
                      <a:pt x="1302" y="3637"/>
                      <a:pt x="1302" y="3770"/>
                    </a:cubicBezTo>
                    <a:cubicBezTo>
                      <a:pt x="1268" y="3870"/>
                      <a:pt x="1168" y="3903"/>
                      <a:pt x="1035" y="3903"/>
                    </a:cubicBezTo>
                    <a:cubicBezTo>
                      <a:pt x="768" y="3903"/>
                      <a:pt x="501" y="3970"/>
                      <a:pt x="234" y="4037"/>
                    </a:cubicBezTo>
                    <a:cubicBezTo>
                      <a:pt x="368" y="4054"/>
                      <a:pt x="501" y="4062"/>
                      <a:pt x="635" y="4062"/>
                    </a:cubicBezTo>
                    <a:cubicBezTo>
                      <a:pt x="768" y="4062"/>
                      <a:pt x="901" y="4054"/>
                      <a:pt x="1035" y="4037"/>
                    </a:cubicBezTo>
                    <a:cubicBezTo>
                      <a:pt x="1102" y="4037"/>
                      <a:pt x="1202" y="4037"/>
                      <a:pt x="1268" y="4004"/>
                    </a:cubicBezTo>
                    <a:cubicBezTo>
                      <a:pt x="1368" y="3970"/>
                      <a:pt x="1435" y="3903"/>
                      <a:pt x="1469" y="3837"/>
                    </a:cubicBezTo>
                    <a:cubicBezTo>
                      <a:pt x="1502" y="3670"/>
                      <a:pt x="1469" y="3470"/>
                      <a:pt x="1402" y="3336"/>
                    </a:cubicBezTo>
                    <a:lnTo>
                      <a:pt x="1035" y="2402"/>
                    </a:lnTo>
                    <a:cubicBezTo>
                      <a:pt x="768" y="1568"/>
                      <a:pt x="401" y="76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1312958" y="2419127"/>
                <a:ext cx="37578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402" extrusionOk="0">
                    <a:moveTo>
                      <a:pt x="101" y="0"/>
                    </a:moveTo>
                    <a:cubicBezTo>
                      <a:pt x="67" y="0"/>
                      <a:pt x="1" y="134"/>
                      <a:pt x="34" y="367"/>
                    </a:cubicBezTo>
                    <a:cubicBezTo>
                      <a:pt x="67" y="634"/>
                      <a:pt x="201" y="901"/>
                      <a:pt x="434" y="1101"/>
                    </a:cubicBezTo>
                    <a:cubicBezTo>
                      <a:pt x="701" y="1301"/>
                      <a:pt x="1001" y="1401"/>
                      <a:pt x="1301" y="1401"/>
                    </a:cubicBezTo>
                    <a:cubicBezTo>
                      <a:pt x="1535" y="1401"/>
                      <a:pt x="1668" y="1368"/>
                      <a:pt x="1668" y="1301"/>
                    </a:cubicBezTo>
                    <a:cubicBezTo>
                      <a:pt x="1668" y="1201"/>
                      <a:pt x="1101" y="1268"/>
                      <a:pt x="634" y="901"/>
                    </a:cubicBezTo>
                    <a:cubicBezTo>
                      <a:pt x="201" y="5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1258134" y="2279872"/>
                <a:ext cx="52595" cy="1422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632" extrusionOk="0">
                    <a:moveTo>
                      <a:pt x="1361" y="0"/>
                    </a:moveTo>
                    <a:cubicBezTo>
                      <a:pt x="996" y="0"/>
                      <a:pt x="629" y="96"/>
                      <a:pt x="301" y="281"/>
                    </a:cubicBezTo>
                    <a:cubicBezTo>
                      <a:pt x="134" y="415"/>
                      <a:pt x="0" y="481"/>
                      <a:pt x="67" y="581"/>
                    </a:cubicBezTo>
                    <a:cubicBezTo>
                      <a:pt x="94" y="618"/>
                      <a:pt x="148" y="632"/>
                      <a:pt x="224" y="632"/>
                    </a:cubicBezTo>
                    <a:cubicBezTo>
                      <a:pt x="428" y="632"/>
                      <a:pt x="788" y="530"/>
                      <a:pt x="1201" y="481"/>
                    </a:cubicBezTo>
                    <a:cubicBezTo>
                      <a:pt x="1768" y="415"/>
                      <a:pt x="2269" y="481"/>
                      <a:pt x="2335" y="348"/>
                    </a:cubicBezTo>
                    <a:cubicBezTo>
                      <a:pt x="2335" y="281"/>
                      <a:pt x="2235" y="181"/>
                      <a:pt x="2035" y="114"/>
                    </a:cubicBezTo>
                    <a:cubicBezTo>
                      <a:pt x="1817" y="38"/>
                      <a:pt x="1590" y="0"/>
                      <a:pt x="13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1374537" y="2285793"/>
                <a:ext cx="39829" cy="1227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545" extrusionOk="0">
                    <a:moveTo>
                      <a:pt x="858" y="1"/>
                    </a:moveTo>
                    <a:cubicBezTo>
                      <a:pt x="639" y="1"/>
                      <a:pt x="422" y="60"/>
                      <a:pt x="234" y="185"/>
                    </a:cubicBezTo>
                    <a:cubicBezTo>
                      <a:pt x="34" y="285"/>
                      <a:pt x="1" y="385"/>
                      <a:pt x="34" y="452"/>
                    </a:cubicBezTo>
                    <a:cubicBezTo>
                      <a:pt x="74" y="505"/>
                      <a:pt x="152" y="521"/>
                      <a:pt x="256" y="521"/>
                    </a:cubicBezTo>
                    <a:cubicBezTo>
                      <a:pt x="412" y="521"/>
                      <a:pt x="628" y="485"/>
                      <a:pt x="868" y="485"/>
                    </a:cubicBezTo>
                    <a:cubicBezTo>
                      <a:pt x="1157" y="485"/>
                      <a:pt x="1402" y="545"/>
                      <a:pt x="1553" y="545"/>
                    </a:cubicBezTo>
                    <a:cubicBezTo>
                      <a:pt x="1628" y="545"/>
                      <a:pt x="1680" y="530"/>
                      <a:pt x="1702" y="485"/>
                    </a:cubicBezTo>
                    <a:cubicBezTo>
                      <a:pt x="1769" y="452"/>
                      <a:pt x="1702" y="318"/>
                      <a:pt x="1569" y="218"/>
                    </a:cubicBezTo>
                    <a:cubicBezTo>
                      <a:pt x="1356" y="77"/>
                      <a:pt x="1106" y="1"/>
                      <a:pt x="8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133469" y="2116007"/>
                <a:ext cx="302692" cy="259733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11536" extrusionOk="0">
                    <a:moveTo>
                      <a:pt x="9618" y="0"/>
                    </a:moveTo>
                    <a:cubicBezTo>
                      <a:pt x="9537" y="0"/>
                      <a:pt x="9455" y="7"/>
                      <a:pt x="9374" y="21"/>
                    </a:cubicBezTo>
                    <a:cubicBezTo>
                      <a:pt x="8640" y="21"/>
                      <a:pt x="6872" y="621"/>
                      <a:pt x="5571" y="1088"/>
                    </a:cubicBezTo>
                    <a:lnTo>
                      <a:pt x="5304" y="1155"/>
                    </a:lnTo>
                    <a:cubicBezTo>
                      <a:pt x="4203" y="1355"/>
                      <a:pt x="3136" y="1788"/>
                      <a:pt x="2235" y="2456"/>
                    </a:cubicBezTo>
                    <a:cubicBezTo>
                      <a:pt x="1268" y="3390"/>
                      <a:pt x="634" y="4557"/>
                      <a:pt x="334" y="5858"/>
                    </a:cubicBezTo>
                    <a:cubicBezTo>
                      <a:pt x="0" y="7126"/>
                      <a:pt x="0" y="8460"/>
                      <a:pt x="267" y="10628"/>
                    </a:cubicBezTo>
                    <a:cubicBezTo>
                      <a:pt x="583" y="10364"/>
                      <a:pt x="1526" y="9746"/>
                      <a:pt x="2005" y="9746"/>
                    </a:cubicBezTo>
                    <a:cubicBezTo>
                      <a:pt x="2132" y="9746"/>
                      <a:pt x="2227" y="9789"/>
                      <a:pt x="2268" y="9894"/>
                    </a:cubicBezTo>
                    <a:cubicBezTo>
                      <a:pt x="2369" y="10194"/>
                      <a:pt x="2402" y="10495"/>
                      <a:pt x="2369" y="10795"/>
                    </a:cubicBezTo>
                    <a:cubicBezTo>
                      <a:pt x="2369" y="11095"/>
                      <a:pt x="2569" y="11395"/>
                      <a:pt x="2836" y="11529"/>
                    </a:cubicBezTo>
                    <a:cubicBezTo>
                      <a:pt x="2869" y="11533"/>
                      <a:pt x="2902" y="11535"/>
                      <a:pt x="2934" y="11535"/>
                    </a:cubicBezTo>
                    <a:cubicBezTo>
                      <a:pt x="3159" y="11535"/>
                      <a:pt x="3353" y="11433"/>
                      <a:pt x="3469" y="11229"/>
                    </a:cubicBezTo>
                    <a:cubicBezTo>
                      <a:pt x="3603" y="11028"/>
                      <a:pt x="3669" y="10795"/>
                      <a:pt x="3669" y="10528"/>
                    </a:cubicBezTo>
                    <a:cubicBezTo>
                      <a:pt x="3770" y="9527"/>
                      <a:pt x="3503" y="8527"/>
                      <a:pt x="3669" y="7526"/>
                    </a:cubicBezTo>
                    <a:cubicBezTo>
                      <a:pt x="3964" y="5700"/>
                      <a:pt x="5558" y="4421"/>
                      <a:pt x="7327" y="4421"/>
                    </a:cubicBezTo>
                    <a:cubicBezTo>
                      <a:pt x="7562" y="4421"/>
                      <a:pt x="7800" y="4443"/>
                      <a:pt x="8039" y="4490"/>
                    </a:cubicBezTo>
                    <a:cubicBezTo>
                      <a:pt x="8605" y="4616"/>
                      <a:pt x="9170" y="4860"/>
                      <a:pt x="9736" y="4860"/>
                    </a:cubicBezTo>
                    <a:cubicBezTo>
                      <a:pt x="9771" y="4860"/>
                      <a:pt x="9806" y="4859"/>
                      <a:pt x="9841" y="4857"/>
                    </a:cubicBezTo>
                    <a:cubicBezTo>
                      <a:pt x="10514" y="4831"/>
                      <a:pt x="11208" y="4443"/>
                      <a:pt x="11860" y="4443"/>
                    </a:cubicBezTo>
                    <a:cubicBezTo>
                      <a:pt x="12047" y="4443"/>
                      <a:pt x="12230" y="4475"/>
                      <a:pt x="12409" y="4557"/>
                    </a:cubicBezTo>
                    <a:cubicBezTo>
                      <a:pt x="12576" y="4657"/>
                      <a:pt x="12743" y="4724"/>
                      <a:pt x="12876" y="4824"/>
                    </a:cubicBezTo>
                    <a:cubicBezTo>
                      <a:pt x="13088" y="4942"/>
                      <a:pt x="13234" y="5060"/>
                      <a:pt x="13325" y="5060"/>
                    </a:cubicBezTo>
                    <a:cubicBezTo>
                      <a:pt x="13362" y="5060"/>
                      <a:pt x="13390" y="5040"/>
                      <a:pt x="13410" y="4991"/>
                    </a:cubicBezTo>
                    <a:cubicBezTo>
                      <a:pt x="13443" y="4724"/>
                      <a:pt x="13443" y="4424"/>
                      <a:pt x="13376" y="4123"/>
                    </a:cubicBezTo>
                    <a:cubicBezTo>
                      <a:pt x="13343" y="3623"/>
                      <a:pt x="13176" y="3156"/>
                      <a:pt x="12876" y="2722"/>
                    </a:cubicBezTo>
                    <a:cubicBezTo>
                      <a:pt x="13110" y="2255"/>
                      <a:pt x="13043" y="1688"/>
                      <a:pt x="12709" y="1288"/>
                    </a:cubicBezTo>
                    <a:cubicBezTo>
                      <a:pt x="12442" y="1003"/>
                      <a:pt x="12071" y="861"/>
                      <a:pt x="11697" y="861"/>
                    </a:cubicBezTo>
                    <a:cubicBezTo>
                      <a:pt x="11369" y="861"/>
                      <a:pt x="11039" y="970"/>
                      <a:pt x="10775" y="1188"/>
                    </a:cubicBezTo>
                    <a:lnTo>
                      <a:pt x="10741" y="1188"/>
                    </a:lnTo>
                    <a:cubicBezTo>
                      <a:pt x="10908" y="854"/>
                      <a:pt x="10808" y="488"/>
                      <a:pt x="10508" y="287"/>
                    </a:cubicBezTo>
                    <a:cubicBezTo>
                      <a:pt x="10242" y="102"/>
                      <a:pt x="9934" y="0"/>
                      <a:pt x="9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1135878" y="2327964"/>
                <a:ext cx="60700" cy="81144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3604" extrusionOk="0">
                    <a:moveTo>
                      <a:pt x="1809" y="1"/>
                    </a:moveTo>
                    <a:cubicBezTo>
                      <a:pt x="1256" y="1"/>
                      <a:pt x="1" y="191"/>
                      <a:pt x="160" y="2048"/>
                    </a:cubicBezTo>
                    <a:cubicBezTo>
                      <a:pt x="268" y="3302"/>
                      <a:pt x="991" y="3604"/>
                      <a:pt x="1638" y="3604"/>
                    </a:cubicBezTo>
                    <a:cubicBezTo>
                      <a:pt x="2195" y="3604"/>
                      <a:pt x="2695" y="3380"/>
                      <a:pt x="2695" y="3349"/>
                    </a:cubicBezTo>
                    <a:cubicBezTo>
                      <a:pt x="2695" y="3282"/>
                      <a:pt x="2061" y="13"/>
                      <a:pt x="2061" y="13"/>
                    </a:cubicBezTo>
                    <a:cubicBezTo>
                      <a:pt x="2048" y="13"/>
                      <a:pt x="1952" y="1"/>
                      <a:pt x="180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152246" y="2345525"/>
                <a:ext cx="26298" cy="4611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048" extrusionOk="0">
                    <a:moveTo>
                      <a:pt x="534" y="0"/>
                    </a:moveTo>
                    <a:cubicBezTo>
                      <a:pt x="334" y="67"/>
                      <a:pt x="200" y="201"/>
                      <a:pt x="134" y="401"/>
                    </a:cubicBezTo>
                    <a:cubicBezTo>
                      <a:pt x="33" y="601"/>
                      <a:pt x="0" y="834"/>
                      <a:pt x="33" y="1068"/>
                    </a:cubicBezTo>
                    <a:cubicBezTo>
                      <a:pt x="67" y="1502"/>
                      <a:pt x="334" y="1868"/>
                      <a:pt x="734" y="2035"/>
                    </a:cubicBezTo>
                    <a:cubicBezTo>
                      <a:pt x="767" y="2044"/>
                      <a:pt x="801" y="2048"/>
                      <a:pt x="833" y="2048"/>
                    </a:cubicBezTo>
                    <a:cubicBezTo>
                      <a:pt x="932" y="2048"/>
                      <a:pt x="1026" y="2010"/>
                      <a:pt x="1101" y="1935"/>
                    </a:cubicBezTo>
                    <a:cubicBezTo>
                      <a:pt x="1168" y="1868"/>
                      <a:pt x="1168" y="1835"/>
                      <a:pt x="1168" y="1802"/>
                    </a:cubicBezTo>
                    <a:lnTo>
                      <a:pt x="1168" y="1802"/>
                    </a:lnTo>
                    <a:cubicBezTo>
                      <a:pt x="1168" y="1802"/>
                      <a:pt x="1134" y="1835"/>
                      <a:pt x="1068" y="1868"/>
                    </a:cubicBezTo>
                    <a:cubicBezTo>
                      <a:pt x="1009" y="1908"/>
                      <a:pt x="939" y="1924"/>
                      <a:pt x="871" y="1924"/>
                    </a:cubicBezTo>
                    <a:cubicBezTo>
                      <a:pt x="823" y="1924"/>
                      <a:pt x="775" y="1916"/>
                      <a:pt x="734" y="1902"/>
                    </a:cubicBezTo>
                    <a:cubicBezTo>
                      <a:pt x="434" y="1735"/>
                      <a:pt x="234" y="1401"/>
                      <a:pt x="234" y="1068"/>
                    </a:cubicBezTo>
                    <a:cubicBezTo>
                      <a:pt x="200" y="868"/>
                      <a:pt x="200" y="634"/>
                      <a:pt x="300" y="467"/>
                    </a:cubicBezTo>
                    <a:cubicBezTo>
                      <a:pt x="334" y="301"/>
                      <a:pt x="434" y="167"/>
                      <a:pt x="567" y="134"/>
                    </a:cubicBezTo>
                    <a:cubicBezTo>
                      <a:pt x="594" y="125"/>
                      <a:pt x="621" y="121"/>
                      <a:pt x="647" y="121"/>
                    </a:cubicBezTo>
                    <a:cubicBezTo>
                      <a:pt x="718" y="121"/>
                      <a:pt x="785" y="152"/>
                      <a:pt x="834" y="201"/>
                    </a:cubicBezTo>
                    <a:cubicBezTo>
                      <a:pt x="867" y="267"/>
                      <a:pt x="867" y="334"/>
                      <a:pt x="867" y="334"/>
                    </a:cubicBezTo>
                    <a:cubicBezTo>
                      <a:pt x="867" y="334"/>
                      <a:pt x="901" y="301"/>
                      <a:pt x="867" y="201"/>
                    </a:cubicBezTo>
                    <a:cubicBezTo>
                      <a:pt x="867" y="134"/>
                      <a:pt x="834" y="101"/>
                      <a:pt x="767" y="67"/>
                    </a:cubicBezTo>
                    <a:cubicBezTo>
                      <a:pt x="701" y="0"/>
                      <a:pt x="634" y="0"/>
                      <a:pt x="5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499225" y="4374082"/>
                <a:ext cx="278105" cy="280649"/>
              </a:xfrm>
              <a:custGeom>
                <a:avLst/>
                <a:gdLst/>
                <a:ahLst/>
                <a:cxnLst/>
                <a:rect l="l" t="t" r="r" b="b"/>
                <a:pathLst>
                  <a:path w="12352" h="12465" extrusionOk="0">
                    <a:moveTo>
                      <a:pt x="2902" y="0"/>
                    </a:moveTo>
                    <a:lnTo>
                      <a:pt x="0" y="3936"/>
                    </a:lnTo>
                    <a:lnTo>
                      <a:pt x="434" y="4270"/>
                    </a:lnTo>
                    <a:cubicBezTo>
                      <a:pt x="2235" y="5771"/>
                      <a:pt x="9674" y="11842"/>
                      <a:pt x="11208" y="12409"/>
                    </a:cubicBezTo>
                    <a:cubicBezTo>
                      <a:pt x="11302" y="12447"/>
                      <a:pt x="11375" y="12464"/>
                      <a:pt x="11430" y="12464"/>
                    </a:cubicBezTo>
                    <a:cubicBezTo>
                      <a:pt x="12351" y="12464"/>
                      <a:pt x="8073" y="7472"/>
                      <a:pt x="8073" y="7472"/>
                    </a:cubicBezTo>
                    <a:lnTo>
                      <a:pt x="9907" y="4904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01477" y="4417648"/>
                <a:ext cx="64596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3803" extrusionOk="0">
                    <a:moveTo>
                      <a:pt x="1401" y="0"/>
                    </a:moveTo>
                    <a:lnTo>
                      <a:pt x="0" y="1901"/>
                    </a:lnTo>
                    <a:lnTo>
                      <a:pt x="2402" y="3803"/>
                    </a:lnTo>
                    <a:cubicBezTo>
                      <a:pt x="2769" y="3169"/>
                      <a:pt x="2869" y="2402"/>
                      <a:pt x="2702" y="1701"/>
                    </a:cubicBezTo>
                    <a:cubicBezTo>
                      <a:pt x="2535" y="967"/>
                      <a:pt x="2035" y="367"/>
                      <a:pt x="1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499225" y="4458941"/>
                <a:ext cx="268874" cy="196871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8744" extrusionOk="0">
                    <a:moveTo>
                      <a:pt x="134" y="1"/>
                    </a:moveTo>
                    <a:lnTo>
                      <a:pt x="0" y="167"/>
                    </a:lnTo>
                    <a:cubicBezTo>
                      <a:pt x="3158" y="2996"/>
                      <a:pt x="10726" y="8744"/>
                      <a:pt x="11416" y="8744"/>
                    </a:cubicBezTo>
                    <a:cubicBezTo>
                      <a:pt x="11426" y="8744"/>
                      <a:pt x="11435" y="8743"/>
                      <a:pt x="11442" y="8740"/>
                    </a:cubicBezTo>
                    <a:cubicBezTo>
                      <a:pt x="11942" y="8607"/>
                      <a:pt x="10374" y="6505"/>
                      <a:pt x="10374" y="6505"/>
                    </a:cubicBezTo>
                    <a:cubicBezTo>
                      <a:pt x="10302" y="6461"/>
                      <a:pt x="10218" y="6442"/>
                      <a:pt x="10130" y="6442"/>
                    </a:cubicBezTo>
                    <a:cubicBezTo>
                      <a:pt x="9686" y="6442"/>
                      <a:pt x="9107" y="6906"/>
                      <a:pt x="9107" y="690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499968" y="4457432"/>
                <a:ext cx="258382" cy="196061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8708" extrusionOk="0">
                    <a:moveTo>
                      <a:pt x="0" y="1"/>
                    </a:moveTo>
                    <a:lnTo>
                      <a:pt x="101" y="101"/>
                    </a:lnTo>
                    <a:lnTo>
                      <a:pt x="434" y="368"/>
                    </a:lnTo>
                    <a:lnTo>
                      <a:pt x="1602" y="1369"/>
                    </a:lnTo>
                    <a:cubicBezTo>
                      <a:pt x="2636" y="2203"/>
                      <a:pt x="4037" y="3303"/>
                      <a:pt x="5638" y="4504"/>
                    </a:cubicBezTo>
                    <a:cubicBezTo>
                      <a:pt x="7239" y="5705"/>
                      <a:pt x="8673" y="6772"/>
                      <a:pt x="9741" y="7506"/>
                    </a:cubicBezTo>
                    <a:lnTo>
                      <a:pt x="11008" y="8407"/>
                    </a:lnTo>
                    <a:lnTo>
                      <a:pt x="11342" y="8640"/>
                    </a:lnTo>
                    <a:cubicBezTo>
                      <a:pt x="11409" y="8674"/>
                      <a:pt x="11442" y="8707"/>
                      <a:pt x="11475" y="8707"/>
                    </a:cubicBezTo>
                    <a:cubicBezTo>
                      <a:pt x="11475" y="8707"/>
                      <a:pt x="11442" y="8674"/>
                      <a:pt x="11375" y="8607"/>
                    </a:cubicBezTo>
                    <a:lnTo>
                      <a:pt x="11042" y="8374"/>
                    </a:lnTo>
                    <a:lnTo>
                      <a:pt x="9774" y="7473"/>
                    </a:lnTo>
                    <a:cubicBezTo>
                      <a:pt x="8740" y="6706"/>
                      <a:pt x="7272" y="5638"/>
                      <a:pt x="5671" y="4437"/>
                    </a:cubicBezTo>
                    <a:cubicBezTo>
                      <a:pt x="4070" y="3237"/>
                      <a:pt x="2702" y="2102"/>
                      <a:pt x="1668" y="1302"/>
                    </a:cubicBezTo>
                    <a:lnTo>
                      <a:pt x="434" y="335"/>
                    </a:lnTo>
                    <a:lnTo>
                      <a:pt x="101" y="68"/>
                    </a:lnTo>
                    <a:cubicBezTo>
                      <a:pt x="67" y="34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02738" y="4603284"/>
                <a:ext cx="32332" cy="14162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629" extrusionOk="0">
                    <a:moveTo>
                      <a:pt x="1090" y="1"/>
                    </a:moveTo>
                    <a:cubicBezTo>
                      <a:pt x="929" y="1"/>
                      <a:pt x="770" y="36"/>
                      <a:pt x="635" y="94"/>
                    </a:cubicBezTo>
                    <a:cubicBezTo>
                      <a:pt x="334" y="194"/>
                      <a:pt x="134" y="361"/>
                      <a:pt x="1" y="628"/>
                    </a:cubicBezTo>
                    <a:cubicBezTo>
                      <a:pt x="201" y="461"/>
                      <a:pt x="435" y="294"/>
                      <a:pt x="668" y="194"/>
                    </a:cubicBezTo>
                    <a:cubicBezTo>
                      <a:pt x="902" y="128"/>
                      <a:pt x="1168" y="61"/>
                      <a:pt x="1435" y="61"/>
                    </a:cubicBezTo>
                    <a:cubicBezTo>
                      <a:pt x="1323" y="19"/>
                      <a:pt x="1206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674212" y="4554044"/>
                <a:ext cx="18035" cy="707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14" extrusionOk="0">
                    <a:moveTo>
                      <a:pt x="766" y="1"/>
                    </a:moveTo>
                    <a:cubicBezTo>
                      <a:pt x="699" y="1"/>
                      <a:pt x="542" y="38"/>
                      <a:pt x="367" y="113"/>
                    </a:cubicBezTo>
                    <a:cubicBezTo>
                      <a:pt x="167" y="213"/>
                      <a:pt x="0" y="247"/>
                      <a:pt x="0" y="313"/>
                    </a:cubicBezTo>
                    <a:cubicBezTo>
                      <a:pt x="0" y="313"/>
                      <a:pt x="200" y="313"/>
                      <a:pt x="434" y="213"/>
                    </a:cubicBezTo>
                    <a:cubicBezTo>
                      <a:pt x="667" y="113"/>
                      <a:pt x="801" y="46"/>
                      <a:pt x="801" y="13"/>
                    </a:cubicBezTo>
                    <a:cubicBezTo>
                      <a:pt x="801" y="5"/>
                      <a:pt x="788" y="1"/>
                      <a:pt x="76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666692" y="4542742"/>
                <a:ext cx="15806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5" extrusionOk="0">
                    <a:moveTo>
                      <a:pt x="525" y="1"/>
                    </a:moveTo>
                    <a:cubicBezTo>
                      <a:pt x="479" y="1"/>
                      <a:pt x="426" y="5"/>
                      <a:pt x="368" y="15"/>
                    </a:cubicBezTo>
                    <a:cubicBezTo>
                      <a:pt x="168" y="15"/>
                      <a:pt x="1" y="48"/>
                      <a:pt x="1" y="81"/>
                    </a:cubicBezTo>
                    <a:cubicBezTo>
                      <a:pt x="1" y="115"/>
                      <a:pt x="168" y="115"/>
                      <a:pt x="368" y="115"/>
                    </a:cubicBezTo>
                    <a:cubicBezTo>
                      <a:pt x="501" y="115"/>
                      <a:pt x="601" y="81"/>
                      <a:pt x="701" y="48"/>
                    </a:cubicBezTo>
                    <a:cubicBezTo>
                      <a:pt x="701" y="24"/>
                      <a:pt x="635" y="1"/>
                      <a:pt x="5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669709" y="4524887"/>
                <a:ext cx="16549" cy="1229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546" extrusionOk="0">
                    <a:moveTo>
                      <a:pt x="20" y="1"/>
                    </a:moveTo>
                    <a:cubicBezTo>
                      <a:pt x="11" y="1"/>
                      <a:pt x="4" y="3"/>
                      <a:pt x="0" y="7"/>
                    </a:cubicBezTo>
                    <a:cubicBezTo>
                      <a:pt x="0" y="7"/>
                      <a:pt x="134" y="141"/>
                      <a:pt x="334" y="307"/>
                    </a:cubicBezTo>
                    <a:cubicBezTo>
                      <a:pt x="483" y="427"/>
                      <a:pt x="659" y="546"/>
                      <a:pt x="694" y="546"/>
                    </a:cubicBezTo>
                    <a:cubicBezTo>
                      <a:pt x="698" y="546"/>
                      <a:pt x="701" y="544"/>
                      <a:pt x="701" y="541"/>
                    </a:cubicBezTo>
                    <a:cubicBezTo>
                      <a:pt x="734" y="507"/>
                      <a:pt x="567" y="374"/>
                      <a:pt x="400" y="241"/>
                    </a:cubicBezTo>
                    <a:cubicBezTo>
                      <a:pt x="226" y="95"/>
                      <a:pt x="77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674212" y="4512932"/>
                <a:ext cx="17292" cy="1513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672" extrusionOk="0">
                    <a:moveTo>
                      <a:pt x="37" y="0"/>
                    </a:moveTo>
                    <a:cubicBezTo>
                      <a:pt x="35" y="0"/>
                      <a:pt x="34" y="1"/>
                      <a:pt x="34" y="4"/>
                    </a:cubicBezTo>
                    <a:cubicBezTo>
                      <a:pt x="0" y="4"/>
                      <a:pt x="100" y="205"/>
                      <a:pt x="334" y="405"/>
                    </a:cubicBezTo>
                    <a:cubicBezTo>
                      <a:pt x="434" y="538"/>
                      <a:pt x="601" y="638"/>
                      <a:pt x="768" y="672"/>
                    </a:cubicBezTo>
                    <a:cubicBezTo>
                      <a:pt x="768" y="638"/>
                      <a:pt x="601" y="505"/>
                      <a:pt x="401" y="338"/>
                    </a:cubicBezTo>
                    <a:cubicBezTo>
                      <a:pt x="218" y="155"/>
                      <a:pt x="63" y="0"/>
                      <a:pt x="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688486" y="4547875"/>
                <a:ext cx="36812" cy="1848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821" extrusionOk="0">
                    <a:moveTo>
                      <a:pt x="686" y="84"/>
                    </a:moveTo>
                    <a:cubicBezTo>
                      <a:pt x="800" y="84"/>
                      <a:pt x="910" y="112"/>
                      <a:pt x="1034" y="154"/>
                    </a:cubicBezTo>
                    <a:cubicBezTo>
                      <a:pt x="1234" y="220"/>
                      <a:pt x="1401" y="354"/>
                      <a:pt x="1535" y="554"/>
                    </a:cubicBezTo>
                    <a:cubicBezTo>
                      <a:pt x="1568" y="687"/>
                      <a:pt x="1468" y="721"/>
                      <a:pt x="1334" y="721"/>
                    </a:cubicBezTo>
                    <a:cubicBezTo>
                      <a:pt x="1234" y="687"/>
                      <a:pt x="1134" y="687"/>
                      <a:pt x="1034" y="621"/>
                    </a:cubicBezTo>
                    <a:cubicBezTo>
                      <a:pt x="834" y="587"/>
                      <a:pt x="667" y="487"/>
                      <a:pt x="500" y="420"/>
                    </a:cubicBezTo>
                    <a:cubicBezTo>
                      <a:pt x="361" y="333"/>
                      <a:pt x="249" y="265"/>
                      <a:pt x="169" y="219"/>
                    </a:cubicBezTo>
                    <a:lnTo>
                      <a:pt x="169" y="219"/>
                    </a:lnTo>
                    <a:cubicBezTo>
                      <a:pt x="263" y="173"/>
                      <a:pt x="365" y="141"/>
                      <a:pt x="467" y="120"/>
                    </a:cubicBezTo>
                    <a:cubicBezTo>
                      <a:pt x="544" y="95"/>
                      <a:pt x="615" y="84"/>
                      <a:pt x="686" y="84"/>
                    </a:cubicBezTo>
                    <a:close/>
                    <a:moveTo>
                      <a:pt x="724" y="0"/>
                    </a:moveTo>
                    <a:cubicBezTo>
                      <a:pt x="518" y="0"/>
                      <a:pt x="311" y="63"/>
                      <a:pt x="131" y="197"/>
                    </a:cubicBezTo>
                    <a:lnTo>
                      <a:pt x="131" y="197"/>
                    </a:lnTo>
                    <a:cubicBezTo>
                      <a:pt x="79" y="169"/>
                      <a:pt x="46" y="154"/>
                      <a:pt x="33" y="154"/>
                    </a:cubicBezTo>
                    <a:cubicBezTo>
                      <a:pt x="56" y="176"/>
                      <a:pt x="79" y="198"/>
                      <a:pt x="102" y="219"/>
                    </a:cubicBezTo>
                    <a:lnTo>
                      <a:pt x="102" y="219"/>
                    </a:lnTo>
                    <a:cubicBezTo>
                      <a:pt x="101" y="219"/>
                      <a:pt x="101" y="220"/>
                      <a:pt x="100" y="220"/>
                    </a:cubicBezTo>
                    <a:cubicBezTo>
                      <a:pt x="33" y="287"/>
                      <a:pt x="0" y="320"/>
                      <a:pt x="0" y="320"/>
                    </a:cubicBezTo>
                    <a:cubicBezTo>
                      <a:pt x="39" y="291"/>
                      <a:pt x="82" y="264"/>
                      <a:pt x="126" y="241"/>
                    </a:cubicBezTo>
                    <a:lnTo>
                      <a:pt x="126" y="241"/>
                    </a:lnTo>
                    <a:cubicBezTo>
                      <a:pt x="230" y="333"/>
                      <a:pt x="339" y="410"/>
                      <a:pt x="467" y="487"/>
                    </a:cubicBezTo>
                    <a:cubicBezTo>
                      <a:pt x="634" y="587"/>
                      <a:pt x="801" y="654"/>
                      <a:pt x="1001" y="721"/>
                    </a:cubicBezTo>
                    <a:cubicBezTo>
                      <a:pt x="1101" y="787"/>
                      <a:pt x="1234" y="821"/>
                      <a:pt x="1334" y="821"/>
                    </a:cubicBezTo>
                    <a:cubicBezTo>
                      <a:pt x="1434" y="821"/>
                      <a:pt x="1501" y="821"/>
                      <a:pt x="1568" y="787"/>
                    </a:cubicBezTo>
                    <a:cubicBezTo>
                      <a:pt x="1601" y="721"/>
                      <a:pt x="1635" y="621"/>
                      <a:pt x="1635" y="554"/>
                    </a:cubicBezTo>
                    <a:cubicBezTo>
                      <a:pt x="1446" y="199"/>
                      <a:pt x="1088" y="0"/>
                      <a:pt x="7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687721" y="4527004"/>
                <a:ext cx="13554" cy="2659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181" extrusionOk="0">
                    <a:moveTo>
                      <a:pt x="288" y="1"/>
                    </a:moveTo>
                    <a:cubicBezTo>
                      <a:pt x="207" y="1"/>
                      <a:pt x="126" y="38"/>
                      <a:pt x="101" y="113"/>
                    </a:cubicBezTo>
                    <a:cubicBezTo>
                      <a:pt x="34" y="180"/>
                      <a:pt x="34" y="280"/>
                      <a:pt x="1" y="347"/>
                    </a:cubicBezTo>
                    <a:cubicBezTo>
                      <a:pt x="1" y="514"/>
                      <a:pt x="1" y="647"/>
                      <a:pt x="1" y="780"/>
                    </a:cubicBezTo>
                    <a:cubicBezTo>
                      <a:pt x="34" y="914"/>
                      <a:pt x="67" y="1047"/>
                      <a:pt x="134" y="1147"/>
                    </a:cubicBezTo>
                    <a:cubicBezTo>
                      <a:pt x="134" y="1147"/>
                      <a:pt x="101" y="1014"/>
                      <a:pt x="101" y="780"/>
                    </a:cubicBezTo>
                    <a:cubicBezTo>
                      <a:pt x="67" y="647"/>
                      <a:pt x="67" y="480"/>
                      <a:pt x="101" y="347"/>
                    </a:cubicBezTo>
                    <a:cubicBezTo>
                      <a:pt x="101" y="232"/>
                      <a:pt x="151" y="67"/>
                      <a:pt x="250" y="67"/>
                    </a:cubicBezTo>
                    <a:cubicBezTo>
                      <a:pt x="266" y="67"/>
                      <a:pt x="283" y="71"/>
                      <a:pt x="301" y="80"/>
                    </a:cubicBezTo>
                    <a:cubicBezTo>
                      <a:pt x="434" y="147"/>
                      <a:pt x="468" y="347"/>
                      <a:pt x="468" y="514"/>
                    </a:cubicBezTo>
                    <a:cubicBezTo>
                      <a:pt x="468" y="647"/>
                      <a:pt x="434" y="780"/>
                      <a:pt x="368" y="880"/>
                    </a:cubicBezTo>
                    <a:cubicBezTo>
                      <a:pt x="301" y="981"/>
                      <a:pt x="234" y="1081"/>
                      <a:pt x="168" y="1181"/>
                    </a:cubicBezTo>
                    <a:cubicBezTo>
                      <a:pt x="168" y="1181"/>
                      <a:pt x="334" y="1147"/>
                      <a:pt x="434" y="914"/>
                    </a:cubicBezTo>
                    <a:cubicBezTo>
                      <a:pt x="534" y="814"/>
                      <a:pt x="568" y="647"/>
                      <a:pt x="568" y="514"/>
                    </a:cubicBezTo>
                    <a:cubicBezTo>
                      <a:pt x="601" y="313"/>
                      <a:pt x="501" y="147"/>
                      <a:pt x="368" y="13"/>
                    </a:cubicBezTo>
                    <a:cubicBezTo>
                      <a:pt x="343" y="5"/>
                      <a:pt x="316" y="1"/>
                      <a:pt x="28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533763" y="4418391"/>
                <a:ext cx="33818" cy="83396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201" y="134"/>
                      <a:pt x="501" y="401"/>
                    </a:cubicBezTo>
                    <a:cubicBezTo>
                      <a:pt x="868" y="768"/>
                      <a:pt x="1101" y="1168"/>
                      <a:pt x="1268" y="1668"/>
                    </a:cubicBezTo>
                    <a:cubicBezTo>
                      <a:pt x="1368" y="2135"/>
                      <a:pt x="1368" y="2636"/>
                      <a:pt x="1235" y="3136"/>
                    </a:cubicBezTo>
                    <a:cubicBezTo>
                      <a:pt x="1101" y="3503"/>
                      <a:pt x="968" y="3703"/>
                      <a:pt x="1001" y="3703"/>
                    </a:cubicBezTo>
                    <a:cubicBezTo>
                      <a:pt x="1035" y="3670"/>
                      <a:pt x="1068" y="3603"/>
                      <a:pt x="1101" y="3570"/>
                    </a:cubicBezTo>
                    <a:cubicBezTo>
                      <a:pt x="1168" y="3436"/>
                      <a:pt x="1235" y="3303"/>
                      <a:pt x="1301" y="3136"/>
                    </a:cubicBezTo>
                    <a:cubicBezTo>
                      <a:pt x="1468" y="2669"/>
                      <a:pt x="1502" y="2135"/>
                      <a:pt x="1368" y="1635"/>
                    </a:cubicBezTo>
                    <a:cubicBezTo>
                      <a:pt x="1201" y="1135"/>
                      <a:pt x="935" y="668"/>
                      <a:pt x="534" y="334"/>
                    </a:cubicBezTo>
                    <a:cubicBezTo>
                      <a:pt x="434" y="234"/>
                      <a:pt x="301" y="134"/>
                      <a:pt x="167" y="67"/>
                    </a:cubicBezTo>
                    <a:cubicBezTo>
                      <a:pt x="67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586336" y="4503205"/>
                <a:ext cx="44332" cy="33863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504" extrusionOk="0">
                    <a:moveTo>
                      <a:pt x="3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267" y="303"/>
                      <a:pt x="568" y="570"/>
                      <a:pt x="901" y="837"/>
                    </a:cubicBezTo>
                    <a:cubicBezTo>
                      <a:pt x="1235" y="1104"/>
                      <a:pt x="1568" y="1304"/>
                      <a:pt x="1969" y="1504"/>
                    </a:cubicBezTo>
                    <a:cubicBezTo>
                      <a:pt x="1969" y="1470"/>
                      <a:pt x="1502" y="1170"/>
                      <a:pt x="968" y="737"/>
                    </a:cubicBezTo>
                    <a:cubicBezTo>
                      <a:pt x="457" y="353"/>
                      <a:pt x="38" y="1"/>
                      <a:pt x="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553284" y="4479970"/>
                <a:ext cx="4526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35" extrusionOk="0">
                    <a:moveTo>
                      <a:pt x="134" y="1"/>
                    </a:moveTo>
                    <a:cubicBezTo>
                      <a:pt x="101" y="1"/>
                      <a:pt x="101" y="134"/>
                      <a:pt x="68" y="268"/>
                    </a:cubicBezTo>
                    <a:cubicBezTo>
                      <a:pt x="34" y="401"/>
                      <a:pt x="1" y="501"/>
                      <a:pt x="1" y="534"/>
                    </a:cubicBezTo>
                    <a:cubicBezTo>
                      <a:pt x="34" y="534"/>
                      <a:pt x="134" y="434"/>
                      <a:pt x="168" y="301"/>
                    </a:cubicBezTo>
                    <a:cubicBezTo>
                      <a:pt x="201" y="134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554049" y="4458198"/>
                <a:ext cx="3760" cy="977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4" extrusionOk="0">
                    <a:moveTo>
                      <a:pt x="67" y="0"/>
                    </a:moveTo>
                    <a:cubicBezTo>
                      <a:pt x="34" y="0"/>
                      <a:pt x="0" y="100"/>
                      <a:pt x="34" y="234"/>
                    </a:cubicBezTo>
                    <a:cubicBezTo>
                      <a:pt x="34" y="334"/>
                      <a:pt x="100" y="434"/>
                      <a:pt x="100" y="434"/>
                    </a:cubicBezTo>
                    <a:cubicBezTo>
                      <a:pt x="134" y="434"/>
                      <a:pt x="167" y="334"/>
                      <a:pt x="100" y="200"/>
                    </a:cubicBezTo>
                    <a:cubicBezTo>
                      <a:pt x="67" y="67"/>
                      <a:pt x="67" y="0"/>
                      <a:pt x="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543535" y="4439218"/>
                <a:ext cx="7520" cy="999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4" extrusionOk="0">
                    <a:moveTo>
                      <a:pt x="25" y="1"/>
                    </a:moveTo>
                    <a:cubicBezTo>
                      <a:pt x="15" y="1"/>
                      <a:pt x="6" y="4"/>
                      <a:pt x="0" y="9"/>
                    </a:cubicBezTo>
                    <a:cubicBezTo>
                      <a:pt x="0" y="43"/>
                      <a:pt x="100" y="109"/>
                      <a:pt x="167" y="210"/>
                    </a:cubicBezTo>
                    <a:cubicBezTo>
                      <a:pt x="234" y="310"/>
                      <a:pt x="267" y="443"/>
                      <a:pt x="300" y="443"/>
                    </a:cubicBezTo>
                    <a:cubicBezTo>
                      <a:pt x="334" y="443"/>
                      <a:pt x="334" y="310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33763" y="4427848"/>
                <a:ext cx="4526" cy="558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8" extrusionOk="0">
                    <a:moveTo>
                      <a:pt x="67" y="1"/>
                    </a:moveTo>
                    <a:cubicBezTo>
                      <a:pt x="54" y="1"/>
                      <a:pt x="43" y="5"/>
                      <a:pt x="34" y="14"/>
                    </a:cubicBezTo>
                    <a:cubicBezTo>
                      <a:pt x="1" y="14"/>
                      <a:pt x="34" y="81"/>
                      <a:pt x="67" y="147"/>
                    </a:cubicBezTo>
                    <a:cubicBezTo>
                      <a:pt x="101" y="214"/>
                      <a:pt x="167" y="248"/>
                      <a:pt x="167" y="248"/>
                    </a:cubicBezTo>
                    <a:cubicBezTo>
                      <a:pt x="201" y="214"/>
                      <a:pt x="167" y="147"/>
                      <a:pt x="167" y="81"/>
                    </a:cubicBezTo>
                    <a:cubicBezTo>
                      <a:pt x="143" y="32"/>
                      <a:pt x="101" y="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38266" y="4396619"/>
                <a:ext cx="163752" cy="122437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5438" extrusionOk="0">
                    <a:moveTo>
                      <a:pt x="401" y="0"/>
                    </a:moveTo>
                    <a:lnTo>
                      <a:pt x="1" y="567"/>
                    </a:lnTo>
                    <a:lnTo>
                      <a:pt x="7072" y="5437"/>
                    </a:lnTo>
                    <a:lnTo>
                      <a:pt x="7273" y="517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248006" y="4655722"/>
                <a:ext cx="360510" cy="147226"/>
              </a:xfrm>
              <a:custGeom>
                <a:avLst/>
                <a:gdLst/>
                <a:ahLst/>
                <a:cxnLst/>
                <a:rect l="l" t="t" r="r" b="b"/>
                <a:pathLst>
                  <a:path w="16012" h="6539" extrusionOk="0">
                    <a:moveTo>
                      <a:pt x="8139" y="0"/>
                    </a:moveTo>
                    <a:lnTo>
                      <a:pt x="0" y="1868"/>
                    </a:lnTo>
                    <a:lnTo>
                      <a:pt x="934" y="6538"/>
                    </a:lnTo>
                    <a:lnTo>
                      <a:pt x="1468" y="6472"/>
                    </a:lnTo>
                    <a:cubicBezTo>
                      <a:pt x="3736" y="6171"/>
                      <a:pt x="13009" y="4737"/>
                      <a:pt x="14410" y="4003"/>
                    </a:cubicBezTo>
                    <a:cubicBezTo>
                      <a:pt x="16012" y="3203"/>
                      <a:pt x="8773" y="3002"/>
                      <a:pt x="8773" y="3002"/>
                    </a:cubicBezTo>
                    <a:lnTo>
                      <a:pt x="8139" y="0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259264" y="4746412"/>
                <a:ext cx="76619" cy="54284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411" extrusionOk="0">
                    <a:moveTo>
                      <a:pt x="907" y="0"/>
                    </a:moveTo>
                    <a:cubicBezTo>
                      <a:pt x="598" y="0"/>
                      <a:pt x="290" y="59"/>
                      <a:pt x="1" y="175"/>
                    </a:cubicBezTo>
                    <a:lnTo>
                      <a:pt x="434" y="2410"/>
                    </a:lnTo>
                    <a:lnTo>
                      <a:pt x="3403" y="1876"/>
                    </a:lnTo>
                    <a:cubicBezTo>
                      <a:pt x="3169" y="1209"/>
                      <a:pt x="2702" y="642"/>
                      <a:pt x="2069" y="309"/>
                    </a:cubicBezTo>
                    <a:cubicBezTo>
                      <a:pt x="1710" y="101"/>
                      <a:pt x="1308" y="0"/>
                      <a:pt x="9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269035" y="4727815"/>
                <a:ext cx="314692" cy="75133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3337" extrusionOk="0">
                    <a:moveTo>
                      <a:pt x="11408" y="1"/>
                    </a:moveTo>
                    <a:cubicBezTo>
                      <a:pt x="10941" y="134"/>
                      <a:pt x="10875" y="1168"/>
                      <a:pt x="10875" y="1168"/>
                    </a:cubicBezTo>
                    <a:lnTo>
                      <a:pt x="0" y="3169"/>
                    </a:lnTo>
                    <a:lnTo>
                      <a:pt x="0" y="3336"/>
                    </a:lnTo>
                    <a:cubicBezTo>
                      <a:pt x="4203" y="2903"/>
                      <a:pt x="13510" y="1135"/>
                      <a:pt x="13743" y="668"/>
                    </a:cubicBezTo>
                    <a:cubicBezTo>
                      <a:pt x="13977" y="234"/>
                      <a:pt x="11408" y="1"/>
                      <a:pt x="11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269035" y="4740581"/>
                <a:ext cx="309446" cy="58607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2603" extrusionOk="0">
                    <a:moveTo>
                      <a:pt x="13743" y="1"/>
                    </a:moveTo>
                    <a:cubicBezTo>
                      <a:pt x="13677" y="1"/>
                      <a:pt x="13643" y="1"/>
                      <a:pt x="13610" y="34"/>
                    </a:cubicBezTo>
                    <a:lnTo>
                      <a:pt x="13743" y="1"/>
                    </a:lnTo>
                    <a:close/>
                    <a:moveTo>
                      <a:pt x="13610" y="34"/>
                    </a:moveTo>
                    <a:lnTo>
                      <a:pt x="13176" y="101"/>
                    </a:lnTo>
                    <a:lnTo>
                      <a:pt x="11709" y="434"/>
                    </a:lnTo>
                    <a:cubicBezTo>
                      <a:pt x="10441" y="701"/>
                      <a:pt x="8740" y="1035"/>
                      <a:pt x="6805" y="1402"/>
                    </a:cubicBezTo>
                    <a:cubicBezTo>
                      <a:pt x="4904" y="1769"/>
                      <a:pt x="3169" y="2069"/>
                      <a:pt x="1902" y="2269"/>
                    </a:cubicBezTo>
                    <a:lnTo>
                      <a:pt x="434" y="2536"/>
                    </a:lnTo>
                    <a:lnTo>
                      <a:pt x="0" y="2602"/>
                    </a:lnTo>
                    <a:lnTo>
                      <a:pt x="0" y="2602"/>
                    </a:lnTo>
                    <a:lnTo>
                      <a:pt x="434" y="2569"/>
                    </a:lnTo>
                    <a:lnTo>
                      <a:pt x="1935" y="2336"/>
                    </a:lnTo>
                    <a:cubicBezTo>
                      <a:pt x="3169" y="2135"/>
                      <a:pt x="4937" y="1835"/>
                      <a:pt x="6838" y="1502"/>
                    </a:cubicBezTo>
                    <a:cubicBezTo>
                      <a:pt x="8740" y="1168"/>
                      <a:pt x="10474" y="768"/>
                      <a:pt x="11709" y="501"/>
                    </a:cubicBezTo>
                    <a:lnTo>
                      <a:pt x="13176" y="134"/>
                    </a:lnTo>
                    <a:lnTo>
                      <a:pt x="13610" y="3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2512355" y="4725563"/>
                <a:ext cx="15063" cy="3156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402" extrusionOk="0">
                    <a:moveTo>
                      <a:pt x="668" y="0"/>
                    </a:moveTo>
                    <a:cubicBezTo>
                      <a:pt x="435" y="134"/>
                      <a:pt x="234" y="367"/>
                      <a:pt x="168" y="634"/>
                    </a:cubicBezTo>
                    <a:cubicBezTo>
                      <a:pt x="34" y="868"/>
                      <a:pt x="1" y="1135"/>
                      <a:pt x="101" y="1401"/>
                    </a:cubicBezTo>
                    <a:cubicBezTo>
                      <a:pt x="101" y="1135"/>
                      <a:pt x="168" y="901"/>
                      <a:pt x="234" y="668"/>
                    </a:cubicBezTo>
                    <a:cubicBezTo>
                      <a:pt x="334" y="434"/>
                      <a:pt x="501" y="201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2455280" y="4723312"/>
                <a:ext cx="6777" cy="172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768" extrusionOk="0">
                    <a:moveTo>
                      <a:pt x="301" y="0"/>
                    </a:moveTo>
                    <a:cubicBezTo>
                      <a:pt x="268" y="0"/>
                      <a:pt x="168" y="167"/>
                      <a:pt x="101" y="367"/>
                    </a:cubicBezTo>
                    <a:cubicBezTo>
                      <a:pt x="34" y="501"/>
                      <a:pt x="1" y="634"/>
                      <a:pt x="1" y="768"/>
                    </a:cubicBezTo>
                    <a:cubicBezTo>
                      <a:pt x="1" y="768"/>
                      <a:pt x="101" y="601"/>
                      <a:pt x="201" y="401"/>
                    </a:cubicBezTo>
                    <a:cubicBezTo>
                      <a:pt x="268" y="301"/>
                      <a:pt x="301" y="167"/>
                      <a:pt x="3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438011" y="4723312"/>
                <a:ext cx="10537" cy="1204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35" extrusionOk="0">
                    <a:moveTo>
                      <a:pt x="468" y="0"/>
                    </a:moveTo>
                    <a:cubicBezTo>
                      <a:pt x="434" y="0"/>
                      <a:pt x="301" y="100"/>
                      <a:pt x="201" y="234"/>
                    </a:cubicBezTo>
                    <a:cubicBezTo>
                      <a:pt x="67" y="401"/>
                      <a:pt x="1" y="534"/>
                      <a:pt x="34" y="534"/>
                    </a:cubicBezTo>
                    <a:cubicBezTo>
                      <a:pt x="67" y="534"/>
                      <a:pt x="167" y="467"/>
                      <a:pt x="267" y="301"/>
                    </a:cubicBezTo>
                    <a:cubicBezTo>
                      <a:pt x="401" y="167"/>
                      <a:pt x="468" y="34"/>
                      <a:pt x="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425988" y="4716557"/>
                <a:ext cx="19566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81" extrusionOk="0">
                    <a:moveTo>
                      <a:pt x="868" y="0"/>
                    </a:moveTo>
                    <a:cubicBezTo>
                      <a:pt x="701" y="0"/>
                      <a:pt x="568" y="0"/>
                      <a:pt x="434" y="34"/>
                    </a:cubicBezTo>
                    <a:cubicBezTo>
                      <a:pt x="301" y="67"/>
                      <a:pt x="134" y="100"/>
                      <a:pt x="1" y="167"/>
                    </a:cubicBezTo>
                    <a:cubicBezTo>
                      <a:pt x="40" y="177"/>
                      <a:pt x="82" y="181"/>
                      <a:pt x="125" y="181"/>
                    </a:cubicBezTo>
                    <a:cubicBezTo>
                      <a:pt x="229" y="181"/>
                      <a:pt x="340" y="157"/>
                      <a:pt x="434" y="134"/>
                    </a:cubicBezTo>
                    <a:cubicBezTo>
                      <a:pt x="601" y="134"/>
                      <a:pt x="735" y="10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420742" y="4706786"/>
                <a:ext cx="21795" cy="3512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56" extrusionOk="0">
                    <a:moveTo>
                      <a:pt x="968" y="1"/>
                    </a:moveTo>
                    <a:cubicBezTo>
                      <a:pt x="801" y="1"/>
                      <a:pt x="634" y="1"/>
                      <a:pt x="467" y="34"/>
                    </a:cubicBezTo>
                    <a:cubicBezTo>
                      <a:pt x="301" y="34"/>
                      <a:pt x="167" y="67"/>
                      <a:pt x="0" y="101"/>
                    </a:cubicBezTo>
                    <a:cubicBezTo>
                      <a:pt x="78" y="140"/>
                      <a:pt x="180" y="156"/>
                      <a:pt x="283" y="156"/>
                    </a:cubicBezTo>
                    <a:cubicBezTo>
                      <a:pt x="357" y="156"/>
                      <a:pt x="432" y="148"/>
                      <a:pt x="501" y="134"/>
                    </a:cubicBezTo>
                    <a:cubicBezTo>
                      <a:pt x="667" y="134"/>
                      <a:pt x="834" y="101"/>
                      <a:pt x="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58297" y="4702868"/>
                <a:ext cx="33052" cy="23461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042" extrusionOk="0">
                    <a:moveTo>
                      <a:pt x="1059" y="74"/>
                    </a:moveTo>
                    <a:cubicBezTo>
                      <a:pt x="1131" y="74"/>
                      <a:pt x="1201" y="86"/>
                      <a:pt x="1268" y="108"/>
                    </a:cubicBezTo>
                    <a:cubicBezTo>
                      <a:pt x="1368" y="175"/>
                      <a:pt x="1368" y="275"/>
                      <a:pt x="1268" y="341"/>
                    </a:cubicBezTo>
                    <a:cubicBezTo>
                      <a:pt x="1201" y="408"/>
                      <a:pt x="1101" y="475"/>
                      <a:pt x="1001" y="508"/>
                    </a:cubicBezTo>
                    <a:cubicBezTo>
                      <a:pt x="834" y="608"/>
                      <a:pt x="667" y="675"/>
                      <a:pt x="501" y="742"/>
                    </a:cubicBezTo>
                    <a:cubicBezTo>
                      <a:pt x="339" y="813"/>
                      <a:pt x="207" y="856"/>
                      <a:pt x="119" y="880"/>
                    </a:cubicBezTo>
                    <a:lnTo>
                      <a:pt x="119" y="880"/>
                    </a:lnTo>
                    <a:cubicBezTo>
                      <a:pt x="144" y="770"/>
                      <a:pt x="189" y="665"/>
                      <a:pt x="234" y="575"/>
                    </a:cubicBezTo>
                    <a:cubicBezTo>
                      <a:pt x="334" y="408"/>
                      <a:pt x="467" y="275"/>
                      <a:pt x="634" y="208"/>
                    </a:cubicBezTo>
                    <a:cubicBezTo>
                      <a:pt x="767" y="119"/>
                      <a:pt x="916" y="74"/>
                      <a:pt x="1059" y="74"/>
                    </a:cubicBezTo>
                    <a:close/>
                    <a:moveTo>
                      <a:pt x="1048" y="0"/>
                    </a:moveTo>
                    <a:cubicBezTo>
                      <a:pt x="686" y="0"/>
                      <a:pt x="359" y="197"/>
                      <a:pt x="200" y="541"/>
                    </a:cubicBezTo>
                    <a:cubicBezTo>
                      <a:pt x="137" y="636"/>
                      <a:pt x="104" y="760"/>
                      <a:pt x="101" y="885"/>
                    </a:cubicBezTo>
                    <a:lnTo>
                      <a:pt x="101" y="885"/>
                    </a:lnTo>
                    <a:cubicBezTo>
                      <a:pt x="36" y="902"/>
                      <a:pt x="0" y="908"/>
                      <a:pt x="0" y="908"/>
                    </a:cubicBezTo>
                    <a:cubicBezTo>
                      <a:pt x="32" y="908"/>
                      <a:pt x="66" y="907"/>
                      <a:pt x="100" y="905"/>
                    </a:cubicBezTo>
                    <a:lnTo>
                      <a:pt x="100" y="905"/>
                    </a:lnTo>
                    <a:cubicBezTo>
                      <a:pt x="100" y="906"/>
                      <a:pt x="100" y="907"/>
                      <a:pt x="100" y="908"/>
                    </a:cubicBezTo>
                    <a:lnTo>
                      <a:pt x="100" y="1042"/>
                    </a:lnTo>
                    <a:cubicBezTo>
                      <a:pt x="100" y="996"/>
                      <a:pt x="105" y="949"/>
                      <a:pt x="114" y="904"/>
                    </a:cubicBezTo>
                    <a:lnTo>
                      <a:pt x="114" y="904"/>
                    </a:lnTo>
                    <a:cubicBezTo>
                      <a:pt x="253" y="892"/>
                      <a:pt x="404" y="860"/>
                      <a:pt x="534" y="808"/>
                    </a:cubicBezTo>
                    <a:cubicBezTo>
                      <a:pt x="701" y="742"/>
                      <a:pt x="867" y="675"/>
                      <a:pt x="1068" y="608"/>
                    </a:cubicBezTo>
                    <a:cubicBezTo>
                      <a:pt x="1168" y="541"/>
                      <a:pt x="1268" y="475"/>
                      <a:pt x="1368" y="408"/>
                    </a:cubicBezTo>
                    <a:cubicBezTo>
                      <a:pt x="1401" y="341"/>
                      <a:pt x="1435" y="275"/>
                      <a:pt x="1468" y="208"/>
                    </a:cubicBezTo>
                    <a:cubicBezTo>
                      <a:pt x="1468" y="141"/>
                      <a:pt x="1401" y="74"/>
                      <a:pt x="1334" y="41"/>
                    </a:cubicBezTo>
                    <a:cubicBezTo>
                      <a:pt x="1238" y="14"/>
                      <a:pt x="1142" y="0"/>
                      <a:pt x="104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441771" y="4703589"/>
                <a:ext cx="21052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77" extrusionOk="0">
                    <a:moveTo>
                      <a:pt x="267" y="1"/>
                    </a:moveTo>
                    <a:cubicBezTo>
                      <a:pt x="235" y="1"/>
                      <a:pt x="201" y="3"/>
                      <a:pt x="167" y="9"/>
                    </a:cubicBezTo>
                    <a:cubicBezTo>
                      <a:pt x="67" y="42"/>
                      <a:pt x="0" y="143"/>
                      <a:pt x="67" y="276"/>
                    </a:cubicBezTo>
                    <a:cubicBezTo>
                      <a:pt x="67" y="343"/>
                      <a:pt x="134" y="409"/>
                      <a:pt x="200" y="476"/>
                    </a:cubicBezTo>
                    <a:cubicBezTo>
                      <a:pt x="267" y="576"/>
                      <a:pt x="367" y="676"/>
                      <a:pt x="501" y="743"/>
                    </a:cubicBezTo>
                    <a:cubicBezTo>
                      <a:pt x="601" y="810"/>
                      <a:pt x="701" y="876"/>
                      <a:pt x="834" y="876"/>
                    </a:cubicBezTo>
                    <a:cubicBezTo>
                      <a:pt x="734" y="810"/>
                      <a:pt x="634" y="743"/>
                      <a:pt x="534" y="676"/>
                    </a:cubicBezTo>
                    <a:cubicBezTo>
                      <a:pt x="434" y="610"/>
                      <a:pt x="334" y="509"/>
                      <a:pt x="267" y="409"/>
                    </a:cubicBezTo>
                    <a:cubicBezTo>
                      <a:pt x="167" y="309"/>
                      <a:pt x="67" y="143"/>
                      <a:pt x="200" y="76"/>
                    </a:cubicBezTo>
                    <a:cubicBezTo>
                      <a:pt x="218" y="71"/>
                      <a:pt x="237" y="69"/>
                      <a:pt x="256" y="69"/>
                    </a:cubicBezTo>
                    <a:cubicBezTo>
                      <a:pt x="377" y="69"/>
                      <a:pt x="514" y="156"/>
                      <a:pt x="601" y="243"/>
                    </a:cubicBezTo>
                    <a:cubicBezTo>
                      <a:pt x="701" y="309"/>
                      <a:pt x="768" y="443"/>
                      <a:pt x="801" y="543"/>
                    </a:cubicBezTo>
                    <a:cubicBezTo>
                      <a:pt x="834" y="643"/>
                      <a:pt x="868" y="776"/>
                      <a:pt x="868" y="876"/>
                    </a:cubicBezTo>
                    <a:cubicBezTo>
                      <a:pt x="934" y="776"/>
                      <a:pt x="934" y="643"/>
                      <a:pt x="868" y="509"/>
                    </a:cubicBezTo>
                    <a:cubicBezTo>
                      <a:pt x="834" y="376"/>
                      <a:pt x="768" y="276"/>
                      <a:pt x="667" y="176"/>
                    </a:cubicBezTo>
                    <a:cubicBezTo>
                      <a:pt x="557" y="65"/>
                      <a:pt x="423" y="1"/>
                      <a:pt x="2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260007" y="4745309"/>
                <a:ext cx="7513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893" extrusionOk="0">
                    <a:moveTo>
                      <a:pt x="958" y="0"/>
                    </a:moveTo>
                    <a:cubicBezTo>
                      <a:pt x="692" y="0"/>
                      <a:pt x="424" y="43"/>
                      <a:pt x="168" y="124"/>
                    </a:cubicBezTo>
                    <a:cubicBezTo>
                      <a:pt x="101" y="124"/>
                      <a:pt x="68" y="158"/>
                      <a:pt x="1" y="191"/>
                    </a:cubicBezTo>
                    <a:cubicBezTo>
                      <a:pt x="1" y="191"/>
                      <a:pt x="234" y="124"/>
                      <a:pt x="635" y="91"/>
                    </a:cubicBezTo>
                    <a:cubicBezTo>
                      <a:pt x="694" y="87"/>
                      <a:pt x="754" y="85"/>
                      <a:pt x="814" y="85"/>
                    </a:cubicBezTo>
                    <a:cubicBezTo>
                      <a:pt x="1228" y="85"/>
                      <a:pt x="1657" y="183"/>
                      <a:pt x="2036" y="358"/>
                    </a:cubicBezTo>
                    <a:cubicBezTo>
                      <a:pt x="2469" y="591"/>
                      <a:pt x="2836" y="925"/>
                      <a:pt x="3070" y="1358"/>
                    </a:cubicBezTo>
                    <a:cubicBezTo>
                      <a:pt x="3270" y="1659"/>
                      <a:pt x="3337" y="1892"/>
                      <a:pt x="3337" y="1892"/>
                    </a:cubicBezTo>
                    <a:cubicBezTo>
                      <a:pt x="3337" y="1825"/>
                      <a:pt x="3337" y="1792"/>
                      <a:pt x="3303" y="1725"/>
                    </a:cubicBezTo>
                    <a:cubicBezTo>
                      <a:pt x="3270" y="1592"/>
                      <a:pt x="3203" y="1425"/>
                      <a:pt x="3136" y="1325"/>
                    </a:cubicBezTo>
                    <a:cubicBezTo>
                      <a:pt x="2903" y="858"/>
                      <a:pt x="2536" y="491"/>
                      <a:pt x="2069" y="291"/>
                    </a:cubicBezTo>
                    <a:cubicBezTo>
                      <a:pt x="1732" y="93"/>
                      <a:pt x="1347" y="0"/>
                      <a:pt x="9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355403" y="4757737"/>
                <a:ext cx="54081" cy="9907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440" extrusionOk="0">
                    <a:moveTo>
                      <a:pt x="2385" y="1"/>
                    </a:moveTo>
                    <a:cubicBezTo>
                      <a:pt x="2288" y="1"/>
                      <a:pt x="1798" y="120"/>
                      <a:pt x="1201" y="239"/>
                    </a:cubicBezTo>
                    <a:cubicBezTo>
                      <a:pt x="534" y="339"/>
                      <a:pt x="0" y="373"/>
                      <a:pt x="0" y="439"/>
                    </a:cubicBezTo>
                    <a:cubicBezTo>
                      <a:pt x="801" y="439"/>
                      <a:pt x="1635" y="273"/>
                      <a:pt x="2402" y="6"/>
                    </a:cubicBezTo>
                    <a:cubicBezTo>
                      <a:pt x="2402" y="2"/>
                      <a:pt x="2396" y="1"/>
                      <a:pt x="23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319356" y="4773430"/>
                <a:ext cx="7520" cy="997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43" extrusionOk="0">
                    <a:moveTo>
                      <a:pt x="25" y="1"/>
                    </a:moveTo>
                    <a:cubicBezTo>
                      <a:pt x="14" y="1"/>
                      <a:pt x="6" y="4"/>
                      <a:pt x="0" y="9"/>
                    </a:cubicBezTo>
                    <a:cubicBezTo>
                      <a:pt x="0" y="43"/>
                      <a:pt x="67" y="109"/>
                      <a:pt x="134" y="209"/>
                    </a:cubicBezTo>
                    <a:cubicBezTo>
                      <a:pt x="234" y="343"/>
                      <a:pt x="267" y="443"/>
                      <a:pt x="300" y="443"/>
                    </a:cubicBezTo>
                    <a:cubicBezTo>
                      <a:pt x="334" y="410"/>
                      <a:pt x="300" y="276"/>
                      <a:pt x="234" y="176"/>
                    </a:cubicBezTo>
                    <a:cubicBezTo>
                      <a:pt x="178" y="66"/>
                      <a:pt x="77" y="1"/>
                      <a:pt x="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302830" y="4759809"/>
                <a:ext cx="8286" cy="5786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57" extrusionOk="0">
                    <a:moveTo>
                      <a:pt x="20" y="1"/>
                    </a:moveTo>
                    <a:cubicBezTo>
                      <a:pt x="7" y="1"/>
                      <a:pt x="0" y="5"/>
                      <a:pt x="0" y="14"/>
                    </a:cubicBezTo>
                    <a:cubicBezTo>
                      <a:pt x="0" y="14"/>
                      <a:pt x="34" y="81"/>
                      <a:pt x="134" y="147"/>
                    </a:cubicBezTo>
                    <a:cubicBezTo>
                      <a:pt x="215" y="202"/>
                      <a:pt x="297" y="256"/>
                      <a:pt x="324" y="256"/>
                    </a:cubicBezTo>
                    <a:cubicBezTo>
                      <a:pt x="330" y="256"/>
                      <a:pt x="334" y="254"/>
                      <a:pt x="334" y="247"/>
                    </a:cubicBezTo>
                    <a:cubicBezTo>
                      <a:pt x="367" y="214"/>
                      <a:pt x="300" y="147"/>
                      <a:pt x="200" y="81"/>
                    </a:cubicBezTo>
                    <a:cubicBezTo>
                      <a:pt x="127" y="32"/>
                      <a:pt x="54" y="1"/>
                      <a:pt x="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281801" y="4754112"/>
                <a:ext cx="11280" cy="3332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8" extrusionOk="0">
                    <a:moveTo>
                      <a:pt x="267" y="0"/>
                    </a:moveTo>
                    <a:cubicBezTo>
                      <a:pt x="100" y="0"/>
                      <a:pt x="0" y="67"/>
                      <a:pt x="0" y="67"/>
                    </a:cubicBezTo>
                    <a:cubicBezTo>
                      <a:pt x="0" y="83"/>
                      <a:pt x="34" y="83"/>
                      <a:pt x="84" y="83"/>
                    </a:cubicBezTo>
                    <a:cubicBezTo>
                      <a:pt x="134" y="83"/>
                      <a:pt x="200" y="83"/>
                      <a:pt x="267" y="100"/>
                    </a:cubicBezTo>
                    <a:cubicBezTo>
                      <a:pt x="338" y="124"/>
                      <a:pt x="409" y="147"/>
                      <a:pt x="456" y="147"/>
                    </a:cubicBezTo>
                    <a:cubicBezTo>
                      <a:pt x="475" y="147"/>
                      <a:pt x="491" y="143"/>
                      <a:pt x="501" y="133"/>
                    </a:cubicBezTo>
                    <a:cubicBezTo>
                      <a:pt x="501" y="133"/>
                      <a:pt x="434" y="33"/>
                      <a:pt x="2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267527" y="4754112"/>
                <a:ext cx="6034" cy="258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15" extrusionOk="0">
                    <a:moveTo>
                      <a:pt x="134" y="0"/>
                    </a:moveTo>
                    <a:cubicBezTo>
                      <a:pt x="67" y="0"/>
                      <a:pt x="0" y="0"/>
                      <a:pt x="0" y="33"/>
                    </a:cubicBezTo>
                    <a:cubicBezTo>
                      <a:pt x="0" y="67"/>
                      <a:pt x="34" y="100"/>
                      <a:pt x="101" y="100"/>
                    </a:cubicBezTo>
                    <a:cubicBezTo>
                      <a:pt x="123" y="111"/>
                      <a:pt x="149" y="115"/>
                      <a:pt x="173" y="115"/>
                    </a:cubicBezTo>
                    <a:cubicBezTo>
                      <a:pt x="223" y="115"/>
                      <a:pt x="267" y="100"/>
                      <a:pt x="267" y="100"/>
                    </a:cubicBezTo>
                    <a:cubicBezTo>
                      <a:pt x="267" y="67"/>
                      <a:pt x="201" y="33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253252" y="4689517"/>
                <a:ext cx="187032" cy="5034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2236" extrusionOk="0">
                    <a:moveTo>
                      <a:pt x="8240" y="0"/>
                    </a:moveTo>
                    <a:lnTo>
                      <a:pt x="1" y="1568"/>
                    </a:lnTo>
                    <a:lnTo>
                      <a:pt x="134" y="2235"/>
                    </a:lnTo>
                    <a:lnTo>
                      <a:pt x="8307" y="301"/>
                    </a:lnTo>
                    <a:lnTo>
                      <a:pt x="82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969361" y="3021943"/>
                <a:ext cx="226096" cy="163256"/>
              </a:xfrm>
              <a:custGeom>
                <a:avLst/>
                <a:gdLst/>
                <a:ahLst/>
                <a:cxnLst/>
                <a:rect l="l" t="t" r="r" b="b"/>
                <a:pathLst>
                  <a:path w="10042" h="7251" extrusionOk="0">
                    <a:moveTo>
                      <a:pt x="5970" y="1"/>
                    </a:moveTo>
                    <a:cubicBezTo>
                      <a:pt x="5564" y="1"/>
                      <a:pt x="1826" y="1550"/>
                      <a:pt x="1635" y="1613"/>
                    </a:cubicBezTo>
                    <a:cubicBezTo>
                      <a:pt x="1001" y="2047"/>
                      <a:pt x="468" y="2581"/>
                      <a:pt x="1" y="3148"/>
                    </a:cubicBezTo>
                    <a:lnTo>
                      <a:pt x="601" y="7251"/>
                    </a:lnTo>
                    <a:lnTo>
                      <a:pt x="7506" y="7051"/>
                    </a:lnTo>
                    <a:lnTo>
                      <a:pt x="7506" y="6417"/>
                    </a:lnTo>
                    <a:lnTo>
                      <a:pt x="7973" y="6384"/>
                    </a:lnTo>
                    <a:cubicBezTo>
                      <a:pt x="7973" y="6384"/>
                      <a:pt x="8073" y="6717"/>
                      <a:pt x="8173" y="6884"/>
                    </a:cubicBezTo>
                    <a:cubicBezTo>
                      <a:pt x="8205" y="6979"/>
                      <a:pt x="8397" y="7022"/>
                      <a:pt x="8603" y="7022"/>
                    </a:cubicBezTo>
                    <a:cubicBezTo>
                      <a:pt x="8828" y="7022"/>
                      <a:pt x="9071" y="6971"/>
                      <a:pt x="9141" y="6884"/>
                    </a:cubicBezTo>
                    <a:cubicBezTo>
                      <a:pt x="9307" y="6750"/>
                      <a:pt x="8807" y="5950"/>
                      <a:pt x="8807" y="5950"/>
                    </a:cubicBezTo>
                    <a:lnTo>
                      <a:pt x="8807" y="5950"/>
                    </a:lnTo>
                    <a:cubicBezTo>
                      <a:pt x="9040" y="6250"/>
                      <a:pt x="9341" y="6484"/>
                      <a:pt x="9674" y="6684"/>
                    </a:cubicBezTo>
                    <a:cubicBezTo>
                      <a:pt x="9699" y="6691"/>
                      <a:pt x="9721" y="6694"/>
                      <a:pt x="9742" y="6694"/>
                    </a:cubicBezTo>
                    <a:cubicBezTo>
                      <a:pt x="10008" y="6694"/>
                      <a:pt x="10008" y="6150"/>
                      <a:pt x="10008" y="6150"/>
                    </a:cubicBezTo>
                    <a:cubicBezTo>
                      <a:pt x="10008" y="6150"/>
                      <a:pt x="9273" y="4798"/>
                      <a:pt x="9376" y="4798"/>
                    </a:cubicBezTo>
                    <a:cubicBezTo>
                      <a:pt x="9383" y="4798"/>
                      <a:pt x="9393" y="4803"/>
                      <a:pt x="9407" y="4816"/>
                    </a:cubicBezTo>
                    <a:cubicBezTo>
                      <a:pt x="9461" y="4862"/>
                      <a:pt x="9521" y="4883"/>
                      <a:pt x="9581" y="4883"/>
                    </a:cubicBezTo>
                    <a:cubicBezTo>
                      <a:pt x="9779" y="4883"/>
                      <a:pt x="9982" y="4649"/>
                      <a:pt x="10008" y="4315"/>
                    </a:cubicBezTo>
                    <a:cubicBezTo>
                      <a:pt x="10041" y="3915"/>
                      <a:pt x="7439" y="1980"/>
                      <a:pt x="7439" y="1980"/>
                    </a:cubicBezTo>
                    <a:lnTo>
                      <a:pt x="5104" y="1780"/>
                    </a:lnTo>
                    <a:lnTo>
                      <a:pt x="5738" y="1580"/>
                    </a:lnTo>
                    <a:cubicBezTo>
                      <a:pt x="6572" y="1146"/>
                      <a:pt x="6072" y="212"/>
                      <a:pt x="6005" y="12"/>
                    </a:cubicBezTo>
                    <a:cubicBezTo>
                      <a:pt x="6002" y="5"/>
                      <a:pt x="5990" y="1"/>
                      <a:pt x="59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16718" y="2663212"/>
                <a:ext cx="665431" cy="573817"/>
              </a:xfrm>
              <a:custGeom>
                <a:avLst/>
                <a:gdLst/>
                <a:ahLst/>
                <a:cxnLst/>
                <a:rect l="l" t="t" r="r" b="b"/>
                <a:pathLst>
                  <a:path w="29555" h="25486" extrusionOk="0">
                    <a:moveTo>
                      <a:pt x="2169" y="1"/>
                    </a:moveTo>
                    <a:lnTo>
                      <a:pt x="0" y="6305"/>
                    </a:lnTo>
                    <a:lnTo>
                      <a:pt x="10608" y="25485"/>
                    </a:lnTo>
                    <a:lnTo>
                      <a:pt x="29555" y="23684"/>
                    </a:lnTo>
                    <a:lnTo>
                      <a:pt x="29221" y="18914"/>
                    </a:lnTo>
                    <a:lnTo>
                      <a:pt x="12743" y="17280"/>
                    </a:lnTo>
                    <a:lnTo>
                      <a:pt x="4303" y="25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88517" y="2547552"/>
                <a:ext cx="609098" cy="925299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41097" extrusionOk="0">
                    <a:moveTo>
                      <a:pt x="7572" y="1"/>
                    </a:moveTo>
                    <a:lnTo>
                      <a:pt x="5838" y="2202"/>
                    </a:lnTo>
                    <a:lnTo>
                      <a:pt x="6038" y="2302"/>
                    </a:lnTo>
                    <a:cubicBezTo>
                      <a:pt x="5304" y="3069"/>
                      <a:pt x="0" y="8840"/>
                      <a:pt x="300" y="13110"/>
                    </a:cubicBezTo>
                    <a:cubicBezTo>
                      <a:pt x="567" y="16946"/>
                      <a:pt x="8640" y="41097"/>
                      <a:pt x="8640" y="41097"/>
                    </a:cubicBezTo>
                    <a:lnTo>
                      <a:pt x="27053" y="35726"/>
                    </a:lnTo>
                    <a:lnTo>
                      <a:pt x="18413" y="12343"/>
                    </a:lnTo>
                    <a:lnTo>
                      <a:pt x="16779" y="6172"/>
                    </a:lnTo>
                    <a:lnTo>
                      <a:pt x="16746" y="417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350514" y="2688744"/>
                <a:ext cx="322212" cy="68423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30390" extrusionOk="0">
                    <a:moveTo>
                      <a:pt x="501" y="1"/>
                    </a:moveTo>
                    <a:lnTo>
                      <a:pt x="0" y="2536"/>
                    </a:lnTo>
                    <a:lnTo>
                      <a:pt x="1335" y="5038"/>
                    </a:lnTo>
                    <a:lnTo>
                      <a:pt x="1335" y="6939"/>
                    </a:lnTo>
                    <a:lnTo>
                      <a:pt x="10975" y="29455"/>
                    </a:lnTo>
                    <a:lnTo>
                      <a:pt x="13844" y="30389"/>
                    </a:lnTo>
                    <a:lnTo>
                      <a:pt x="14311" y="28454"/>
                    </a:lnTo>
                    <a:cubicBezTo>
                      <a:pt x="14311" y="28454"/>
                      <a:pt x="6272" y="14778"/>
                      <a:pt x="4904" y="10909"/>
                    </a:cubicBezTo>
                    <a:cubicBezTo>
                      <a:pt x="3503" y="7039"/>
                      <a:pt x="1468" y="1502"/>
                      <a:pt x="1468" y="1502"/>
                    </a:cubicBez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90CA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032061" y="2762886"/>
                <a:ext cx="880246" cy="548488"/>
              </a:xfrm>
              <a:custGeom>
                <a:avLst/>
                <a:gdLst/>
                <a:ahLst/>
                <a:cxnLst/>
                <a:rect l="l" t="t" r="r" b="b"/>
                <a:pathLst>
                  <a:path w="39096" h="24361" extrusionOk="0">
                    <a:moveTo>
                      <a:pt x="8384" y="0"/>
                    </a:moveTo>
                    <a:cubicBezTo>
                      <a:pt x="7857" y="0"/>
                      <a:pt x="1" y="8049"/>
                      <a:pt x="1" y="8049"/>
                    </a:cubicBezTo>
                    <a:cubicBezTo>
                      <a:pt x="1" y="8283"/>
                      <a:pt x="16646" y="24361"/>
                      <a:pt x="16646" y="24361"/>
                    </a:cubicBezTo>
                    <a:lnTo>
                      <a:pt x="39096" y="19958"/>
                    </a:lnTo>
                    <a:lnTo>
                      <a:pt x="38362" y="15154"/>
                    </a:lnTo>
                    <a:lnTo>
                      <a:pt x="23051" y="15588"/>
                    </a:lnTo>
                    <a:cubicBezTo>
                      <a:pt x="22924" y="15599"/>
                      <a:pt x="22797" y="15604"/>
                      <a:pt x="22670" y="15604"/>
                    </a:cubicBezTo>
                    <a:cubicBezTo>
                      <a:pt x="21238" y="15604"/>
                      <a:pt x="19873" y="14918"/>
                      <a:pt x="19015" y="13753"/>
                    </a:cubicBezTo>
                    <a:cubicBezTo>
                      <a:pt x="15712" y="9484"/>
                      <a:pt x="8574" y="244"/>
                      <a:pt x="8407" y="10"/>
                    </a:cubicBezTo>
                    <a:cubicBezTo>
                      <a:pt x="8402" y="4"/>
                      <a:pt x="8395" y="0"/>
                      <a:pt x="8384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037330" y="2743208"/>
                <a:ext cx="875721" cy="557652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24768" extrusionOk="0">
                    <a:moveTo>
                      <a:pt x="5317" y="0"/>
                    </a:moveTo>
                    <a:cubicBezTo>
                      <a:pt x="5179" y="0"/>
                      <a:pt x="5041" y="6"/>
                      <a:pt x="4904" y="17"/>
                    </a:cubicBezTo>
                    <a:cubicBezTo>
                      <a:pt x="4070" y="117"/>
                      <a:pt x="3236" y="384"/>
                      <a:pt x="2502" y="851"/>
                    </a:cubicBezTo>
                    <a:cubicBezTo>
                      <a:pt x="1768" y="1284"/>
                      <a:pt x="1135" y="1885"/>
                      <a:pt x="668" y="2619"/>
                    </a:cubicBezTo>
                    <a:cubicBezTo>
                      <a:pt x="234" y="3386"/>
                      <a:pt x="0" y="4287"/>
                      <a:pt x="34" y="5154"/>
                    </a:cubicBezTo>
                    <a:cubicBezTo>
                      <a:pt x="34" y="6054"/>
                      <a:pt x="234" y="6922"/>
                      <a:pt x="568" y="7756"/>
                    </a:cubicBezTo>
                    <a:lnTo>
                      <a:pt x="634" y="7922"/>
                    </a:lnTo>
                    <a:cubicBezTo>
                      <a:pt x="3970" y="11759"/>
                      <a:pt x="7172" y="15461"/>
                      <a:pt x="10208" y="18964"/>
                    </a:cubicBezTo>
                    <a:cubicBezTo>
                      <a:pt x="10975" y="19831"/>
                      <a:pt x="11709" y="20698"/>
                      <a:pt x="12476" y="21532"/>
                    </a:cubicBezTo>
                    <a:cubicBezTo>
                      <a:pt x="12843" y="21966"/>
                      <a:pt x="13177" y="22366"/>
                      <a:pt x="13577" y="22800"/>
                    </a:cubicBezTo>
                    <a:cubicBezTo>
                      <a:pt x="14678" y="24001"/>
                      <a:pt x="16245" y="24701"/>
                      <a:pt x="17913" y="24768"/>
                    </a:cubicBezTo>
                    <a:cubicBezTo>
                      <a:pt x="18414" y="24768"/>
                      <a:pt x="18947" y="24734"/>
                      <a:pt x="19448" y="24601"/>
                    </a:cubicBezTo>
                    <a:lnTo>
                      <a:pt x="20915" y="24334"/>
                    </a:lnTo>
                    <a:lnTo>
                      <a:pt x="38862" y="20865"/>
                    </a:lnTo>
                    <a:lnTo>
                      <a:pt x="38895" y="20865"/>
                    </a:lnTo>
                    <a:lnTo>
                      <a:pt x="38895" y="20832"/>
                    </a:lnTo>
                    <a:lnTo>
                      <a:pt x="38328" y="17262"/>
                    </a:lnTo>
                    <a:cubicBezTo>
                      <a:pt x="38261" y="16862"/>
                      <a:pt x="38228" y="16529"/>
                      <a:pt x="38194" y="16328"/>
                    </a:cubicBezTo>
                    <a:cubicBezTo>
                      <a:pt x="38161" y="16128"/>
                      <a:pt x="38128" y="16028"/>
                      <a:pt x="38128" y="16028"/>
                    </a:cubicBezTo>
                    <a:lnTo>
                      <a:pt x="38128" y="16028"/>
                    </a:lnTo>
                    <a:cubicBezTo>
                      <a:pt x="38128" y="16028"/>
                      <a:pt x="38161" y="16162"/>
                      <a:pt x="38194" y="16395"/>
                    </a:cubicBezTo>
                    <a:lnTo>
                      <a:pt x="38294" y="17296"/>
                    </a:lnTo>
                    <a:cubicBezTo>
                      <a:pt x="38427" y="18125"/>
                      <a:pt x="38593" y="19317"/>
                      <a:pt x="38824" y="20839"/>
                    </a:cubicBezTo>
                    <a:lnTo>
                      <a:pt x="38824" y="20839"/>
                    </a:lnTo>
                    <a:lnTo>
                      <a:pt x="20915" y="24201"/>
                    </a:lnTo>
                    <a:lnTo>
                      <a:pt x="19448" y="24468"/>
                    </a:lnTo>
                    <a:cubicBezTo>
                      <a:pt x="18947" y="24568"/>
                      <a:pt x="18447" y="24601"/>
                      <a:pt x="17947" y="24601"/>
                    </a:cubicBezTo>
                    <a:cubicBezTo>
                      <a:pt x="16345" y="24534"/>
                      <a:pt x="14844" y="23867"/>
                      <a:pt x="13744" y="22700"/>
                    </a:cubicBezTo>
                    <a:cubicBezTo>
                      <a:pt x="13377" y="22266"/>
                      <a:pt x="13010" y="21866"/>
                      <a:pt x="12643" y="21432"/>
                    </a:cubicBezTo>
                    <a:lnTo>
                      <a:pt x="10408" y="18864"/>
                    </a:lnTo>
                    <a:lnTo>
                      <a:pt x="801" y="7822"/>
                    </a:lnTo>
                    <a:lnTo>
                      <a:pt x="801" y="7856"/>
                    </a:lnTo>
                    <a:cubicBezTo>
                      <a:pt x="801" y="7789"/>
                      <a:pt x="768" y="7722"/>
                      <a:pt x="734" y="7656"/>
                    </a:cubicBezTo>
                    <a:cubicBezTo>
                      <a:pt x="434" y="6888"/>
                      <a:pt x="234" y="6021"/>
                      <a:pt x="234" y="5154"/>
                    </a:cubicBezTo>
                    <a:cubicBezTo>
                      <a:pt x="201" y="4320"/>
                      <a:pt x="401" y="3486"/>
                      <a:pt x="834" y="2752"/>
                    </a:cubicBezTo>
                    <a:cubicBezTo>
                      <a:pt x="1735" y="1351"/>
                      <a:pt x="3236" y="417"/>
                      <a:pt x="4904" y="250"/>
                    </a:cubicBezTo>
                    <a:cubicBezTo>
                      <a:pt x="5036" y="239"/>
                      <a:pt x="5168" y="234"/>
                      <a:pt x="5301" y="234"/>
                    </a:cubicBezTo>
                    <a:cubicBezTo>
                      <a:pt x="5975" y="234"/>
                      <a:pt x="6654" y="377"/>
                      <a:pt x="7239" y="684"/>
                    </a:cubicBezTo>
                    <a:cubicBezTo>
                      <a:pt x="7973" y="1018"/>
                      <a:pt x="8573" y="1518"/>
                      <a:pt x="9107" y="2118"/>
                    </a:cubicBezTo>
                    <a:cubicBezTo>
                      <a:pt x="9641" y="2685"/>
                      <a:pt x="10108" y="3319"/>
                      <a:pt x="10541" y="3953"/>
                    </a:cubicBezTo>
                    <a:cubicBezTo>
                      <a:pt x="11008" y="4587"/>
                      <a:pt x="11442" y="5221"/>
                      <a:pt x="11876" y="5854"/>
                    </a:cubicBezTo>
                    <a:cubicBezTo>
                      <a:pt x="13677" y="8289"/>
                      <a:pt x="15445" y="10591"/>
                      <a:pt x="17179" y="12693"/>
                    </a:cubicBezTo>
                    <a:lnTo>
                      <a:pt x="18414" y="14227"/>
                    </a:lnTo>
                    <a:cubicBezTo>
                      <a:pt x="18814" y="14727"/>
                      <a:pt x="19281" y="15194"/>
                      <a:pt x="19715" y="15628"/>
                    </a:cubicBezTo>
                    <a:cubicBezTo>
                      <a:pt x="20215" y="16028"/>
                      <a:pt x="20815" y="16295"/>
                      <a:pt x="21449" y="16328"/>
                    </a:cubicBezTo>
                    <a:cubicBezTo>
                      <a:pt x="22050" y="16395"/>
                      <a:pt x="22650" y="16395"/>
                      <a:pt x="23250" y="16395"/>
                    </a:cubicBezTo>
                    <a:lnTo>
                      <a:pt x="34125" y="16128"/>
                    </a:lnTo>
                    <a:lnTo>
                      <a:pt x="37094" y="16062"/>
                    </a:lnTo>
                    <a:lnTo>
                      <a:pt x="37861" y="16028"/>
                    </a:lnTo>
                    <a:lnTo>
                      <a:pt x="37094" y="16028"/>
                    </a:lnTo>
                    <a:lnTo>
                      <a:pt x="34158" y="16062"/>
                    </a:lnTo>
                    <a:lnTo>
                      <a:pt x="23250" y="16228"/>
                    </a:lnTo>
                    <a:cubicBezTo>
                      <a:pt x="23002" y="16242"/>
                      <a:pt x="22753" y="16250"/>
                      <a:pt x="22507" y="16250"/>
                    </a:cubicBezTo>
                    <a:cubicBezTo>
                      <a:pt x="22158" y="16250"/>
                      <a:pt x="21815" y="16234"/>
                      <a:pt x="21482" y="16195"/>
                    </a:cubicBezTo>
                    <a:cubicBezTo>
                      <a:pt x="20882" y="16128"/>
                      <a:pt x="20315" y="15895"/>
                      <a:pt x="19848" y="15528"/>
                    </a:cubicBezTo>
                    <a:cubicBezTo>
                      <a:pt x="19381" y="15094"/>
                      <a:pt x="18947" y="14594"/>
                      <a:pt x="18580" y="14127"/>
                    </a:cubicBezTo>
                    <a:lnTo>
                      <a:pt x="17313" y="12592"/>
                    </a:lnTo>
                    <a:cubicBezTo>
                      <a:pt x="15612" y="10491"/>
                      <a:pt x="13844" y="8189"/>
                      <a:pt x="12042" y="5721"/>
                    </a:cubicBezTo>
                    <a:lnTo>
                      <a:pt x="10708" y="3853"/>
                    </a:lnTo>
                    <a:cubicBezTo>
                      <a:pt x="10274" y="3186"/>
                      <a:pt x="9774" y="2585"/>
                      <a:pt x="9274" y="1985"/>
                    </a:cubicBezTo>
                    <a:cubicBezTo>
                      <a:pt x="8740" y="1351"/>
                      <a:pt x="8073" y="851"/>
                      <a:pt x="7339" y="450"/>
                    </a:cubicBezTo>
                    <a:cubicBezTo>
                      <a:pt x="6726" y="144"/>
                      <a:pt x="6019" y="0"/>
                      <a:pt x="53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123697" y="2600868"/>
                <a:ext cx="242599" cy="135968"/>
              </a:xfrm>
              <a:custGeom>
                <a:avLst/>
                <a:gdLst/>
                <a:ahLst/>
                <a:cxnLst/>
                <a:rect l="l" t="t" r="r" b="b"/>
                <a:pathLst>
                  <a:path w="10775" h="60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7" y="134"/>
                      <a:pt x="334" y="234"/>
                      <a:pt x="501" y="368"/>
                    </a:cubicBezTo>
                    <a:lnTo>
                      <a:pt x="1969" y="1235"/>
                    </a:lnTo>
                    <a:cubicBezTo>
                      <a:pt x="3203" y="2002"/>
                      <a:pt x="4904" y="2970"/>
                      <a:pt x="6772" y="4070"/>
                    </a:cubicBezTo>
                    <a:lnTo>
                      <a:pt x="10041" y="5972"/>
                    </a:lnTo>
                    <a:lnTo>
                      <a:pt x="10174" y="6039"/>
                    </a:lnTo>
                    <a:lnTo>
                      <a:pt x="10174" y="5905"/>
                    </a:lnTo>
                    <a:cubicBezTo>
                      <a:pt x="10475" y="4704"/>
                      <a:pt x="10508" y="3637"/>
                      <a:pt x="10608" y="2936"/>
                    </a:cubicBezTo>
                    <a:cubicBezTo>
                      <a:pt x="10675" y="2236"/>
                      <a:pt x="10775" y="1802"/>
                      <a:pt x="10742" y="1802"/>
                    </a:cubicBezTo>
                    <a:cubicBezTo>
                      <a:pt x="10708" y="1902"/>
                      <a:pt x="10675" y="2002"/>
                      <a:pt x="10641" y="2069"/>
                    </a:cubicBezTo>
                    <a:cubicBezTo>
                      <a:pt x="10608" y="2269"/>
                      <a:pt x="10541" y="2569"/>
                      <a:pt x="10475" y="2903"/>
                    </a:cubicBezTo>
                    <a:cubicBezTo>
                      <a:pt x="10379" y="3607"/>
                      <a:pt x="10313" y="4589"/>
                      <a:pt x="10043" y="5728"/>
                    </a:cubicBezTo>
                    <a:lnTo>
                      <a:pt x="10043" y="5728"/>
                    </a:lnTo>
                    <a:lnTo>
                      <a:pt x="6905" y="3904"/>
                    </a:lnTo>
                    <a:cubicBezTo>
                      <a:pt x="5004" y="2770"/>
                      <a:pt x="3303" y="1802"/>
                      <a:pt x="2035" y="1102"/>
                    </a:cubicBezTo>
                    <a:lnTo>
                      <a:pt x="568" y="268"/>
                    </a:lnTo>
                    <a:cubicBezTo>
                      <a:pt x="367" y="168"/>
                      <a:pt x="201" y="68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898011" y="3080032"/>
                <a:ext cx="284680" cy="137049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6087" extrusionOk="0">
                    <a:moveTo>
                      <a:pt x="5538" y="1"/>
                    </a:moveTo>
                    <a:lnTo>
                      <a:pt x="2202" y="1669"/>
                    </a:lnTo>
                    <a:lnTo>
                      <a:pt x="301" y="1669"/>
                    </a:lnTo>
                    <a:lnTo>
                      <a:pt x="1" y="1769"/>
                    </a:lnTo>
                    <a:lnTo>
                      <a:pt x="534" y="5371"/>
                    </a:lnTo>
                    <a:lnTo>
                      <a:pt x="1001" y="5438"/>
                    </a:lnTo>
                    <a:cubicBezTo>
                      <a:pt x="1502" y="5738"/>
                      <a:pt x="2036" y="5938"/>
                      <a:pt x="2603" y="6038"/>
                    </a:cubicBezTo>
                    <a:cubicBezTo>
                      <a:pt x="2755" y="6072"/>
                      <a:pt x="2917" y="6086"/>
                      <a:pt x="3083" y="6086"/>
                    </a:cubicBezTo>
                    <a:cubicBezTo>
                      <a:pt x="4077" y="6086"/>
                      <a:pt x="5204" y="5571"/>
                      <a:pt x="5204" y="5571"/>
                    </a:cubicBezTo>
                    <a:lnTo>
                      <a:pt x="7339" y="4404"/>
                    </a:lnTo>
                    <a:lnTo>
                      <a:pt x="8840" y="4004"/>
                    </a:lnTo>
                    <a:lnTo>
                      <a:pt x="9975" y="4671"/>
                    </a:lnTo>
                    <a:cubicBezTo>
                      <a:pt x="10041" y="4838"/>
                      <a:pt x="10075" y="5071"/>
                      <a:pt x="10108" y="5271"/>
                    </a:cubicBezTo>
                    <a:cubicBezTo>
                      <a:pt x="10108" y="5405"/>
                      <a:pt x="10508" y="5605"/>
                      <a:pt x="10742" y="5605"/>
                    </a:cubicBezTo>
                    <a:cubicBezTo>
                      <a:pt x="10975" y="5605"/>
                      <a:pt x="11042" y="5071"/>
                      <a:pt x="11042" y="5071"/>
                    </a:cubicBezTo>
                    <a:lnTo>
                      <a:pt x="10775" y="3937"/>
                    </a:lnTo>
                    <a:lnTo>
                      <a:pt x="11309" y="4437"/>
                    </a:lnTo>
                    <a:lnTo>
                      <a:pt x="12643" y="4437"/>
                    </a:lnTo>
                    <a:lnTo>
                      <a:pt x="12643" y="3603"/>
                    </a:lnTo>
                    <a:lnTo>
                      <a:pt x="9541" y="1102"/>
                    </a:lnTo>
                    <a:lnTo>
                      <a:pt x="5538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523249" y="3696650"/>
                <a:ext cx="551280" cy="833663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37027" extrusionOk="0">
                    <a:moveTo>
                      <a:pt x="17280" y="0"/>
                    </a:moveTo>
                    <a:lnTo>
                      <a:pt x="1" y="30755"/>
                    </a:lnTo>
                    <a:lnTo>
                      <a:pt x="9240" y="37027"/>
                    </a:lnTo>
                    <a:lnTo>
                      <a:pt x="24485" y="9941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138715" y="3351923"/>
                <a:ext cx="1306838" cy="1372154"/>
              </a:xfrm>
              <a:custGeom>
                <a:avLst/>
                <a:gdLst/>
                <a:ahLst/>
                <a:cxnLst/>
                <a:rect l="l" t="t" r="r" b="b"/>
                <a:pathLst>
                  <a:path w="58043" h="60944" extrusionOk="0">
                    <a:moveTo>
                      <a:pt x="19114" y="0"/>
                    </a:moveTo>
                    <a:lnTo>
                      <a:pt x="1969" y="5371"/>
                    </a:lnTo>
                    <a:cubicBezTo>
                      <a:pt x="1969" y="5371"/>
                      <a:pt x="1" y="13710"/>
                      <a:pt x="5371" y="15411"/>
                    </a:cubicBezTo>
                    <a:cubicBezTo>
                      <a:pt x="10775" y="17112"/>
                      <a:pt x="38728" y="17980"/>
                      <a:pt x="38728" y="17980"/>
                    </a:cubicBezTo>
                    <a:lnTo>
                      <a:pt x="49136" y="60944"/>
                    </a:lnTo>
                    <a:lnTo>
                      <a:pt x="58042" y="59676"/>
                    </a:lnTo>
                    <a:lnTo>
                      <a:pt x="50370" y="13677"/>
                    </a:lnTo>
                    <a:cubicBezTo>
                      <a:pt x="49803" y="10441"/>
                      <a:pt x="47268" y="7906"/>
                      <a:pt x="44065" y="7339"/>
                    </a:cubicBezTo>
                    <a:cubicBezTo>
                      <a:pt x="35760" y="5871"/>
                      <a:pt x="20715" y="3136"/>
                      <a:pt x="20515" y="2835"/>
                    </a:cubicBezTo>
                    <a:cubicBezTo>
                      <a:pt x="20248" y="2402"/>
                      <a:pt x="19114" y="0"/>
                      <a:pt x="191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778591" y="3740194"/>
                <a:ext cx="307960" cy="312463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13878" extrusionOk="0">
                    <a:moveTo>
                      <a:pt x="234" y="1"/>
                    </a:moveTo>
                    <a:cubicBezTo>
                      <a:pt x="134" y="1"/>
                      <a:pt x="68" y="1"/>
                      <a:pt x="1" y="34"/>
                    </a:cubicBezTo>
                    <a:lnTo>
                      <a:pt x="234" y="34"/>
                    </a:lnTo>
                    <a:lnTo>
                      <a:pt x="902" y="68"/>
                    </a:lnTo>
                    <a:cubicBezTo>
                      <a:pt x="1502" y="68"/>
                      <a:pt x="2369" y="101"/>
                      <a:pt x="3403" y="168"/>
                    </a:cubicBezTo>
                    <a:cubicBezTo>
                      <a:pt x="4471" y="234"/>
                      <a:pt x="5705" y="334"/>
                      <a:pt x="7106" y="535"/>
                    </a:cubicBezTo>
                    <a:cubicBezTo>
                      <a:pt x="7807" y="601"/>
                      <a:pt x="8540" y="768"/>
                      <a:pt x="9208" y="1002"/>
                    </a:cubicBezTo>
                    <a:cubicBezTo>
                      <a:pt x="9908" y="1202"/>
                      <a:pt x="10408" y="1902"/>
                      <a:pt x="10742" y="2603"/>
                    </a:cubicBezTo>
                    <a:cubicBezTo>
                      <a:pt x="11342" y="3970"/>
                      <a:pt x="11776" y="5438"/>
                      <a:pt x="12043" y="6906"/>
                    </a:cubicBezTo>
                    <a:cubicBezTo>
                      <a:pt x="12343" y="8273"/>
                      <a:pt x="12577" y="9541"/>
                      <a:pt x="12810" y="10575"/>
                    </a:cubicBezTo>
                    <a:cubicBezTo>
                      <a:pt x="13010" y="11609"/>
                      <a:pt x="13210" y="12443"/>
                      <a:pt x="13377" y="13010"/>
                    </a:cubicBezTo>
                    <a:cubicBezTo>
                      <a:pt x="13444" y="13277"/>
                      <a:pt x="13544" y="13510"/>
                      <a:pt x="13577" y="13644"/>
                    </a:cubicBezTo>
                    <a:cubicBezTo>
                      <a:pt x="13611" y="13744"/>
                      <a:pt x="13644" y="13811"/>
                      <a:pt x="13677" y="13877"/>
                    </a:cubicBezTo>
                    <a:cubicBezTo>
                      <a:pt x="13677" y="13877"/>
                      <a:pt x="13611" y="13577"/>
                      <a:pt x="13444" y="13010"/>
                    </a:cubicBezTo>
                    <a:cubicBezTo>
                      <a:pt x="13310" y="12443"/>
                      <a:pt x="13144" y="11609"/>
                      <a:pt x="12944" y="10575"/>
                    </a:cubicBezTo>
                    <a:cubicBezTo>
                      <a:pt x="12743" y="9541"/>
                      <a:pt x="12510" y="8273"/>
                      <a:pt x="12243" y="6906"/>
                    </a:cubicBezTo>
                    <a:cubicBezTo>
                      <a:pt x="11976" y="5405"/>
                      <a:pt x="11543" y="3937"/>
                      <a:pt x="10942" y="2536"/>
                    </a:cubicBezTo>
                    <a:cubicBezTo>
                      <a:pt x="10775" y="2169"/>
                      <a:pt x="10542" y="1802"/>
                      <a:pt x="10275" y="1502"/>
                    </a:cubicBezTo>
                    <a:cubicBezTo>
                      <a:pt x="10142" y="1335"/>
                      <a:pt x="10008" y="1202"/>
                      <a:pt x="9841" y="1102"/>
                    </a:cubicBezTo>
                    <a:cubicBezTo>
                      <a:pt x="9675" y="968"/>
                      <a:pt x="9474" y="901"/>
                      <a:pt x="9274" y="835"/>
                    </a:cubicBezTo>
                    <a:cubicBezTo>
                      <a:pt x="8574" y="601"/>
                      <a:pt x="7873" y="434"/>
                      <a:pt x="7139" y="368"/>
                    </a:cubicBezTo>
                    <a:cubicBezTo>
                      <a:pt x="5738" y="168"/>
                      <a:pt x="4471" y="101"/>
                      <a:pt x="3403" y="68"/>
                    </a:cubicBezTo>
                    <a:cubicBezTo>
                      <a:pt x="2369" y="1"/>
                      <a:pt x="1502" y="1"/>
                      <a:pt x="90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71725" y="3233250"/>
                <a:ext cx="1862824" cy="1529129"/>
              </a:xfrm>
              <a:custGeom>
                <a:avLst/>
                <a:gdLst/>
                <a:ahLst/>
                <a:cxnLst/>
                <a:rect l="l" t="t" r="r" b="b"/>
                <a:pathLst>
                  <a:path w="111147" h="67916" extrusionOk="0">
                    <a:moveTo>
                      <a:pt x="34" y="1"/>
                    </a:moveTo>
                    <a:lnTo>
                      <a:pt x="0" y="3303"/>
                    </a:lnTo>
                    <a:lnTo>
                      <a:pt x="6605" y="3336"/>
                    </a:lnTo>
                    <a:lnTo>
                      <a:pt x="6371" y="67582"/>
                    </a:lnTo>
                    <a:lnTo>
                      <a:pt x="8706" y="67582"/>
                    </a:lnTo>
                    <a:lnTo>
                      <a:pt x="8940" y="3336"/>
                    </a:lnTo>
                    <a:lnTo>
                      <a:pt x="100772" y="3670"/>
                    </a:lnTo>
                    <a:lnTo>
                      <a:pt x="100539" y="67916"/>
                    </a:lnTo>
                    <a:lnTo>
                      <a:pt x="102874" y="67916"/>
                    </a:lnTo>
                    <a:lnTo>
                      <a:pt x="103074" y="3670"/>
                    </a:lnTo>
                    <a:lnTo>
                      <a:pt x="111146" y="3703"/>
                    </a:lnTo>
                    <a:lnTo>
                      <a:pt x="111146" y="40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129330" y="2820187"/>
                <a:ext cx="767581" cy="405585"/>
              </a:xfrm>
              <a:custGeom>
                <a:avLst/>
                <a:gdLst/>
                <a:ahLst/>
                <a:cxnLst/>
                <a:rect l="l" t="t" r="r" b="b"/>
                <a:pathLst>
                  <a:path w="34092" h="18014" extrusionOk="0">
                    <a:moveTo>
                      <a:pt x="16679" y="0"/>
                    </a:moveTo>
                    <a:lnTo>
                      <a:pt x="11509" y="16746"/>
                    </a:lnTo>
                    <a:lnTo>
                      <a:pt x="201" y="17079"/>
                    </a:lnTo>
                    <a:lnTo>
                      <a:pt x="1" y="18013"/>
                    </a:lnTo>
                    <a:lnTo>
                      <a:pt x="27921" y="18013"/>
                    </a:lnTo>
                    <a:lnTo>
                      <a:pt x="34092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613763" y="2986190"/>
                <a:ext cx="55590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735" extrusionOk="0">
                    <a:moveTo>
                      <a:pt x="1344" y="0"/>
                    </a:moveTo>
                    <a:cubicBezTo>
                      <a:pt x="843" y="0"/>
                      <a:pt x="345" y="462"/>
                      <a:pt x="200" y="1100"/>
                    </a:cubicBezTo>
                    <a:cubicBezTo>
                      <a:pt x="0" y="1834"/>
                      <a:pt x="334" y="2568"/>
                      <a:pt x="901" y="2701"/>
                    </a:cubicBezTo>
                    <a:cubicBezTo>
                      <a:pt x="978" y="2724"/>
                      <a:pt x="1057" y="2735"/>
                      <a:pt x="1136" y="2735"/>
                    </a:cubicBezTo>
                    <a:cubicBezTo>
                      <a:pt x="1633" y="2735"/>
                      <a:pt x="2124" y="2300"/>
                      <a:pt x="2268" y="1667"/>
                    </a:cubicBezTo>
                    <a:cubicBezTo>
                      <a:pt x="2469" y="900"/>
                      <a:pt x="2135" y="199"/>
                      <a:pt x="1568" y="33"/>
                    </a:cubicBezTo>
                    <a:cubicBezTo>
                      <a:pt x="1494" y="11"/>
                      <a:pt x="1419" y="0"/>
                      <a:pt x="1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1924750" y="1300850"/>
              <a:ext cx="817675" cy="769800"/>
              <a:chOff x="6121950" y="1526150"/>
              <a:chExt cx="817675" cy="7698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6194150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1" y="0"/>
                    </a:moveTo>
                    <a:lnTo>
                      <a:pt x="1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837025" y="2121150"/>
                <a:ext cx="19775" cy="1748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992" extrusionOk="0">
                    <a:moveTo>
                      <a:pt x="0" y="0"/>
                    </a:moveTo>
                    <a:lnTo>
                      <a:pt x="0" y="6991"/>
                    </a:lnTo>
                    <a:lnTo>
                      <a:pt x="791" y="6991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121950" y="2051225"/>
                <a:ext cx="817675" cy="70700"/>
              </a:xfrm>
              <a:custGeom>
                <a:avLst/>
                <a:gdLst/>
                <a:ahLst/>
                <a:cxnLst/>
                <a:rect l="l" t="t" r="r" b="b"/>
                <a:pathLst>
                  <a:path w="32707" h="2828" extrusionOk="0">
                    <a:moveTo>
                      <a:pt x="1" y="1"/>
                    </a:moveTo>
                    <a:lnTo>
                      <a:pt x="1" y="2828"/>
                    </a:lnTo>
                    <a:lnTo>
                      <a:pt x="32707" y="2828"/>
                    </a:lnTo>
                    <a:lnTo>
                      <a:pt x="3270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665275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530" y="21004"/>
                    </a:lnTo>
                    <a:lnTo>
                      <a:pt x="453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6694150" y="1903050"/>
                <a:ext cx="524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88" extrusionOk="0">
                    <a:moveTo>
                      <a:pt x="1186" y="1"/>
                    </a:moveTo>
                    <a:cubicBezTo>
                      <a:pt x="396" y="1"/>
                      <a:pt x="1" y="97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3" y="1"/>
                      <a:pt x="118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6705550" y="1665200"/>
                <a:ext cx="3500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8573" extrusionOk="0">
                    <a:moveTo>
                      <a:pt x="1" y="1"/>
                    </a:moveTo>
                    <a:lnTo>
                      <a:pt x="1" y="8572"/>
                    </a:lnTo>
                    <a:lnTo>
                      <a:pt x="1399" y="8572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550550" y="1526150"/>
                <a:ext cx="11325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1004" extrusionOk="0">
                    <a:moveTo>
                      <a:pt x="0" y="0"/>
                    </a:moveTo>
                    <a:lnTo>
                      <a:pt x="0" y="21004"/>
                    </a:lnTo>
                    <a:lnTo>
                      <a:pt x="4529" y="21004"/>
                    </a:lnTo>
                    <a:lnTo>
                      <a:pt x="452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579425" y="1903050"/>
                <a:ext cx="52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75" extrusionOk="0">
                    <a:moveTo>
                      <a:pt x="1216" y="1"/>
                    </a:moveTo>
                    <a:cubicBezTo>
                      <a:pt x="395" y="1"/>
                      <a:pt x="0" y="943"/>
                      <a:pt x="578" y="1520"/>
                    </a:cubicBezTo>
                    <a:cubicBezTo>
                      <a:pt x="753" y="1696"/>
                      <a:pt x="971" y="1774"/>
                      <a:pt x="1188" y="1774"/>
                    </a:cubicBezTo>
                    <a:cubicBezTo>
                      <a:pt x="1648" y="1774"/>
                      <a:pt x="2097" y="1419"/>
                      <a:pt x="2097" y="882"/>
                    </a:cubicBezTo>
                    <a:cubicBezTo>
                      <a:pt x="2097" y="396"/>
                      <a:pt x="1702" y="1"/>
                      <a:pt x="12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591575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441875" y="1526150"/>
                <a:ext cx="11250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21004" extrusionOk="0">
                    <a:moveTo>
                      <a:pt x="1" y="0"/>
                    </a:moveTo>
                    <a:lnTo>
                      <a:pt x="1" y="21004"/>
                    </a:lnTo>
                    <a:lnTo>
                      <a:pt x="4499" y="21004"/>
                    </a:lnTo>
                    <a:lnTo>
                      <a:pt x="44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6470750" y="1903050"/>
                <a:ext cx="52450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788" extrusionOk="0">
                    <a:moveTo>
                      <a:pt x="1186" y="1"/>
                    </a:moveTo>
                    <a:cubicBezTo>
                      <a:pt x="396" y="1"/>
                      <a:pt x="1" y="943"/>
                      <a:pt x="548" y="1520"/>
                    </a:cubicBezTo>
                    <a:cubicBezTo>
                      <a:pt x="733" y="1706"/>
                      <a:pt x="959" y="1788"/>
                      <a:pt x="1180" y="1788"/>
                    </a:cubicBezTo>
                    <a:cubicBezTo>
                      <a:pt x="1649" y="1788"/>
                      <a:pt x="2098" y="1419"/>
                      <a:pt x="2098" y="882"/>
                    </a:cubicBezTo>
                    <a:cubicBezTo>
                      <a:pt x="2098" y="396"/>
                      <a:pt x="1672" y="1"/>
                      <a:pt x="11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6482150" y="1665200"/>
                <a:ext cx="34225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573" extrusionOk="0">
                    <a:moveTo>
                      <a:pt x="0" y="1"/>
                    </a:moveTo>
                    <a:lnTo>
                      <a:pt x="0" y="8572"/>
                    </a:lnTo>
                    <a:lnTo>
                      <a:pt x="1368" y="8572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251900" y="1560350"/>
                <a:ext cx="186200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9332" extrusionOk="0">
                    <a:moveTo>
                      <a:pt x="5563" y="0"/>
                    </a:moveTo>
                    <a:lnTo>
                      <a:pt x="1" y="18663"/>
                    </a:lnTo>
                    <a:lnTo>
                      <a:pt x="2007" y="19332"/>
                    </a:lnTo>
                    <a:lnTo>
                      <a:pt x="7448" y="821"/>
                    </a:lnTo>
                    <a:lnTo>
                      <a:pt x="556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4649550" y="35531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Hind"/>
              <a:buNone/>
              <a:defRPr sz="1800"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6162975" y="2181600"/>
            <a:ext cx="20868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600"/>
              <a:buNone/>
              <a:defRPr sz="4600">
                <a:solidFill>
                  <a:srgbClr val="21212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 idx="2" hasCustomPrompt="1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0"/>
              <a:buNone/>
              <a:defRPr sz="12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 rot="-184338">
            <a:off x="662433" y="577129"/>
            <a:ext cx="456160" cy="524019"/>
            <a:chOff x="991175" y="3562625"/>
            <a:chExt cx="329050" cy="378000"/>
          </a:xfrm>
        </p:grpSpPr>
        <p:sp>
          <p:nvSpPr>
            <p:cNvPr id="139" name="Google Shape;139;p4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4"/>
          <p:cNvSpPr/>
          <p:nvPr/>
        </p:nvSpPr>
        <p:spPr>
          <a:xfrm>
            <a:off x="7752001" y="454024"/>
            <a:ext cx="770200" cy="770200"/>
          </a:xfrm>
          <a:custGeom>
            <a:avLst/>
            <a:gdLst/>
            <a:ahLst/>
            <a:cxnLst/>
            <a:rect l="l" t="t" r="r" b="b"/>
            <a:pathLst>
              <a:path w="22129" h="22129" extrusionOk="0">
                <a:moveTo>
                  <a:pt x="11242" y="7061"/>
                </a:moveTo>
                <a:cubicBezTo>
                  <a:pt x="13026" y="7061"/>
                  <a:pt x="14637" y="8278"/>
                  <a:pt x="15077" y="10092"/>
                </a:cubicBezTo>
                <a:cubicBezTo>
                  <a:pt x="15740" y="12744"/>
                  <a:pt x="13635" y="14991"/>
                  <a:pt x="11235" y="14991"/>
                </a:cubicBezTo>
                <a:cubicBezTo>
                  <a:pt x="10555" y="14991"/>
                  <a:pt x="9851" y="14810"/>
                  <a:pt x="9180" y="14408"/>
                </a:cubicBezTo>
                <a:cubicBezTo>
                  <a:pt x="6171" y="12584"/>
                  <a:pt x="6870" y="8025"/>
                  <a:pt x="10305" y="7174"/>
                </a:cubicBezTo>
                <a:cubicBezTo>
                  <a:pt x="10619" y="7097"/>
                  <a:pt x="10933" y="7061"/>
                  <a:pt x="11242" y="7061"/>
                </a:cubicBezTo>
                <a:close/>
                <a:moveTo>
                  <a:pt x="10244" y="0"/>
                </a:moveTo>
                <a:lnTo>
                  <a:pt x="6657" y="882"/>
                </a:lnTo>
                <a:lnTo>
                  <a:pt x="6718" y="3101"/>
                </a:lnTo>
                <a:cubicBezTo>
                  <a:pt x="5989" y="3496"/>
                  <a:pt x="5350" y="3952"/>
                  <a:pt x="4773" y="4529"/>
                </a:cubicBezTo>
                <a:lnTo>
                  <a:pt x="2645" y="3800"/>
                </a:lnTo>
                <a:lnTo>
                  <a:pt x="761" y="6961"/>
                </a:lnTo>
                <a:lnTo>
                  <a:pt x="2372" y="8511"/>
                </a:lnTo>
                <a:cubicBezTo>
                  <a:pt x="2128" y="9271"/>
                  <a:pt x="2007" y="10092"/>
                  <a:pt x="1976" y="10882"/>
                </a:cubicBezTo>
                <a:lnTo>
                  <a:pt x="1" y="11885"/>
                </a:lnTo>
                <a:lnTo>
                  <a:pt x="882" y="15472"/>
                </a:lnTo>
                <a:lnTo>
                  <a:pt x="3101" y="15411"/>
                </a:lnTo>
                <a:cubicBezTo>
                  <a:pt x="3466" y="16140"/>
                  <a:pt x="3952" y="16779"/>
                  <a:pt x="4530" y="17356"/>
                </a:cubicBezTo>
                <a:lnTo>
                  <a:pt x="3800" y="19484"/>
                </a:lnTo>
                <a:lnTo>
                  <a:pt x="6961" y="21368"/>
                </a:lnTo>
                <a:lnTo>
                  <a:pt x="8511" y="19757"/>
                </a:lnTo>
                <a:cubicBezTo>
                  <a:pt x="9271" y="20001"/>
                  <a:pt x="10092" y="20122"/>
                  <a:pt x="10882" y="20153"/>
                </a:cubicBezTo>
                <a:lnTo>
                  <a:pt x="11885" y="22128"/>
                </a:lnTo>
                <a:lnTo>
                  <a:pt x="15472" y="21277"/>
                </a:lnTo>
                <a:lnTo>
                  <a:pt x="15411" y="19028"/>
                </a:lnTo>
                <a:cubicBezTo>
                  <a:pt x="16141" y="18663"/>
                  <a:pt x="16779" y="18177"/>
                  <a:pt x="17357" y="17630"/>
                </a:cubicBezTo>
                <a:lnTo>
                  <a:pt x="19484" y="18329"/>
                </a:lnTo>
                <a:lnTo>
                  <a:pt x="21369" y="15168"/>
                </a:lnTo>
                <a:lnTo>
                  <a:pt x="19758" y="13617"/>
                </a:lnTo>
                <a:cubicBezTo>
                  <a:pt x="20001" y="12858"/>
                  <a:pt x="20123" y="12037"/>
                  <a:pt x="20153" y="11247"/>
                </a:cubicBezTo>
                <a:lnTo>
                  <a:pt x="22129" y="10244"/>
                </a:lnTo>
                <a:lnTo>
                  <a:pt x="21278" y="6657"/>
                </a:lnTo>
                <a:lnTo>
                  <a:pt x="19028" y="6718"/>
                </a:lnTo>
                <a:cubicBezTo>
                  <a:pt x="18664" y="5988"/>
                  <a:pt x="18177" y="5350"/>
                  <a:pt x="17630" y="4772"/>
                </a:cubicBezTo>
                <a:lnTo>
                  <a:pt x="18329" y="2645"/>
                </a:lnTo>
                <a:lnTo>
                  <a:pt x="15168" y="760"/>
                </a:lnTo>
                <a:lnTo>
                  <a:pt x="13618" y="2371"/>
                </a:lnTo>
                <a:cubicBezTo>
                  <a:pt x="12858" y="2128"/>
                  <a:pt x="12037" y="2006"/>
                  <a:pt x="11247" y="1976"/>
                </a:cubicBezTo>
                <a:lnTo>
                  <a:pt x="10244" y="0"/>
                </a:lnTo>
                <a:close/>
              </a:path>
            </a:pathLst>
          </a:custGeom>
          <a:solidFill>
            <a:srgbClr val="E0E0E0">
              <a:alpha val="3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subTitle" idx="1"/>
          </p:nvPr>
        </p:nvSpPr>
        <p:spPr>
          <a:xfrm>
            <a:off x="756600" y="1415400"/>
            <a:ext cx="7630800" cy="318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20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20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 rot="2123671">
            <a:off x="7940127" y="584884"/>
            <a:ext cx="567938" cy="652425"/>
            <a:chOff x="991175" y="3562625"/>
            <a:chExt cx="329050" cy="378000"/>
          </a:xfrm>
        </p:grpSpPr>
        <p:sp>
          <p:nvSpPr>
            <p:cNvPr id="169" name="Google Shape;169;p6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585626" y="579196"/>
            <a:ext cx="818433" cy="818388"/>
            <a:chOff x="2948201" y="3788666"/>
            <a:chExt cx="450728" cy="450728"/>
          </a:xfrm>
        </p:grpSpPr>
        <p:sp>
          <p:nvSpPr>
            <p:cNvPr id="178" name="Google Shape;178;p6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7"/>
          <p:cNvGrpSpPr/>
          <p:nvPr/>
        </p:nvGrpSpPr>
        <p:grpSpPr>
          <a:xfrm>
            <a:off x="6536418" y="3671945"/>
            <a:ext cx="723374" cy="723374"/>
            <a:chOff x="2948201" y="3788666"/>
            <a:chExt cx="450728" cy="450728"/>
          </a:xfrm>
        </p:grpSpPr>
        <p:sp>
          <p:nvSpPr>
            <p:cNvPr id="183" name="Google Shape;183;p7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/>
          <p:nvPr/>
        </p:nvSpPr>
        <p:spPr>
          <a:xfrm rot="-8100000">
            <a:off x="6686071" y="980985"/>
            <a:ext cx="1738758" cy="1143490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subTitle" idx="1"/>
          </p:nvPr>
        </p:nvSpPr>
        <p:spPr>
          <a:xfrm>
            <a:off x="5134900" y="2074975"/>
            <a:ext cx="2903100" cy="1338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None/>
              <a:defRPr sz="16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/>
          <p:nvPr/>
        </p:nvSpPr>
        <p:spPr>
          <a:xfrm>
            <a:off x="4937405" y="40624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9"/>
          <p:cNvGrpSpPr/>
          <p:nvPr/>
        </p:nvGrpSpPr>
        <p:grpSpPr>
          <a:xfrm>
            <a:off x="4518226" y="3934116"/>
            <a:ext cx="450728" cy="450728"/>
            <a:chOff x="2948201" y="3788666"/>
            <a:chExt cx="450728" cy="450728"/>
          </a:xfrm>
        </p:grpSpPr>
        <p:sp>
          <p:nvSpPr>
            <p:cNvPr id="427" name="Google Shape;427;p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9"/>
          <p:cNvSpPr/>
          <p:nvPr/>
        </p:nvSpPr>
        <p:spPr>
          <a:xfrm rot="-8100000">
            <a:off x="6542439" y="941222"/>
            <a:ext cx="1738681" cy="1143439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9"/>
          <p:cNvGrpSpPr/>
          <p:nvPr/>
        </p:nvGrpSpPr>
        <p:grpSpPr>
          <a:xfrm rot="-900422">
            <a:off x="686526" y="712216"/>
            <a:ext cx="818901" cy="807182"/>
            <a:chOff x="2786800" y="3847650"/>
            <a:chExt cx="607925" cy="590950"/>
          </a:xfrm>
        </p:grpSpPr>
        <p:sp>
          <p:nvSpPr>
            <p:cNvPr id="431" name="Google Shape;431;p9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1532450" y="3267225"/>
            <a:ext cx="2536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32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None/>
              <a:defRPr sz="4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ubTitle" idx="1"/>
          </p:nvPr>
        </p:nvSpPr>
        <p:spPr>
          <a:xfrm>
            <a:off x="4572000" y="1972725"/>
            <a:ext cx="3858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100"/>
              <a:buNone/>
              <a:defRPr sz="21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2"/>
          </p:nvPr>
        </p:nvSpPr>
        <p:spPr>
          <a:xfrm>
            <a:off x="4572000" y="2491275"/>
            <a:ext cx="38589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>
                <a:solidFill>
                  <a:srgbClr val="21212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  <a:defRPr>
                <a:solidFill>
                  <a:srgbClr val="21212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400"/>
              <a:buChar char="■"/>
              <a:defRPr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"/>
          <p:cNvSpPr/>
          <p:nvPr/>
        </p:nvSpPr>
        <p:spPr>
          <a:xfrm rot="8835598" flipH="1">
            <a:off x="3286364" y="365803"/>
            <a:ext cx="1922818" cy="1264536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29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1"/>
          <p:cNvSpPr/>
          <p:nvPr/>
        </p:nvSpPr>
        <p:spPr>
          <a:xfrm rot="-3694726">
            <a:off x="642232" y="3560650"/>
            <a:ext cx="767261" cy="767229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11"/>
          <p:cNvGrpSpPr/>
          <p:nvPr/>
        </p:nvGrpSpPr>
        <p:grpSpPr>
          <a:xfrm rot="-3694727">
            <a:off x="1309541" y="4040494"/>
            <a:ext cx="509680" cy="509741"/>
            <a:chOff x="2948201" y="3788666"/>
            <a:chExt cx="450728" cy="450728"/>
          </a:xfrm>
        </p:grpSpPr>
        <p:sp>
          <p:nvSpPr>
            <p:cNvPr id="455" name="Google Shape;455;p11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1"/>
          <p:cNvSpPr/>
          <p:nvPr/>
        </p:nvSpPr>
        <p:spPr>
          <a:xfrm rot="9397994">
            <a:off x="6877734" y="3716981"/>
            <a:ext cx="1504400" cy="1014743"/>
          </a:xfrm>
          <a:custGeom>
            <a:avLst/>
            <a:gdLst/>
            <a:ahLst/>
            <a:cxnLst/>
            <a:rect l="l" t="t" r="r" b="b"/>
            <a:pathLst>
              <a:path w="6412" h="4325" extrusionOk="0">
                <a:moveTo>
                  <a:pt x="3237" y="0"/>
                </a:moveTo>
                <a:cubicBezTo>
                  <a:pt x="2968" y="0"/>
                  <a:pt x="2697" y="37"/>
                  <a:pt x="2432" y="113"/>
                </a:cubicBezTo>
                <a:cubicBezTo>
                  <a:pt x="1733" y="356"/>
                  <a:pt x="1125" y="782"/>
                  <a:pt x="639" y="1329"/>
                </a:cubicBezTo>
                <a:cubicBezTo>
                  <a:pt x="152" y="1876"/>
                  <a:pt x="0" y="2636"/>
                  <a:pt x="183" y="3335"/>
                </a:cubicBezTo>
                <a:cubicBezTo>
                  <a:pt x="386" y="3919"/>
                  <a:pt x="950" y="4291"/>
                  <a:pt x="1556" y="4291"/>
                </a:cubicBezTo>
                <a:cubicBezTo>
                  <a:pt x="1675" y="4291"/>
                  <a:pt x="1795" y="4277"/>
                  <a:pt x="1915" y="4247"/>
                </a:cubicBezTo>
                <a:cubicBezTo>
                  <a:pt x="2280" y="4125"/>
                  <a:pt x="2554" y="3852"/>
                  <a:pt x="2949" y="3791"/>
                </a:cubicBezTo>
                <a:cubicBezTo>
                  <a:pt x="3012" y="3778"/>
                  <a:pt x="3074" y="3773"/>
                  <a:pt x="3136" y="3773"/>
                </a:cubicBezTo>
                <a:cubicBezTo>
                  <a:pt x="3665" y="3773"/>
                  <a:pt x="4137" y="4199"/>
                  <a:pt x="4681" y="4308"/>
                </a:cubicBezTo>
                <a:cubicBezTo>
                  <a:pt x="4747" y="4319"/>
                  <a:pt x="4812" y="4325"/>
                  <a:pt x="4877" y="4325"/>
                </a:cubicBezTo>
                <a:cubicBezTo>
                  <a:pt x="5684" y="4325"/>
                  <a:pt x="6412" y="3482"/>
                  <a:pt x="6383" y="2666"/>
                </a:cubicBezTo>
                <a:cubicBezTo>
                  <a:pt x="6383" y="1755"/>
                  <a:pt x="5624" y="1055"/>
                  <a:pt x="4924" y="539"/>
                </a:cubicBezTo>
                <a:cubicBezTo>
                  <a:pt x="4422" y="183"/>
                  <a:pt x="3833" y="0"/>
                  <a:pt x="3237" y="0"/>
                </a:cubicBezTo>
                <a:close/>
              </a:path>
            </a:pathLst>
          </a:custGeom>
          <a:solidFill>
            <a:srgbClr val="E0E0E0">
              <a:alpha val="2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1"/>
          <p:cNvSpPr txBox="1">
            <a:spLocks noGrp="1"/>
          </p:cNvSpPr>
          <p:nvPr>
            <p:ph type="title" hasCustomPrompt="1"/>
          </p:nvPr>
        </p:nvSpPr>
        <p:spPr>
          <a:xfrm>
            <a:off x="1377475" y="1765500"/>
            <a:ext cx="63891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10300">
                <a:solidFill>
                  <a:srgbClr val="21212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0"/>
              <a:buNone/>
              <a:defRPr sz="9000">
                <a:solidFill>
                  <a:srgbClr val="21212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11"/>
          <p:cNvSpPr txBox="1">
            <a:spLocks noGrp="1"/>
          </p:cNvSpPr>
          <p:nvPr>
            <p:ph type="subTitle" idx="1"/>
          </p:nvPr>
        </p:nvSpPr>
        <p:spPr>
          <a:xfrm>
            <a:off x="1377425" y="3069625"/>
            <a:ext cx="6389100" cy="390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17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  <a:defRPr sz="20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 rot="316148">
            <a:off x="7570830" y="480834"/>
            <a:ext cx="818870" cy="807208"/>
            <a:chOff x="2786800" y="3847650"/>
            <a:chExt cx="607925" cy="590950"/>
          </a:xfrm>
        </p:grpSpPr>
        <p:sp>
          <p:nvSpPr>
            <p:cNvPr id="463" name="Google Shape;463;p13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0E0E0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13"/>
          <p:cNvSpPr/>
          <p:nvPr/>
        </p:nvSpPr>
        <p:spPr>
          <a:xfrm rot="-10325680">
            <a:off x="558384" y="451163"/>
            <a:ext cx="1372769" cy="902798"/>
          </a:xfrm>
          <a:custGeom>
            <a:avLst/>
            <a:gdLst/>
            <a:ahLst/>
            <a:cxnLst/>
            <a:rect l="l" t="t" r="r" b="b"/>
            <a:pathLst>
              <a:path w="21916" h="14413" extrusionOk="0">
                <a:moveTo>
                  <a:pt x="17442" y="1"/>
                </a:moveTo>
                <a:cubicBezTo>
                  <a:pt x="16743" y="1"/>
                  <a:pt x="16031" y="157"/>
                  <a:pt x="15472" y="431"/>
                </a:cubicBezTo>
                <a:cubicBezTo>
                  <a:pt x="14104" y="1099"/>
                  <a:pt x="13162" y="2376"/>
                  <a:pt x="12250" y="3561"/>
                </a:cubicBezTo>
                <a:cubicBezTo>
                  <a:pt x="11307" y="4777"/>
                  <a:pt x="10274" y="5993"/>
                  <a:pt x="8815" y="6510"/>
                </a:cubicBezTo>
                <a:cubicBezTo>
                  <a:pt x="8221" y="6708"/>
                  <a:pt x="7609" y="6767"/>
                  <a:pt x="6988" y="6767"/>
                </a:cubicBezTo>
                <a:cubicBezTo>
                  <a:pt x="6046" y="6767"/>
                  <a:pt x="5081" y="6630"/>
                  <a:pt x="4125" y="6630"/>
                </a:cubicBezTo>
                <a:cubicBezTo>
                  <a:pt x="4067" y="6630"/>
                  <a:pt x="4009" y="6630"/>
                  <a:pt x="3952" y="6631"/>
                </a:cubicBezTo>
                <a:cubicBezTo>
                  <a:pt x="2310" y="6631"/>
                  <a:pt x="395" y="7422"/>
                  <a:pt x="152" y="9033"/>
                </a:cubicBezTo>
                <a:cubicBezTo>
                  <a:pt x="0" y="9975"/>
                  <a:pt x="304" y="10917"/>
                  <a:pt x="973" y="11616"/>
                </a:cubicBezTo>
                <a:cubicBezTo>
                  <a:pt x="1611" y="12224"/>
                  <a:pt x="2371" y="12741"/>
                  <a:pt x="3222" y="13075"/>
                </a:cubicBezTo>
                <a:cubicBezTo>
                  <a:pt x="5380" y="13957"/>
                  <a:pt x="7721" y="14413"/>
                  <a:pt x="10061" y="14413"/>
                </a:cubicBezTo>
                <a:cubicBezTo>
                  <a:pt x="13101" y="14352"/>
                  <a:pt x="15958" y="12893"/>
                  <a:pt x="17782" y="10461"/>
                </a:cubicBezTo>
                <a:cubicBezTo>
                  <a:pt x="19545" y="8030"/>
                  <a:pt x="21915" y="3805"/>
                  <a:pt x="19849" y="1099"/>
                </a:cubicBezTo>
                <a:lnTo>
                  <a:pt x="19879" y="1099"/>
                </a:lnTo>
                <a:cubicBezTo>
                  <a:pt x="19430" y="327"/>
                  <a:pt x="18450" y="1"/>
                  <a:pt x="17442" y="1"/>
                </a:cubicBezTo>
                <a:close/>
              </a:path>
            </a:pathLst>
          </a:custGeom>
          <a:solidFill>
            <a:srgbClr val="E0E0E0">
              <a:alpha val="4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None/>
              <a:defRPr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Karla"/>
              <a:buNone/>
              <a:defRPr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2" hasCustomPrompt="1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3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4" hasCustomPrompt="1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5"/>
          </p:nvPr>
        </p:nvSpPr>
        <p:spPr>
          <a:xfrm>
            <a:off x="39886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6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7" hasCustomPrompt="1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8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9"/>
          </p:nvPr>
        </p:nvSpPr>
        <p:spPr>
          <a:xfrm>
            <a:off x="6642350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785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4"/>
          </p:nvPr>
        </p:nvSpPr>
        <p:spPr>
          <a:xfrm>
            <a:off x="1326225" y="34010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15"/>
          </p:nvPr>
        </p:nvSpPr>
        <p:spPr>
          <a:xfrm>
            <a:off x="1326225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6" hasCustomPrompt="1"/>
          </p:nvPr>
        </p:nvSpPr>
        <p:spPr>
          <a:xfrm>
            <a:off x="3388994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7"/>
          </p:nvPr>
        </p:nvSpPr>
        <p:spPr>
          <a:xfrm>
            <a:off x="39886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18"/>
          </p:nvPr>
        </p:nvSpPr>
        <p:spPr>
          <a:xfrm>
            <a:off x="3988651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42700" y="33152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Karla"/>
              <a:buNone/>
              <a:defRPr sz="3000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20"/>
          </p:nvPr>
        </p:nvSpPr>
        <p:spPr>
          <a:xfrm>
            <a:off x="6642350" y="34010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2100" b="1">
                <a:solidFill>
                  <a:srgbClr val="21212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800"/>
              <a:buFont typeface="Karla"/>
              <a:buNone/>
              <a:defRPr sz="1800" b="1">
                <a:solidFill>
                  <a:srgbClr val="21212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21"/>
          </p:nvPr>
        </p:nvSpPr>
        <p:spPr>
          <a:xfrm>
            <a:off x="6642350" y="3747700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 sz="14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ind"/>
              <a:buNone/>
              <a:defRPr>
                <a:solidFill>
                  <a:srgbClr val="21212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 b="1">
                <a:latin typeface="Anaheim"/>
                <a:ea typeface="Anaheim"/>
                <a:cs typeface="Anaheim"/>
                <a:sym typeface="Anahe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naheim"/>
              <a:buNone/>
              <a:defRPr sz="28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Char char="●"/>
              <a:defRPr sz="1800"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●"/>
              <a:defRPr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vvic"/>
              <a:buChar char="○"/>
              <a:defRPr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vvic"/>
              <a:buChar char="■"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7" r:id="rId11"/>
    <p:sldLayoutId id="2147483668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hands-on-guide-to-market-basket-analysis-with-python-cod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thondata.com/market-basket-analysis-with-python-and-panda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1" name="Google Shape;1971;p35"/>
          <p:cNvGrpSpPr/>
          <p:nvPr/>
        </p:nvGrpSpPr>
        <p:grpSpPr>
          <a:xfrm>
            <a:off x="1035075" y="1130361"/>
            <a:ext cx="7744619" cy="3679081"/>
            <a:chOff x="1035075" y="1130361"/>
            <a:chExt cx="7744619" cy="3679081"/>
          </a:xfrm>
        </p:grpSpPr>
        <p:sp>
          <p:nvSpPr>
            <p:cNvPr id="1972" name="Google Shape;1972;p35"/>
            <p:cNvSpPr/>
            <p:nvPr/>
          </p:nvSpPr>
          <p:spPr>
            <a:xfrm>
              <a:off x="1035075" y="4531341"/>
              <a:ext cx="6453474" cy="5315"/>
            </a:xfrm>
            <a:custGeom>
              <a:avLst/>
              <a:gdLst/>
              <a:ahLst/>
              <a:cxnLst/>
              <a:rect l="l" t="t" r="r" b="b"/>
              <a:pathLst>
                <a:path w="259854" h="214" extrusionOk="0">
                  <a:moveTo>
                    <a:pt x="129942" y="0"/>
                  </a:moveTo>
                  <a:cubicBezTo>
                    <a:pt x="58147" y="0"/>
                    <a:pt x="0" y="61"/>
                    <a:pt x="0" y="122"/>
                  </a:cubicBezTo>
                  <a:cubicBezTo>
                    <a:pt x="0" y="152"/>
                    <a:pt x="58208" y="213"/>
                    <a:pt x="129942" y="213"/>
                  </a:cubicBezTo>
                  <a:cubicBezTo>
                    <a:pt x="201676" y="213"/>
                    <a:pt x="259853" y="152"/>
                    <a:pt x="259853" y="122"/>
                  </a:cubicBezTo>
                  <a:cubicBezTo>
                    <a:pt x="259853" y="61"/>
                    <a:pt x="201737" y="0"/>
                    <a:pt x="129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1562088" y="3988541"/>
              <a:ext cx="262729" cy="158637"/>
            </a:xfrm>
            <a:custGeom>
              <a:avLst/>
              <a:gdLst/>
              <a:ahLst/>
              <a:cxnLst/>
              <a:rect l="l" t="t" r="r" b="b"/>
              <a:pathLst>
                <a:path w="10579" h="6387" extrusionOk="0">
                  <a:moveTo>
                    <a:pt x="5510" y="1"/>
                  </a:moveTo>
                  <a:cubicBezTo>
                    <a:pt x="4300" y="1"/>
                    <a:pt x="3097" y="222"/>
                    <a:pt x="2006" y="778"/>
                  </a:cubicBezTo>
                  <a:cubicBezTo>
                    <a:pt x="1064" y="1264"/>
                    <a:pt x="395" y="2176"/>
                    <a:pt x="213" y="3209"/>
                  </a:cubicBezTo>
                  <a:cubicBezTo>
                    <a:pt x="0" y="3969"/>
                    <a:pt x="92" y="4760"/>
                    <a:pt x="456" y="5459"/>
                  </a:cubicBezTo>
                  <a:cubicBezTo>
                    <a:pt x="758" y="6037"/>
                    <a:pt x="1372" y="6387"/>
                    <a:pt x="2006" y="6387"/>
                  </a:cubicBezTo>
                  <a:cubicBezTo>
                    <a:pt x="2138" y="6387"/>
                    <a:pt x="2271" y="6372"/>
                    <a:pt x="2402" y="6340"/>
                  </a:cubicBezTo>
                  <a:cubicBezTo>
                    <a:pt x="3161" y="6097"/>
                    <a:pt x="3587" y="5307"/>
                    <a:pt x="4195" y="4851"/>
                  </a:cubicBezTo>
                  <a:cubicBezTo>
                    <a:pt x="4880" y="4333"/>
                    <a:pt x="5710" y="4231"/>
                    <a:pt x="6564" y="4231"/>
                  </a:cubicBezTo>
                  <a:cubicBezTo>
                    <a:pt x="7113" y="4231"/>
                    <a:pt x="7672" y="4273"/>
                    <a:pt x="8207" y="4273"/>
                  </a:cubicBezTo>
                  <a:cubicBezTo>
                    <a:pt x="8291" y="4282"/>
                    <a:pt x="8374" y="4286"/>
                    <a:pt x="8457" y="4286"/>
                  </a:cubicBezTo>
                  <a:cubicBezTo>
                    <a:pt x="8950" y="4286"/>
                    <a:pt x="9432" y="4134"/>
                    <a:pt x="9849" y="3848"/>
                  </a:cubicBezTo>
                  <a:cubicBezTo>
                    <a:pt x="10578" y="3240"/>
                    <a:pt x="10456" y="1963"/>
                    <a:pt x="9818" y="1294"/>
                  </a:cubicBezTo>
                  <a:cubicBezTo>
                    <a:pt x="9180" y="595"/>
                    <a:pt x="8177" y="291"/>
                    <a:pt x="7235" y="139"/>
                  </a:cubicBezTo>
                  <a:cubicBezTo>
                    <a:pt x="6665" y="51"/>
                    <a:pt x="6087" y="1"/>
                    <a:pt x="55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1498675" y="3475338"/>
              <a:ext cx="193266" cy="379716"/>
            </a:xfrm>
            <a:custGeom>
              <a:avLst/>
              <a:gdLst/>
              <a:ahLst/>
              <a:cxnLst/>
              <a:rect l="l" t="t" r="r" b="b"/>
              <a:pathLst>
                <a:path w="7782" h="15288" extrusionOk="0">
                  <a:moveTo>
                    <a:pt x="4368" y="0"/>
                  </a:moveTo>
                  <a:cubicBezTo>
                    <a:pt x="4219" y="0"/>
                    <a:pt x="4070" y="14"/>
                    <a:pt x="3921" y="41"/>
                  </a:cubicBezTo>
                  <a:cubicBezTo>
                    <a:pt x="2948" y="284"/>
                    <a:pt x="2371" y="1227"/>
                    <a:pt x="1945" y="2108"/>
                  </a:cubicBezTo>
                  <a:cubicBezTo>
                    <a:pt x="669" y="4753"/>
                    <a:pt x="30" y="7610"/>
                    <a:pt x="0" y="10528"/>
                  </a:cubicBezTo>
                  <a:cubicBezTo>
                    <a:pt x="0" y="11865"/>
                    <a:pt x="152" y="13294"/>
                    <a:pt x="942" y="14388"/>
                  </a:cubicBezTo>
                  <a:lnTo>
                    <a:pt x="942" y="14418"/>
                  </a:lnTo>
                  <a:cubicBezTo>
                    <a:pt x="1373" y="15043"/>
                    <a:pt x="2006" y="15287"/>
                    <a:pt x="2648" y="15287"/>
                  </a:cubicBezTo>
                  <a:cubicBezTo>
                    <a:pt x="3412" y="15287"/>
                    <a:pt x="4188" y="14942"/>
                    <a:pt x="4651" y="14479"/>
                  </a:cubicBezTo>
                  <a:cubicBezTo>
                    <a:pt x="5532" y="13628"/>
                    <a:pt x="5897" y="12412"/>
                    <a:pt x="6231" y="11257"/>
                  </a:cubicBezTo>
                  <a:cubicBezTo>
                    <a:pt x="6991" y="8582"/>
                    <a:pt x="7781" y="5756"/>
                    <a:pt x="7234" y="3050"/>
                  </a:cubicBezTo>
                  <a:cubicBezTo>
                    <a:pt x="7082" y="2199"/>
                    <a:pt x="6718" y="1439"/>
                    <a:pt x="6170" y="801"/>
                  </a:cubicBezTo>
                  <a:cubicBezTo>
                    <a:pt x="5697" y="278"/>
                    <a:pt x="5041" y="0"/>
                    <a:pt x="43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1169494" y="3586463"/>
              <a:ext cx="316721" cy="313673"/>
            </a:xfrm>
            <a:custGeom>
              <a:avLst/>
              <a:gdLst/>
              <a:ahLst/>
              <a:cxnLst/>
              <a:rect l="l" t="t" r="r" b="b"/>
              <a:pathLst>
                <a:path w="12753" h="12629" extrusionOk="0">
                  <a:moveTo>
                    <a:pt x="11642" y="11768"/>
                  </a:moveTo>
                  <a:lnTo>
                    <a:pt x="11623" y="11793"/>
                  </a:lnTo>
                  <a:lnTo>
                    <a:pt x="11623" y="11793"/>
                  </a:lnTo>
                  <a:cubicBezTo>
                    <a:pt x="11629" y="11784"/>
                    <a:pt x="11636" y="11776"/>
                    <a:pt x="11642" y="11768"/>
                  </a:cubicBezTo>
                  <a:close/>
                  <a:moveTo>
                    <a:pt x="11607" y="11812"/>
                  </a:moveTo>
                  <a:lnTo>
                    <a:pt x="11521" y="11920"/>
                  </a:lnTo>
                  <a:cubicBezTo>
                    <a:pt x="11550" y="11884"/>
                    <a:pt x="11579" y="11848"/>
                    <a:pt x="11607" y="11812"/>
                  </a:cubicBezTo>
                  <a:close/>
                  <a:moveTo>
                    <a:pt x="2629" y="0"/>
                  </a:moveTo>
                  <a:cubicBezTo>
                    <a:pt x="2554" y="0"/>
                    <a:pt x="2478" y="2"/>
                    <a:pt x="2402" y="5"/>
                  </a:cubicBezTo>
                  <a:cubicBezTo>
                    <a:pt x="1612" y="35"/>
                    <a:pt x="912" y="461"/>
                    <a:pt x="517" y="1130"/>
                  </a:cubicBezTo>
                  <a:cubicBezTo>
                    <a:pt x="1" y="2133"/>
                    <a:pt x="517" y="3318"/>
                    <a:pt x="1034" y="4291"/>
                  </a:cubicBezTo>
                  <a:cubicBezTo>
                    <a:pt x="2007" y="6023"/>
                    <a:pt x="3071" y="7695"/>
                    <a:pt x="4286" y="9245"/>
                  </a:cubicBezTo>
                  <a:cubicBezTo>
                    <a:pt x="5259" y="10491"/>
                    <a:pt x="6353" y="11738"/>
                    <a:pt x="7843" y="12285"/>
                  </a:cubicBezTo>
                  <a:cubicBezTo>
                    <a:pt x="8446" y="12506"/>
                    <a:pt x="9054" y="12628"/>
                    <a:pt x="9616" y="12628"/>
                  </a:cubicBezTo>
                  <a:cubicBezTo>
                    <a:pt x="10426" y="12628"/>
                    <a:pt x="11142" y="12376"/>
                    <a:pt x="11613" y="11804"/>
                  </a:cubicBezTo>
                  <a:lnTo>
                    <a:pt x="11613" y="11804"/>
                  </a:lnTo>
                  <a:cubicBezTo>
                    <a:pt x="11611" y="11807"/>
                    <a:pt x="11609" y="11809"/>
                    <a:pt x="11607" y="11812"/>
                  </a:cubicBezTo>
                  <a:lnTo>
                    <a:pt x="11607" y="11812"/>
                  </a:lnTo>
                  <a:lnTo>
                    <a:pt x="11623" y="11793"/>
                  </a:lnTo>
                  <a:lnTo>
                    <a:pt x="11623" y="11793"/>
                  </a:lnTo>
                  <a:cubicBezTo>
                    <a:pt x="11619" y="11797"/>
                    <a:pt x="11616" y="11801"/>
                    <a:pt x="11613" y="11804"/>
                  </a:cubicBezTo>
                  <a:lnTo>
                    <a:pt x="11613" y="11804"/>
                  </a:lnTo>
                  <a:cubicBezTo>
                    <a:pt x="12566" y="10563"/>
                    <a:pt x="12753" y="8802"/>
                    <a:pt x="12311" y="7270"/>
                  </a:cubicBezTo>
                  <a:cubicBezTo>
                    <a:pt x="11764" y="5719"/>
                    <a:pt x="10821" y="4352"/>
                    <a:pt x="9545" y="3288"/>
                  </a:cubicBezTo>
                  <a:cubicBezTo>
                    <a:pt x="8116" y="2011"/>
                    <a:pt x="6414" y="1008"/>
                    <a:pt x="4621" y="370"/>
                  </a:cubicBezTo>
                  <a:cubicBezTo>
                    <a:pt x="3964" y="124"/>
                    <a:pt x="3308" y="0"/>
                    <a:pt x="262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1519043" y="4035957"/>
              <a:ext cx="181196" cy="317672"/>
            </a:xfrm>
            <a:custGeom>
              <a:avLst/>
              <a:gdLst/>
              <a:ahLst/>
              <a:cxnLst/>
              <a:rect l="l" t="t" r="r" b="b"/>
              <a:pathLst>
                <a:path w="7296" h="12790" extrusionOk="0">
                  <a:moveTo>
                    <a:pt x="6977" y="1"/>
                  </a:moveTo>
                  <a:cubicBezTo>
                    <a:pt x="6870" y="1"/>
                    <a:pt x="6764" y="9"/>
                    <a:pt x="6657" y="24"/>
                  </a:cubicBezTo>
                  <a:cubicBezTo>
                    <a:pt x="6050" y="85"/>
                    <a:pt x="5502" y="236"/>
                    <a:pt x="4955" y="480"/>
                  </a:cubicBezTo>
                  <a:cubicBezTo>
                    <a:pt x="4165" y="844"/>
                    <a:pt x="3466" y="1392"/>
                    <a:pt x="2919" y="2091"/>
                  </a:cubicBezTo>
                  <a:cubicBezTo>
                    <a:pt x="2280" y="2911"/>
                    <a:pt x="1733" y="3854"/>
                    <a:pt x="1338" y="4826"/>
                  </a:cubicBezTo>
                  <a:cubicBezTo>
                    <a:pt x="943" y="5829"/>
                    <a:pt x="639" y="6832"/>
                    <a:pt x="457" y="7866"/>
                  </a:cubicBezTo>
                  <a:cubicBezTo>
                    <a:pt x="274" y="8717"/>
                    <a:pt x="153" y="9568"/>
                    <a:pt x="92" y="10419"/>
                  </a:cubicBezTo>
                  <a:cubicBezTo>
                    <a:pt x="62" y="11149"/>
                    <a:pt x="31" y="11756"/>
                    <a:pt x="31" y="12152"/>
                  </a:cubicBezTo>
                  <a:cubicBezTo>
                    <a:pt x="1" y="12364"/>
                    <a:pt x="1" y="12577"/>
                    <a:pt x="31" y="12790"/>
                  </a:cubicBezTo>
                  <a:cubicBezTo>
                    <a:pt x="92" y="12577"/>
                    <a:pt x="122" y="12364"/>
                    <a:pt x="122" y="12152"/>
                  </a:cubicBezTo>
                  <a:cubicBezTo>
                    <a:pt x="183" y="11696"/>
                    <a:pt x="244" y="11118"/>
                    <a:pt x="305" y="10419"/>
                  </a:cubicBezTo>
                  <a:cubicBezTo>
                    <a:pt x="366" y="9750"/>
                    <a:pt x="487" y="8838"/>
                    <a:pt x="669" y="7896"/>
                  </a:cubicBezTo>
                  <a:cubicBezTo>
                    <a:pt x="913" y="6893"/>
                    <a:pt x="1217" y="5890"/>
                    <a:pt x="1581" y="4917"/>
                  </a:cubicBezTo>
                  <a:cubicBezTo>
                    <a:pt x="1977" y="3945"/>
                    <a:pt x="2493" y="3033"/>
                    <a:pt x="3101" y="2212"/>
                  </a:cubicBezTo>
                  <a:cubicBezTo>
                    <a:pt x="3618" y="1544"/>
                    <a:pt x="4287" y="996"/>
                    <a:pt x="5046" y="632"/>
                  </a:cubicBezTo>
                  <a:cubicBezTo>
                    <a:pt x="5533" y="358"/>
                    <a:pt x="6080" y="206"/>
                    <a:pt x="6657" y="115"/>
                  </a:cubicBezTo>
                  <a:cubicBezTo>
                    <a:pt x="6870" y="115"/>
                    <a:pt x="7083" y="85"/>
                    <a:pt x="7296" y="24"/>
                  </a:cubicBezTo>
                  <a:cubicBezTo>
                    <a:pt x="7189" y="9"/>
                    <a:pt x="7083" y="1"/>
                    <a:pt x="69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1519813" y="3613760"/>
              <a:ext cx="83048" cy="706652"/>
            </a:xfrm>
            <a:custGeom>
              <a:avLst/>
              <a:gdLst/>
              <a:ahLst/>
              <a:cxnLst/>
              <a:rect l="l" t="t" r="r" b="b"/>
              <a:pathLst>
                <a:path w="3344" h="28451" extrusionOk="0">
                  <a:moveTo>
                    <a:pt x="3344" y="0"/>
                  </a:moveTo>
                  <a:cubicBezTo>
                    <a:pt x="3283" y="91"/>
                    <a:pt x="3253" y="183"/>
                    <a:pt x="3222" y="274"/>
                  </a:cubicBezTo>
                  <a:cubicBezTo>
                    <a:pt x="3161" y="487"/>
                    <a:pt x="3101" y="760"/>
                    <a:pt x="2979" y="1064"/>
                  </a:cubicBezTo>
                  <a:cubicBezTo>
                    <a:pt x="2888" y="1398"/>
                    <a:pt x="2766" y="1854"/>
                    <a:pt x="2645" y="2371"/>
                  </a:cubicBezTo>
                  <a:cubicBezTo>
                    <a:pt x="2523" y="2857"/>
                    <a:pt x="2371" y="3435"/>
                    <a:pt x="2249" y="4073"/>
                  </a:cubicBezTo>
                  <a:cubicBezTo>
                    <a:pt x="1520" y="7386"/>
                    <a:pt x="1003" y="10730"/>
                    <a:pt x="669" y="14104"/>
                  </a:cubicBezTo>
                  <a:cubicBezTo>
                    <a:pt x="213" y="18055"/>
                    <a:pt x="31" y="21642"/>
                    <a:pt x="0" y="24256"/>
                  </a:cubicBezTo>
                  <a:cubicBezTo>
                    <a:pt x="0" y="25532"/>
                    <a:pt x="0" y="26596"/>
                    <a:pt x="61" y="27326"/>
                  </a:cubicBezTo>
                  <a:cubicBezTo>
                    <a:pt x="61" y="27660"/>
                    <a:pt x="91" y="27934"/>
                    <a:pt x="122" y="28147"/>
                  </a:cubicBezTo>
                  <a:lnTo>
                    <a:pt x="122" y="27326"/>
                  </a:lnTo>
                  <a:cubicBezTo>
                    <a:pt x="122" y="26596"/>
                    <a:pt x="122" y="25532"/>
                    <a:pt x="152" y="24256"/>
                  </a:cubicBezTo>
                  <a:cubicBezTo>
                    <a:pt x="243" y="21642"/>
                    <a:pt x="456" y="18845"/>
                    <a:pt x="882" y="14924"/>
                  </a:cubicBezTo>
                  <a:cubicBezTo>
                    <a:pt x="1307" y="11216"/>
                    <a:pt x="1824" y="6900"/>
                    <a:pt x="2401" y="4104"/>
                  </a:cubicBezTo>
                  <a:cubicBezTo>
                    <a:pt x="2523" y="3465"/>
                    <a:pt x="2645" y="2888"/>
                    <a:pt x="2797" y="2401"/>
                  </a:cubicBezTo>
                  <a:cubicBezTo>
                    <a:pt x="2918" y="1885"/>
                    <a:pt x="2979" y="1459"/>
                    <a:pt x="3101" y="1094"/>
                  </a:cubicBezTo>
                  <a:cubicBezTo>
                    <a:pt x="3192" y="760"/>
                    <a:pt x="3222" y="517"/>
                    <a:pt x="3283" y="304"/>
                  </a:cubicBezTo>
                  <a:cubicBezTo>
                    <a:pt x="3313" y="183"/>
                    <a:pt x="3313" y="91"/>
                    <a:pt x="3344" y="0"/>
                  </a:cubicBezTo>
                  <a:close/>
                  <a:moveTo>
                    <a:pt x="122" y="28147"/>
                  </a:moveTo>
                  <a:cubicBezTo>
                    <a:pt x="91" y="28268"/>
                    <a:pt x="122" y="28359"/>
                    <a:pt x="122" y="28450"/>
                  </a:cubicBezTo>
                  <a:cubicBezTo>
                    <a:pt x="152" y="28359"/>
                    <a:pt x="152" y="28238"/>
                    <a:pt x="122" y="2814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1293312" y="3665845"/>
              <a:ext cx="231015" cy="482444"/>
            </a:xfrm>
            <a:custGeom>
              <a:avLst/>
              <a:gdLst/>
              <a:ahLst/>
              <a:cxnLst/>
              <a:rect l="l" t="t" r="r" b="b"/>
              <a:pathLst>
                <a:path w="9302" h="19424" extrusionOk="0">
                  <a:moveTo>
                    <a:pt x="0" y="0"/>
                  </a:moveTo>
                  <a:lnTo>
                    <a:pt x="0" y="0"/>
                  </a:lnTo>
                  <a:cubicBezTo>
                    <a:pt x="852" y="669"/>
                    <a:pt x="1672" y="1399"/>
                    <a:pt x="2432" y="2159"/>
                  </a:cubicBezTo>
                  <a:cubicBezTo>
                    <a:pt x="4165" y="4104"/>
                    <a:pt x="5563" y="6323"/>
                    <a:pt x="6566" y="8724"/>
                  </a:cubicBezTo>
                  <a:cubicBezTo>
                    <a:pt x="7143" y="10031"/>
                    <a:pt x="7630" y="11399"/>
                    <a:pt x="8025" y="12767"/>
                  </a:cubicBezTo>
                  <a:cubicBezTo>
                    <a:pt x="8390" y="14043"/>
                    <a:pt x="8633" y="15198"/>
                    <a:pt x="8815" y="16201"/>
                  </a:cubicBezTo>
                  <a:cubicBezTo>
                    <a:pt x="9028" y="17174"/>
                    <a:pt x="9119" y="17995"/>
                    <a:pt x="9180" y="18542"/>
                  </a:cubicBezTo>
                  <a:cubicBezTo>
                    <a:pt x="9180" y="18846"/>
                    <a:pt x="9210" y="19119"/>
                    <a:pt x="9271" y="19423"/>
                  </a:cubicBezTo>
                  <a:cubicBezTo>
                    <a:pt x="9302" y="19119"/>
                    <a:pt x="9302" y="18846"/>
                    <a:pt x="9271" y="18542"/>
                  </a:cubicBezTo>
                  <a:cubicBezTo>
                    <a:pt x="9210" y="17752"/>
                    <a:pt x="9119" y="16961"/>
                    <a:pt x="8998" y="16171"/>
                  </a:cubicBezTo>
                  <a:cubicBezTo>
                    <a:pt x="8815" y="15016"/>
                    <a:pt x="8542" y="13861"/>
                    <a:pt x="8238" y="12736"/>
                  </a:cubicBezTo>
                  <a:cubicBezTo>
                    <a:pt x="7873" y="11338"/>
                    <a:pt x="7387" y="9970"/>
                    <a:pt x="6809" y="8633"/>
                  </a:cubicBezTo>
                  <a:cubicBezTo>
                    <a:pt x="5806" y="6201"/>
                    <a:pt x="4347" y="3982"/>
                    <a:pt x="2554" y="2037"/>
                  </a:cubicBezTo>
                  <a:cubicBezTo>
                    <a:pt x="2250" y="1703"/>
                    <a:pt x="1915" y="1399"/>
                    <a:pt x="1551" y="1125"/>
                  </a:cubicBezTo>
                  <a:cubicBezTo>
                    <a:pt x="1399" y="1004"/>
                    <a:pt x="1277" y="852"/>
                    <a:pt x="1125" y="730"/>
                  </a:cubicBezTo>
                  <a:lnTo>
                    <a:pt x="760" y="487"/>
                  </a:lnTo>
                  <a:cubicBezTo>
                    <a:pt x="517" y="304"/>
                    <a:pt x="274" y="152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1356725" y="4451770"/>
              <a:ext cx="338203" cy="236329"/>
            </a:xfrm>
            <a:custGeom>
              <a:avLst/>
              <a:gdLst/>
              <a:ahLst/>
              <a:cxnLst/>
              <a:rect l="l" t="t" r="r" b="b"/>
              <a:pathLst>
                <a:path w="13618" h="9515" extrusionOk="0">
                  <a:moveTo>
                    <a:pt x="1" y="0"/>
                  </a:moveTo>
                  <a:lnTo>
                    <a:pt x="700" y="9514"/>
                  </a:lnTo>
                  <a:lnTo>
                    <a:pt x="12919" y="9514"/>
                  </a:lnTo>
                  <a:lnTo>
                    <a:pt x="136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1327291" y="4358901"/>
              <a:ext cx="403867" cy="92892"/>
            </a:xfrm>
            <a:custGeom>
              <a:avLst/>
              <a:gdLst/>
              <a:ahLst/>
              <a:cxnLst/>
              <a:rect l="l" t="t" r="r" b="b"/>
              <a:pathLst>
                <a:path w="16262" h="3740" extrusionOk="0">
                  <a:moveTo>
                    <a:pt x="0" y="1"/>
                  </a:moveTo>
                  <a:lnTo>
                    <a:pt x="0" y="3739"/>
                  </a:lnTo>
                  <a:lnTo>
                    <a:pt x="16262" y="3739"/>
                  </a:lnTo>
                  <a:lnTo>
                    <a:pt x="1626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1328036" y="4679013"/>
              <a:ext cx="396342" cy="25682"/>
            </a:xfrm>
            <a:custGeom>
              <a:avLst/>
              <a:gdLst/>
              <a:ahLst/>
              <a:cxnLst/>
              <a:rect l="l" t="t" r="r" b="b"/>
              <a:pathLst>
                <a:path w="15959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5958" y="1034"/>
                  </a:lnTo>
                  <a:lnTo>
                    <a:pt x="159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1346913" y="4704671"/>
              <a:ext cx="363113" cy="46074"/>
            </a:xfrm>
            <a:custGeom>
              <a:avLst/>
              <a:gdLst/>
              <a:ahLst/>
              <a:cxnLst/>
              <a:rect l="l" t="t" r="r" b="b"/>
              <a:pathLst>
                <a:path w="14621" h="1855" extrusionOk="0">
                  <a:moveTo>
                    <a:pt x="1" y="1"/>
                  </a:moveTo>
                  <a:lnTo>
                    <a:pt x="730" y="1855"/>
                  </a:lnTo>
                  <a:lnTo>
                    <a:pt x="13770" y="1855"/>
                  </a:lnTo>
                  <a:lnTo>
                    <a:pt x="146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1362015" y="4496305"/>
              <a:ext cx="327648" cy="65720"/>
            </a:xfrm>
            <a:custGeom>
              <a:avLst/>
              <a:gdLst/>
              <a:ahLst/>
              <a:cxnLst/>
              <a:rect l="l" t="t" r="r" b="b"/>
              <a:pathLst>
                <a:path w="13193" h="2646" extrusionOk="0">
                  <a:moveTo>
                    <a:pt x="13192" y="1338"/>
                  </a:moveTo>
                  <a:cubicBezTo>
                    <a:pt x="13162" y="1338"/>
                    <a:pt x="13162" y="1368"/>
                    <a:pt x="13131" y="1399"/>
                  </a:cubicBezTo>
                  <a:lnTo>
                    <a:pt x="13192" y="1338"/>
                  </a:lnTo>
                  <a:close/>
                  <a:moveTo>
                    <a:pt x="3010" y="1"/>
                  </a:moveTo>
                  <a:lnTo>
                    <a:pt x="2979" y="61"/>
                  </a:lnTo>
                  <a:lnTo>
                    <a:pt x="917" y="2482"/>
                  </a:lnTo>
                  <a:lnTo>
                    <a:pt x="917" y="2482"/>
                  </a:lnTo>
                  <a:lnTo>
                    <a:pt x="244" y="1399"/>
                  </a:lnTo>
                  <a:lnTo>
                    <a:pt x="61" y="1125"/>
                  </a:lnTo>
                  <a:cubicBezTo>
                    <a:pt x="31" y="1064"/>
                    <a:pt x="0" y="1034"/>
                    <a:pt x="0" y="1034"/>
                  </a:cubicBezTo>
                  <a:lnTo>
                    <a:pt x="0" y="1034"/>
                  </a:lnTo>
                  <a:cubicBezTo>
                    <a:pt x="0" y="1064"/>
                    <a:pt x="31" y="1095"/>
                    <a:pt x="31" y="1125"/>
                  </a:cubicBezTo>
                  <a:lnTo>
                    <a:pt x="213" y="1429"/>
                  </a:lnTo>
                  <a:cubicBezTo>
                    <a:pt x="365" y="1703"/>
                    <a:pt x="608" y="2068"/>
                    <a:pt x="882" y="2554"/>
                  </a:cubicBezTo>
                  <a:lnTo>
                    <a:pt x="912" y="2615"/>
                  </a:lnTo>
                  <a:lnTo>
                    <a:pt x="943" y="2554"/>
                  </a:lnTo>
                  <a:cubicBezTo>
                    <a:pt x="1479" y="1928"/>
                    <a:pt x="2190" y="1128"/>
                    <a:pt x="3019" y="209"/>
                  </a:cubicBezTo>
                  <a:lnTo>
                    <a:pt x="3019" y="209"/>
                  </a:lnTo>
                  <a:lnTo>
                    <a:pt x="4681" y="2584"/>
                  </a:lnTo>
                  <a:lnTo>
                    <a:pt x="4742" y="2645"/>
                  </a:lnTo>
                  <a:lnTo>
                    <a:pt x="4803" y="2584"/>
                  </a:lnTo>
                  <a:lnTo>
                    <a:pt x="6627" y="305"/>
                  </a:lnTo>
                  <a:lnTo>
                    <a:pt x="6689" y="226"/>
                  </a:lnTo>
                  <a:lnTo>
                    <a:pt x="6689" y="226"/>
                  </a:lnTo>
                  <a:lnTo>
                    <a:pt x="8694" y="2584"/>
                  </a:lnTo>
                  <a:lnTo>
                    <a:pt x="8754" y="2645"/>
                  </a:lnTo>
                  <a:lnTo>
                    <a:pt x="8815" y="2584"/>
                  </a:lnTo>
                  <a:lnTo>
                    <a:pt x="10472" y="217"/>
                  </a:lnTo>
                  <a:lnTo>
                    <a:pt x="12159" y="2554"/>
                  </a:lnTo>
                  <a:lnTo>
                    <a:pt x="12189" y="2615"/>
                  </a:lnTo>
                  <a:lnTo>
                    <a:pt x="12220" y="2554"/>
                  </a:lnTo>
                  <a:lnTo>
                    <a:pt x="12244" y="2523"/>
                  </a:lnTo>
                  <a:lnTo>
                    <a:pt x="12250" y="2523"/>
                  </a:lnTo>
                  <a:cubicBezTo>
                    <a:pt x="12249" y="2522"/>
                    <a:pt x="12248" y="2521"/>
                    <a:pt x="12247" y="2519"/>
                  </a:cubicBezTo>
                  <a:lnTo>
                    <a:pt x="12247" y="2519"/>
                  </a:lnTo>
                  <a:lnTo>
                    <a:pt x="12949" y="1642"/>
                  </a:lnTo>
                  <a:lnTo>
                    <a:pt x="13131" y="1399"/>
                  </a:lnTo>
                  <a:lnTo>
                    <a:pt x="12949" y="1612"/>
                  </a:lnTo>
                  <a:lnTo>
                    <a:pt x="12222" y="2484"/>
                  </a:lnTo>
                  <a:lnTo>
                    <a:pt x="12222" y="2484"/>
                  </a:lnTo>
                  <a:cubicBezTo>
                    <a:pt x="11770" y="1852"/>
                    <a:pt x="11202" y="1044"/>
                    <a:pt x="10517" y="61"/>
                  </a:cubicBezTo>
                  <a:lnTo>
                    <a:pt x="10487" y="1"/>
                  </a:lnTo>
                  <a:lnTo>
                    <a:pt x="10426" y="61"/>
                  </a:lnTo>
                  <a:lnTo>
                    <a:pt x="8750" y="2415"/>
                  </a:lnTo>
                  <a:lnTo>
                    <a:pt x="8750" y="2415"/>
                  </a:lnTo>
                  <a:lnTo>
                    <a:pt x="6779" y="61"/>
                  </a:lnTo>
                  <a:lnTo>
                    <a:pt x="6718" y="1"/>
                  </a:lnTo>
                  <a:lnTo>
                    <a:pt x="6657" y="61"/>
                  </a:lnTo>
                  <a:cubicBezTo>
                    <a:pt x="6627" y="122"/>
                    <a:pt x="6596" y="153"/>
                    <a:pt x="6536" y="213"/>
                  </a:cubicBezTo>
                  <a:lnTo>
                    <a:pt x="4774" y="2453"/>
                  </a:lnTo>
                  <a:lnTo>
                    <a:pt x="4774" y="2453"/>
                  </a:lnTo>
                  <a:lnTo>
                    <a:pt x="3070" y="61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1359755" y="4448740"/>
              <a:ext cx="339718" cy="3800"/>
            </a:xfrm>
            <a:custGeom>
              <a:avLst/>
              <a:gdLst/>
              <a:ahLst/>
              <a:cxnLst/>
              <a:rect l="l" t="t" r="r" b="b"/>
              <a:pathLst>
                <a:path w="13679" h="153" extrusionOk="0">
                  <a:moveTo>
                    <a:pt x="6839" y="1"/>
                  </a:moveTo>
                  <a:cubicBezTo>
                    <a:pt x="3070" y="1"/>
                    <a:pt x="0" y="31"/>
                    <a:pt x="0" y="62"/>
                  </a:cubicBezTo>
                  <a:cubicBezTo>
                    <a:pt x="0" y="92"/>
                    <a:pt x="3070" y="153"/>
                    <a:pt x="6839" y="153"/>
                  </a:cubicBezTo>
                  <a:cubicBezTo>
                    <a:pt x="10608" y="153"/>
                    <a:pt x="13678" y="92"/>
                    <a:pt x="13678" y="62"/>
                  </a:cubicBezTo>
                  <a:cubicBezTo>
                    <a:pt x="13678" y="31"/>
                    <a:pt x="10608" y="1"/>
                    <a:pt x="683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1345398" y="4705441"/>
              <a:ext cx="369172" cy="3800"/>
            </a:xfrm>
            <a:custGeom>
              <a:avLst/>
              <a:gdLst/>
              <a:ahLst/>
              <a:cxnLst/>
              <a:rect l="l" t="t" r="r" b="b"/>
              <a:pathLst>
                <a:path w="14865" h="153" extrusionOk="0">
                  <a:moveTo>
                    <a:pt x="7448" y="0"/>
                  </a:moveTo>
                  <a:cubicBezTo>
                    <a:pt x="3344" y="0"/>
                    <a:pt x="1" y="31"/>
                    <a:pt x="1" y="91"/>
                  </a:cubicBezTo>
                  <a:cubicBezTo>
                    <a:pt x="1" y="122"/>
                    <a:pt x="3314" y="152"/>
                    <a:pt x="7448" y="152"/>
                  </a:cubicBezTo>
                  <a:cubicBezTo>
                    <a:pt x="11551" y="152"/>
                    <a:pt x="14864" y="122"/>
                    <a:pt x="14864" y="91"/>
                  </a:cubicBezTo>
                  <a:cubicBezTo>
                    <a:pt x="14864" y="31"/>
                    <a:pt x="11551" y="0"/>
                    <a:pt x="744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4864139" y="2388845"/>
              <a:ext cx="64315" cy="4072"/>
            </a:xfrm>
            <a:custGeom>
              <a:avLst/>
              <a:gdLst/>
              <a:ahLst/>
              <a:cxnLst/>
              <a:rect l="l" t="t" r="r" b="b"/>
              <a:pathLst>
                <a:path w="3254" h="206" extrusionOk="0">
                  <a:moveTo>
                    <a:pt x="1202" y="0"/>
                  </a:moveTo>
                  <a:cubicBezTo>
                    <a:pt x="793" y="0"/>
                    <a:pt x="388" y="34"/>
                    <a:pt x="1" y="103"/>
                  </a:cubicBezTo>
                  <a:cubicBezTo>
                    <a:pt x="388" y="171"/>
                    <a:pt x="793" y="205"/>
                    <a:pt x="1202" y="205"/>
                  </a:cubicBezTo>
                  <a:cubicBezTo>
                    <a:pt x="1338" y="205"/>
                    <a:pt x="1475" y="202"/>
                    <a:pt x="1612" y="194"/>
                  </a:cubicBezTo>
                  <a:cubicBezTo>
                    <a:pt x="1749" y="202"/>
                    <a:pt x="1885" y="205"/>
                    <a:pt x="2022" y="205"/>
                  </a:cubicBezTo>
                  <a:cubicBezTo>
                    <a:pt x="2432" y="205"/>
                    <a:pt x="2843" y="171"/>
                    <a:pt x="3253" y="103"/>
                  </a:cubicBezTo>
                  <a:cubicBezTo>
                    <a:pt x="2843" y="34"/>
                    <a:pt x="2432" y="0"/>
                    <a:pt x="2022" y="0"/>
                  </a:cubicBezTo>
                  <a:cubicBezTo>
                    <a:pt x="1885" y="0"/>
                    <a:pt x="1749" y="4"/>
                    <a:pt x="1612" y="12"/>
                  </a:cubicBezTo>
                  <a:cubicBezTo>
                    <a:pt x="1475" y="4"/>
                    <a:pt x="1338" y="0"/>
                    <a:pt x="12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5147138" y="2389063"/>
              <a:ext cx="64296" cy="3617"/>
            </a:xfrm>
            <a:custGeom>
              <a:avLst/>
              <a:gdLst/>
              <a:ahLst/>
              <a:cxnLst/>
              <a:rect l="l" t="t" r="r" b="b"/>
              <a:pathLst>
                <a:path w="3253" h="183" extrusionOk="0">
                  <a:moveTo>
                    <a:pt x="1638" y="1"/>
                  </a:moveTo>
                  <a:cubicBezTo>
                    <a:pt x="1094" y="1"/>
                    <a:pt x="547" y="31"/>
                    <a:pt x="0" y="92"/>
                  </a:cubicBezTo>
                  <a:cubicBezTo>
                    <a:pt x="547" y="153"/>
                    <a:pt x="1094" y="183"/>
                    <a:pt x="1638" y="183"/>
                  </a:cubicBezTo>
                  <a:cubicBezTo>
                    <a:pt x="2181" y="183"/>
                    <a:pt x="2721" y="153"/>
                    <a:pt x="3253" y="92"/>
                  </a:cubicBezTo>
                  <a:cubicBezTo>
                    <a:pt x="2721" y="31"/>
                    <a:pt x="2181" y="1"/>
                    <a:pt x="16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8" name="Google Shape;1988;p35"/>
            <p:cNvGrpSpPr/>
            <p:nvPr/>
          </p:nvGrpSpPr>
          <p:grpSpPr>
            <a:xfrm>
              <a:off x="7429620" y="1130361"/>
              <a:ext cx="974474" cy="872328"/>
              <a:chOff x="7481920" y="1517886"/>
              <a:chExt cx="974474" cy="872328"/>
            </a:xfrm>
          </p:grpSpPr>
          <p:sp>
            <p:nvSpPr>
              <p:cNvPr id="1989" name="Google Shape;1989;p35"/>
              <p:cNvSpPr/>
              <p:nvPr/>
            </p:nvSpPr>
            <p:spPr>
              <a:xfrm>
                <a:off x="7483126" y="1521484"/>
                <a:ext cx="969671" cy="867525"/>
              </a:xfrm>
              <a:custGeom>
                <a:avLst/>
                <a:gdLst/>
                <a:ahLst/>
                <a:cxnLst/>
                <a:rect l="l" t="t" r="r" b="b"/>
                <a:pathLst>
                  <a:path w="49060" h="43892" extrusionOk="0">
                    <a:moveTo>
                      <a:pt x="1" y="0"/>
                    </a:moveTo>
                    <a:lnTo>
                      <a:pt x="1" y="43892"/>
                    </a:lnTo>
                    <a:lnTo>
                      <a:pt x="49059" y="43892"/>
                    </a:lnTo>
                    <a:lnTo>
                      <a:pt x="49059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5"/>
              <p:cNvSpPr/>
              <p:nvPr/>
            </p:nvSpPr>
            <p:spPr>
              <a:xfrm>
                <a:off x="7481920" y="1517886"/>
                <a:ext cx="974474" cy="872328"/>
              </a:xfrm>
              <a:custGeom>
                <a:avLst/>
                <a:gdLst/>
                <a:ahLst/>
                <a:cxnLst/>
                <a:rect l="l" t="t" r="r" b="b"/>
                <a:pathLst>
                  <a:path w="49303" h="44135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" y="44013"/>
                    </a:lnTo>
                    <a:lnTo>
                      <a:pt x="1" y="44134"/>
                    </a:lnTo>
                    <a:lnTo>
                      <a:pt x="122" y="44134"/>
                    </a:lnTo>
                    <a:lnTo>
                      <a:pt x="35685" y="44074"/>
                    </a:lnTo>
                    <a:lnTo>
                      <a:pt x="45655" y="44043"/>
                    </a:lnTo>
                    <a:lnTo>
                      <a:pt x="45625" y="44043"/>
                    </a:lnTo>
                    <a:lnTo>
                      <a:pt x="35594" y="44013"/>
                    </a:lnTo>
                    <a:lnTo>
                      <a:pt x="244" y="43952"/>
                    </a:lnTo>
                    <a:lnTo>
                      <a:pt x="244" y="43952"/>
                    </a:lnTo>
                    <a:lnTo>
                      <a:pt x="244" y="304"/>
                    </a:lnTo>
                    <a:lnTo>
                      <a:pt x="244" y="304"/>
                    </a:lnTo>
                    <a:lnTo>
                      <a:pt x="49060" y="274"/>
                    </a:lnTo>
                    <a:lnTo>
                      <a:pt x="49060" y="274"/>
                    </a:lnTo>
                    <a:cubicBezTo>
                      <a:pt x="49090" y="13425"/>
                      <a:pt x="49120" y="24334"/>
                      <a:pt x="49120" y="32007"/>
                    </a:cubicBezTo>
                    <a:cubicBezTo>
                      <a:pt x="49151" y="35836"/>
                      <a:pt x="49151" y="38846"/>
                      <a:pt x="49151" y="40912"/>
                    </a:cubicBezTo>
                    <a:lnTo>
                      <a:pt x="49151" y="43253"/>
                    </a:lnTo>
                    <a:lnTo>
                      <a:pt x="49151" y="44074"/>
                    </a:lnTo>
                    <a:cubicBezTo>
                      <a:pt x="49151" y="44074"/>
                      <a:pt x="49242" y="43800"/>
                      <a:pt x="49242" y="43283"/>
                    </a:cubicBezTo>
                    <a:lnTo>
                      <a:pt x="49242" y="40943"/>
                    </a:lnTo>
                    <a:cubicBezTo>
                      <a:pt x="49242" y="38906"/>
                      <a:pt x="49272" y="35897"/>
                      <a:pt x="49272" y="32067"/>
                    </a:cubicBezTo>
                    <a:cubicBezTo>
                      <a:pt x="49272" y="24377"/>
                      <a:pt x="49303" y="13374"/>
                      <a:pt x="49303" y="182"/>
                    </a:cubicBezTo>
                    <a:lnTo>
                      <a:pt x="49303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5"/>
              <p:cNvSpPr/>
              <p:nvPr/>
            </p:nvSpPr>
            <p:spPr>
              <a:xfrm>
                <a:off x="7627324" y="1672896"/>
                <a:ext cx="227713" cy="5416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274" extrusionOk="0">
                    <a:moveTo>
                      <a:pt x="5745" y="0"/>
                    </a:moveTo>
                    <a:cubicBezTo>
                      <a:pt x="2584" y="0"/>
                      <a:pt x="1" y="61"/>
                      <a:pt x="1" y="122"/>
                    </a:cubicBezTo>
                    <a:cubicBezTo>
                      <a:pt x="1" y="213"/>
                      <a:pt x="2584" y="274"/>
                      <a:pt x="5745" y="274"/>
                    </a:cubicBezTo>
                    <a:cubicBezTo>
                      <a:pt x="8937" y="274"/>
                      <a:pt x="11521" y="213"/>
                      <a:pt x="11521" y="122"/>
                    </a:cubicBezTo>
                    <a:cubicBezTo>
                      <a:pt x="11521" y="61"/>
                      <a:pt x="8937" y="0"/>
                      <a:pt x="574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5"/>
              <p:cNvSpPr/>
              <p:nvPr/>
            </p:nvSpPr>
            <p:spPr>
              <a:xfrm>
                <a:off x="7639342" y="1737771"/>
                <a:ext cx="626630" cy="5435"/>
              </a:xfrm>
              <a:custGeom>
                <a:avLst/>
                <a:gdLst/>
                <a:ahLst/>
                <a:cxnLst/>
                <a:rect l="l" t="t" r="r" b="b"/>
                <a:pathLst>
                  <a:path w="31704" h="275" extrusionOk="0">
                    <a:moveTo>
                      <a:pt x="15837" y="1"/>
                    </a:moveTo>
                    <a:cubicBezTo>
                      <a:pt x="7083" y="1"/>
                      <a:pt x="1" y="62"/>
                      <a:pt x="1" y="153"/>
                    </a:cubicBezTo>
                    <a:cubicBezTo>
                      <a:pt x="1" y="214"/>
                      <a:pt x="7113" y="274"/>
                      <a:pt x="15867" y="274"/>
                    </a:cubicBezTo>
                    <a:cubicBezTo>
                      <a:pt x="24621" y="274"/>
                      <a:pt x="31703" y="214"/>
                      <a:pt x="31703" y="153"/>
                    </a:cubicBezTo>
                    <a:cubicBezTo>
                      <a:pt x="31703" y="62"/>
                      <a:pt x="24591" y="1"/>
                      <a:pt x="1583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5"/>
              <p:cNvSpPr/>
              <p:nvPr/>
            </p:nvSpPr>
            <p:spPr>
              <a:xfrm>
                <a:off x="7628529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5"/>
              <p:cNvSpPr/>
              <p:nvPr/>
            </p:nvSpPr>
            <p:spPr>
              <a:xfrm>
                <a:off x="7729458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5"/>
              <p:cNvSpPr/>
              <p:nvPr/>
            </p:nvSpPr>
            <p:spPr>
              <a:xfrm>
                <a:off x="7831612" y="184891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5"/>
              <p:cNvSpPr/>
              <p:nvPr/>
            </p:nvSpPr>
            <p:spPr>
              <a:xfrm>
                <a:off x="7930742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5"/>
              <p:cNvSpPr/>
              <p:nvPr/>
            </p:nvSpPr>
            <p:spPr>
              <a:xfrm>
                <a:off x="8031078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5"/>
              <p:cNvSpPr/>
              <p:nvPr/>
            </p:nvSpPr>
            <p:spPr>
              <a:xfrm>
                <a:off x="8131414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5"/>
              <p:cNvSpPr/>
              <p:nvPr/>
            </p:nvSpPr>
            <p:spPr>
              <a:xfrm>
                <a:off x="8232362" y="1850737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5"/>
              <p:cNvSpPr/>
              <p:nvPr/>
            </p:nvSpPr>
            <p:spPr>
              <a:xfrm>
                <a:off x="7628529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5"/>
              <p:cNvSpPr/>
              <p:nvPr/>
            </p:nvSpPr>
            <p:spPr>
              <a:xfrm>
                <a:off x="7729458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5"/>
              <p:cNvSpPr/>
              <p:nvPr/>
            </p:nvSpPr>
            <p:spPr>
              <a:xfrm>
                <a:off x="7829813" y="1937849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5"/>
              <p:cNvSpPr/>
              <p:nvPr/>
            </p:nvSpPr>
            <p:spPr>
              <a:xfrm>
                <a:off x="7930742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5"/>
              <p:cNvSpPr/>
              <p:nvPr/>
            </p:nvSpPr>
            <p:spPr>
              <a:xfrm>
                <a:off x="8031078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5"/>
              <p:cNvSpPr/>
              <p:nvPr/>
            </p:nvSpPr>
            <p:spPr>
              <a:xfrm>
                <a:off x="8133212" y="1936050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5"/>
              <p:cNvSpPr/>
              <p:nvPr/>
            </p:nvSpPr>
            <p:spPr>
              <a:xfrm>
                <a:off x="8232362" y="193784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5"/>
              <p:cNvSpPr/>
              <p:nvPr/>
            </p:nvSpPr>
            <p:spPr>
              <a:xfrm>
                <a:off x="7628529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5"/>
              <p:cNvSpPr/>
              <p:nvPr/>
            </p:nvSpPr>
            <p:spPr>
              <a:xfrm>
                <a:off x="7731277" y="202256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5"/>
              <p:cNvSpPr/>
              <p:nvPr/>
            </p:nvSpPr>
            <p:spPr>
              <a:xfrm>
                <a:off x="7829813" y="2024961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5"/>
              <p:cNvSpPr/>
              <p:nvPr/>
            </p:nvSpPr>
            <p:spPr>
              <a:xfrm>
                <a:off x="7930742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5"/>
              <p:cNvSpPr/>
              <p:nvPr/>
            </p:nvSpPr>
            <p:spPr>
              <a:xfrm>
                <a:off x="8031078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5"/>
              <p:cNvSpPr/>
              <p:nvPr/>
            </p:nvSpPr>
            <p:spPr>
              <a:xfrm>
                <a:off x="8131414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5"/>
              <p:cNvSpPr/>
              <p:nvPr/>
            </p:nvSpPr>
            <p:spPr>
              <a:xfrm>
                <a:off x="8232362" y="202496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5"/>
              <p:cNvSpPr/>
              <p:nvPr/>
            </p:nvSpPr>
            <p:spPr>
              <a:xfrm>
                <a:off x="7628529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5"/>
              <p:cNvSpPr/>
              <p:nvPr/>
            </p:nvSpPr>
            <p:spPr>
              <a:xfrm>
                <a:off x="7729458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7829813" y="2111479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7932541" y="2109680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8031078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8131414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1"/>
                    </a:moveTo>
                    <a:lnTo>
                      <a:pt x="1" y="2068"/>
                    </a:lnTo>
                    <a:lnTo>
                      <a:pt x="2068" y="2068"/>
                    </a:lnTo>
                    <a:lnTo>
                      <a:pt x="206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8232362" y="2111479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1"/>
                    </a:moveTo>
                    <a:lnTo>
                      <a:pt x="0" y="2068"/>
                    </a:lnTo>
                    <a:lnTo>
                      <a:pt x="2067" y="2068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7628529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7729458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7829813" y="2198611"/>
                <a:ext cx="4085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7930742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8031078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8133212" y="2196812"/>
                <a:ext cx="40874" cy="4085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7" extrusionOk="0">
                    <a:moveTo>
                      <a:pt x="1" y="0"/>
                    </a:moveTo>
                    <a:lnTo>
                      <a:pt x="1" y="2067"/>
                    </a:lnTo>
                    <a:lnTo>
                      <a:pt x="2068" y="2067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8232362" y="2198611"/>
                <a:ext cx="40874" cy="4087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68" extrusionOk="0">
                    <a:moveTo>
                      <a:pt x="0" y="0"/>
                    </a:moveTo>
                    <a:lnTo>
                      <a:pt x="0" y="2067"/>
                    </a:lnTo>
                    <a:lnTo>
                      <a:pt x="2067" y="2067"/>
                    </a:lnTo>
                    <a:lnTo>
                      <a:pt x="20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8" name="Google Shape;2028;p35"/>
            <p:cNvSpPr/>
            <p:nvPr/>
          </p:nvSpPr>
          <p:spPr>
            <a:xfrm>
              <a:off x="6937585" y="1599582"/>
              <a:ext cx="276967" cy="732965"/>
            </a:xfrm>
            <a:custGeom>
              <a:avLst/>
              <a:gdLst/>
              <a:ahLst/>
              <a:cxnLst/>
              <a:rect l="l" t="t" r="r" b="b"/>
              <a:pathLst>
                <a:path w="14013" h="37084" extrusionOk="0">
                  <a:moveTo>
                    <a:pt x="0" y="1"/>
                  </a:moveTo>
                  <a:lnTo>
                    <a:pt x="0" y="10214"/>
                  </a:lnTo>
                  <a:lnTo>
                    <a:pt x="5776" y="37083"/>
                  </a:lnTo>
                  <a:lnTo>
                    <a:pt x="13678" y="37083"/>
                  </a:lnTo>
                  <a:cubicBezTo>
                    <a:pt x="10973" y="35685"/>
                    <a:pt x="9301" y="32858"/>
                    <a:pt x="9362" y="29819"/>
                  </a:cubicBezTo>
                  <a:cubicBezTo>
                    <a:pt x="9362" y="25260"/>
                    <a:pt x="9058" y="23101"/>
                    <a:pt x="11551" y="11582"/>
                  </a:cubicBezTo>
                  <a:cubicBezTo>
                    <a:pt x="14013" y="92"/>
                    <a:pt x="8207" y="1"/>
                    <a:pt x="82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5561092" y="1773825"/>
              <a:ext cx="1572246" cy="1615492"/>
            </a:xfrm>
            <a:custGeom>
              <a:avLst/>
              <a:gdLst/>
              <a:ahLst/>
              <a:cxnLst/>
              <a:rect l="l" t="t" r="r" b="b"/>
              <a:pathLst>
                <a:path w="79547" h="81735" extrusionOk="0">
                  <a:moveTo>
                    <a:pt x="75656" y="1"/>
                  </a:moveTo>
                  <a:lnTo>
                    <a:pt x="700" y="3922"/>
                  </a:lnTo>
                  <a:lnTo>
                    <a:pt x="1" y="81734"/>
                  </a:lnTo>
                  <a:lnTo>
                    <a:pt x="79546" y="81734"/>
                  </a:lnTo>
                  <a:lnTo>
                    <a:pt x="7565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5507030" y="1781633"/>
              <a:ext cx="1572839" cy="1568037"/>
            </a:xfrm>
            <a:custGeom>
              <a:avLst/>
              <a:gdLst/>
              <a:ahLst/>
              <a:cxnLst/>
              <a:rect l="l" t="t" r="r" b="b"/>
              <a:pathLst>
                <a:path w="79577" h="79334" extrusionOk="0">
                  <a:moveTo>
                    <a:pt x="77965" y="1"/>
                  </a:moveTo>
                  <a:lnTo>
                    <a:pt x="699" y="1520"/>
                  </a:lnTo>
                  <a:lnTo>
                    <a:pt x="0" y="79333"/>
                  </a:lnTo>
                  <a:lnTo>
                    <a:pt x="79576" y="79333"/>
                  </a:lnTo>
                  <a:lnTo>
                    <a:pt x="7796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5477578" y="1764811"/>
              <a:ext cx="1570448" cy="1542204"/>
            </a:xfrm>
            <a:custGeom>
              <a:avLst/>
              <a:gdLst/>
              <a:ahLst/>
              <a:cxnLst/>
              <a:rect l="l" t="t" r="r" b="b"/>
              <a:pathLst>
                <a:path w="79456" h="78027" extrusionOk="0">
                  <a:moveTo>
                    <a:pt x="79455" y="1"/>
                  </a:moveTo>
                  <a:lnTo>
                    <a:pt x="1" y="183"/>
                  </a:lnTo>
                  <a:lnTo>
                    <a:pt x="1" y="78026"/>
                  </a:lnTo>
                  <a:lnTo>
                    <a:pt x="79394" y="78026"/>
                  </a:lnTo>
                  <a:lnTo>
                    <a:pt x="7945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5476392" y="1763013"/>
              <a:ext cx="1574025" cy="1545801"/>
            </a:xfrm>
            <a:custGeom>
              <a:avLst/>
              <a:gdLst/>
              <a:ahLst/>
              <a:cxnLst/>
              <a:rect l="l" t="t" r="r" b="b"/>
              <a:pathLst>
                <a:path w="79637" h="78209" extrusionOk="0">
                  <a:moveTo>
                    <a:pt x="79546" y="0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274"/>
                  </a:lnTo>
                  <a:lnTo>
                    <a:pt x="0" y="78117"/>
                  </a:lnTo>
                  <a:lnTo>
                    <a:pt x="0" y="78208"/>
                  </a:lnTo>
                  <a:lnTo>
                    <a:pt x="91" y="78208"/>
                  </a:lnTo>
                  <a:lnTo>
                    <a:pt x="79485" y="78117"/>
                  </a:lnTo>
                  <a:lnTo>
                    <a:pt x="182" y="78026"/>
                  </a:lnTo>
                  <a:lnTo>
                    <a:pt x="182" y="78026"/>
                  </a:lnTo>
                  <a:lnTo>
                    <a:pt x="182" y="396"/>
                  </a:lnTo>
                  <a:lnTo>
                    <a:pt x="79424" y="183"/>
                  </a:lnTo>
                  <a:lnTo>
                    <a:pt x="79424" y="183"/>
                  </a:lnTo>
                  <a:cubicBezTo>
                    <a:pt x="79454" y="46940"/>
                    <a:pt x="79454" y="77387"/>
                    <a:pt x="79454" y="78117"/>
                  </a:cubicBezTo>
                  <a:lnTo>
                    <a:pt x="79454" y="78117"/>
                  </a:lnTo>
                  <a:cubicBezTo>
                    <a:pt x="79454" y="77387"/>
                    <a:pt x="79515" y="46900"/>
                    <a:pt x="79637" y="92"/>
                  </a:cubicBezTo>
                  <a:lnTo>
                    <a:pt x="796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5461369" y="1594186"/>
              <a:ext cx="1631700" cy="170631"/>
            </a:xfrm>
            <a:custGeom>
              <a:avLst/>
              <a:gdLst/>
              <a:ahLst/>
              <a:cxnLst/>
              <a:rect l="l" t="t" r="r" b="b"/>
              <a:pathLst>
                <a:path w="82555" h="8633" extrusionOk="0">
                  <a:moveTo>
                    <a:pt x="6930" y="0"/>
                  </a:moveTo>
                  <a:cubicBezTo>
                    <a:pt x="2979" y="0"/>
                    <a:pt x="0" y="3557"/>
                    <a:pt x="669" y="7447"/>
                  </a:cubicBezTo>
                  <a:cubicBezTo>
                    <a:pt x="730" y="7842"/>
                    <a:pt x="851" y="8237"/>
                    <a:pt x="973" y="8633"/>
                  </a:cubicBezTo>
                  <a:lnTo>
                    <a:pt x="80275" y="8420"/>
                  </a:lnTo>
                  <a:cubicBezTo>
                    <a:pt x="76172" y="3648"/>
                    <a:pt x="80944" y="122"/>
                    <a:pt x="82555" y="31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7013291" y="1598258"/>
              <a:ext cx="202473" cy="736088"/>
            </a:xfrm>
            <a:custGeom>
              <a:avLst/>
              <a:gdLst/>
              <a:ahLst/>
              <a:cxnLst/>
              <a:rect l="l" t="t" r="r" b="b"/>
              <a:pathLst>
                <a:path w="10244" h="37242" extrusionOk="0">
                  <a:moveTo>
                    <a:pt x="4267" y="0"/>
                  </a:moveTo>
                  <a:cubicBezTo>
                    <a:pt x="4111" y="0"/>
                    <a:pt x="3955" y="13"/>
                    <a:pt x="3800" y="37"/>
                  </a:cubicBezTo>
                  <a:cubicBezTo>
                    <a:pt x="3131" y="129"/>
                    <a:pt x="2462" y="433"/>
                    <a:pt x="1915" y="858"/>
                  </a:cubicBezTo>
                  <a:cubicBezTo>
                    <a:pt x="1429" y="1253"/>
                    <a:pt x="1034" y="1770"/>
                    <a:pt x="730" y="2317"/>
                  </a:cubicBezTo>
                  <a:cubicBezTo>
                    <a:pt x="487" y="2834"/>
                    <a:pt x="304" y="3351"/>
                    <a:pt x="183" y="3898"/>
                  </a:cubicBezTo>
                  <a:cubicBezTo>
                    <a:pt x="0" y="4810"/>
                    <a:pt x="122" y="5721"/>
                    <a:pt x="517" y="6542"/>
                  </a:cubicBezTo>
                  <a:cubicBezTo>
                    <a:pt x="760" y="7059"/>
                    <a:pt x="1064" y="7545"/>
                    <a:pt x="1398" y="7971"/>
                  </a:cubicBezTo>
                  <a:lnTo>
                    <a:pt x="1672" y="8335"/>
                  </a:lnTo>
                  <a:cubicBezTo>
                    <a:pt x="1733" y="8396"/>
                    <a:pt x="1763" y="8427"/>
                    <a:pt x="1763" y="8427"/>
                  </a:cubicBezTo>
                  <a:cubicBezTo>
                    <a:pt x="1763" y="8427"/>
                    <a:pt x="1733" y="8396"/>
                    <a:pt x="1702" y="8305"/>
                  </a:cubicBezTo>
                  <a:lnTo>
                    <a:pt x="1429" y="7971"/>
                  </a:lnTo>
                  <a:cubicBezTo>
                    <a:pt x="1094" y="7515"/>
                    <a:pt x="821" y="7028"/>
                    <a:pt x="608" y="6512"/>
                  </a:cubicBezTo>
                  <a:cubicBezTo>
                    <a:pt x="213" y="5691"/>
                    <a:pt x="122" y="4810"/>
                    <a:pt x="304" y="3928"/>
                  </a:cubicBezTo>
                  <a:cubicBezTo>
                    <a:pt x="395" y="3381"/>
                    <a:pt x="608" y="2864"/>
                    <a:pt x="851" y="2378"/>
                  </a:cubicBezTo>
                  <a:cubicBezTo>
                    <a:pt x="1125" y="1831"/>
                    <a:pt x="1520" y="1344"/>
                    <a:pt x="1976" y="949"/>
                  </a:cubicBezTo>
                  <a:cubicBezTo>
                    <a:pt x="2523" y="554"/>
                    <a:pt x="3161" y="281"/>
                    <a:pt x="3830" y="189"/>
                  </a:cubicBezTo>
                  <a:cubicBezTo>
                    <a:pt x="3965" y="172"/>
                    <a:pt x="4101" y="164"/>
                    <a:pt x="4235" y="164"/>
                  </a:cubicBezTo>
                  <a:cubicBezTo>
                    <a:pt x="4826" y="164"/>
                    <a:pt x="5402" y="329"/>
                    <a:pt x="5897" y="676"/>
                  </a:cubicBezTo>
                  <a:cubicBezTo>
                    <a:pt x="6535" y="1132"/>
                    <a:pt x="7022" y="1740"/>
                    <a:pt x="7356" y="2469"/>
                  </a:cubicBezTo>
                  <a:cubicBezTo>
                    <a:pt x="7721" y="3229"/>
                    <a:pt x="7964" y="4050"/>
                    <a:pt x="8086" y="4870"/>
                  </a:cubicBezTo>
                  <a:cubicBezTo>
                    <a:pt x="8146" y="5296"/>
                    <a:pt x="8177" y="5752"/>
                    <a:pt x="8146" y="6177"/>
                  </a:cubicBezTo>
                  <a:cubicBezTo>
                    <a:pt x="8146" y="6603"/>
                    <a:pt x="8086" y="7059"/>
                    <a:pt x="8025" y="7515"/>
                  </a:cubicBezTo>
                  <a:cubicBezTo>
                    <a:pt x="7934" y="8396"/>
                    <a:pt x="7812" y="9308"/>
                    <a:pt x="7690" y="10250"/>
                  </a:cubicBezTo>
                  <a:cubicBezTo>
                    <a:pt x="7569" y="11193"/>
                    <a:pt x="7447" y="12135"/>
                    <a:pt x="7295" y="13108"/>
                  </a:cubicBezTo>
                  <a:cubicBezTo>
                    <a:pt x="7143" y="14050"/>
                    <a:pt x="6930" y="15022"/>
                    <a:pt x="6778" y="16025"/>
                  </a:cubicBezTo>
                  <a:cubicBezTo>
                    <a:pt x="6383" y="18336"/>
                    <a:pt x="6079" y="20585"/>
                    <a:pt x="5806" y="22743"/>
                  </a:cubicBezTo>
                  <a:cubicBezTo>
                    <a:pt x="5684" y="23807"/>
                    <a:pt x="5563" y="24871"/>
                    <a:pt x="5502" y="25904"/>
                  </a:cubicBezTo>
                  <a:cubicBezTo>
                    <a:pt x="5411" y="26907"/>
                    <a:pt x="5380" y="27941"/>
                    <a:pt x="5380" y="28944"/>
                  </a:cubicBezTo>
                  <a:cubicBezTo>
                    <a:pt x="5380" y="29187"/>
                    <a:pt x="5411" y="29430"/>
                    <a:pt x="5441" y="29673"/>
                  </a:cubicBezTo>
                  <a:cubicBezTo>
                    <a:pt x="5471" y="29916"/>
                    <a:pt x="5502" y="30159"/>
                    <a:pt x="5563" y="30403"/>
                  </a:cubicBezTo>
                  <a:cubicBezTo>
                    <a:pt x="5654" y="30859"/>
                    <a:pt x="5745" y="31314"/>
                    <a:pt x="5836" y="31740"/>
                  </a:cubicBezTo>
                  <a:cubicBezTo>
                    <a:pt x="6019" y="32591"/>
                    <a:pt x="6292" y="33442"/>
                    <a:pt x="6657" y="34232"/>
                  </a:cubicBezTo>
                  <a:cubicBezTo>
                    <a:pt x="6961" y="34962"/>
                    <a:pt x="7417" y="35631"/>
                    <a:pt x="8025" y="36178"/>
                  </a:cubicBezTo>
                  <a:cubicBezTo>
                    <a:pt x="8455" y="36583"/>
                    <a:pt x="8949" y="36904"/>
                    <a:pt x="9506" y="37122"/>
                  </a:cubicBezTo>
                  <a:lnTo>
                    <a:pt x="9506" y="37122"/>
                  </a:lnTo>
                  <a:lnTo>
                    <a:pt x="5350" y="37150"/>
                  </a:lnTo>
                  <a:lnTo>
                    <a:pt x="3769" y="37150"/>
                  </a:lnTo>
                  <a:lnTo>
                    <a:pt x="3891" y="37181"/>
                  </a:lnTo>
                  <a:lnTo>
                    <a:pt x="5380" y="37181"/>
                  </a:lnTo>
                  <a:lnTo>
                    <a:pt x="9750" y="37211"/>
                  </a:lnTo>
                  <a:lnTo>
                    <a:pt x="9750" y="37211"/>
                  </a:lnTo>
                  <a:cubicBezTo>
                    <a:pt x="9783" y="37221"/>
                    <a:pt x="9816" y="37232"/>
                    <a:pt x="9848" y="37242"/>
                  </a:cubicBezTo>
                  <a:lnTo>
                    <a:pt x="9848" y="37211"/>
                  </a:lnTo>
                  <a:lnTo>
                    <a:pt x="10244" y="37211"/>
                  </a:lnTo>
                  <a:lnTo>
                    <a:pt x="9848" y="37090"/>
                  </a:lnTo>
                  <a:cubicBezTo>
                    <a:pt x="9210" y="36877"/>
                    <a:pt x="8602" y="36512"/>
                    <a:pt x="8086" y="36056"/>
                  </a:cubicBezTo>
                  <a:cubicBezTo>
                    <a:pt x="7538" y="35509"/>
                    <a:pt x="7082" y="34871"/>
                    <a:pt x="6778" y="34141"/>
                  </a:cubicBezTo>
                  <a:cubicBezTo>
                    <a:pt x="6414" y="33351"/>
                    <a:pt x="6171" y="32530"/>
                    <a:pt x="5988" y="31679"/>
                  </a:cubicBezTo>
                  <a:cubicBezTo>
                    <a:pt x="5867" y="31254"/>
                    <a:pt x="5775" y="30798"/>
                    <a:pt x="5715" y="30342"/>
                  </a:cubicBezTo>
                  <a:cubicBezTo>
                    <a:pt x="5654" y="30099"/>
                    <a:pt x="5623" y="29886"/>
                    <a:pt x="5593" y="29643"/>
                  </a:cubicBezTo>
                  <a:cubicBezTo>
                    <a:pt x="5563" y="29400"/>
                    <a:pt x="5563" y="29156"/>
                    <a:pt x="5532" y="28913"/>
                  </a:cubicBezTo>
                  <a:cubicBezTo>
                    <a:pt x="5532" y="27910"/>
                    <a:pt x="5563" y="26907"/>
                    <a:pt x="5654" y="25904"/>
                  </a:cubicBezTo>
                  <a:cubicBezTo>
                    <a:pt x="5745" y="24901"/>
                    <a:pt x="5867" y="23837"/>
                    <a:pt x="5988" y="22743"/>
                  </a:cubicBezTo>
                  <a:cubicBezTo>
                    <a:pt x="6231" y="20585"/>
                    <a:pt x="6566" y="18336"/>
                    <a:pt x="6961" y="16025"/>
                  </a:cubicBezTo>
                  <a:cubicBezTo>
                    <a:pt x="7113" y="15053"/>
                    <a:pt x="7326" y="14080"/>
                    <a:pt x="7478" y="13138"/>
                  </a:cubicBezTo>
                  <a:cubicBezTo>
                    <a:pt x="7630" y="12165"/>
                    <a:pt x="7751" y="11223"/>
                    <a:pt x="7873" y="10281"/>
                  </a:cubicBezTo>
                  <a:cubicBezTo>
                    <a:pt x="7994" y="9338"/>
                    <a:pt x="8116" y="8427"/>
                    <a:pt x="8207" y="7515"/>
                  </a:cubicBezTo>
                  <a:cubicBezTo>
                    <a:pt x="8237" y="7059"/>
                    <a:pt x="8329" y="6603"/>
                    <a:pt x="8329" y="6177"/>
                  </a:cubicBezTo>
                  <a:cubicBezTo>
                    <a:pt x="8329" y="5721"/>
                    <a:pt x="8298" y="5265"/>
                    <a:pt x="8237" y="4840"/>
                  </a:cubicBezTo>
                  <a:cubicBezTo>
                    <a:pt x="8146" y="3989"/>
                    <a:pt x="7873" y="3168"/>
                    <a:pt x="7508" y="2378"/>
                  </a:cubicBezTo>
                  <a:cubicBezTo>
                    <a:pt x="7174" y="1648"/>
                    <a:pt x="6657" y="1010"/>
                    <a:pt x="5988" y="524"/>
                  </a:cubicBezTo>
                  <a:cubicBezTo>
                    <a:pt x="5480" y="185"/>
                    <a:pt x="4876" y="0"/>
                    <a:pt x="4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6098825" y="1642120"/>
              <a:ext cx="30675" cy="121614"/>
            </a:xfrm>
            <a:custGeom>
              <a:avLst/>
              <a:gdLst/>
              <a:ahLst/>
              <a:cxnLst/>
              <a:rect l="l" t="t" r="r" b="b"/>
              <a:pathLst>
                <a:path w="1552" h="6153" extrusionOk="0">
                  <a:moveTo>
                    <a:pt x="1060" y="1"/>
                  </a:moveTo>
                  <a:cubicBezTo>
                    <a:pt x="1041" y="1"/>
                    <a:pt x="962" y="84"/>
                    <a:pt x="882" y="189"/>
                  </a:cubicBezTo>
                  <a:cubicBezTo>
                    <a:pt x="730" y="372"/>
                    <a:pt x="609" y="584"/>
                    <a:pt x="518" y="828"/>
                  </a:cubicBezTo>
                  <a:cubicBezTo>
                    <a:pt x="366" y="1132"/>
                    <a:pt x="244" y="1496"/>
                    <a:pt x="183" y="1831"/>
                  </a:cubicBezTo>
                  <a:cubicBezTo>
                    <a:pt x="1" y="2712"/>
                    <a:pt x="62" y="3624"/>
                    <a:pt x="366" y="4445"/>
                  </a:cubicBezTo>
                  <a:cubicBezTo>
                    <a:pt x="487" y="4779"/>
                    <a:pt x="670" y="5113"/>
                    <a:pt x="852" y="5417"/>
                  </a:cubicBezTo>
                  <a:cubicBezTo>
                    <a:pt x="1004" y="5630"/>
                    <a:pt x="1156" y="5812"/>
                    <a:pt x="1338" y="5964"/>
                  </a:cubicBezTo>
                  <a:cubicBezTo>
                    <a:pt x="1444" y="6070"/>
                    <a:pt x="1504" y="6153"/>
                    <a:pt x="1518" y="6153"/>
                  </a:cubicBezTo>
                  <a:cubicBezTo>
                    <a:pt x="1520" y="6153"/>
                    <a:pt x="1521" y="6151"/>
                    <a:pt x="1521" y="6147"/>
                  </a:cubicBezTo>
                  <a:cubicBezTo>
                    <a:pt x="1551" y="6116"/>
                    <a:pt x="1278" y="5843"/>
                    <a:pt x="974" y="5357"/>
                  </a:cubicBezTo>
                  <a:cubicBezTo>
                    <a:pt x="791" y="5053"/>
                    <a:pt x="670" y="4718"/>
                    <a:pt x="548" y="4384"/>
                  </a:cubicBezTo>
                  <a:cubicBezTo>
                    <a:pt x="427" y="3989"/>
                    <a:pt x="335" y="3563"/>
                    <a:pt x="305" y="3138"/>
                  </a:cubicBezTo>
                  <a:cubicBezTo>
                    <a:pt x="275" y="2712"/>
                    <a:pt x="275" y="2287"/>
                    <a:pt x="366" y="1861"/>
                  </a:cubicBezTo>
                  <a:cubicBezTo>
                    <a:pt x="427" y="1527"/>
                    <a:pt x="518" y="1192"/>
                    <a:pt x="639" y="888"/>
                  </a:cubicBezTo>
                  <a:cubicBezTo>
                    <a:pt x="852" y="311"/>
                    <a:pt x="1095" y="7"/>
                    <a:pt x="1065" y="7"/>
                  </a:cubicBezTo>
                  <a:cubicBezTo>
                    <a:pt x="1065" y="3"/>
                    <a:pt x="1063" y="1"/>
                    <a:pt x="10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6029148" y="1588770"/>
              <a:ext cx="85918" cy="174248"/>
            </a:xfrm>
            <a:custGeom>
              <a:avLst/>
              <a:gdLst/>
              <a:ahLst/>
              <a:cxnLst/>
              <a:rect l="l" t="t" r="r" b="b"/>
              <a:pathLst>
                <a:path w="4347" h="8816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53" y="61"/>
                    <a:pt x="2432" y="153"/>
                    <a:pt x="2341" y="244"/>
                  </a:cubicBezTo>
                  <a:cubicBezTo>
                    <a:pt x="2037" y="517"/>
                    <a:pt x="1793" y="821"/>
                    <a:pt x="1581" y="1156"/>
                  </a:cubicBezTo>
                  <a:cubicBezTo>
                    <a:pt x="0" y="3435"/>
                    <a:pt x="578" y="6566"/>
                    <a:pt x="2857" y="8147"/>
                  </a:cubicBezTo>
                  <a:cubicBezTo>
                    <a:pt x="3192" y="8359"/>
                    <a:pt x="3556" y="8542"/>
                    <a:pt x="3921" y="8694"/>
                  </a:cubicBezTo>
                  <a:cubicBezTo>
                    <a:pt x="4043" y="8755"/>
                    <a:pt x="4195" y="8785"/>
                    <a:pt x="4347" y="8815"/>
                  </a:cubicBezTo>
                  <a:cubicBezTo>
                    <a:pt x="3860" y="8572"/>
                    <a:pt x="3404" y="8329"/>
                    <a:pt x="2948" y="8025"/>
                  </a:cubicBezTo>
                  <a:cubicBezTo>
                    <a:pt x="790" y="6445"/>
                    <a:pt x="243" y="3466"/>
                    <a:pt x="1702" y="1217"/>
                  </a:cubicBezTo>
                  <a:cubicBezTo>
                    <a:pt x="1976" y="791"/>
                    <a:pt x="2310" y="365"/>
                    <a:pt x="2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5683072" y="2177579"/>
              <a:ext cx="1224382" cy="614000"/>
            </a:xfrm>
            <a:custGeom>
              <a:avLst/>
              <a:gdLst/>
              <a:ahLst/>
              <a:cxnLst/>
              <a:rect l="l" t="t" r="r" b="b"/>
              <a:pathLst>
                <a:path w="61947" h="31065" extrusionOk="0">
                  <a:moveTo>
                    <a:pt x="61" y="0"/>
                  </a:moveTo>
                  <a:cubicBezTo>
                    <a:pt x="61" y="1611"/>
                    <a:pt x="31" y="3982"/>
                    <a:pt x="31" y="6931"/>
                  </a:cubicBezTo>
                  <a:cubicBezTo>
                    <a:pt x="31" y="12888"/>
                    <a:pt x="0" y="21247"/>
                    <a:pt x="0" y="30973"/>
                  </a:cubicBezTo>
                  <a:lnTo>
                    <a:pt x="0" y="31065"/>
                  </a:lnTo>
                  <a:lnTo>
                    <a:pt x="14772" y="31065"/>
                  </a:lnTo>
                  <a:lnTo>
                    <a:pt x="48816" y="31034"/>
                  </a:lnTo>
                  <a:lnTo>
                    <a:pt x="59150" y="31004"/>
                  </a:lnTo>
                  <a:lnTo>
                    <a:pt x="61947" y="30973"/>
                  </a:lnTo>
                  <a:lnTo>
                    <a:pt x="61886" y="30973"/>
                  </a:lnTo>
                  <a:lnTo>
                    <a:pt x="59089" y="30943"/>
                  </a:lnTo>
                  <a:lnTo>
                    <a:pt x="48755" y="30913"/>
                  </a:lnTo>
                  <a:lnTo>
                    <a:pt x="14712" y="30882"/>
                  </a:lnTo>
                  <a:lnTo>
                    <a:pt x="121" y="30882"/>
                  </a:lnTo>
                  <a:cubicBezTo>
                    <a:pt x="91" y="21195"/>
                    <a:pt x="91" y="12869"/>
                    <a:pt x="91" y="6931"/>
                  </a:cubicBezTo>
                  <a:cubicBezTo>
                    <a:pt x="61" y="3982"/>
                    <a:pt x="61" y="1611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5785800" y="2626381"/>
              <a:ext cx="125587" cy="125587"/>
            </a:xfrm>
            <a:custGeom>
              <a:avLst/>
              <a:gdLst/>
              <a:ahLst/>
              <a:cxnLst/>
              <a:rect l="l" t="t" r="r" b="b"/>
              <a:pathLst>
                <a:path w="6354" h="6354" extrusionOk="0">
                  <a:moveTo>
                    <a:pt x="1" y="1"/>
                  </a:moveTo>
                  <a:lnTo>
                    <a:pt x="1" y="6354"/>
                  </a:lnTo>
                  <a:lnTo>
                    <a:pt x="6354" y="6354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5969650" y="2536858"/>
              <a:ext cx="125587" cy="215102"/>
            </a:xfrm>
            <a:custGeom>
              <a:avLst/>
              <a:gdLst/>
              <a:ahLst/>
              <a:cxnLst/>
              <a:rect l="l" t="t" r="r" b="b"/>
              <a:pathLst>
                <a:path w="6354" h="10883" extrusionOk="0">
                  <a:moveTo>
                    <a:pt x="1" y="1"/>
                  </a:moveTo>
                  <a:lnTo>
                    <a:pt x="1" y="10883"/>
                  </a:lnTo>
                  <a:lnTo>
                    <a:pt x="6354" y="10883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6154706" y="2434724"/>
              <a:ext cx="125587" cy="317228"/>
            </a:xfrm>
            <a:custGeom>
              <a:avLst/>
              <a:gdLst/>
              <a:ahLst/>
              <a:cxnLst/>
              <a:rect l="l" t="t" r="r" b="b"/>
              <a:pathLst>
                <a:path w="6354" h="16050" extrusionOk="0">
                  <a:moveTo>
                    <a:pt x="1" y="1"/>
                  </a:moveTo>
                  <a:lnTo>
                    <a:pt x="1" y="16050"/>
                  </a:lnTo>
                  <a:lnTo>
                    <a:pt x="6353" y="16050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6333752" y="2321164"/>
              <a:ext cx="125587" cy="430778"/>
            </a:xfrm>
            <a:custGeom>
              <a:avLst/>
              <a:gdLst/>
              <a:ahLst/>
              <a:cxnLst/>
              <a:rect l="l" t="t" r="r" b="b"/>
              <a:pathLst>
                <a:path w="6354" h="21795" extrusionOk="0">
                  <a:moveTo>
                    <a:pt x="1" y="1"/>
                  </a:moveTo>
                  <a:lnTo>
                    <a:pt x="1" y="21795"/>
                  </a:lnTo>
                  <a:lnTo>
                    <a:pt x="6353" y="21795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6517009" y="2176373"/>
              <a:ext cx="124974" cy="575557"/>
            </a:xfrm>
            <a:custGeom>
              <a:avLst/>
              <a:gdLst/>
              <a:ahLst/>
              <a:cxnLst/>
              <a:rect l="l" t="t" r="r" b="b"/>
              <a:pathLst>
                <a:path w="6323" h="29120" extrusionOk="0">
                  <a:moveTo>
                    <a:pt x="0" y="1"/>
                  </a:moveTo>
                  <a:lnTo>
                    <a:pt x="0" y="29120"/>
                  </a:lnTo>
                  <a:lnTo>
                    <a:pt x="6323" y="29120"/>
                  </a:lnTo>
                  <a:lnTo>
                    <a:pt x="632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6698447" y="2065225"/>
              <a:ext cx="125587" cy="680687"/>
            </a:xfrm>
            <a:custGeom>
              <a:avLst/>
              <a:gdLst/>
              <a:ahLst/>
              <a:cxnLst/>
              <a:rect l="l" t="t" r="r" b="b"/>
              <a:pathLst>
                <a:path w="6354" h="34439" extrusionOk="0">
                  <a:moveTo>
                    <a:pt x="1" y="0"/>
                  </a:moveTo>
                  <a:lnTo>
                    <a:pt x="1" y="34439"/>
                  </a:lnTo>
                  <a:lnTo>
                    <a:pt x="6354" y="34439"/>
                  </a:lnTo>
                  <a:lnTo>
                    <a:pt x="6354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5785800" y="1934251"/>
              <a:ext cx="934825" cy="563540"/>
            </a:xfrm>
            <a:custGeom>
              <a:avLst/>
              <a:gdLst/>
              <a:ahLst/>
              <a:cxnLst/>
              <a:rect l="l" t="t" r="r" b="b"/>
              <a:pathLst>
                <a:path w="47297" h="28512" extrusionOk="0">
                  <a:moveTo>
                    <a:pt x="47297" y="0"/>
                  </a:moveTo>
                  <a:lnTo>
                    <a:pt x="47175" y="61"/>
                  </a:lnTo>
                  <a:lnTo>
                    <a:pt x="46780" y="304"/>
                  </a:lnTo>
                  <a:lnTo>
                    <a:pt x="45321" y="1277"/>
                  </a:lnTo>
                  <a:lnTo>
                    <a:pt x="40002" y="4803"/>
                  </a:lnTo>
                  <a:lnTo>
                    <a:pt x="22494" y="16505"/>
                  </a:lnTo>
                  <a:lnTo>
                    <a:pt x="17691" y="19716"/>
                  </a:lnTo>
                  <a:lnTo>
                    <a:pt x="17691" y="17052"/>
                  </a:lnTo>
                  <a:lnTo>
                    <a:pt x="17691" y="16900"/>
                  </a:lnTo>
                  <a:lnTo>
                    <a:pt x="17539" y="16991"/>
                  </a:lnTo>
                  <a:lnTo>
                    <a:pt x="4955" y="25228"/>
                  </a:lnTo>
                  <a:lnTo>
                    <a:pt x="1308" y="27630"/>
                  </a:lnTo>
                  <a:lnTo>
                    <a:pt x="335" y="28268"/>
                  </a:lnTo>
                  <a:lnTo>
                    <a:pt x="92" y="28420"/>
                  </a:lnTo>
                  <a:cubicBezTo>
                    <a:pt x="62" y="28450"/>
                    <a:pt x="31" y="28481"/>
                    <a:pt x="1" y="28511"/>
                  </a:cubicBezTo>
                  <a:lnTo>
                    <a:pt x="92" y="28450"/>
                  </a:lnTo>
                  <a:lnTo>
                    <a:pt x="366" y="28298"/>
                  </a:lnTo>
                  <a:lnTo>
                    <a:pt x="1338" y="27691"/>
                  </a:lnTo>
                  <a:lnTo>
                    <a:pt x="5016" y="25320"/>
                  </a:lnTo>
                  <a:lnTo>
                    <a:pt x="17509" y="17272"/>
                  </a:lnTo>
                  <a:lnTo>
                    <a:pt x="17509" y="17272"/>
                  </a:lnTo>
                  <a:lnTo>
                    <a:pt x="17509" y="20122"/>
                  </a:lnTo>
                  <a:lnTo>
                    <a:pt x="17661" y="20031"/>
                  </a:lnTo>
                  <a:lnTo>
                    <a:pt x="22615" y="16687"/>
                  </a:lnTo>
                  <a:lnTo>
                    <a:pt x="40093" y="4955"/>
                  </a:lnTo>
                  <a:lnTo>
                    <a:pt x="45351" y="1338"/>
                  </a:lnTo>
                  <a:lnTo>
                    <a:pt x="46780" y="365"/>
                  </a:lnTo>
                  <a:lnTo>
                    <a:pt x="47175" y="91"/>
                  </a:lnTo>
                  <a:cubicBezTo>
                    <a:pt x="47205" y="61"/>
                    <a:pt x="47266" y="31"/>
                    <a:pt x="47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6657590" y="1932433"/>
              <a:ext cx="64908" cy="55302"/>
            </a:xfrm>
            <a:custGeom>
              <a:avLst/>
              <a:gdLst/>
              <a:ahLst/>
              <a:cxnLst/>
              <a:rect l="l" t="t" r="r" b="b"/>
              <a:pathLst>
                <a:path w="3284" h="2798" extrusionOk="0">
                  <a:moveTo>
                    <a:pt x="2949" y="1"/>
                  </a:moveTo>
                  <a:cubicBezTo>
                    <a:pt x="2129" y="1"/>
                    <a:pt x="1399" y="31"/>
                    <a:pt x="882" y="31"/>
                  </a:cubicBezTo>
                  <a:cubicBezTo>
                    <a:pt x="579" y="31"/>
                    <a:pt x="305" y="62"/>
                    <a:pt x="1" y="92"/>
                  </a:cubicBezTo>
                  <a:cubicBezTo>
                    <a:pt x="305" y="153"/>
                    <a:pt x="579" y="183"/>
                    <a:pt x="882" y="183"/>
                  </a:cubicBezTo>
                  <a:cubicBezTo>
                    <a:pt x="1399" y="214"/>
                    <a:pt x="2129" y="214"/>
                    <a:pt x="2949" y="214"/>
                  </a:cubicBezTo>
                  <a:lnTo>
                    <a:pt x="3102" y="214"/>
                  </a:lnTo>
                  <a:cubicBezTo>
                    <a:pt x="3105" y="923"/>
                    <a:pt x="3132" y="1547"/>
                    <a:pt x="3132" y="2007"/>
                  </a:cubicBezTo>
                  <a:cubicBezTo>
                    <a:pt x="3132" y="2281"/>
                    <a:pt x="3132" y="2524"/>
                    <a:pt x="3193" y="2797"/>
                  </a:cubicBezTo>
                  <a:cubicBezTo>
                    <a:pt x="3253" y="2524"/>
                    <a:pt x="3284" y="2250"/>
                    <a:pt x="3253" y="2007"/>
                  </a:cubicBezTo>
                  <a:cubicBezTo>
                    <a:pt x="3284" y="1521"/>
                    <a:pt x="3284" y="852"/>
                    <a:pt x="3284" y="92"/>
                  </a:cubicBezTo>
                  <a:lnTo>
                    <a:pt x="32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5884337" y="2888942"/>
              <a:ext cx="173655" cy="4230"/>
            </a:xfrm>
            <a:custGeom>
              <a:avLst/>
              <a:gdLst/>
              <a:ahLst/>
              <a:cxnLst/>
              <a:rect l="l" t="t" r="r" b="b"/>
              <a:pathLst>
                <a:path w="8786" h="214" extrusionOk="0">
                  <a:moveTo>
                    <a:pt x="4408" y="1"/>
                  </a:moveTo>
                  <a:cubicBezTo>
                    <a:pt x="1976" y="1"/>
                    <a:pt x="1" y="61"/>
                    <a:pt x="1" y="92"/>
                  </a:cubicBezTo>
                  <a:cubicBezTo>
                    <a:pt x="1" y="153"/>
                    <a:pt x="1976" y="213"/>
                    <a:pt x="4408" y="213"/>
                  </a:cubicBezTo>
                  <a:cubicBezTo>
                    <a:pt x="6809" y="213"/>
                    <a:pt x="8785" y="153"/>
                    <a:pt x="8785" y="92"/>
                  </a:cubicBezTo>
                  <a:cubicBezTo>
                    <a:pt x="8785" y="61"/>
                    <a:pt x="6809" y="1"/>
                    <a:pt x="4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5966052" y="2909973"/>
              <a:ext cx="5435" cy="40281"/>
            </a:xfrm>
            <a:custGeom>
              <a:avLst/>
              <a:gdLst/>
              <a:ahLst/>
              <a:cxnLst/>
              <a:rect l="l" t="t" r="r" b="b"/>
              <a:pathLst>
                <a:path w="275" h="2038" extrusionOk="0">
                  <a:moveTo>
                    <a:pt x="153" y="1"/>
                  </a:moveTo>
                  <a:cubicBezTo>
                    <a:pt x="1" y="669"/>
                    <a:pt x="1" y="1368"/>
                    <a:pt x="153" y="2037"/>
                  </a:cubicBezTo>
                  <a:cubicBezTo>
                    <a:pt x="274" y="1368"/>
                    <a:pt x="274" y="669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5715510" y="2968858"/>
              <a:ext cx="465624" cy="3617"/>
            </a:xfrm>
            <a:custGeom>
              <a:avLst/>
              <a:gdLst/>
              <a:ahLst/>
              <a:cxnLst/>
              <a:rect l="l" t="t" r="r" b="b"/>
              <a:pathLst>
                <a:path w="23558" h="183" extrusionOk="0">
                  <a:moveTo>
                    <a:pt x="11764" y="0"/>
                  </a:moveTo>
                  <a:cubicBezTo>
                    <a:pt x="5259" y="0"/>
                    <a:pt x="1" y="31"/>
                    <a:pt x="1" y="92"/>
                  </a:cubicBezTo>
                  <a:cubicBezTo>
                    <a:pt x="1" y="152"/>
                    <a:pt x="5259" y="183"/>
                    <a:pt x="11764" y="183"/>
                  </a:cubicBezTo>
                  <a:cubicBezTo>
                    <a:pt x="18299" y="183"/>
                    <a:pt x="23557" y="152"/>
                    <a:pt x="23557" y="92"/>
                  </a:cubicBezTo>
                  <a:cubicBezTo>
                    <a:pt x="23557" y="31"/>
                    <a:pt x="18299" y="0"/>
                    <a:pt x="11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5716715" y="2972456"/>
              <a:ext cx="4823" cy="55895"/>
            </a:xfrm>
            <a:custGeom>
              <a:avLst/>
              <a:gdLst/>
              <a:ahLst/>
              <a:cxnLst/>
              <a:rect l="l" t="t" r="r" b="b"/>
              <a:pathLst>
                <a:path w="244" h="2828" extrusionOk="0">
                  <a:moveTo>
                    <a:pt x="122" y="1"/>
                  </a:moveTo>
                  <a:cubicBezTo>
                    <a:pt x="0" y="943"/>
                    <a:pt x="0" y="1885"/>
                    <a:pt x="122" y="2827"/>
                  </a:cubicBezTo>
                  <a:cubicBezTo>
                    <a:pt x="243" y="1885"/>
                    <a:pt x="243" y="943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5881945" y="2973662"/>
              <a:ext cx="5416" cy="48681"/>
            </a:xfrm>
            <a:custGeom>
              <a:avLst/>
              <a:gdLst/>
              <a:ahLst/>
              <a:cxnLst/>
              <a:rect l="l" t="t" r="r" b="b"/>
              <a:pathLst>
                <a:path w="274" h="2463" extrusionOk="0">
                  <a:moveTo>
                    <a:pt x="122" y="0"/>
                  </a:moveTo>
                  <a:cubicBezTo>
                    <a:pt x="0" y="821"/>
                    <a:pt x="0" y="1642"/>
                    <a:pt x="122" y="2463"/>
                  </a:cubicBezTo>
                  <a:cubicBezTo>
                    <a:pt x="274" y="1642"/>
                    <a:pt x="274" y="821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6051978" y="2972456"/>
              <a:ext cx="5416" cy="52891"/>
            </a:xfrm>
            <a:custGeom>
              <a:avLst/>
              <a:gdLst/>
              <a:ahLst/>
              <a:cxnLst/>
              <a:rect l="l" t="t" r="r" b="b"/>
              <a:pathLst>
                <a:path w="274" h="2676" extrusionOk="0">
                  <a:moveTo>
                    <a:pt x="152" y="1"/>
                  </a:moveTo>
                  <a:cubicBezTo>
                    <a:pt x="0" y="882"/>
                    <a:pt x="0" y="1764"/>
                    <a:pt x="152" y="2676"/>
                  </a:cubicBezTo>
                  <a:cubicBezTo>
                    <a:pt x="274" y="1764"/>
                    <a:pt x="274" y="882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6181746" y="2970657"/>
              <a:ext cx="4823" cy="54690"/>
            </a:xfrm>
            <a:custGeom>
              <a:avLst/>
              <a:gdLst/>
              <a:ahLst/>
              <a:cxnLst/>
              <a:rect l="l" t="t" r="r" b="b"/>
              <a:pathLst>
                <a:path w="244" h="2767" extrusionOk="0">
                  <a:moveTo>
                    <a:pt x="122" y="1"/>
                  </a:moveTo>
                  <a:cubicBezTo>
                    <a:pt x="1" y="912"/>
                    <a:pt x="1" y="1855"/>
                    <a:pt x="122" y="2767"/>
                  </a:cubicBezTo>
                  <a:cubicBezTo>
                    <a:pt x="244" y="1855"/>
                    <a:pt x="244" y="912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5664432" y="3041936"/>
              <a:ext cx="112364" cy="4072"/>
            </a:xfrm>
            <a:custGeom>
              <a:avLst/>
              <a:gdLst/>
              <a:ahLst/>
              <a:cxnLst/>
              <a:rect l="l" t="t" r="r" b="b"/>
              <a:pathLst>
                <a:path w="5685" h="206" extrusionOk="0">
                  <a:moveTo>
                    <a:pt x="2134" y="0"/>
                  </a:moveTo>
                  <a:cubicBezTo>
                    <a:pt x="1414" y="0"/>
                    <a:pt x="708" y="34"/>
                    <a:pt x="1" y="103"/>
                  </a:cubicBezTo>
                  <a:cubicBezTo>
                    <a:pt x="708" y="171"/>
                    <a:pt x="1414" y="205"/>
                    <a:pt x="2134" y="205"/>
                  </a:cubicBezTo>
                  <a:cubicBezTo>
                    <a:pt x="2374" y="205"/>
                    <a:pt x="2615" y="202"/>
                    <a:pt x="2858" y="194"/>
                  </a:cubicBezTo>
                  <a:cubicBezTo>
                    <a:pt x="3094" y="202"/>
                    <a:pt x="3329" y="205"/>
                    <a:pt x="3565" y="205"/>
                  </a:cubicBezTo>
                  <a:cubicBezTo>
                    <a:pt x="4271" y="205"/>
                    <a:pt x="4978" y="171"/>
                    <a:pt x="5685" y="103"/>
                  </a:cubicBezTo>
                  <a:cubicBezTo>
                    <a:pt x="4978" y="34"/>
                    <a:pt x="4271" y="0"/>
                    <a:pt x="3565" y="0"/>
                  </a:cubicBezTo>
                  <a:cubicBezTo>
                    <a:pt x="3329" y="0"/>
                    <a:pt x="3094" y="4"/>
                    <a:pt x="2858" y="12"/>
                  </a:cubicBezTo>
                  <a:cubicBezTo>
                    <a:pt x="2615" y="4"/>
                    <a:pt x="2374" y="0"/>
                    <a:pt x="2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5834465" y="3042153"/>
              <a:ext cx="85938" cy="3617"/>
            </a:xfrm>
            <a:custGeom>
              <a:avLst/>
              <a:gdLst/>
              <a:ahLst/>
              <a:cxnLst/>
              <a:rect l="l" t="t" r="r" b="b"/>
              <a:pathLst>
                <a:path w="4348" h="183" extrusionOk="0">
                  <a:moveTo>
                    <a:pt x="2186" y="1"/>
                  </a:moveTo>
                  <a:cubicBezTo>
                    <a:pt x="1460" y="1"/>
                    <a:pt x="730" y="31"/>
                    <a:pt x="1" y="92"/>
                  </a:cubicBezTo>
                  <a:cubicBezTo>
                    <a:pt x="730" y="153"/>
                    <a:pt x="1460" y="183"/>
                    <a:pt x="2186" y="183"/>
                  </a:cubicBezTo>
                  <a:cubicBezTo>
                    <a:pt x="2911" y="183"/>
                    <a:pt x="3633" y="153"/>
                    <a:pt x="4347" y="92"/>
                  </a:cubicBezTo>
                  <a:cubicBezTo>
                    <a:pt x="3633" y="31"/>
                    <a:pt x="2911" y="1"/>
                    <a:pt x="2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6011120" y="3046502"/>
              <a:ext cx="91927" cy="4091"/>
            </a:xfrm>
            <a:custGeom>
              <a:avLst/>
              <a:gdLst/>
              <a:ahLst/>
              <a:cxnLst/>
              <a:rect l="l" t="t" r="r" b="b"/>
              <a:pathLst>
                <a:path w="4651" h="207" extrusionOk="0">
                  <a:moveTo>
                    <a:pt x="2325" y="1"/>
                  </a:moveTo>
                  <a:cubicBezTo>
                    <a:pt x="1550" y="1"/>
                    <a:pt x="775" y="39"/>
                    <a:pt x="0" y="115"/>
                  </a:cubicBezTo>
                  <a:cubicBezTo>
                    <a:pt x="775" y="176"/>
                    <a:pt x="1550" y="206"/>
                    <a:pt x="2325" y="206"/>
                  </a:cubicBezTo>
                  <a:cubicBezTo>
                    <a:pt x="3101" y="206"/>
                    <a:pt x="3876" y="176"/>
                    <a:pt x="4651" y="115"/>
                  </a:cubicBezTo>
                  <a:cubicBezTo>
                    <a:pt x="3876" y="39"/>
                    <a:pt x="3101" y="1"/>
                    <a:pt x="2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6152907" y="3038694"/>
              <a:ext cx="98548" cy="4072"/>
            </a:xfrm>
            <a:custGeom>
              <a:avLst/>
              <a:gdLst/>
              <a:ahLst/>
              <a:cxnLst/>
              <a:rect l="l" t="t" r="r" b="b"/>
              <a:pathLst>
                <a:path w="4986" h="206" extrusionOk="0">
                  <a:moveTo>
                    <a:pt x="2493" y="1"/>
                  </a:moveTo>
                  <a:cubicBezTo>
                    <a:pt x="1665" y="1"/>
                    <a:pt x="836" y="39"/>
                    <a:pt x="1" y="115"/>
                  </a:cubicBezTo>
                  <a:cubicBezTo>
                    <a:pt x="836" y="176"/>
                    <a:pt x="1665" y="206"/>
                    <a:pt x="2493" y="206"/>
                  </a:cubicBezTo>
                  <a:cubicBezTo>
                    <a:pt x="3321" y="206"/>
                    <a:pt x="4150" y="176"/>
                    <a:pt x="4985" y="115"/>
                  </a:cubicBezTo>
                  <a:cubicBezTo>
                    <a:pt x="4150" y="39"/>
                    <a:pt x="3321" y="1"/>
                    <a:pt x="24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5717921" y="3065596"/>
              <a:ext cx="5416" cy="33047"/>
            </a:xfrm>
            <a:custGeom>
              <a:avLst/>
              <a:gdLst/>
              <a:ahLst/>
              <a:cxnLst/>
              <a:rect l="l" t="t" r="r" b="b"/>
              <a:pathLst>
                <a:path w="274" h="1672" extrusionOk="0">
                  <a:moveTo>
                    <a:pt x="152" y="0"/>
                  </a:moveTo>
                  <a:cubicBezTo>
                    <a:pt x="0" y="547"/>
                    <a:pt x="0" y="1125"/>
                    <a:pt x="152" y="1672"/>
                  </a:cubicBezTo>
                  <a:cubicBezTo>
                    <a:pt x="274" y="1125"/>
                    <a:pt x="274" y="547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5624780" y="3096235"/>
              <a:ext cx="202492" cy="4210"/>
            </a:xfrm>
            <a:custGeom>
              <a:avLst/>
              <a:gdLst/>
              <a:ahLst/>
              <a:cxnLst/>
              <a:rect l="l" t="t" r="r" b="b"/>
              <a:pathLst>
                <a:path w="10245" h="213" extrusionOk="0">
                  <a:moveTo>
                    <a:pt x="5138" y="0"/>
                  </a:moveTo>
                  <a:cubicBezTo>
                    <a:pt x="2280" y="0"/>
                    <a:pt x="1" y="61"/>
                    <a:pt x="1" y="122"/>
                  </a:cubicBezTo>
                  <a:cubicBezTo>
                    <a:pt x="1" y="152"/>
                    <a:pt x="2311" y="213"/>
                    <a:pt x="5138" y="213"/>
                  </a:cubicBezTo>
                  <a:cubicBezTo>
                    <a:pt x="7964" y="213"/>
                    <a:pt x="10244" y="152"/>
                    <a:pt x="10244" y="122"/>
                  </a:cubicBezTo>
                  <a:cubicBezTo>
                    <a:pt x="10244" y="61"/>
                    <a:pt x="7964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5824859" y="3098627"/>
              <a:ext cx="5435" cy="46883"/>
            </a:xfrm>
            <a:custGeom>
              <a:avLst/>
              <a:gdLst/>
              <a:ahLst/>
              <a:cxnLst/>
              <a:rect l="l" t="t" r="r" b="b"/>
              <a:pathLst>
                <a:path w="275" h="2372" extrusionOk="0">
                  <a:moveTo>
                    <a:pt x="122" y="1"/>
                  </a:moveTo>
                  <a:cubicBezTo>
                    <a:pt x="1" y="791"/>
                    <a:pt x="1" y="1581"/>
                    <a:pt x="122" y="2372"/>
                  </a:cubicBezTo>
                  <a:cubicBezTo>
                    <a:pt x="274" y="1581"/>
                    <a:pt x="274" y="79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5621776" y="3098627"/>
              <a:ext cx="5435" cy="49887"/>
            </a:xfrm>
            <a:custGeom>
              <a:avLst/>
              <a:gdLst/>
              <a:ahLst/>
              <a:cxnLst/>
              <a:rect l="l" t="t" r="r" b="b"/>
              <a:pathLst>
                <a:path w="275" h="2524" extrusionOk="0">
                  <a:moveTo>
                    <a:pt x="153" y="1"/>
                  </a:moveTo>
                  <a:cubicBezTo>
                    <a:pt x="1" y="821"/>
                    <a:pt x="1" y="1673"/>
                    <a:pt x="153" y="2524"/>
                  </a:cubicBezTo>
                  <a:cubicBezTo>
                    <a:pt x="274" y="1673"/>
                    <a:pt x="274" y="82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056169" y="3065596"/>
              <a:ext cx="5435" cy="33047"/>
            </a:xfrm>
            <a:custGeom>
              <a:avLst/>
              <a:gdLst/>
              <a:ahLst/>
              <a:cxnLst/>
              <a:rect l="l" t="t" r="r" b="b"/>
              <a:pathLst>
                <a:path w="275" h="1672" extrusionOk="0">
                  <a:moveTo>
                    <a:pt x="122" y="0"/>
                  </a:moveTo>
                  <a:cubicBezTo>
                    <a:pt x="1" y="547"/>
                    <a:pt x="1" y="1125"/>
                    <a:pt x="122" y="1672"/>
                  </a:cubicBezTo>
                  <a:cubicBezTo>
                    <a:pt x="274" y="1125"/>
                    <a:pt x="274" y="547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5963048" y="3096235"/>
              <a:ext cx="342468" cy="4210"/>
            </a:xfrm>
            <a:custGeom>
              <a:avLst/>
              <a:gdLst/>
              <a:ahLst/>
              <a:cxnLst/>
              <a:rect l="l" t="t" r="r" b="b"/>
              <a:pathLst>
                <a:path w="17327" h="213" extrusionOk="0">
                  <a:moveTo>
                    <a:pt x="8663" y="0"/>
                  </a:moveTo>
                  <a:cubicBezTo>
                    <a:pt x="3861" y="0"/>
                    <a:pt x="1" y="61"/>
                    <a:pt x="1" y="122"/>
                  </a:cubicBezTo>
                  <a:cubicBezTo>
                    <a:pt x="1" y="152"/>
                    <a:pt x="3861" y="213"/>
                    <a:pt x="8663" y="213"/>
                  </a:cubicBezTo>
                  <a:cubicBezTo>
                    <a:pt x="13435" y="213"/>
                    <a:pt x="17326" y="152"/>
                    <a:pt x="17326" y="122"/>
                  </a:cubicBezTo>
                  <a:cubicBezTo>
                    <a:pt x="17326" y="61"/>
                    <a:pt x="13435" y="0"/>
                    <a:pt x="8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163126" y="3098627"/>
              <a:ext cx="4823" cy="46883"/>
            </a:xfrm>
            <a:custGeom>
              <a:avLst/>
              <a:gdLst/>
              <a:ahLst/>
              <a:cxnLst/>
              <a:rect l="l" t="t" r="r" b="b"/>
              <a:pathLst>
                <a:path w="244" h="2372" extrusionOk="0">
                  <a:moveTo>
                    <a:pt x="122" y="1"/>
                  </a:moveTo>
                  <a:cubicBezTo>
                    <a:pt x="0" y="791"/>
                    <a:pt x="0" y="1581"/>
                    <a:pt x="122" y="2372"/>
                  </a:cubicBezTo>
                  <a:cubicBezTo>
                    <a:pt x="243" y="1581"/>
                    <a:pt x="243" y="79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309716" y="3098627"/>
              <a:ext cx="5435" cy="46883"/>
            </a:xfrm>
            <a:custGeom>
              <a:avLst/>
              <a:gdLst/>
              <a:ahLst/>
              <a:cxnLst/>
              <a:rect l="l" t="t" r="r" b="b"/>
              <a:pathLst>
                <a:path w="275" h="2372" extrusionOk="0">
                  <a:moveTo>
                    <a:pt x="153" y="1"/>
                  </a:moveTo>
                  <a:cubicBezTo>
                    <a:pt x="1" y="791"/>
                    <a:pt x="1" y="1581"/>
                    <a:pt x="153" y="2372"/>
                  </a:cubicBezTo>
                  <a:cubicBezTo>
                    <a:pt x="274" y="1581"/>
                    <a:pt x="274" y="79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5960043" y="3098627"/>
              <a:ext cx="5435" cy="49887"/>
            </a:xfrm>
            <a:custGeom>
              <a:avLst/>
              <a:gdLst/>
              <a:ahLst/>
              <a:cxnLst/>
              <a:rect l="l" t="t" r="r" b="b"/>
              <a:pathLst>
                <a:path w="275" h="2524" extrusionOk="0">
                  <a:moveTo>
                    <a:pt x="153" y="1"/>
                  </a:moveTo>
                  <a:cubicBezTo>
                    <a:pt x="1" y="821"/>
                    <a:pt x="1" y="1673"/>
                    <a:pt x="153" y="2524"/>
                  </a:cubicBezTo>
                  <a:cubicBezTo>
                    <a:pt x="274" y="1673"/>
                    <a:pt x="274" y="82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5584535" y="3175539"/>
              <a:ext cx="79910" cy="3617"/>
            </a:xfrm>
            <a:custGeom>
              <a:avLst/>
              <a:gdLst/>
              <a:ahLst/>
              <a:cxnLst/>
              <a:rect l="l" t="t" r="r" b="b"/>
              <a:pathLst>
                <a:path w="4043" h="183" extrusionOk="0">
                  <a:moveTo>
                    <a:pt x="2022" y="0"/>
                  </a:moveTo>
                  <a:cubicBezTo>
                    <a:pt x="1345" y="0"/>
                    <a:pt x="669" y="31"/>
                    <a:pt x="0" y="92"/>
                  </a:cubicBezTo>
                  <a:cubicBezTo>
                    <a:pt x="669" y="152"/>
                    <a:pt x="1345" y="183"/>
                    <a:pt x="2022" y="183"/>
                  </a:cubicBezTo>
                  <a:cubicBezTo>
                    <a:pt x="2698" y="183"/>
                    <a:pt x="3374" y="152"/>
                    <a:pt x="4043" y="92"/>
                  </a:cubicBezTo>
                  <a:cubicBezTo>
                    <a:pt x="3374" y="31"/>
                    <a:pt x="2698" y="0"/>
                    <a:pt x="20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5776786" y="3169530"/>
              <a:ext cx="86531" cy="4072"/>
            </a:xfrm>
            <a:custGeom>
              <a:avLst/>
              <a:gdLst/>
              <a:ahLst/>
              <a:cxnLst/>
              <a:rect l="l" t="t" r="r" b="b"/>
              <a:pathLst>
                <a:path w="4378" h="206" extrusionOk="0">
                  <a:moveTo>
                    <a:pt x="2189" y="0"/>
                  </a:moveTo>
                  <a:cubicBezTo>
                    <a:pt x="1460" y="0"/>
                    <a:pt x="730" y="31"/>
                    <a:pt x="1" y="92"/>
                  </a:cubicBezTo>
                  <a:cubicBezTo>
                    <a:pt x="730" y="168"/>
                    <a:pt x="1460" y="206"/>
                    <a:pt x="2189" y="206"/>
                  </a:cubicBezTo>
                  <a:cubicBezTo>
                    <a:pt x="2919" y="206"/>
                    <a:pt x="3648" y="168"/>
                    <a:pt x="4378" y="92"/>
                  </a:cubicBezTo>
                  <a:cubicBezTo>
                    <a:pt x="3648" y="31"/>
                    <a:pt x="2919" y="0"/>
                    <a:pt x="2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5930611" y="3169530"/>
              <a:ext cx="76313" cy="4072"/>
            </a:xfrm>
            <a:custGeom>
              <a:avLst/>
              <a:gdLst/>
              <a:ahLst/>
              <a:cxnLst/>
              <a:rect l="l" t="t" r="r" b="b"/>
              <a:pathLst>
                <a:path w="3861" h="206" extrusionOk="0">
                  <a:moveTo>
                    <a:pt x="1930" y="0"/>
                  </a:moveTo>
                  <a:cubicBezTo>
                    <a:pt x="1284" y="0"/>
                    <a:pt x="639" y="31"/>
                    <a:pt x="0" y="92"/>
                  </a:cubicBezTo>
                  <a:cubicBezTo>
                    <a:pt x="639" y="168"/>
                    <a:pt x="1284" y="206"/>
                    <a:pt x="1930" y="206"/>
                  </a:cubicBezTo>
                  <a:cubicBezTo>
                    <a:pt x="2576" y="206"/>
                    <a:pt x="3222" y="168"/>
                    <a:pt x="3860" y="92"/>
                  </a:cubicBezTo>
                  <a:cubicBezTo>
                    <a:pt x="3222" y="31"/>
                    <a:pt x="2576" y="0"/>
                    <a:pt x="19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6118058" y="3169530"/>
              <a:ext cx="82321" cy="4072"/>
            </a:xfrm>
            <a:custGeom>
              <a:avLst/>
              <a:gdLst/>
              <a:ahLst/>
              <a:cxnLst/>
              <a:rect l="l" t="t" r="r" b="b"/>
              <a:pathLst>
                <a:path w="4165" h="206" extrusionOk="0">
                  <a:moveTo>
                    <a:pt x="2071" y="0"/>
                  </a:moveTo>
                  <a:cubicBezTo>
                    <a:pt x="1376" y="0"/>
                    <a:pt x="685" y="31"/>
                    <a:pt x="1" y="92"/>
                  </a:cubicBezTo>
                  <a:cubicBezTo>
                    <a:pt x="685" y="168"/>
                    <a:pt x="1376" y="206"/>
                    <a:pt x="2071" y="206"/>
                  </a:cubicBezTo>
                  <a:cubicBezTo>
                    <a:pt x="2767" y="206"/>
                    <a:pt x="3466" y="168"/>
                    <a:pt x="4165" y="92"/>
                  </a:cubicBezTo>
                  <a:cubicBezTo>
                    <a:pt x="3466" y="31"/>
                    <a:pt x="2767" y="0"/>
                    <a:pt x="20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6271270" y="3164272"/>
              <a:ext cx="84120" cy="4072"/>
            </a:xfrm>
            <a:custGeom>
              <a:avLst/>
              <a:gdLst/>
              <a:ahLst/>
              <a:cxnLst/>
              <a:rect l="l" t="t" r="r" b="b"/>
              <a:pathLst>
                <a:path w="4256" h="206" extrusionOk="0">
                  <a:moveTo>
                    <a:pt x="2117" y="0"/>
                  </a:moveTo>
                  <a:cubicBezTo>
                    <a:pt x="1406" y="0"/>
                    <a:pt x="700" y="38"/>
                    <a:pt x="1" y="114"/>
                  </a:cubicBezTo>
                  <a:cubicBezTo>
                    <a:pt x="700" y="175"/>
                    <a:pt x="1406" y="206"/>
                    <a:pt x="2117" y="206"/>
                  </a:cubicBezTo>
                  <a:cubicBezTo>
                    <a:pt x="2827" y="206"/>
                    <a:pt x="3542" y="175"/>
                    <a:pt x="4256" y="114"/>
                  </a:cubicBezTo>
                  <a:cubicBezTo>
                    <a:pt x="3542" y="38"/>
                    <a:pt x="2827" y="0"/>
                    <a:pt x="2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6396235" y="2868523"/>
              <a:ext cx="529900" cy="328040"/>
            </a:xfrm>
            <a:custGeom>
              <a:avLst/>
              <a:gdLst/>
              <a:ahLst/>
              <a:cxnLst/>
              <a:rect l="l" t="t" r="r" b="b"/>
              <a:pathLst>
                <a:path w="26810" h="16597" extrusionOk="0">
                  <a:moveTo>
                    <a:pt x="1" y="0"/>
                  </a:moveTo>
                  <a:lnTo>
                    <a:pt x="1" y="16596"/>
                  </a:lnTo>
                  <a:lnTo>
                    <a:pt x="31" y="31"/>
                  </a:lnTo>
                  <a:lnTo>
                    <a:pt x="26810" y="31"/>
                  </a:lnTo>
                  <a:lnTo>
                    <a:pt x="268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6452728" y="2965538"/>
              <a:ext cx="413938" cy="187175"/>
            </a:xfrm>
            <a:custGeom>
              <a:avLst/>
              <a:gdLst/>
              <a:ahLst/>
              <a:cxnLst/>
              <a:rect l="l" t="t" r="r" b="b"/>
              <a:pathLst>
                <a:path w="20943" h="9470" extrusionOk="0">
                  <a:moveTo>
                    <a:pt x="941" y="0"/>
                  </a:moveTo>
                  <a:cubicBezTo>
                    <a:pt x="487" y="0"/>
                    <a:pt x="55" y="226"/>
                    <a:pt x="0" y="685"/>
                  </a:cubicBezTo>
                  <a:lnTo>
                    <a:pt x="0" y="9469"/>
                  </a:lnTo>
                  <a:lnTo>
                    <a:pt x="20943" y="9469"/>
                  </a:lnTo>
                  <a:cubicBezTo>
                    <a:pt x="20943" y="9469"/>
                    <a:pt x="18116" y="7342"/>
                    <a:pt x="17478" y="7099"/>
                  </a:cubicBezTo>
                  <a:cubicBezTo>
                    <a:pt x="17186" y="6988"/>
                    <a:pt x="16887" y="6944"/>
                    <a:pt x="16584" y="6944"/>
                  </a:cubicBezTo>
                  <a:cubicBezTo>
                    <a:pt x="15297" y="6944"/>
                    <a:pt x="13928" y="7747"/>
                    <a:pt x="12650" y="7747"/>
                  </a:cubicBezTo>
                  <a:cubicBezTo>
                    <a:pt x="12317" y="7747"/>
                    <a:pt x="11990" y="7692"/>
                    <a:pt x="11672" y="7554"/>
                  </a:cubicBezTo>
                  <a:cubicBezTo>
                    <a:pt x="10608" y="7099"/>
                    <a:pt x="10122" y="5883"/>
                    <a:pt x="9605" y="4849"/>
                  </a:cubicBezTo>
                  <a:cubicBezTo>
                    <a:pt x="9115" y="3869"/>
                    <a:pt x="8269" y="2834"/>
                    <a:pt x="7224" y="2834"/>
                  </a:cubicBezTo>
                  <a:cubicBezTo>
                    <a:pt x="7167" y="2834"/>
                    <a:pt x="7110" y="2837"/>
                    <a:pt x="7052" y="2843"/>
                  </a:cubicBezTo>
                  <a:cubicBezTo>
                    <a:pt x="6022" y="2952"/>
                    <a:pt x="5161" y="4051"/>
                    <a:pt x="4190" y="4051"/>
                  </a:cubicBezTo>
                  <a:cubicBezTo>
                    <a:pt x="4072" y="4051"/>
                    <a:pt x="3952" y="4034"/>
                    <a:pt x="3830" y="3998"/>
                  </a:cubicBezTo>
                  <a:cubicBezTo>
                    <a:pt x="3100" y="3785"/>
                    <a:pt x="2766" y="2995"/>
                    <a:pt x="2584" y="2296"/>
                  </a:cubicBezTo>
                  <a:cubicBezTo>
                    <a:pt x="2401" y="1567"/>
                    <a:pt x="2280" y="807"/>
                    <a:pt x="1763" y="290"/>
                  </a:cubicBezTo>
                  <a:cubicBezTo>
                    <a:pt x="1546" y="97"/>
                    <a:pt x="1239" y="0"/>
                    <a:pt x="941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6429285" y="3151502"/>
              <a:ext cx="448191" cy="1225"/>
            </a:xfrm>
            <a:custGeom>
              <a:avLst/>
              <a:gdLst/>
              <a:ahLst/>
              <a:cxnLst/>
              <a:rect l="l" t="t" r="r" b="b"/>
              <a:pathLst>
                <a:path w="22676" h="62" extrusionOk="0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1"/>
                    <a:pt x="5077" y="61"/>
                    <a:pt x="11338" y="61"/>
                  </a:cubicBezTo>
                  <a:cubicBezTo>
                    <a:pt x="17600" y="61"/>
                    <a:pt x="22676" y="61"/>
                    <a:pt x="22676" y="31"/>
                  </a:cubicBezTo>
                  <a:cubicBezTo>
                    <a:pt x="22676" y="3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6429285" y="3075796"/>
              <a:ext cx="448191" cy="1225"/>
            </a:xfrm>
            <a:custGeom>
              <a:avLst/>
              <a:gdLst/>
              <a:ahLst/>
              <a:cxnLst/>
              <a:rect l="l" t="t" r="r" b="b"/>
              <a:pathLst>
                <a:path w="22676" h="62" extrusionOk="0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2"/>
                    <a:pt x="5077" y="62"/>
                    <a:pt x="11338" y="62"/>
                  </a:cubicBezTo>
                  <a:cubicBezTo>
                    <a:pt x="17600" y="62"/>
                    <a:pt x="22676" y="62"/>
                    <a:pt x="22676" y="31"/>
                  </a:cubicBezTo>
                  <a:cubicBezTo>
                    <a:pt x="22676" y="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6429285" y="3000090"/>
              <a:ext cx="448191" cy="1225"/>
            </a:xfrm>
            <a:custGeom>
              <a:avLst/>
              <a:gdLst/>
              <a:ahLst/>
              <a:cxnLst/>
              <a:rect l="l" t="t" r="r" b="b"/>
              <a:pathLst>
                <a:path w="22676" h="62" extrusionOk="0">
                  <a:moveTo>
                    <a:pt x="11338" y="1"/>
                  </a:moveTo>
                  <a:cubicBezTo>
                    <a:pt x="5077" y="1"/>
                    <a:pt x="1" y="1"/>
                    <a:pt x="1" y="31"/>
                  </a:cubicBezTo>
                  <a:cubicBezTo>
                    <a:pt x="1" y="62"/>
                    <a:pt x="5077" y="62"/>
                    <a:pt x="11338" y="62"/>
                  </a:cubicBezTo>
                  <a:cubicBezTo>
                    <a:pt x="17600" y="62"/>
                    <a:pt x="22676" y="31"/>
                    <a:pt x="22676" y="31"/>
                  </a:cubicBezTo>
                  <a:cubicBezTo>
                    <a:pt x="22676" y="1"/>
                    <a:pt x="17600" y="1"/>
                    <a:pt x="1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6429285" y="2927408"/>
              <a:ext cx="448191" cy="1818"/>
            </a:xfrm>
            <a:custGeom>
              <a:avLst/>
              <a:gdLst/>
              <a:ahLst/>
              <a:cxnLst/>
              <a:rect l="l" t="t" r="r" b="b"/>
              <a:pathLst>
                <a:path w="22676" h="92" extrusionOk="0">
                  <a:moveTo>
                    <a:pt x="11338" y="0"/>
                  </a:moveTo>
                  <a:cubicBezTo>
                    <a:pt x="5077" y="0"/>
                    <a:pt x="1" y="0"/>
                    <a:pt x="1" y="61"/>
                  </a:cubicBezTo>
                  <a:cubicBezTo>
                    <a:pt x="1" y="91"/>
                    <a:pt x="5077" y="91"/>
                    <a:pt x="11338" y="91"/>
                  </a:cubicBezTo>
                  <a:cubicBezTo>
                    <a:pt x="17600" y="91"/>
                    <a:pt x="22676" y="61"/>
                    <a:pt x="22676" y="61"/>
                  </a:cubicBezTo>
                  <a:cubicBezTo>
                    <a:pt x="22676" y="30"/>
                    <a:pt x="17600" y="0"/>
                    <a:pt x="11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5638004" y="1876572"/>
              <a:ext cx="93745" cy="112957"/>
            </a:xfrm>
            <a:custGeom>
              <a:avLst/>
              <a:gdLst/>
              <a:ahLst/>
              <a:cxnLst/>
              <a:rect l="l" t="t" r="r" b="b"/>
              <a:pathLst>
                <a:path w="4743" h="5715" extrusionOk="0">
                  <a:moveTo>
                    <a:pt x="2250" y="0"/>
                  </a:moveTo>
                  <a:cubicBezTo>
                    <a:pt x="2098" y="0"/>
                    <a:pt x="1946" y="31"/>
                    <a:pt x="1824" y="61"/>
                  </a:cubicBezTo>
                  <a:cubicBezTo>
                    <a:pt x="1976" y="31"/>
                    <a:pt x="2098" y="0"/>
                    <a:pt x="2250" y="0"/>
                  </a:cubicBezTo>
                  <a:close/>
                  <a:moveTo>
                    <a:pt x="2949" y="31"/>
                  </a:moveTo>
                  <a:cubicBezTo>
                    <a:pt x="3162" y="91"/>
                    <a:pt x="3374" y="152"/>
                    <a:pt x="3557" y="274"/>
                  </a:cubicBezTo>
                  <a:cubicBezTo>
                    <a:pt x="3800" y="395"/>
                    <a:pt x="4043" y="608"/>
                    <a:pt x="4225" y="851"/>
                  </a:cubicBezTo>
                  <a:cubicBezTo>
                    <a:pt x="4408" y="1125"/>
                    <a:pt x="4560" y="1459"/>
                    <a:pt x="4621" y="1794"/>
                  </a:cubicBezTo>
                  <a:cubicBezTo>
                    <a:pt x="4681" y="2219"/>
                    <a:pt x="4621" y="2645"/>
                    <a:pt x="4469" y="3009"/>
                  </a:cubicBezTo>
                  <a:cubicBezTo>
                    <a:pt x="4377" y="3222"/>
                    <a:pt x="4286" y="3435"/>
                    <a:pt x="4165" y="3617"/>
                  </a:cubicBezTo>
                  <a:cubicBezTo>
                    <a:pt x="4043" y="3800"/>
                    <a:pt x="3922" y="4012"/>
                    <a:pt x="3830" y="4225"/>
                  </a:cubicBezTo>
                  <a:cubicBezTo>
                    <a:pt x="3592" y="4671"/>
                    <a:pt x="3442" y="5147"/>
                    <a:pt x="3350" y="5623"/>
                  </a:cubicBezTo>
                  <a:lnTo>
                    <a:pt x="3350" y="5623"/>
                  </a:lnTo>
                  <a:lnTo>
                    <a:pt x="2402" y="5593"/>
                  </a:lnTo>
                  <a:lnTo>
                    <a:pt x="1368" y="5563"/>
                  </a:lnTo>
                  <a:lnTo>
                    <a:pt x="1368" y="5563"/>
                  </a:lnTo>
                  <a:cubicBezTo>
                    <a:pt x="1356" y="5069"/>
                    <a:pt x="1206" y="4604"/>
                    <a:pt x="943" y="4195"/>
                  </a:cubicBezTo>
                  <a:cubicBezTo>
                    <a:pt x="821" y="3982"/>
                    <a:pt x="700" y="3769"/>
                    <a:pt x="578" y="3587"/>
                  </a:cubicBezTo>
                  <a:cubicBezTo>
                    <a:pt x="456" y="3374"/>
                    <a:pt x="365" y="3192"/>
                    <a:pt x="274" y="2979"/>
                  </a:cubicBezTo>
                  <a:cubicBezTo>
                    <a:pt x="92" y="2614"/>
                    <a:pt x="61" y="2189"/>
                    <a:pt x="152" y="1794"/>
                  </a:cubicBezTo>
                  <a:cubicBezTo>
                    <a:pt x="213" y="1459"/>
                    <a:pt x="365" y="1125"/>
                    <a:pt x="548" y="851"/>
                  </a:cubicBezTo>
                  <a:cubicBezTo>
                    <a:pt x="730" y="608"/>
                    <a:pt x="943" y="426"/>
                    <a:pt x="1216" y="274"/>
                  </a:cubicBezTo>
                  <a:cubicBezTo>
                    <a:pt x="1399" y="183"/>
                    <a:pt x="1611" y="91"/>
                    <a:pt x="1824" y="61"/>
                  </a:cubicBezTo>
                  <a:lnTo>
                    <a:pt x="1824" y="61"/>
                  </a:lnTo>
                  <a:cubicBezTo>
                    <a:pt x="1611" y="91"/>
                    <a:pt x="1399" y="152"/>
                    <a:pt x="1186" y="274"/>
                  </a:cubicBezTo>
                  <a:cubicBezTo>
                    <a:pt x="943" y="395"/>
                    <a:pt x="700" y="578"/>
                    <a:pt x="517" y="821"/>
                  </a:cubicBezTo>
                  <a:cubicBezTo>
                    <a:pt x="335" y="1125"/>
                    <a:pt x="183" y="1459"/>
                    <a:pt x="92" y="1794"/>
                  </a:cubicBezTo>
                  <a:cubicBezTo>
                    <a:pt x="0" y="2219"/>
                    <a:pt x="31" y="2645"/>
                    <a:pt x="213" y="3040"/>
                  </a:cubicBezTo>
                  <a:cubicBezTo>
                    <a:pt x="304" y="3222"/>
                    <a:pt x="426" y="3435"/>
                    <a:pt x="548" y="3617"/>
                  </a:cubicBezTo>
                  <a:cubicBezTo>
                    <a:pt x="669" y="3830"/>
                    <a:pt x="791" y="4012"/>
                    <a:pt x="882" y="4225"/>
                  </a:cubicBezTo>
                  <a:cubicBezTo>
                    <a:pt x="1156" y="4651"/>
                    <a:pt x="1307" y="5137"/>
                    <a:pt x="1338" y="5623"/>
                  </a:cubicBezTo>
                  <a:lnTo>
                    <a:pt x="1338" y="5654"/>
                  </a:lnTo>
                  <a:lnTo>
                    <a:pt x="1368" y="5654"/>
                  </a:lnTo>
                  <a:lnTo>
                    <a:pt x="2402" y="5684"/>
                  </a:lnTo>
                  <a:lnTo>
                    <a:pt x="3374" y="5715"/>
                  </a:lnTo>
                  <a:lnTo>
                    <a:pt x="3435" y="5715"/>
                  </a:lnTo>
                  <a:lnTo>
                    <a:pt x="3435" y="5684"/>
                  </a:lnTo>
                  <a:cubicBezTo>
                    <a:pt x="3496" y="5198"/>
                    <a:pt x="3648" y="4711"/>
                    <a:pt x="3891" y="4256"/>
                  </a:cubicBezTo>
                  <a:cubicBezTo>
                    <a:pt x="3982" y="4043"/>
                    <a:pt x="4104" y="3860"/>
                    <a:pt x="4225" y="3648"/>
                  </a:cubicBezTo>
                  <a:cubicBezTo>
                    <a:pt x="4347" y="3465"/>
                    <a:pt x="4469" y="3252"/>
                    <a:pt x="4529" y="3040"/>
                  </a:cubicBezTo>
                  <a:cubicBezTo>
                    <a:pt x="4712" y="2645"/>
                    <a:pt x="4742" y="2219"/>
                    <a:pt x="4681" y="1794"/>
                  </a:cubicBezTo>
                  <a:cubicBezTo>
                    <a:pt x="4621" y="1459"/>
                    <a:pt x="4469" y="1125"/>
                    <a:pt x="4256" y="821"/>
                  </a:cubicBezTo>
                  <a:cubicBezTo>
                    <a:pt x="4074" y="578"/>
                    <a:pt x="3830" y="395"/>
                    <a:pt x="3587" y="243"/>
                  </a:cubicBezTo>
                  <a:cubicBezTo>
                    <a:pt x="3374" y="152"/>
                    <a:pt x="3162" y="61"/>
                    <a:pt x="2949" y="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5659036" y="1912824"/>
              <a:ext cx="52278" cy="71292"/>
            </a:xfrm>
            <a:custGeom>
              <a:avLst/>
              <a:gdLst/>
              <a:ahLst/>
              <a:cxnLst/>
              <a:rect l="l" t="t" r="r" b="b"/>
              <a:pathLst>
                <a:path w="2645" h="3607" extrusionOk="0">
                  <a:moveTo>
                    <a:pt x="418" y="0"/>
                  </a:moveTo>
                  <a:cubicBezTo>
                    <a:pt x="380" y="0"/>
                    <a:pt x="342" y="8"/>
                    <a:pt x="304" y="20"/>
                  </a:cubicBezTo>
                  <a:cubicBezTo>
                    <a:pt x="331" y="11"/>
                    <a:pt x="358" y="8"/>
                    <a:pt x="384" y="8"/>
                  </a:cubicBezTo>
                  <a:cubicBezTo>
                    <a:pt x="449" y="8"/>
                    <a:pt x="513" y="29"/>
                    <a:pt x="578" y="51"/>
                  </a:cubicBezTo>
                  <a:cubicBezTo>
                    <a:pt x="524" y="15"/>
                    <a:pt x="471" y="0"/>
                    <a:pt x="418" y="0"/>
                  </a:cubicBezTo>
                  <a:close/>
                  <a:moveTo>
                    <a:pt x="2187" y="99"/>
                  </a:moveTo>
                  <a:cubicBezTo>
                    <a:pt x="2316" y="99"/>
                    <a:pt x="2441" y="160"/>
                    <a:pt x="2523" y="263"/>
                  </a:cubicBezTo>
                  <a:cubicBezTo>
                    <a:pt x="2584" y="324"/>
                    <a:pt x="2614" y="415"/>
                    <a:pt x="2614" y="507"/>
                  </a:cubicBezTo>
                  <a:cubicBezTo>
                    <a:pt x="2614" y="598"/>
                    <a:pt x="2584" y="689"/>
                    <a:pt x="2523" y="780"/>
                  </a:cubicBezTo>
                  <a:cubicBezTo>
                    <a:pt x="2432" y="841"/>
                    <a:pt x="2371" y="902"/>
                    <a:pt x="2280" y="963"/>
                  </a:cubicBezTo>
                  <a:cubicBezTo>
                    <a:pt x="2189" y="993"/>
                    <a:pt x="2067" y="1023"/>
                    <a:pt x="1976" y="1023"/>
                  </a:cubicBezTo>
                  <a:cubicBezTo>
                    <a:pt x="1814" y="1047"/>
                    <a:pt x="1652" y="1070"/>
                    <a:pt x="1490" y="1079"/>
                  </a:cubicBezTo>
                  <a:lnTo>
                    <a:pt x="1490" y="1079"/>
                  </a:lnTo>
                  <a:cubicBezTo>
                    <a:pt x="1490" y="1042"/>
                    <a:pt x="1490" y="1003"/>
                    <a:pt x="1490" y="963"/>
                  </a:cubicBezTo>
                  <a:cubicBezTo>
                    <a:pt x="1520" y="811"/>
                    <a:pt x="1551" y="628"/>
                    <a:pt x="1642" y="476"/>
                  </a:cubicBezTo>
                  <a:cubicBezTo>
                    <a:pt x="1702" y="324"/>
                    <a:pt x="1854" y="203"/>
                    <a:pt x="2006" y="142"/>
                  </a:cubicBezTo>
                  <a:cubicBezTo>
                    <a:pt x="2065" y="113"/>
                    <a:pt x="2126" y="99"/>
                    <a:pt x="2187" y="99"/>
                  </a:cubicBezTo>
                  <a:close/>
                  <a:moveTo>
                    <a:pt x="304" y="20"/>
                  </a:moveTo>
                  <a:lnTo>
                    <a:pt x="304" y="20"/>
                  </a:lnTo>
                  <a:cubicBezTo>
                    <a:pt x="183" y="51"/>
                    <a:pt x="122" y="111"/>
                    <a:pt x="61" y="203"/>
                  </a:cubicBezTo>
                  <a:cubicBezTo>
                    <a:pt x="31" y="294"/>
                    <a:pt x="0" y="415"/>
                    <a:pt x="31" y="507"/>
                  </a:cubicBezTo>
                  <a:cubicBezTo>
                    <a:pt x="31" y="598"/>
                    <a:pt x="92" y="689"/>
                    <a:pt x="152" y="780"/>
                  </a:cubicBezTo>
                  <a:cubicBezTo>
                    <a:pt x="213" y="871"/>
                    <a:pt x="304" y="932"/>
                    <a:pt x="395" y="963"/>
                  </a:cubicBezTo>
                  <a:cubicBezTo>
                    <a:pt x="487" y="1023"/>
                    <a:pt x="608" y="1054"/>
                    <a:pt x="699" y="1084"/>
                  </a:cubicBezTo>
                  <a:cubicBezTo>
                    <a:pt x="760" y="1093"/>
                    <a:pt x="821" y="1100"/>
                    <a:pt x="882" y="1106"/>
                  </a:cubicBezTo>
                  <a:lnTo>
                    <a:pt x="882" y="1106"/>
                  </a:lnTo>
                  <a:lnTo>
                    <a:pt x="882" y="1905"/>
                  </a:lnTo>
                  <a:cubicBezTo>
                    <a:pt x="912" y="2482"/>
                    <a:pt x="912" y="2938"/>
                    <a:pt x="912" y="3242"/>
                  </a:cubicBezTo>
                  <a:lnTo>
                    <a:pt x="912" y="1935"/>
                  </a:lnTo>
                  <a:lnTo>
                    <a:pt x="912" y="1109"/>
                  </a:lnTo>
                  <a:lnTo>
                    <a:pt x="912" y="1109"/>
                  </a:lnTo>
                  <a:cubicBezTo>
                    <a:pt x="1054" y="1123"/>
                    <a:pt x="1196" y="1130"/>
                    <a:pt x="1338" y="1130"/>
                  </a:cubicBezTo>
                  <a:cubicBezTo>
                    <a:pt x="1378" y="1130"/>
                    <a:pt x="1419" y="1129"/>
                    <a:pt x="1459" y="1128"/>
                  </a:cubicBezTo>
                  <a:lnTo>
                    <a:pt x="1459" y="1128"/>
                  </a:lnTo>
                  <a:lnTo>
                    <a:pt x="1459" y="1479"/>
                  </a:lnTo>
                  <a:lnTo>
                    <a:pt x="1459" y="1905"/>
                  </a:lnTo>
                  <a:cubicBezTo>
                    <a:pt x="1490" y="2482"/>
                    <a:pt x="1551" y="2938"/>
                    <a:pt x="1581" y="3242"/>
                  </a:cubicBezTo>
                  <a:cubicBezTo>
                    <a:pt x="1581" y="3425"/>
                    <a:pt x="1611" y="3546"/>
                    <a:pt x="1611" y="3607"/>
                  </a:cubicBezTo>
                  <a:cubicBezTo>
                    <a:pt x="1611" y="3485"/>
                    <a:pt x="1581" y="3364"/>
                    <a:pt x="1581" y="3212"/>
                  </a:cubicBezTo>
                  <a:cubicBezTo>
                    <a:pt x="1551" y="2908"/>
                    <a:pt x="1490" y="2452"/>
                    <a:pt x="1490" y="1905"/>
                  </a:cubicBezTo>
                  <a:cubicBezTo>
                    <a:pt x="1490" y="1753"/>
                    <a:pt x="1459" y="1601"/>
                    <a:pt x="1490" y="1449"/>
                  </a:cubicBezTo>
                  <a:cubicBezTo>
                    <a:pt x="1490" y="1345"/>
                    <a:pt x="1490" y="1241"/>
                    <a:pt x="1490" y="1127"/>
                  </a:cubicBezTo>
                  <a:lnTo>
                    <a:pt x="1490" y="1127"/>
                  </a:lnTo>
                  <a:cubicBezTo>
                    <a:pt x="1652" y="1122"/>
                    <a:pt x="1814" y="1107"/>
                    <a:pt x="1976" y="1084"/>
                  </a:cubicBezTo>
                  <a:cubicBezTo>
                    <a:pt x="2098" y="1054"/>
                    <a:pt x="2189" y="1023"/>
                    <a:pt x="2280" y="993"/>
                  </a:cubicBezTo>
                  <a:cubicBezTo>
                    <a:pt x="2371" y="932"/>
                    <a:pt x="2462" y="871"/>
                    <a:pt x="2523" y="811"/>
                  </a:cubicBezTo>
                  <a:cubicBezTo>
                    <a:pt x="2584" y="719"/>
                    <a:pt x="2645" y="628"/>
                    <a:pt x="2645" y="507"/>
                  </a:cubicBezTo>
                  <a:cubicBezTo>
                    <a:pt x="2645" y="415"/>
                    <a:pt x="2614" y="294"/>
                    <a:pt x="2554" y="233"/>
                  </a:cubicBezTo>
                  <a:cubicBezTo>
                    <a:pt x="2450" y="129"/>
                    <a:pt x="2317" y="82"/>
                    <a:pt x="2186" y="82"/>
                  </a:cubicBezTo>
                  <a:cubicBezTo>
                    <a:pt x="2125" y="82"/>
                    <a:pt x="2064" y="92"/>
                    <a:pt x="2006" y="111"/>
                  </a:cubicBezTo>
                  <a:cubicBezTo>
                    <a:pt x="1824" y="172"/>
                    <a:pt x="1672" y="324"/>
                    <a:pt x="1611" y="476"/>
                  </a:cubicBezTo>
                  <a:cubicBezTo>
                    <a:pt x="1520" y="628"/>
                    <a:pt x="1490" y="811"/>
                    <a:pt x="1459" y="993"/>
                  </a:cubicBezTo>
                  <a:lnTo>
                    <a:pt x="1459" y="1081"/>
                  </a:lnTo>
                  <a:lnTo>
                    <a:pt x="1459" y="1081"/>
                  </a:lnTo>
                  <a:cubicBezTo>
                    <a:pt x="1419" y="1083"/>
                    <a:pt x="1378" y="1084"/>
                    <a:pt x="1338" y="1084"/>
                  </a:cubicBezTo>
                  <a:cubicBezTo>
                    <a:pt x="1193" y="1084"/>
                    <a:pt x="1048" y="1070"/>
                    <a:pt x="912" y="1051"/>
                  </a:cubicBezTo>
                  <a:lnTo>
                    <a:pt x="912" y="1051"/>
                  </a:lnTo>
                  <a:lnTo>
                    <a:pt x="912" y="993"/>
                  </a:lnTo>
                  <a:cubicBezTo>
                    <a:pt x="912" y="811"/>
                    <a:pt x="912" y="659"/>
                    <a:pt x="882" y="476"/>
                  </a:cubicBezTo>
                  <a:cubicBezTo>
                    <a:pt x="851" y="385"/>
                    <a:pt x="821" y="294"/>
                    <a:pt x="791" y="233"/>
                  </a:cubicBezTo>
                  <a:cubicBezTo>
                    <a:pt x="730" y="142"/>
                    <a:pt x="669" y="81"/>
                    <a:pt x="578" y="51"/>
                  </a:cubicBezTo>
                  <a:lnTo>
                    <a:pt x="578" y="51"/>
                  </a:lnTo>
                  <a:cubicBezTo>
                    <a:pt x="639" y="81"/>
                    <a:pt x="730" y="142"/>
                    <a:pt x="760" y="233"/>
                  </a:cubicBezTo>
                  <a:cubicBezTo>
                    <a:pt x="821" y="294"/>
                    <a:pt x="851" y="385"/>
                    <a:pt x="851" y="476"/>
                  </a:cubicBezTo>
                  <a:cubicBezTo>
                    <a:pt x="882" y="628"/>
                    <a:pt x="882" y="811"/>
                    <a:pt x="882" y="993"/>
                  </a:cubicBezTo>
                  <a:lnTo>
                    <a:pt x="882" y="1047"/>
                  </a:lnTo>
                  <a:lnTo>
                    <a:pt x="882" y="1047"/>
                  </a:lnTo>
                  <a:cubicBezTo>
                    <a:pt x="829" y="1040"/>
                    <a:pt x="779" y="1031"/>
                    <a:pt x="730" y="1023"/>
                  </a:cubicBezTo>
                  <a:cubicBezTo>
                    <a:pt x="517" y="993"/>
                    <a:pt x="335" y="902"/>
                    <a:pt x="183" y="750"/>
                  </a:cubicBezTo>
                  <a:cubicBezTo>
                    <a:pt x="122" y="659"/>
                    <a:pt x="92" y="567"/>
                    <a:pt x="61" y="476"/>
                  </a:cubicBezTo>
                  <a:cubicBezTo>
                    <a:pt x="31" y="385"/>
                    <a:pt x="61" y="294"/>
                    <a:pt x="92" y="203"/>
                  </a:cubicBezTo>
                  <a:cubicBezTo>
                    <a:pt x="152" y="142"/>
                    <a:pt x="213" y="51"/>
                    <a:pt x="304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5664432" y="1987859"/>
              <a:ext cx="41487" cy="40123"/>
            </a:xfrm>
            <a:custGeom>
              <a:avLst/>
              <a:gdLst/>
              <a:ahLst/>
              <a:cxnLst/>
              <a:rect l="l" t="t" r="r" b="b"/>
              <a:pathLst>
                <a:path w="2099" h="2030" extrusionOk="0">
                  <a:moveTo>
                    <a:pt x="77" y="1"/>
                  </a:moveTo>
                  <a:cubicBezTo>
                    <a:pt x="54" y="1"/>
                    <a:pt x="31" y="9"/>
                    <a:pt x="1" y="24"/>
                  </a:cubicBezTo>
                  <a:lnTo>
                    <a:pt x="153" y="24"/>
                  </a:lnTo>
                  <a:cubicBezTo>
                    <a:pt x="122" y="9"/>
                    <a:pt x="100" y="1"/>
                    <a:pt x="77" y="1"/>
                  </a:cubicBezTo>
                  <a:close/>
                  <a:moveTo>
                    <a:pt x="578" y="24"/>
                  </a:moveTo>
                  <a:lnTo>
                    <a:pt x="2005" y="53"/>
                  </a:lnTo>
                  <a:lnTo>
                    <a:pt x="2005" y="53"/>
                  </a:lnTo>
                  <a:cubicBezTo>
                    <a:pt x="1977" y="440"/>
                    <a:pt x="1977" y="856"/>
                    <a:pt x="1977" y="1300"/>
                  </a:cubicBezTo>
                  <a:lnTo>
                    <a:pt x="1977" y="1270"/>
                  </a:lnTo>
                  <a:lnTo>
                    <a:pt x="1794" y="1513"/>
                  </a:lnTo>
                  <a:lnTo>
                    <a:pt x="1369" y="1969"/>
                  </a:lnTo>
                  <a:lnTo>
                    <a:pt x="670" y="1969"/>
                  </a:lnTo>
                  <a:lnTo>
                    <a:pt x="1" y="1148"/>
                  </a:lnTo>
                  <a:cubicBezTo>
                    <a:pt x="1" y="1158"/>
                    <a:pt x="1" y="1169"/>
                    <a:pt x="1" y="1179"/>
                  </a:cubicBezTo>
                  <a:lnTo>
                    <a:pt x="670" y="2030"/>
                  </a:lnTo>
                  <a:lnTo>
                    <a:pt x="1460" y="2030"/>
                  </a:lnTo>
                  <a:lnTo>
                    <a:pt x="1885" y="1574"/>
                  </a:lnTo>
                  <a:lnTo>
                    <a:pt x="2098" y="1331"/>
                  </a:lnTo>
                  <a:lnTo>
                    <a:pt x="2098" y="54"/>
                  </a:lnTo>
                  <a:lnTo>
                    <a:pt x="2098" y="2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5665045" y="2005135"/>
              <a:ext cx="38463" cy="6028"/>
            </a:xfrm>
            <a:custGeom>
              <a:avLst/>
              <a:gdLst/>
              <a:ahLst/>
              <a:cxnLst/>
              <a:rect l="l" t="t" r="r" b="b"/>
              <a:pathLst>
                <a:path w="1946" h="305" extrusionOk="0">
                  <a:moveTo>
                    <a:pt x="61" y="244"/>
                  </a:moveTo>
                  <a:cubicBezTo>
                    <a:pt x="46" y="244"/>
                    <a:pt x="38" y="252"/>
                    <a:pt x="31" y="259"/>
                  </a:cubicBezTo>
                  <a:lnTo>
                    <a:pt x="31" y="259"/>
                  </a:lnTo>
                  <a:lnTo>
                    <a:pt x="61" y="244"/>
                  </a:lnTo>
                  <a:close/>
                  <a:moveTo>
                    <a:pt x="31" y="259"/>
                  </a:moveTo>
                  <a:lnTo>
                    <a:pt x="0" y="274"/>
                  </a:lnTo>
                  <a:cubicBezTo>
                    <a:pt x="15" y="274"/>
                    <a:pt x="23" y="267"/>
                    <a:pt x="31" y="259"/>
                  </a:cubicBezTo>
                  <a:close/>
                  <a:moveTo>
                    <a:pt x="973" y="1"/>
                  </a:moveTo>
                  <a:cubicBezTo>
                    <a:pt x="730" y="1"/>
                    <a:pt x="487" y="62"/>
                    <a:pt x="274" y="122"/>
                  </a:cubicBezTo>
                  <a:lnTo>
                    <a:pt x="61" y="244"/>
                  </a:lnTo>
                  <a:cubicBezTo>
                    <a:pt x="152" y="214"/>
                    <a:pt x="213" y="183"/>
                    <a:pt x="274" y="153"/>
                  </a:cubicBezTo>
                  <a:cubicBezTo>
                    <a:pt x="487" y="92"/>
                    <a:pt x="730" y="31"/>
                    <a:pt x="973" y="31"/>
                  </a:cubicBezTo>
                  <a:cubicBezTo>
                    <a:pt x="1216" y="31"/>
                    <a:pt x="1459" y="92"/>
                    <a:pt x="1672" y="183"/>
                  </a:cubicBezTo>
                  <a:cubicBezTo>
                    <a:pt x="1733" y="214"/>
                    <a:pt x="1824" y="244"/>
                    <a:pt x="1885" y="274"/>
                  </a:cubicBezTo>
                  <a:lnTo>
                    <a:pt x="1946" y="305"/>
                  </a:lnTo>
                  <a:cubicBezTo>
                    <a:pt x="1946" y="274"/>
                    <a:pt x="1915" y="274"/>
                    <a:pt x="1885" y="244"/>
                  </a:cubicBezTo>
                  <a:cubicBezTo>
                    <a:pt x="1824" y="214"/>
                    <a:pt x="1763" y="183"/>
                    <a:pt x="1702" y="153"/>
                  </a:cubicBezTo>
                  <a:cubicBezTo>
                    <a:pt x="1459" y="62"/>
                    <a:pt x="1216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5665045" y="1999126"/>
              <a:ext cx="39075" cy="6028"/>
            </a:xfrm>
            <a:custGeom>
              <a:avLst/>
              <a:gdLst/>
              <a:ahLst/>
              <a:cxnLst/>
              <a:rect l="l" t="t" r="r" b="b"/>
              <a:pathLst>
                <a:path w="1977" h="305" extrusionOk="0">
                  <a:moveTo>
                    <a:pt x="1003" y="1"/>
                  </a:moveTo>
                  <a:cubicBezTo>
                    <a:pt x="760" y="1"/>
                    <a:pt x="517" y="31"/>
                    <a:pt x="274" y="122"/>
                  </a:cubicBezTo>
                  <a:cubicBezTo>
                    <a:pt x="213" y="153"/>
                    <a:pt x="152" y="183"/>
                    <a:pt x="91" y="214"/>
                  </a:cubicBezTo>
                  <a:lnTo>
                    <a:pt x="0" y="274"/>
                  </a:lnTo>
                  <a:lnTo>
                    <a:pt x="91" y="244"/>
                  </a:lnTo>
                  <a:cubicBezTo>
                    <a:pt x="152" y="214"/>
                    <a:pt x="213" y="183"/>
                    <a:pt x="274" y="153"/>
                  </a:cubicBezTo>
                  <a:cubicBezTo>
                    <a:pt x="517" y="62"/>
                    <a:pt x="760" y="31"/>
                    <a:pt x="1003" y="31"/>
                  </a:cubicBezTo>
                  <a:cubicBezTo>
                    <a:pt x="1216" y="31"/>
                    <a:pt x="1459" y="92"/>
                    <a:pt x="1702" y="153"/>
                  </a:cubicBezTo>
                  <a:cubicBezTo>
                    <a:pt x="1490" y="62"/>
                    <a:pt x="1247" y="1"/>
                    <a:pt x="1003" y="1"/>
                  </a:cubicBezTo>
                  <a:close/>
                  <a:moveTo>
                    <a:pt x="1885" y="244"/>
                  </a:moveTo>
                  <a:lnTo>
                    <a:pt x="1976" y="305"/>
                  </a:lnTo>
                  <a:cubicBezTo>
                    <a:pt x="1946" y="274"/>
                    <a:pt x="1915" y="244"/>
                    <a:pt x="1885" y="2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5665045" y="1993729"/>
              <a:ext cx="38463" cy="5416"/>
            </a:xfrm>
            <a:custGeom>
              <a:avLst/>
              <a:gdLst/>
              <a:ahLst/>
              <a:cxnLst/>
              <a:rect l="l" t="t" r="r" b="b"/>
              <a:pathLst>
                <a:path w="1946" h="274" extrusionOk="0">
                  <a:moveTo>
                    <a:pt x="1778" y="170"/>
                  </a:moveTo>
                  <a:lnTo>
                    <a:pt x="1778" y="170"/>
                  </a:lnTo>
                  <a:cubicBezTo>
                    <a:pt x="1828" y="201"/>
                    <a:pt x="1864" y="222"/>
                    <a:pt x="1885" y="243"/>
                  </a:cubicBezTo>
                  <a:cubicBezTo>
                    <a:pt x="1851" y="210"/>
                    <a:pt x="1817" y="185"/>
                    <a:pt x="1778" y="170"/>
                  </a:cubicBezTo>
                  <a:close/>
                  <a:moveTo>
                    <a:pt x="973" y="0"/>
                  </a:moveTo>
                  <a:cubicBezTo>
                    <a:pt x="730" y="0"/>
                    <a:pt x="487" y="31"/>
                    <a:pt x="274" y="122"/>
                  </a:cubicBezTo>
                  <a:cubicBezTo>
                    <a:pt x="183" y="152"/>
                    <a:pt x="122" y="183"/>
                    <a:pt x="61" y="213"/>
                  </a:cubicBezTo>
                  <a:lnTo>
                    <a:pt x="0" y="274"/>
                  </a:lnTo>
                  <a:lnTo>
                    <a:pt x="91" y="213"/>
                  </a:lnTo>
                  <a:cubicBezTo>
                    <a:pt x="122" y="213"/>
                    <a:pt x="183" y="183"/>
                    <a:pt x="274" y="152"/>
                  </a:cubicBezTo>
                  <a:cubicBezTo>
                    <a:pt x="502" y="61"/>
                    <a:pt x="737" y="15"/>
                    <a:pt x="973" y="15"/>
                  </a:cubicBezTo>
                  <a:cubicBezTo>
                    <a:pt x="1209" y="15"/>
                    <a:pt x="1444" y="61"/>
                    <a:pt x="1672" y="152"/>
                  </a:cubicBezTo>
                  <a:cubicBezTo>
                    <a:pt x="1712" y="152"/>
                    <a:pt x="1747" y="158"/>
                    <a:pt x="1778" y="170"/>
                  </a:cubicBezTo>
                  <a:lnTo>
                    <a:pt x="1778" y="170"/>
                  </a:lnTo>
                  <a:cubicBezTo>
                    <a:pt x="1755" y="156"/>
                    <a:pt x="1730" y="140"/>
                    <a:pt x="1702" y="122"/>
                  </a:cubicBezTo>
                  <a:cubicBezTo>
                    <a:pt x="1459" y="31"/>
                    <a:pt x="1216" y="0"/>
                    <a:pt x="973" y="0"/>
                  </a:cubicBezTo>
                  <a:close/>
                  <a:moveTo>
                    <a:pt x="1885" y="243"/>
                  </a:moveTo>
                  <a:lnTo>
                    <a:pt x="1946" y="274"/>
                  </a:lnTo>
                  <a:cubicBezTo>
                    <a:pt x="1946" y="243"/>
                    <a:pt x="1915" y="243"/>
                    <a:pt x="1885" y="2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5832074" y="2160758"/>
              <a:ext cx="204271" cy="214490"/>
            </a:xfrm>
            <a:custGeom>
              <a:avLst/>
              <a:gdLst/>
              <a:ahLst/>
              <a:cxnLst/>
              <a:rect l="l" t="t" r="r" b="b"/>
              <a:pathLst>
                <a:path w="10335" h="10852" extrusionOk="0">
                  <a:moveTo>
                    <a:pt x="760" y="0"/>
                  </a:moveTo>
                  <a:lnTo>
                    <a:pt x="760" y="0"/>
                  </a:lnTo>
                  <a:cubicBezTo>
                    <a:pt x="760" y="0"/>
                    <a:pt x="0" y="6991"/>
                    <a:pt x="973" y="10851"/>
                  </a:cubicBezTo>
                  <a:lnTo>
                    <a:pt x="10335" y="10426"/>
                  </a:lnTo>
                  <a:cubicBezTo>
                    <a:pt x="10335" y="10426"/>
                    <a:pt x="8329" y="3526"/>
                    <a:pt x="9575" y="456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5847689" y="2155954"/>
              <a:ext cx="197077" cy="195258"/>
            </a:xfrm>
            <a:custGeom>
              <a:avLst/>
              <a:gdLst/>
              <a:ahLst/>
              <a:cxnLst/>
              <a:rect l="l" t="t" r="r" b="b"/>
              <a:pathLst>
                <a:path w="9971" h="9879" extrusionOk="0">
                  <a:moveTo>
                    <a:pt x="1" y="0"/>
                  </a:moveTo>
                  <a:cubicBezTo>
                    <a:pt x="1" y="0"/>
                    <a:pt x="92" y="7569"/>
                    <a:pt x="457" y="9879"/>
                  </a:cubicBezTo>
                  <a:lnTo>
                    <a:pt x="9970" y="9453"/>
                  </a:lnTo>
                  <a:cubicBezTo>
                    <a:pt x="9970" y="9453"/>
                    <a:pt x="9119" y="2006"/>
                    <a:pt x="9454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5880127" y="2218872"/>
              <a:ext cx="125587" cy="7866"/>
            </a:xfrm>
            <a:custGeom>
              <a:avLst/>
              <a:gdLst/>
              <a:ahLst/>
              <a:cxnLst/>
              <a:rect l="l" t="t" r="r" b="b"/>
              <a:pathLst>
                <a:path w="6354" h="398" extrusionOk="0">
                  <a:moveTo>
                    <a:pt x="6225" y="1"/>
                  </a:moveTo>
                  <a:cubicBezTo>
                    <a:pt x="5838" y="1"/>
                    <a:pt x="4618" y="55"/>
                    <a:pt x="3193" y="130"/>
                  </a:cubicBezTo>
                  <a:cubicBezTo>
                    <a:pt x="1430" y="252"/>
                    <a:pt x="1" y="343"/>
                    <a:pt x="1" y="373"/>
                  </a:cubicBezTo>
                  <a:cubicBezTo>
                    <a:pt x="1" y="390"/>
                    <a:pt x="104" y="397"/>
                    <a:pt x="288" y="397"/>
                  </a:cubicBezTo>
                  <a:cubicBezTo>
                    <a:pt x="791" y="397"/>
                    <a:pt x="1902" y="341"/>
                    <a:pt x="3193" y="252"/>
                  </a:cubicBezTo>
                  <a:cubicBezTo>
                    <a:pt x="4955" y="161"/>
                    <a:pt x="6354" y="39"/>
                    <a:pt x="6354" y="9"/>
                  </a:cubicBezTo>
                  <a:cubicBezTo>
                    <a:pt x="6354" y="3"/>
                    <a:pt x="6309" y="1"/>
                    <a:pt x="6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5880127" y="2250399"/>
              <a:ext cx="126200" cy="7866"/>
            </a:xfrm>
            <a:custGeom>
              <a:avLst/>
              <a:gdLst/>
              <a:ahLst/>
              <a:cxnLst/>
              <a:rect l="l" t="t" r="r" b="b"/>
              <a:pathLst>
                <a:path w="6385" h="398" extrusionOk="0">
                  <a:moveTo>
                    <a:pt x="6084" y="1"/>
                  </a:moveTo>
                  <a:cubicBezTo>
                    <a:pt x="5578" y="1"/>
                    <a:pt x="4483" y="57"/>
                    <a:pt x="3193" y="146"/>
                  </a:cubicBezTo>
                  <a:cubicBezTo>
                    <a:pt x="1430" y="237"/>
                    <a:pt x="1" y="359"/>
                    <a:pt x="1" y="389"/>
                  </a:cubicBezTo>
                  <a:cubicBezTo>
                    <a:pt x="1" y="395"/>
                    <a:pt x="46" y="397"/>
                    <a:pt x="129" y="397"/>
                  </a:cubicBezTo>
                  <a:cubicBezTo>
                    <a:pt x="518" y="397"/>
                    <a:pt x="1742" y="343"/>
                    <a:pt x="3193" y="268"/>
                  </a:cubicBezTo>
                  <a:cubicBezTo>
                    <a:pt x="4955" y="177"/>
                    <a:pt x="6384" y="55"/>
                    <a:pt x="6384" y="25"/>
                  </a:cubicBezTo>
                  <a:cubicBezTo>
                    <a:pt x="6376" y="8"/>
                    <a:pt x="6270" y="1"/>
                    <a:pt x="6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5902364" y="2281512"/>
              <a:ext cx="71510" cy="5277"/>
            </a:xfrm>
            <a:custGeom>
              <a:avLst/>
              <a:gdLst/>
              <a:ahLst/>
              <a:cxnLst/>
              <a:rect l="l" t="t" r="r" b="b"/>
              <a:pathLst>
                <a:path w="3618" h="267" extrusionOk="0">
                  <a:moveTo>
                    <a:pt x="3101" y="1"/>
                  </a:moveTo>
                  <a:cubicBezTo>
                    <a:pt x="2767" y="31"/>
                    <a:pt x="2311" y="31"/>
                    <a:pt x="1824" y="62"/>
                  </a:cubicBezTo>
                  <a:cubicBezTo>
                    <a:pt x="1308" y="92"/>
                    <a:pt x="852" y="153"/>
                    <a:pt x="517" y="183"/>
                  </a:cubicBezTo>
                  <a:cubicBezTo>
                    <a:pt x="365" y="183"/>
                    <a:pt x="183" y="183"/>
                    <a:pt x="1" y="244"/>
                  </a:cubicBezTo>
                  <a:cubicBezTo>
                    <a:pt x="92" y="259"/>
                    <a:pt x="183" y="267"/>
                    <a:pt x="274" y="267"/>
                  </a:cubicBezTo>
                  <a:cubicBezTo>
                    <a:pt x="365" y="267"/>
                    <a:pt x="457" y="259"/>
                    <a:pt x="548" y="244"/>
                  </a:cubicBezTo>
                  <a:cubicBezTo>
                    <a:pt x="852" y="244"/>
                    <a:pt x="1308" y="214"/>
                    <a:pt x="1824" y="183"/>
                  </a:cubicBezTo>
                  <a:cubicBezTo>
                    <a:pt x="2311" y="153"/>
                    <a:pt x="2767" y="122"/>
                    <a:pt x="3101" y="92"/>
                  </a:cubicBezTo>
                  <a:cubicBezTo>
                    <a:pt x="3283" y="92"/>
                    <a:pt x="3466" y="62"/>
                    <a:pt x="3618" y="31"/>
                  </a:cubicBezTo>
                  <a:cubicBezTo>
                    <a:pt x="3466" y="1"/>
                    <a:pt x="3283" y="1"/>
                    <a:pt x="3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5785800" y="1911421"/>
              <a:ext cx="489658" cy="3617"/>
            </a:xfrm>
            <a:custGeom>
              <a:avLst/>
              <a:gdLst/>
              <a:ahLst/>
              <a:cxnLst/>
              <a:rect l="l" t="t" r="r" b="b"/>
              <a:pathLst>
                <a:path w="24774" h="183" extrusionOk="0">
                  <a:moveTo>
                    <a:pt x="12372" y="0"/>
                  </a:moveTo>
                  <a:cubicBezTo>
                    <a:pt x="5533" y="0"/>
                    <a:pt x="1" y="31"/>
                    <a:pt x="1" y="91"/>
                  </a:cubicBezTo>
                  <a:cubicBezTo>
                    <a:pt x="1" y="152"/>
                    <a:pt x="5533" y="182"/>
                    <a:pt x="12372" y="182"/>
                  </a:cubicBezTo>
                  <a:cubicBezTo>
                    <a:pt x="19241" y="182"/>
                    <a:pt x="24773" y="152"/>
                    <a:pt x="24773" y="91"/>
                  </a:cubicBezTo>
                  <a:cubicBezTo>
                    <a:pt x="24773" y="31"/>
                    <a:pt x="19241" y="0"/>
                    <a:pt x="1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5781609" y="1955876"/>
              <a:ext cx="183854" cy="4230"/>
            </a:xfrm>
            <a:custGeom>
              <a:avLst/>
              <a:gdLst/>
              <a:ahLst/>
              <a:cxnLst/>
              <a:rect l="l" t="t" r="r" b="b"/>
              <a:pathLst>
                <a:path w="9302" h="214" extrusionOk="0">
                  <a:moveTo>
                    <a:pt x="4651" y="0"/>
                  </a:moveTo>
                  <a:cubicBezTo>
                    <a:pt x="2097" y="0"/>
                    <a:pt x="0" y="61"/>
                    <a:pt x="0" y="122"/>
                  </a:cubicBezTo>
                  <a:cubicBezTo>
                    <a:pt x="0" y="152"/>
                    <a:pt x="2097" y="213"/>
                    <a:pt x="4651" y="213"/>
                  </a:cubicBezTo>
                  <a:cubicBezTo>
                    <a:pt x="7234" y="213"/>
                    <a:pt x="9301" y="152"/>
                    <a:pt x="9301" y="122"/>
                  </a:cubicBezTo>
                  <a:cubicBezTo>
                    <a:pt x="9301" y="61"/>
                    <a:pt x="7234" y="0"/>
                    <a:pt x="46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5992480" y="1956014"/>
              <a:ext cx="70917" cy="4091"/>
            </a:xfrm>
            <a:custGeom>
              <a:avLst/>
              <a:gdLst/>
              <a:ahLst/>
              <a:cxnLst/>
              <a:rect l="l" t="t" r="r" b="b"/>
              <a:pathLst>
                <a:path w="3588" h="207" extrusionOk="0">
                  <a:moveTo>
                    <a:pt x="1783" y="1"/>
                  </a:moveTo>
                  <a:cubicBezTo>
                    <a:pt x="1186" y="1"/>
                    <a:pt x="594" y="39"/>
                    <a:pt x="1" y="115"/>
                  </a:cubicBezTo>
                  <a:cubicBezTo>
                    <a:pt x="594" y="176"/>
                    <a:pt x="1186" y="206"/>
                    <a:pt x="1783" y="206"/>
                  </a:cubicBezTo>
                  <a:cubicBezTo>
                    <a:pt x="2379" y="206"/>
                    <a:pt x="2980" y="176"/>
                    <a:pt x="3588" y="115"/>
                  </a:cubicBezTo>
                  <a:cubicBezTo>
                    <a:pt x="2980" y="39"/>
                    <a:pt x="2379" y="1"/>
                    <a:pt x="17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7048140" y="1766610"/>
              <a:ext cx="39668" cy="660863"/>
            </a:xfrm>
            <a:custGeom>
              <a:avLst/>
              <a:gdLst/>
              <a:ahLst/>
              <a:cxnLst/>
              <a:rect l="l" t="t" r="r" b="b"/>
              <a:pathLst>
                <a:path w="2007" h="33436" extrusionOk="0">
                  <a:moveTo>
                    <a:pt x="0" y="1"/>
                  </a:moveTo>
                  <a:lnTo>
                    <a:pt x="0" y="244"/>
                  </a:lnTo>
                  <a:cubicBezTo>
                    <a:pt x="31" y="487"/>
                    <a:pt x="61" y="821"/>
                    <a:pt x="61" y="1247"/>
                  </a:cubicBezTo>
                  <a:cubicBezTo>
                    <a:pt x="91" y="2098"/>
                    <a:pt x="152" y="3314"/>
                    <a:pt x="243" y="4834"/>
                  </a:cubicBezTo>
                  <a:cubicBezTo>
                    <a:pt x="426" y="7904"/>
                    <a:pt x="639" y="12098"/>
                    <a:pt x="912" y="16718"/>
                  </a:cubicBezTo>
                  <a:cubicBezTo>
                    <a:pt x="1216" y="21369"/>
                    <a:pt x="1459" y="25533"/>
                    <a:pt x="1642" y="28603"/>
                  </a:cubicBezTo>
                  <a:cubicBezTo>
                    <a:pt x="1763" y="30123"/>
                    <a:pt x="1854" y="31339"/>
                    <a:pt x="1885" y="32190"/>
                  </a:cubicBezTo>
                  <a:cubicBezTo>
                    <a:pt x="1946" y="32615"/>
                    <a:pt x="1946" y="32950"/>
                    <a:pt x="1976" y="33193"/>
                  </a:cubicBezTo>
                  <a:cubicBezTo>
                    <a:pt x="2006" y="33284"/>
                    <a:pt x="2006" y="33375"/>
                    <a:pt x="2006" y="33436"/>
                  </a:cubicBezTo>
                  <a:lnTo>
                    <a:pt x="2006" y="33193"/>
                  </a:lnTo>
                  <a:cubicBezTo>
                    <a:pt x="2006" y="32950"/>
                    <a:pt x="1976" y="32615"/>
                    <a:pt x="1976" y="32190"/>
                  </a:cubicBezTo>
                  <a:cubicBezTo>
                    <a:pt x="1915" y="31339"/>
                    <a:pt x="1854" y="30123"/>
                    <a:pt x="1763" y="28603"/>
                  </a:cubicBezTo>
                  <a:cubicBezTo>
                    <a:pt x="1611" y="25533"/>
                    <a:pt x="1368" y="21338"/>
                    <a:pt x="1094" y="16718"/>
                  </a:cubicBezTo>
                  <a:cubicBezTo>
                    <a:pt x="821" y="12068"/>
                    <a:pt x="547" y="7873"/>
                    <a:pt x="365" y="4834"/>
                  </a:cubicBezTo>
                  <a:cubicBezTo>
                    <a:pt x="243" y="3314"/>
                    <a:pt x="183" y="2098"/>
                    <a:pt x="122" y="1247"/>
                  </a:cubicBezTo>
                  <a:cubicBezTo>
                    <a:pt x="91" y="821"/>
                    <a:pt x="61" y="487"/>
                    <a:pt x="31" y="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5473980" y="1590568"/>
              <a:ext cx="1556019" cy="174248"/>
            </a:xfrm>
            <a:custGeom>
              <a:avLst/>
              <a:gdLst/>
              <a:ahLst/>
              <a:cxnLst/>
              <a:rect l="l" t="t" r="r" b="b"/>
              <a:pathLst>
                <a:path w="78726" h="8816" extrusionOk="0">
                  <a:moveTo>
                    <a:pt x="5715" y="1"/>
                  </a:moveTo>
                  <a:cubicBezTo>
                    <a:pt x="4134" y="396"/>
                    <a:pt x="2736" y="1308"/>
                    <a:pt x="1703" y="2554"/>
                  </a:cubicBezTo>
                  <a:cubicBezTo>
                    <a:pt x="943" y="3496"/>
                    <a:pt x="426" y="4591"/>
                    <a:pt x="183" y="5776"/>
                  </a:cubicBezTo>
                  <a:cubicBezTo>
                    <a:pt x="31" y="6536"/>
                    <a:pt x="0" y="7296"/>
                    <a:pt x="61" y="8025"/>
                  </a:cubicBezTo>
                  <a:cubicBezTo>
                    <a:pt x="87" y="8259"/>
                    <a:pt x="135" y="8470"/>
                    <a:pt x="187" y="8697"/>
                  </a:cubicBezTo>
                  <a:lnTo>
                    <a:pt x="187" y="8697"/>
                  </a:lnTo>
                  <a:cubicBezTo>
                    <a:pt x="183" y="8663"/>
                    <a:pt x="183" y="8633"/>
                    <a:pt x="183" y="8603"/>
                  </a:cubicBezTo>
                  <a:cubicBezTo>
                    <a:pt x="152" y="8481"/>
                    <a:pt x="122" y="8268"/>
                    <a:pt x="122" y="8025"/>
                  </a:cubicBezTo>
                  <a:cubicBezTo>
                    <a:pt x="61" y="7265"/>
                    <a:pt x="92" y="6536"/>
                    <a:pt x="244" y="5776"/>
                  </a:cubicBezTo>
                  <a:cubicBezTo>
                    <a:pt x="487" y="4621"/>
                    <a:pt x="1034" y="3527"/>
                    <a:pt x="1794" y="2615"/>
                  </a:cubicBezTo>
                  <a:cubicBezTo>
                    <a:pt x="2827" y="1369"/>
                    <a:pt x="4225" y="518"/>
                    <a:pt x="5776" y="122"/>
                  </a:cubicBezTo>
                  <a:lnTo>
                    <a:pt x="36992" y="244"/>
                  </a:lnTo>
                  <a:lnTo>
                    <a:pt x="67145" y="214"/>
                  </a:lnTo>
                  <a:lnTo>
                    <a:pt x="78725" y="214"/>
                  </a:lnTo>
                  <a:lnTo>
                    <a:pt x="76233" y="183"/>
                  </a:lnTo>
                  <a:lnTo>
                    <a:pt x="67084" y="153"/>
                  </a:lnTo>
                  <a:lnTo>
                    <a:pt x="36931" y="62"/>
                  </a:lnTo>
                  <a:lnTo>
                    <a:pt x="5715" y="1"/>
                  </a:lnTo>
                  <a:close/>
                  <a:moveTo>
                    <a:pt x="187" y="8697"/>
                  </a:moveTo>
                  <a:cubicBezTo>
                    <a:pt x="190" y="8731"/>
                    <a:pt x="198" y="8770"/>
                    <a:pt x="213" y="8816"/>
                  </a:cubicBezTo>
                  <a:cubicBezTo>
                    <a:pt x="204" y="8775"/>
                    <a:pt x="195" y="8736"/>
                    <a:pt x="187" y="869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8249776" y="3829578"/>
              <a:ext cx="396525" cy="136635"/>
            </a:xfrm>
            <a:custGeom>
              <a:avLst/>
              <a:gdLst/>
              <a:ahLst/>
              <a:cxnLst/>
              <a:rect l="l" t="t" r="r" b="b"/>
              <a:pathLst>
                <a:path w="20062" h="6913" extrusionOk="0">
                  <a:moveTo>
                    <a:pt x="14905" y="0"/>
                  </a:moveTo>
                  <a:cubicBezTo>
                    <a:pt x="9466" y="0"/>
                    <a:pt x="4164" y="2142"/>
                    <a:pt x="213" y="6092"/>
                  </a:cubicBezTo>
                  <a:lnTo>
                    <a:pt x="1" y="6913"/>
                  </a:lnTo>
                  <a:cubicBezTo>
                    <a:pt x="7144" y="6883"/>
                    <a:pt x="14135" y="4694"/>
                    <a:pt x="20062" y="651"/>
                  </a:cubicBezTo>
                  <a:cubicBezTo>
                    <a:pt x="18355" y="214"/>
                    <a:pt x="16623" y="0"/>
                    <a:pt x="1490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8371144" y="3149091"/>
              <a:ext cx="133987" cy="329858"/>
            </a:xfrm>
            <a:custGeom>
              <a:avLst/>
              <a:gdLst/>
              <a:ahLst/>
              <a:cxnLst/>
              <a:rect l="l" t="t" r="r" b="b"/>
              <a:pathLst>
                <a:path w="6779" h="16689" extrusionOk="0">
                  <a:moveTo>
                    <a:pt x="6627" y="1"/>
                  </a:moveTo>
                  <a:cubicBezTo>
                    <a:pt x="2250" y="4256"/>
                    <a:pt x="1" y="10852"/>
                    <a:pt x="821" y="16688"/>
                  </a:cubicBezTo>
                  <a:cubicBezTo>
                    <a:pt x="4347" y="12342"/>
                    <a:pt x="6779" y="5807"/>
                    <a:pt x="6627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8317062" y="3426674"/>
              <a:ext cx="284201" cy="272164"/>
            </a:xfrm>
            <a:custGeom>
              <a:avLst/>
              <a:gdLst/>
              <a:ahLst/>
              <a:cxnLst/>
              <a:rect l="l" t="t" r="r" b="b"/>
              <a:pathLst>
                <a:path w="14379" h="13770" extrusionOk="0">
                  <a:moveTo>
                    <a:pt x="14378" y="1"/>
                  </a:moveTo>
                  <a:lnTo>
                    <a:pt x="14378" y="1"/>
                  </a:lnTo>
                  <a:cubicBezTo>
                    <a:pt x="8238" y="2888"/>
                    <a:pt x="3223" y="7691"/>
                    <a:pt x="62" y="13709"/>
                  </a:cubicBezTo>
                  <a:lnTo>
                    <a:pt x="1" y="13770"/>
                  </a:lnTo>
                  <a:cubicBezTo>
                    <a:pt x="6931" y="12098"/>
                    <a:pt x="12433" y="6840"/>
                    <a:pt x="1437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8303858" y="3615327"/>
              <a:ext cx="385101" cy="124895"/>
            </a:xfrm>
            <a:custGeom>
              <a:avLst/>
              <a:gdLst/>
              <a:ahLst/>
              <a:cxnLst/>
              <a:rect l="l" t="t" r="r" b="b"/>
              <a:pathLst>
                <a:path w="19484" h="6319" extrusionOk="0">
                  <a:moveTo>
                    <a:pt x="19484" y="1"/>
                  </a:moveTo>
                  <a:cubicBezTo>
                    <a:pt x="12554" y="31"/>
                    <a:pt x="5806" y="2098"/>
                    <a:pt x="61" y="5928"/>
                  </a:cubicBezTo>
                  <a:lnTo>
                    <a:pt x="0" y="6293"/>
                  </a:lnTo>
                  <a:cubicBezTo>
                    <a:pt x="612" y="6309"/>
                    <a:pt x="1225" y="6318"/>
                    <a:pt x="1839" y="6318"/>
                  </a:cubicBezTo>
                  <a:cubicBezTo>
                    <a:pt x="4765" y="6318"/>
                    <a:pt x="7703" y="6104"/>
                    <a:pt x="10517" y="5351"/>
                  </a:cubicBezTo>
                  <a:cubicBezTo>
                    <a:pt x="13921" y="4439"/>
                    <a:pt x="17204" y="2706"/>
                    <a:pt x="19484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8124199" y="3301709"/>
              <a:ext cx="215102" cy="299203"/>
            </a:xfrm>
            <a:custGeom>
              <a:avLst/>
              <a:gdLst/>
              <a:ahLst/>
              <a:cxnLst/>
              <a:rect l="l" t="t" r="r" b="b"/>
              <a:pathLst>
                <a:path w="10883" h="15138" extrusionOk="0">
                  <a:moveTo>
                    <a:pt x="852" y="0"/>
                  </a:moveTo>
                  <a:cubicBezTo>
                    <a:pt x="1" y="6809"/>
                    <a:pt x="4256" y="13253"/>
                    <a:pt x="10883" y="15137"/>
                  </a:cubicBezTo>
                  <a:cubicBezTo>
                    <a:pt x="9089" y="8420"/>
                    <a:pt x="6110" y="3770"/>
                    <a:pt x="852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8074940" y="3647784"/>
              <a:ext cx="120171" cy="182055"/>
            </a:xfrm>
            <a:custGeom>
              <a:avLst/>
              <a:gdLst/>
              <a:ahLst/>
              <a:cxnLst/>
              <a:rect l="l" t="t" r="r" b="b"/>
              <a:pathLst>
                <a:path w="6080" h="9211" extrusionOk="0">
                  <a:moveTo>
                    <a:pt x="6080" y="0"/>
                  </a:moveTo>
                  <a:lnTo>
                    <a:pt x="6080" y="0"/>
                  </a:lnTo>
                  <a:cubicBezTo>
                    <a:pt x="2402" y="1581"/>
                    <a:pt x="0" y="5198"/>
                    <a:pt x="31" y="9210"/>
                  </a:cubicBezTo>
                  <a:cubicBezTo>
                    <a:pt x="3040" y="7478"/>
                    <a:pt x="5776" y="3465"/>
                    <a:pt x="608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7850232" y="3468145"/>
              <a:ext cx="192274" cy="249928"/>
            </a:xfrm>
            <a:custGeom>
              <a:avLst/>
              <a:gdLst/>
              <a:ahLst/>
              <a:cxnLst/>
              <a:rect l="l" t="t" r="r" b="b"/>
              <a:pathLst>
                <a:path w="9728" h="12645" extrusionOk="0">
                  <a:moveTo>
                    <a:pt x="0" y="0"/>
                  </a:moveTo>
                  <a:lnTo>
                    <a:pt x="0" y="0"/>
                  </a:lnTo>
                  <a:cubicBezTo>
                    <a:pt x="1216" y="5593"/>
                    <a:pt x="4469" y="10274"/>
                    <a:pt x="9727" y="12645"/>
                  </a:cubicBezTo>
                  <a:cubicBezTo>
                    <a:pt x="9210" y="6900"/>
                    <a:pt x="5441" y="1945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7858653" y="3835844"/>
              <a:ext cx="233701" cy="96315"/>
            </a:xfrm>
            <a:custGeom>
              <a:avLst/>
              <a:gdLst/>
              <a:ahLst/>
              <a:cxnLst/>
              <a:rect l="l" t="t" r="r" b="b"/>
              <a:pathLst>
                <a:path w="11824" h="4873" extrusionOk="0">
                  <a:moveTo>
                    <a:pt x="0" y="0"/>
                  </a:moveTo>
                  <a:lnTo>
                    <a:pt x="0" y="0"/>
                  </a:lnTo>
                  <a:cubicBezTo>
                    <a:pt x="2860" y="3123"/>
                    <a:pt x="6925" y="4873"/>
                    <a:pt x="11146" y="4873"/>
                  </a:cubicBezTo>
                  <a:cubicBezTo>
                    <a:pt x="11321" y="4873"/>
                    <a:pt x="11496" y="4869"/>
                    <a:pt x="11672" y="4863"/>
                  </a:cubicBezTo>
                  <a:lnTo>
                    <a:pt x="11824" y="4073"/>
                  </a:lnTo>
                  <a:cubicBezTo>
                    <a:pt x="10578" y="2310"/>
                    <a:pt x="8572" y="1186"/>
                    <a:pt x="6444" y="638"/>
                  </a:cubicBezTo>
                  <a:cubicBezTo>
                    <a:pt x="4347" y="91"/>
                    <a:pt x="2158" y="31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7742089" y="4184805"/>
              <a:ext cx="400735" cy="204390"/>
            </a:xfrm>
            <a:custGeom>
              <a:avLst/>
              <a:gdLst/>
              <a:ahLst/>
              <a:cxnLst/>
              <a:rect l="l" t="t" r="r" b="b"/>
              <a:pathLst>
                <a:path w="20275" h="10341" extrusionOk="0">
                  <a:moveTo>
                    <a:pt x="15388" y="1"/>
                  </a:moveTo>
                  <a:cubicBezTo>
                    <a:pt x="8790" y="1"/>
                    <a:pt x="2612" y="3946"/>
                    <a:pt x="0" y="10340"/>
                  </a:cubicBezTo>
                  <a:cubicBezTo>
                    <a:pt x="7356" y="8942"/>
                    <a:pt x="14621" y="5690"/>
                    <a:pt x="20274" y="735"/>
                  </a:cubicBezTo>
                  <a:cubicBezTo>
                    <a:pt x="18651" y="238"/>
                    <a:pt x="17007" y="1"/>
                    <a:pt x="15388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8278023" y="4101390"/>
              <a:ext cx="79910" cy="219312"/>
            </a:xfrm>
            <a:custGeom>
              <a:avLst/>
              <a:gdLst/>
              <a:ahLst/>
              <a:cxnLst/>
              <a:rect l="l" t="t" r="r" b="b"/>
              <a:pathLst>
                <a:path w="4043" h="11096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0" y="3618"/>
                    <a:pt x="243" y="7965"/>
                    <a:pt x="2949" y="11095"/>
                  </a:cubicBezTo>
                  <a:cubicBezTo>
                    <a:pt x="4043" y="7296"/>
                    <a:pt x="3405" y="3253"/>
                    <a:pt x="1216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8396386" y="4061145"/>
              <a:ext cx="168833" cy="220973"/>
            </a:xfrm>
            <a:custGeom>
              <a:avLst/>
              <a:gdLst/>
              <a:ahLst/>
              <a:cxnLst/>
              <a:rect l="l" t="t" r="r" b="b"/>
              <a:pathLst>
                <a:path w="8542" h="11180" extrusionOk="0">
                  <a:moveTo>
                    <a:pt x="0" y="0"/>
                  </a:moveTo>
                  <a:lnTo>
                    <a:pt x="0" y="31"/>
                  </a:lnTo>
                  <a:cubicBezTo>
                    <a:pt x="395" y="4742"/>
                    <a:pt x="3252" y="8937"/>
                    <a:pt x="7508" y="11034"/>
                  </a:cubicBezTo>
                  <a:cubicBezTo>
                    <a:pt x="7641" y="11123"/>
                    <a:pt x="7807" y="11180"/>
                    <a:pt x="7982" y="11180"/>
                  </a:cubicBezTo>
                  <a:cubicBezTo>
                    <a:pt x="8046" y="11180"/>
                    <a:pt x="8111" y="11172"/>
                    <a:pt x="8177" y="11156"/>
                  </a:cubicBezTo>
                  <a:cubicBezTo>
                    <a:pt x="8511" y="11004"/>
                    <a:pt x="8541" y="10548"/>
                    <a:pt x="8481" y="10213"/>
                  </a:cubicBezTo>
                  <a:cubicBezTo>
                    <a:pt x="7964" y="5593"/>
                    <a:pt x="4529" y="1095"/>
                    <a:pt x="0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8458256" y="4042188"/>
              <a:ext cx="321438" cy="80700"/>
            </a:xfrm>
            <a:custGeom>
              <a:avLst/>
              <a:gdLst/>
              <a:ahLst/>
              <a:cxnLst/>
              <a:rect l="l" t="t" r="r" b="b"/>
              <a:pathLst>
                <a:path w="16263" h="4083" extrusionOk="0">
                  <a:moveTo>
                    <a:pt x="6846" y="0"/>
                  </a:moveTo>
                  <a:cubicBezTo>
                    <a:pt x="4492" y="0"/>
                    <a:pt x="2167" y="142"/>
                    <a:pt x="1" y="504"/>
                  </a:cubicBezTo>
                  <a:cubicBezTo>
                    <a:pt x="2204" y="2890"/>
                    <a:pt x="5184" y="4083"/>
                    <a:pt x="8166" y="4083"/>
                  </a:cubicBezTo>
                  <a:cubicBezTo>
                    <a:pt x="11111" y="4083"/>
                    <a:pt x="14058" y="2920"/>
                    <a:pt x="16263" y="595"/>
                  </a:cubicBezTo>
                  <a:cubicBezTo>
                    <a:pt x="13288" y="262"/>
                    <a:pt x="10040" y="0"/>
                    <a:pt x="6846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8159660" y="3234424"/>
              <a:ext cx="313611" cy="1169712"/>
            </a:xfrm>
            <a:custGeom>
              <a:avLst/>
              <a:gdLst/>
              <a:ahLst/>
              <a:cxnLst/>
              <a:rect l="l" t="t" r="r" b="b"/>
              <a:pathLst>
                <a:path w="15867" h="59181" extrusionOk="0">
                  <a:moveTo>
                    <a:pt x="15867" y="0"/>
                  </a:moveTo>
                  <a:cubicBezTo>
                    <a:pt x="15836" y="61"/>
                    <a:pt x="15806" y="91"/>
                    <a:pt x="15806" y="152"/>
                  </a:cubicBezTo>
                  <a:cubicBezTo>
                    <a:pt x="15836" y="122"/>
                    <a:pt x="15836" y="61"/>
                    <a:pt x="15867" y="0"/>
                  </a:cubicBezTo>
                  <a:close/>
                  <a:moveTo>
                    <a:pt x="15806" y="152"/>
                  </a:moveTo>
                  <a:cubicBezTo>
                    <a:pt x="15745" y="243"/>
                    <a:pt x="15684" y="395"/>
                    <a:pt x="15624" y="578"/>
                  </a:cubicBezTo>
                  <a:cubicBezTo>
                    <a:pt x="15472" y="973"/>
                    <a:pt x="15259" y="1490"/>
                    <a:pt x="14955" y="2249"/>
                  </a:cubicBezTo>
                  <a:cubicBezTo>
                    <a:pt x="14681" y="2979"/>
                    <a:pt x="14347" y="3860"/>
                    <a:pt x="13952" y="4894"/>
                  </a:cubicBezTo>
                  <a:lnTo>
                    <a:pt x="13314" y="6535"/>
                  </a:lnTo>
                  <a:lnTo>
                    <a:pt x="12645" y="8420"/>
                  </a:lnTo>
                  <a:cubicBezTo>
                    <a:pt x="11703" y="11034"/>
                    <a:pt x="10669" y="14165"/>
                    <a:pt x="9575" y="17690"/>
                  </a:cubicBezTo>
                  <a:cubicBezTo>
                    <a:pt x="8481" y="21186"/>
                    <a:pt x="7326" y="25046"/>
                    <a:pt x="6231" y="29150"/>
                  </a:cubicBezTo>
                  <a:cubicBezTo>
                    <a:pt x="5107" y="33253"/>
                    <a:pt x="4134" y="37144"/>
                    <a:pt x="3313" y="40730"/>
                  </a:cubicBezTo>
                  <a:cubicBezTo>
                    <a:pt x="2523" y="44317"/>
                    <a:pt x="1854" y="47569"/>
                    <a:pt x="1368" y="50305"/>
                  </a:cubicBezTo>
                  <a:cubicBezTo>
                    <a:pt x="1246" y="50974"/>
                    <a:pt x="1125" y="51642"/>
                    <a:pt x="1003" y="52250"/>
                  </a:cubicBezTo>
                  <a:cubicBezTo>
                    <a:pt x="912" y="52858"/>
                    <a:pt x="821" y="53436"/>
                    <a:pt x="730" y="53983"/>
                  </a:cubicBezTo>
                  <a:cubicBezTo>
                    <a:pt x="547" y="55077"/>
                    <a:pt x="426" y="56019"/>
                    <a:pt x="304" y="56779"/>
                  </a:cubicBezTo>
                  <a:cubicBezTo>
                    <a:pt x="213" y="57539"/>
                    <a:pt x="122" y="58147"/>
                    <a:pt x="61" y="58572"/>
                  </a:cubicBezTo>
                  <a:lnTo>
                    <a:pt x="31" y="59028"/>
                  </a:lnTo>
                  <a:cubicBezTo>
                    <a:pt x="0" y="59089"/>
                    <a:pt x="0" y="59120"/>
                    <a:pt x="31" y="59180"/>
                  </a:cubicBezTo>
                  <a:cubicBezTo>
                    <a:pt x="31" y="59120"/>
                    <a:pt x="61" y="59089"/>
                    <a:pt x="61" y="59028"/>
                  </a:cubicBezTo>
                  <a:cubicBezTo>
                    <a:pt x="61" y="58907"/>
                    <a:pt x="91" y="58755"/>
                    <a:pt x="122" y="58572"/>
                  </a:cubicBezTo>
                  <a:cubicBezTo>
                    <a:pt x="183" y="58147"/>
                    <a:pt x="304" y="57569"/>
                    <a:pt x="395" y="56809"/>
                  </a:cubicBezTo>
                  <a:cubicBezTo>
                    <a:pt x="517" y="56050"/>
                    <a:pt x="669" y="55107"/>
                    <a:pt x="851" y="54013"/>
                  </a:cubicBezTo>
                  <a:cubicBezTo>
                    <a:pt x="943" y="53466"/>
                    <a:pt x="1034" y="52888"/>
                    <a:pt x="1155" y="52281"/>
                  </a:cubicBezTo>
                  <a:cubicBezTo>
                    <a:pt x="1277" y="51673"/>
                    <a:pt x="1398" y="51004"/>
                    <a:pt x="1520" y="50335"/>
                  </a:cubicBezTo>
                  <a:cubicBezTo>
                    <a:pt x="2006" y="47600"/>
                    <a:pt x="2705" y="44378"/>
                    <a:pt x="3526" y="40791"/>
                  </a:cubicBezTo>
                  <a:cubicBezTo>
                    <a:pt x="4377" y="37204"/>
                    <a:pt x="5319" y="33283"/>
                    <a:pt x="6444" y="29210"/>
                  </a:cubicBezTo>
                  <a:cubicBezTo>
                    <a:pt x="7569" y="25107"/>
                    <a:pt x="8663" y="21247"/>
                    <a:pt x="9757" y="17721"/>
                  </a:cubicBezTo>
                  <a:cubicBezTo>
                    <a:pt x="10882" y="14225"/>
                    <a:pt x="11885" y="11095"/>
                    <a:pt x="12797" y="8481"/>
                  </a:cubicBezTo>
                  <a:cubicBezTo>
                    <a:pt x="13040" y="7812"/>
                    <a:pt x="13222" y="7174"/>
                    <a:pt x="13466" y="6596"/>
                  </a:cubicBezTo>
                  <a:cubicBezTo>
                    <a:pt x="13678" y="6018"/>
                    <a:pt x="13861" y="5441"/>
                    <a:pt x="14043" y="4924"/>
                  </a:cubicBezTo>
                  <a:cubicBezTo>
                    <a:pt x="14438" y="3891"/>
                    <a:pt x="14773" y="3009"/>
                    <a:pt x="15016" y="2280"/>
                  </a:cubicBezTo>
                  <a:cubicBezTo>
                    <a:pt x="15289" y="1550"/>
                    <a:pt x="15502" y="973"/>
                    <a:pt x="15654" y="608"/>
                  </a:cubicBezTo>
                  <a:lnTo>
                    <a:pt x="15806" y="1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7911509" y="3527010"/>
              <a:ext cx="279991" cy="878357"/>
            </a:xfrm>
            <a:custGeom>
              <a:avLst/>
              <a:gdLst/>
              <a:ahLst/>
              <a:cxnLst/>
              <a:rect l="l" t="t" r="r" b="b"/>
              <a:pathLst>
                <a:path w="14166" h="44440" extrusionOk="0">
                  <a:moveTo>
                    <a:pt x="1" y="1"/>
                  </a:moveTo>
                  <a:cubicBezTo>
                    <a:pt x="1" y="1"/>
                    <a:pt x="31" y="32"/>
                    <a:pt x="31" y="92"/>
                  </a:cubicBezTo>
                  <a:lnTo>
                    <a:pt x="274" y="366"/>
                  </a:lnTo>
                  <a:cubicBezTo>
                    <a:pt x="487" y="609"/>
                    <a:pt x="791" y="943"/>
                    <a:pt x="1156" y="1399"/>
                  </a:cubicBezTo>
                  <a:cubicBezTo>
                    <a:pt x="2250" y="2706"/>
                    <a:pt x="3253" y="4074"/>
                    <a:pt x="4165" y="5502"/>
                  </a:cubicBezTo>
                  <a:cubicBezTo>
                    <a:pt x="5502" y="7600"/>
                    <a:pt x="6566" y="9910"/>
                    <a:pt x="7296" y="12281"/>
                  </a:cubicBezTo>
                  <a:cubicBezTo>
                    <a:pt x="8147" y="14986"/>
                    <a:pt x="8664" y="18056"/>
                    <a:pt x="9180" y="21278"/>
                  </a:cubicBezTo>
                  <a:cubicBezTo>
                    <a:pt x="10244" y="27752"/>
                    <a:pt x="11551" y="33527"/>
                    <a:pt x="12524" y="37691"/>
                  </a:cubicBezTo>
                  <a:cubicBezTo>
                    <a:pt x="13010" y="39789"/>
                    <a:pt x="13405" y="41460"/>
                    <a:pt x="13709" y="42646"/>
                  </a:cubicBezTo>
                  <a:cubicBezTo>
                    <a:pt x="13831" y="43223"/>
                    <a:pt x="13952" y="43679"/>
                    <a:pt x="14044" y="43983"/>
                  </a:cubicBezTo>
                  <a:lnTo>
                    <a:pt x="14135" y="44318"/>
                  </a:lnTo>
                  <a:lnTo>
                    <a:pt x="14074" y="43983"/>
                  </a:lnTo>
                  <a:cubicBezTo>
                    <a:pt x="14013" y="43649"/>
                    <a:pt x="13892" y="43193"/>
                    <a:pt x="13770" y="42615"/>
                  </a:cubicBezTo>
                  <a:cubicBezTo>
                    <a:pt x="13497" y="41460"/>
                    <a:pt x="13132" y="39758"/>
                    <a:pt x="12645" y="37691"/>
                  </a:cubicBezTo>
                  <a:cubicBezTo>
                    <a:pt x="11734" y="33497"/>
                    <a:pt x="10427" y="27752"/>
                    <a:pt x="9363" y="21278"/>
                  </a:cubicBezTo>
                  <a:cubicBezTo>
                    <a:pt x="8846" y="18056"/>
                    <a:pt x="8329" y="14955"/>
                    <a:pt x="7478" y="12250"/>
                  </a:cubicBezTo>
                  <a:cubicBezTo>
                    <a:pt x="6749" y="9849"/>
                    <a:pt x="5654" y="7569"/>
                    <a:pt x="4287" y="5442"/>
                  </a:cubicBezTo>
                  <a:cubicBezTo>
                    <a:pt x="3375" y="4013"/>
                    <a:pt x="2372" y="2676"/>
                    <a:pt x="1247" y="1369"/>
                  </a:cubicBezTo>
                  <a:cubicBezTo>
                    <a:pt x="852" y="913"/>
                    <a:pt x="548" y="578"/>
                    <a:pt x="335" y="366"/>
                  </a:cubicBezTo>
                  <a:lnTo>
                    <a:pt x="92" y="92"/>
                  </a:lnTo>
                  <a:cubicBezTo>
                    <a:pt x="62" y="62"/>
                    <a:pt x="31" y="31"/>
                    <a:pt x="1" y="1"/>
                  </a:cubicBezTo>
                  <a:close/>
                  <a:moveTo>
                    <a:pt x="14135" y="44318"/>
                  </a:moveTo>
                  <a:cubicBezTo>
                    <a:pt x="14135" y="44378"/>
                    <a:pt x="14135" y="44409"/>
                    <a:pt x="14165" y="44439"/>
                  </a:cubicBezTo>
                  <a:cubicBezTo>
                    <a:pt x="14165" y="44409"/>
                    <a:pt x="14165" y="44378"/>
                    <a:pt x="14135" y="443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8187294" y="4047921"/>
              <a:ext cx="301001" cy="177845"/>
            </a:xfrm>
            <a:custGeom>
              <a:avLst/>
              <a:gdLst/>
              <a:ahLst/>
              <a:cxnLst/>
              <a:rect l="l" t="t" r="r" b="b"/>
              <a:pathLst>
                <a:path w="15229" h="8998" extrusionOk="0">
                  <a:moveTo>
                    <a:pt x="15229" y="1"/>
                  </a:moveTo>
                  <a:cubicBezTo>
                    <a:pt x="15198" y="1"/>
                    <a:pt x="15138" y="1"/>
                    <a:pt x="15077" y="31"/>
                  </a:cubicBezTo>
                  <a:lnTo>
                    <a:pt x="15077" y="31"/>
                  </a:lnTo>
                  <a:cubicBezTo>
                    <a:pt x="15128" y="30"/>
                    <a:pt x="15178" y="26"/>
                    <a:pt x="15229" y="1"/>
                  </a:cubicBezTo>
                  <a:close/>
                  <a:moveTo>
                    <a:pt x="15077" y="31"/>
                  </a:moveTo>
                  <a:lnTo>
                    <a:pt x="15077" y="31"/>
                  </a:lnTo>
                  <a:cubicBezTo>
                    <a:pt x="15067" y="31"/>
                    <a:pt x="15057" y="31"/>
                    <a:pt x="15046" y="31"/>
                  </a:cubicBezTo>
                  <a:lnTo>
                    <a:pt x="15019" y="34"/>
                  </a:lnTo>
                  <a:lnTo>
                    <a:pt x="15019" y="34"/>
                  </a:lnTo>
                  <a:lnTo>
                    <a:pt x="15077" y="31"/>
                  </a:lnTo>
                  <a:cubicBezTo>
                    <a:pt x="15077" y="31"/>
                    <a:pt x="15077" y="31"/>
                    <a:pt x="15077" y="31"/>
                  </a:cubicBezTo>
                  <a:close/>
                  <a:moveTo>
                    <a:pt x="15019" y="34"/>
                  </a:moveTo>
                  <a:lnTo>
                    <a:pt x="14530" y="62"/>
                  </a:lnTo>
                  <a:lnTo>
                    <a:pt x="14165" y="62"/>
                  </a:lnTo>
                  <a:lnTo>
                    <a:pt x="13709" y="92"/>
                  </a:lnTo>
                  <a:cubicBezTo>
                    <a:pt x="13344" y="153"/>
                    <a:pt x="12979" y="183"/>
                    <a:pt x="12554" y="274"/>
                  </a:cubicBezTo>
                  <a:lnTo>
                    <a:pt x="11916" y="396"/>
                  </a:lnTo>
                  <a:lnTo>
                    <a:pt x="11216" y="548"/>
                  </a:lnTo>
                  <a:cubicBezTo>
                    <a:pt x="10730" y="639"/>
                    <a:pt x="10213" y="821"/>
                    <a:pt x="9697" y="973"/>
                  </a:cubicBezTo>
                  <a:cubicBezTo>
                    <a:pt x="8542" y="1369"/>
                    <a:pt x="7447" y="1855"/>
                    <a:pt x="6384" y="2432"/>
                  </a:cubicBezTo>
                  <a:cubicBezTo>
                    <a:pt x="5320" y="3010"/>
                    <a:pt x="4317" y="3709"/>
                    <a:pt x="3405" y="4499"/>
                  </a:cubicBezTo>
                  <a:cubicBezTo>
                    <a:pt x="3010" y="4834"/>
                    <a:pt x="2645" y="5198"/>
                    <a:pt x="2280" y="5594"/>
                  </a:cubicBezTo>
                  <a:cubicBezTo>
                    <a:pt x="1946" y="5928"/>
                    <a:pt x="1672" y="6293"/>
                    <a:pt x="1399" y="6657"/>
                  </a:cubicBezTo>
                  <a:cubicBezTo>
                    <a:pt x="1155" y="6961"/>
                    <a:pt x="943" y="7265"/>
                    <a:pt x="760" y="7600"/>
                  </a:cubicBezTo>
                  <a:cubicBezTo>
                    <a:pt x="578" y="7843"/>
                    <a:pt x="456" y="8086"/>
                    <a:pt x="304" y="8329"/>
                  </a:cubicBezTo>
                  <a:cubicBezTo>
                    <a:pt x="213" y="8542"/>
                    <a:pt x="152" y="8694"/>
                    <a:pt x="92" y="8815"/>
                  </a:cubicBezTo>
                  <a:cubicBezTo>
                    <a:pt x="31" y="8876"/>
                    <a:pt x="31" y="8937"/>
                    <a:pt x="0" y="8998"/>
                  </a:cubicBezTo>
                  <a:cubicBezTo>
                    <a:pt x="0" y="8998"/>
                    <a:pt x="61" y="8937"/>
                    <a:pt x="122" y="8846"/>
                  </a:cubicBezTo>
                  <a:lnTo>
                    <a:pt x="396" y="8360"/>
                  </a:lnTo>
                  <a:cubicBezTo>
                    <a:pt x="517" y="8116"/>
                    <a:pt x="669" y="7873"/>
                    <a:pt x="852" y="7660"/>
                  </a:cubicBezTo>
                  <a:cubicBezTo>
                    <a:pt x="1034" y="7326"/>
                    <a:pt x="1277" y="7022"/>
                    <a:pt x="1490" y="6749"/>
                  </a:cubicBezTo>
                  <a:cubicBezTo>
                    <a:pt x="1763" y="6384"/>
                    <a:pt x="2067" y="6049"/>
                    <a:pt x="2402" y="5715"/>
                  </a:cubicBezTo>
                  <a:cubicBezTo>
                    <a:pt x="2766" y="5320"/>
                    <a:pt x="3131" y="4986"/>
                    <a:pt x="3526" y="4621"/>
                  </a:cubicBezTo>
                  <a:cubicBezTo>
                    <a:pt x="4438" y="3861"/>
                    <a:pt x="5441" y="3162"/>
                    <a:pt x="6475" y="2584"/>
                  </a:cubicBezTo>
                  <a:cubicBezTo>
                    <a:pt x="7508" y="2007"/>
                    <a:pt x="8633" y="1551"/>
                    <a:pt x="9757" y="1156"/>
                  </a:cubicBezTo>
                  <a:cubicBezTo>
                    <a:pt x="10274" y="1004"/>
                    <a:pt x="10761" y="821"/>
                    <a:pt x="11247" y="700"/>
                  </a:cubicBezTo>
                  <a:lnTo>
                    <a:pt x="11946" y="518"/>
                  </a:lnTo>
                  <a:lnTo>
                    <a:pt x="12584" y="396"/>
                  </a:lnTo>
                  <a:cubicBezTo>
                    <a:pt x="12979" y="305"/>
                    <a:pt x="13375" y="274"/>
                    <a:pt x="13709" y="214"/>
                  </a:cubicBezTo>
                  <a:lnTo>
                    <a:pt x="14134" y="122"/>
                  </a:lnTo>
                  <a:lnTo>
                    <a:pt x="14530" y="92"/>
                  </a:lnTo>
                  <a:lnTo>
                    <a:pt x="15019" y="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8317675" y="3529421"/>
              <a:ext cx="200674" cy="166421"/>
            </a:xfrm>
            <a:custGeom>
              <a:avLst/>
              <a:gdLst/>
              <a:ahLst/>
              <a:cxnLst/>
              <a:rect l="l" t="t" r="r" b="b"/>
              <a:pathLst>
                <a:path w="10153" h="8420" extrusionOk="0">
                  <a:moveTo>
                    <a:pt x="10152" y="0"/>
                  </a:moveTo>
                  <a:lnTo>
                    <a:pt x="10152" y="0"/>
                  </a:lnTo>
                  <a:cubicBezTo>
                    <a:pt x="9970" y="92"/>
                    <a:pt x="9849" y="183"/>
                    <a:pt x="9697" y="304"/>
                  </a:cubicBezTo>
                  <a:lnTo>
                    <a:pt x="8602" y="1186"/>
                  </a:lnTo>
                  <a:cubicBezTo>
                    <a:pt x="7660" y="1946"/>
                    <a:pt x="6414" y="2979"/>
                    <a:pt x="5016" y="4134"/>
                  </a:cubicBezTo>
                  <a:cubicBezTo>
                    <a:pt x="3617" y="5289"/>
                    <a:pt x="2341" y="6353"/>
                    <a:pt x="1459" y="7113"/>
                  </a:cubicBezTo>
                  <a:lnTo>
                    <a:pt x="395" y="8055"/>
                  </a:lnTo>
                  <a:cubicBezTo>
                    <a:pt x="243" y="8146"/>
                    <a:pt x="122" y="8268"/>
                    <a:pt x="0" y="8420"/>
                  </a:cubicBezTo>
                  <a:cubicBezTo>
                    <a:pt x="152" y="8329"/>
                    <a:pt x="304" y="8207"/>
                    <a:pt x="426" y="8116"/>
                  </a:cubicBezTo>
                  <a:lnTo>
                    <a:pt x="1520" y="7235"/>
                  </a:lnTo>
                  <a:cubicBezTo>
                    <a:pt x="2462" y="6475"/>
                    <a:pt x="3739" y="5441"/>
                    <a:pt x="5137" y="4286"/>
                  </a:cubicBezTo>
                  <a:cubicBezTo>
                    <a:pt x="6535" y="3131"/>
                    <a:pt x="7782" y="2067"/>
                    <a:pt x="8693" y="1307"/>
                  </a:cubicBezTo>
                  <a:lnTo>
                    <a:pt x="9757" y="365"/>
                  </a:lnTo>
                  <a:cubicBezTo>
                    <a:pt x="9909" y="244"/>
                    <a:pt x="10031" y="152"/>
                    <a:pt x="10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8301447" y="3664586"/>
              <a:ext cx="241528" cy="71589"/>
            </a:xfrm>
            <a:custGeom>
              <a:avLst/>
              <a:gdLst/>
              <a:ahLst/>
              <a:cxnLst/>
              <a:rect l="l" t="t" r="r" b="b"/>
              <a:pathLst>
                <a:path w="12220" h="3622" extrusionOk="0">
                  <a:moveTo>
                    <a:pt x="12215" y="1"/>
                  </a:moveTo>
                  <a:cubicBezTo>
                    <a:pt x="12084" y="1"/>
                    <a:pt x="9418" y="750"/>
                    <a:pt x="6080" y="1734"/>
                  </a:cubicBezTo>
                  <a:cubicBezTo>
                    <a:pt x="2706" y="2707"/>
                    <a:pt x="1" y="3558"/>
                    <a:pt x="1" y="3618"/>
                  </a:cubicBezTo>
                  <a:cubicBezTo>
                    <a:pt x="2" y="3621"/>
                    <a:pt x="7" y="3622"/>
                    <a:pt x="15" y="3622"/>
                  </a:cubicBezTo>
                  <a:cubicBezTo>
                    <a:pt x="237" y="3622"/>
                    <a:pt x="2893" y="2882"/>
                    <a:pt x="6141" y="1916"/>
                  </a:cubicBezTo>
                  <a:cubicBezTo>
                    <a:pt x="9514" y="913"/>
                    <a:pt x="12220" y="62"/>
                    <a:pt x="12220" y="1"/>
                  </a:cubicBezTo>
                  <a:cubicBezTo>
                    <a:pt x="12219" y="1"/>
                    <a:pt x="12218" y="1"/>
                    <a:pt x="12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8198699" y="3420072"/>
              <a:ext cx="146024" cy="191068"/>
            </a:xfrm>
            <a:custGeom>
              <a:avLst/>
              <a:gdLst/>
              <a:ahLst/>
              <a:cxnLst/>
              <a:rect l="l" t="t" r="r" b="b"/>
              <a:pathLst>
                <a:path w="7388" h="9667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122"/>
                    <a:pt x="183" y="244"/>
                    <a:pt x="305" y="365"/>
                  </a:cubicBezTo>
                  <a:lnTo>
                    <a:pt x="1156" y="1338"/>
                  </a:lnTo>
                  <a:cubicBezTo>
                    <a:pt x="1886" y="2189"/>
                    <a:pt x="2858" y="3344"/>
                    <a:pt x="3892" y="4681"/>
                  </a:cubicBezTo>
                  <a:cubicBezTo>
                    <a:pt x="4925" y="6019"/>
                    <a:pt x="5776" y="7265"/>
                    <a:pt x="6384" y="8177"/>
                  </a:cubicBezTo>
                  <a:lnTo>
                    <a:pt x="7083" y="9271"/>
                  </a:lnTo>
                  <a:cubicBezTo>
                    <a:pt x="7174" y="9423"/>
                    <a:pt x="7266" y="9545"/>
                    <a:pt x="7387" y="9666"/>
                  </a:cubicBezTo>
                  <a:cubicBezTo>
                    <a:pt x="7326" y="9514"/>
                    <a:pt x="7235" y="9362"/>
                    <a:pt x="7174" y="9241"/>
                  </a:cubicBezTo>
                  <a:cubicBezTo>
                    <a:pt x="7022" y="8967"/>
                    <a:pt x="6779" y="8572"/>
                    <a:pt x="6506" y="8116"/>
                  </a:cubicBezTo>
                  <a:cubicBezTo>
                    <a:pt x="5928" y="7174"/>
                    <a:pt x="5077" y="5897"/>
                    <a:pt x="4044" y="4560"/>
                  </a:cubicBezTo>
                  <a:cubicBezTo>
                    <a:pt x="3010" y="3222"/>
                    <a:pt x="2037" y="2067"/>
                    <a:pt x="1278" y="1247"/>
                  </a:cubicBezTo>
                  <a:cubicBezTo>
                    <a:pt x="882" y="851"/>
                    <a:pt x="578" y="517"/>
                    <a:pt x="366" y="304"/>
                  </a:cubicBezTo>
                  <a:cubicBezTo>
                    <a:pt x="244" y="183"/>
                    <a:pt x="123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8076739" y="3686230"/>
              <a:ext cx="81135" cy="143612"/>
            </a:xfrm>
            <a:custGeom>
              <a:avLst/>
              <a:gdLst/>
              <a:ahLst/>
              <a:cxnLst/>
              <a:rect l="l" t="t" r="r" b="b"/>
              <a:pathLst>
                <a:path w="4105" h="7266" extrusionOk="0">
                  <a:moveTo>
                    <a:pt x="4104" y="1"/>
                  </a:moveTo>
                  <a:cubicBezTo>
                    <a:pt x="3831" y="274"/>
                    <a:pt x="3587" y="609"/>
                    <a:pt x="3375" y="943"/>
                  </a:cubicBezTo>
                  <a:cubicBezTo>
                    <a:pt x="2919" y="1551"/>
                    <a:pt x="2372" y="2432"/>
                    <a:pt x="1794" y="3466"/>
                  </a:cubicBezTo>
                  <a:cubicBezTo>
                    <a:pt x="1186" y="4499"/>
                    <a:pt x="761" y="5441"/>
                    <a:pt x="426" y="6110"/>
                  </a:cubicBezTo>
                  <a:cubicBezTo>
                    <a:pt x="244" y="6475"/>
                    <a:pt x="92" y="6870"/>
                    <a:pt x="1" y="7265"/>
                  </a:cubicBezTo>
                  <a:cubicBezTo>
                    <a:pt x="213" y="6900"/>
                    <a:pt x="396" y="6536"/>
                    <a:pt x="548" y="6171"/>
                  </a:cubicBezTo>
                  <a:cubicBezTo>
                    <a:pt x="913" y="5502"/>
                    <a:pt x="1399" y="4560"/>
                    <a:pt x="1946" y="3557"/>
                  </a:cubicBezTo>
                  <a:cubicBezTo>
                    <a:pt x="2523" y="2554"/>
                    <a:pt x="3071" y="1672"/>
                    <a:pt x="3466" y="1034"/>
                  </a:cubicBezTo>
                  <a:cubicBezTo>
                    <a:pt x="3709" y="700"/>
                    <a:pt x="3922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7902496" y="3853259"/>
              <a:ext cx="191681" cy="66766"/>
            </a:xfrm>
            <a:custGeom>
              <a:avLst/>
              <a:gdLst/>
              <a:ahLst/>
              <a:cxnLst/>
              <a:rect l="l" t="t" r="r" b="b"/>
              <a:pathLst>
                <a:path w="9698" h="3378" extrusionOk="0">
                  <a:moveTo>
                    <a:pt x="1" y="1"/>
                  </a:moveTo>
                  <a:cubicBezTo>
                    <a:pt x="1" y="31"/>
                    <a:pt x="578" y="153"/>
                    <a:pt x="1460" y="396"/>
                  </a:cubicBezTo>
                  <a:cubicBezTo>
                    <a:pt x="2372" y="609"/>
                    <a:pt x="3618" y="943"/>
                    <a:pt x="4955" y="1429"/>
                  </a:cubicBezTo>
                  <a:cubicBezTo>
                    <a:pt x="6293" y="1885"/>
                    <a:pt x="7448" y="2402"/>
                    <a:pt x="8299" y="2767"/>
                  </a:cubicBezTo>
                  <a:cubicBezTo>
                    <a:pt x="9131" y="3140"/>
                    <a:pt x="9638" y="3377"/>
                    <a:pt x="9692" y="3377"/>
                  </a:cubicBezTo>
                  <a:cubicBezTo>
                    <a:pt x="9695" y="3377"/>
                    <a:pt x="9697" y="3376"/>
                    <a:pt x="9697" y="3375"/>
                  </a:cubicBezTo>
                  <a:cubicBezTo>
                    <a:pt x="9606" y="3314"/>
                    <a:pt x="9484" y="3223"/>
                    <a:pt x="9363" y="3162"/>
                  </a:cubicBezTo>
                  <a:cubicBezTo>
                    <a:pt x="9120" y="3040"/>
                    <a:pt x="8785" y="2858"/>
                    <a:pt x="8360" y="2645"/>
                  </a:cubicBezTo>
                  <a:cubicBezTo>
                    <a:pt x="7296" y="2128"/>
                    <a:pt x="6171" y="1642"/>
                    <a:pt x="5016" y="1247"/>
                  </a:cubicBezTo>
                  <a:cubicBezTo>
                    <a:pt x="3861" y="852"/>
                    <a:pt x="2676" y="517"/>
                    <a:pt x="1490" y="244"/>
                  </a:cubicBezTo>
                  <a:cubicBezTo>
                    <a:pt x="1034" y="153"/>
                    <a:pt x="670" y="92"/>
                    <a:pt x="396" y="31"/>
                  </a:cubicBezTo>
                  <a:cubicBezTo>
                    <a:pt x="274" y="1"/>
                    <a:pt x="153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7829201" y="4199926"/>
              <a:ext cx="315430" cy="122583"/>
            </a:xfrm>
            <a:custGeom>
              <a:avLst/>
              <a:gdLst/>
              <a:ahLst/>
              <a:cxnLst/>
              <a:rect l="l" t="t" r="r" b="b"/>
              <a:pathLst>
                <a:path w="15959" h="6202" extrusionOk="0">
                  <a:moveTo>
                    <a:pt x="15958" y="1"/>
                  </a:moveTo>
                  <a:cubicBezTo>
                    <a:pt x="15715" y="1"/>
                    <a:pt x="15502" y="31"/>
                    <a:pt x="15259" y="92"/>
                  </a:cubicBezTo>
                  <a:lnTo>
                    <a:pt x="13466" y="457"/>
                  </a:lnTo>
                  <a:cubicBezTo>
                    <a:pt x="11460" y="822"/>
                    <a:pt x="9454" y="1338"/>
                    <a:pt x="7508" y="1977"/>
                  </a:cubicBezTo>
                  <a:cubicBezTo>
                    <a:pt x="5563" y="2615"/>
                    <a:pt x="3709" y="3496"/>
                    <a:pt x="2007" y="4621"/>
                  </a:cubicBezTo>
                  <a:cubicBezTo>
                    <a:pt x="1490" y="4955"/>
                    <a:pt x="973" y="5350"/>
                    <a:pt x="517" y="5746"/>
                  </a:cubicBezTo>
                  <a:cubicBezTo>
                    <a:pt x="335" y="5867"/>
                    <a:pt x="213" y="5989"/>
                    <a:pt x="122" y="6080"/>
                  </a:cubicBezTo>
                  <a:cubicBezTo>
                    <a:pt x="92" y="6110"/>
                    <a:pt x="31" y="6141"/>
                    <a:pt x="1" y="6202"/>
                  </a:cubicBezTo>
                  <a:cubicBezTo>
                    <a:pt x="213" y="6080"/>
                    <a:pt x="396" y="5958"/>
                    <a:pt x="548" y="5806"/>
                  </a:cubicBezTo>
                  <a:cubicBezTo>
                    <a:pt x="912" y="5533"/>
                    <a:pt x="1429" y="5168"/>
                    <a:pt x="2068" y="4743"/>
                  </a:cubicBezTo>
                  <a:cubicBezTo>
                    <a:pt x="3800" y="3679"/>
                    <a:pt x="5654" y="2797"/>
                    <a:pt x="7569" y="2159"/>
                  </a:cubicBezTo>
                  <a:cubicBezTo>
                    <a:pt x="9514" y="1551"/>
                    <a:pt x="11490" y="1034"/>
                    <a:pt x="13496" y="609"/>
                  </a:cubicBezTo>
                  <a:lnTo>
                    <a:pt x="15290" y="183"/>
                  </a:lnTo>
                  <a:lnTo>
                    <a:pt x="15776" y="62"/>
                  </a:lnTo>
                  <a:cubicBezTo>
                    <a:pt x="15837" y="62"/>
                    <a:pt x="15898" y="31"/>
                    <a:pt x="159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8300241" y="4100204"/>
              <a:ext cx="27058" cy="168833"/>
            </a:xfrm>
            <a:custGeom>
              <a:avLst/>
              <a:gdLst/>
              <a:ahLst/>
              <a:cxnLst/>
              <a:rect l="l" t="t" r="r" b="b"/>
              <a:pathLst>
                <a:path w="1369" h="8542" extrusionOk="0">
                  <a:moveTo>
                    <a:pt x="62" y="0"/>
                  </a:moveTo>
                  <a:cubicBezTo>
                    <a:pt x="1" y="0"/>
                    <a:pt x="244" y="1915"/>
                    <a:pt x="578" y="4286"/>
                  </a:cubicBezTo>
                  <a:cubicBezTo>
                    <a:pt x="943" y="6626"/>
                    <a:pt x="1247" y="8541"/>
                    <a:pt x="1308" y="8541"/>
                  </a:cubicBezTo>
                  <a:cubicBezTo>
                    <a:pt x="1369" y="8541"/>
                    <a:pt x="1125" y="6596"/>
                    <a:pt x="791" y="4256"/>
                  </a:cubicBezTo>
                  <a:cubicBezTo>
                    <a:pt x="426" y="1885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8399391" y="4062350"/>
              <a:ext cx="115961" cy="138197"/>
            </a:xfrm>
            <a:custGeom>
              <a:avLst/>
              <a:gdLst/>
              <a:ahLst/>
              <a:cxnLst/>
              <a:rect l="l" t="t" r="r" b="b"/>
              <a:pathLst>
                <a:path w="5867" h="6992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365"/>
                    <a:pt x="547" y="699"/>
                    <a:pt x="851" y="1003"/>
                  </a:cubicBezTo>
                  <a:cubicBezTo>
                    <a:pt x="1398" y="1642"/>
                    <a:pt x="2158" y="2493"/>
                    <a:pt x="2949" y="3465"/>
                  </a:cubicBezTo>
                  <a:cubicBezTo>
                    <a:pt x="3769" y="4438"/>
                    <a:pt x="4468" y="5319"/>
                    <a:pt x="4985" y="5958"/>
                  </a:cubicBezTo>
                  <a:cubicBezTo>
                    <a:pt x="5259" y="6323"/>
                    <a:pt x="5563" y="6657"/>
                    <a:pt x="5867" y="6991"/>
                  </a:cubicBezTo>
                  <a:cubicBezTo>
                    <a:pt x="5806" y="6870"/>
                    <a:pt x="5745" y="6748"/>
                    <a:pt x="5684" y="6657"/>
                  </a:cubicBezTo>
                  <a:cubicBezTo>
                    <a:pt x="5563" y="6475"/>
                    <a:pt x="5350" y="6201"/>
                    <a:pt x="5107" y="5867"/>
                  </a:cubicBezTo>
                  <a:cubicBezTo>
                    <a:pt x="4620" y="5198"/>
                    <a:pt x="3921" y="4286"/>
                    <a:pt x="3100" y="3344"/>
                  </a:cubicBezTo>
                  <a:cubicBezTo>
                    <a:pt x="2280" y="2371"/>
                    <a:pt x="1520" y="1520"/>
                    <a:pt x="942" y="912"/>
                  </a:cubicBezTo>
                  <a:cubicBezTo>
                    <a:pt x="669" y="639"/>
                    <a:pt x="426" y="395"/>
                    <a:pt x="274" y="213"/>
                  </a:cubicBezTo>
                  <a:cubicBezTo>
                    <a:pt x="183" y="122"/>
                    <a:pt x="91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8014849" y="4375968"/>
              <a:ext cx="401941" cy="355671"/>
            </a:xfrm>
            <a:custGeom>
              <a:avLst/>
              <a:gdLst/>
              <a:ahLst/>
              <a:cxnLst/>
              <a:rect l="l" t="t" r="r" b="b"/>
              <a:pathLst>
                <a:path w="20336" h="17995" extrusionOk="0">
                  <a:moveTo>
                    <a:pt x="1" y="1"/>
                  </a:moveTo>
                  <a:lnTo>
                    <a:pt x="1" y="4712"/>
                  </a:lnTo>
                  <a:lnTo>
                    <a:pt x="1186" y="4712"/>
                  </a:lnTo>
                  <a:lnTo>
                    <a:pt x="5381" y="17995"/>
                  </a:lnTo>
                  <a:lnTo>
                    <a:pt x="14682" y="17995"/>
                  </a:lnTo>
                  <a:lnTo>
                    <a:pt x="18755" y="4834"/>
                  </a:lnTo>
                  <a:lnTo>
                    <a:pt x="20336" y="471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8037680" y="4469702"/>
              <a:ext cx="363498" cy="4230"/>
            </a:xfrm>
            <a:custGeom>
              <a:avLst/>
              <a:gdLst/>
              <a:ahLst/>
              <a:cxnLst/>
              <a:rect l="l" t="t" r="r" b="b"/>
              <a:pathLst>
                <a:path w="18391" h="214" extrusionOk="0">
                  <a:moveTo>
                    <a:pt x="9211" y="0"/>
                  </a:moveTo>
                  <a:cubicBezTo>
                    <a:pt x="4135" y="0"/>
                    <a:pt x="1" y="61"/>
                    <a:pt x="1" y="92"/>
                  </a:cubicBezTo>
                  <a:cubicBezTo>
                    <a:pt x="1" y="152"/>
                    <a:pt x="4135" y="213"/>
                    <a:pt x="9211" y="213"/>
                  </a:cubicBezTo>
                  <a:cubicBezTo>
                    <a:pt x="14287" y="213"/>
                    <a:pt x="18390" y="152"/>
                    <a:pt x="18390" y="92"/>
                  </a:cubicBezTo>
                  <a:cubicBezTo>
                    <a:pt x="18390" y="61"/>
                    <a:pt x="14287" y="0"/>
                    <a:pt x="9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8240170" y="3870693"/>
              <a:ext cx="293787" cy="99141"/>
            </a:xfrm>
            <a:custGeom>
              <a:avLst/>
              <a:gdLst/>
              <a:ahLst/>
              <a:cxnLst/>
              <a:rect l="l" t="t" r="r" b="b"/>
              <a:pathLst>
                <a:path w="14864" h="5016" extrusionOk="0">
                  <a:moveTo>
                    <a:pt x="14864" y="0"/>
                  </a:moveTo>
                  <a:cubicBezTo>
                    <a:pt x="14651" y="0"/>
                    <a:pt x="14438" y="30"/>
                    <a:pt x="14256" y="91"/>
                  </a:cubicBezTo>
                  <a:cubicBezTo>
                    <a:pt x="13861" y="152"/>
                    <a:pt x="13283" y="274"/>
                    <a:pt x="12584" y="426"/>
                  </a:cubicBezTo>
                  <a:cubicBezTo>
                    <a:pt x="8967" y="1246"/>
                    <a:pt x="5441" y="2432"/>
                    <a:pt x="2067" y="3952"/>
                  </a:cubicBezTo>
                  <a:cubicBezTo>
                    <a:pt x="1398" y="4255"/>
                    <a:pt x="882" y="4529"/>
                    <a:pt x="547" y="4711"/>
                  </a:cubicBezTo>
                  <a:cubicBezTo>
                    <a:pt x="365" y="4772"/>
                    <a:pt x="183" y="4894"/>
                    <a:pt x="0" y="5015"/>
                  </a:cubicBezTo>
                  <a:cubicBezTo>
                    <a:pt x="213" y="4924"/>
                    <a:pt x="395" y="4833"/>
                    <a:pt x="578" y="4742"/>
                  </a:cubicBezTo>
                  <a:lnTo>
                    <a:pt x="2128" y="4073"/>
                  </a:lnTo>
                  <a:cubicBezTo>
                    <a:pt x="3435" y="3496"/>
                    <a:pt x="5259" y="2766"/>
                    <a:pt x="7295" y="2097"/>
                  </a:cubicBezTo>
                  <a:cubicBezTo>
                    <a:pt x="9362" y="1398"/>
                    <a:pt x="11247" y="882"/>
                    <a:pt x="12614" y="547"/>
                  </a:cubicBezTo>
                  <a:lnTo>
                    <a:pt x="14256" y="152"/>
                  </a:lnTo>
                  <a:cubicBezTo>
                    <a:pt x="14469" y="122"/>
                    <a:pt x="14651" y="61"/>
                    <a:pt x="148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8085160" y="4615698"/>
              <a:ext cx="255344" cy="3617"/>
            </a:xfrm>
            <a:custGeom>
              <a:avLst/>
              <a:gdLst/>
              <a:ahLst/>
              <a:cxnLst/>
              <a:rect l="l" t="t" r="r" b="b"/>
              <a:pathLst>
                <a:path w="12919" h="183" extrusionOk="0">
                  <a:moveTo>
                    <a:pt x="6444" y="1"/>
                  </a:moveTo>
                  <a:cubicBezTo>
                    <a:pt x="2888" y="1"/>
                    <a:pt x="0" y="31"/>
                    <a:pt x="0" y="92"/>
                  </a:cubicBezTo>
                  <a:cubicBezTo>
                    <a:pt x="0" y="153"/>
                    <a:pt x="2888" y="183"/>
                    <a:pt x="6444" y="183"/>
                  </a:cubicBezTo>
                  <a:cubicBezTo>
                    <a:pt x="10031" y="183"/>
                    <a:pt x="12918" y="153"/>
                    <a:pt x="12918" y="92"/>
                  </a:cubicBezTo>
                  <a:cubicBezTo>
                    <a:pt x="12918" y="31"/>
                    <a:pt x="10031" y="1"/>
                    <a:pt x="644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8077352" y="4593461"/>
              <a:ext cx="270365" cy="4230"/>
            </a:xfrm>
            <a:custGeom>
              <a:avLst/>
              <a:gdLst/>
              <a:ahLst/>
              <a:cxnLst/>
              <a:rect l="l" t="t" r="r" b="b"/>
              <a:pathLst>
                <a:path w="13679" h="214" extrusionOk="0">
                  <a:moveTo>
                    <a:pt x="6839" y="1"/>
                  </a:moveTo>
                  <a:cubicBezTo>
                    <a:pt x="3040" y="1"/>
                    <a:pt x="0" y="62"/>
                    <a:pt x="0" y="123"/>
                  </a:cubicBezTo>
                  <a:cubicBezTo>
                    <a:pt x="0" y="183"/>
                    <a:pt x="3040" y="214"/>
                    <a:pt x="6839" y="214"/>
                  </a:cubicBezTo>
                  <a:cubicBezTo>
                    <a:pt x="10608" y="214"/>
                    <a:pt x="13678" y="183"/>
                    <a:pt x="13678" y="123"/>
                  </a:cubicBezTo>
                  <a:cubicBezTo>
                    <a:pt x="13678" y="62"/>
                    <a:pt x="10608" y="1"/>
                    <a:pt x="68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7055335" y="4492532"/>
              <a:ext cx="307030" cy="236113"/>
            </a:xfrm>
            <a:custGeom>
              <a:avLst/>
              <a:gdLst/>
              <a:ahLst/>
              <a:cxnLst/>
              <a:rect l="l" t="t" r="r" b="b"/>
              <a:pathLst>
                <a:path w="15534" h="11946" extrusionOk="0">
                  <a:moveTo>
                    <a:pt x="15533" y="1"/>
                  </a:moveTo>
                  <a:lnTo>
                    <a:pt x="8390" y="31"/>
                  </a:lnTo>
                  <a:lnTo>
                    <a:pt x="7752" y="7812"/>
                  </a:lnTo>
                  <a:cubicBezTo>
                    <a:pt x="7752" y="7812"/>
                    <a:pt x="62" y="10305"/>
                    <a:pt x="1" y="11733"/>
                  </a:cubicBezTo>
                  <a:lnTo>
                    <a:pt x="15077" y="11946"/>
                  </a:lnTo>
                  <a:lnTo>
                    <a:pt x="15533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7285459" y="4631314"/>
              <a:ext cx="24647" cy="22927"/>
            </a:xfrm>
            <a:custGeom>
              <a:avLst/>
              <a:gdLst/>
              <a:ahLst/>
              <a:cxnLst/>
              <a:rect l="l" t="t" r="r" b="b"/>
              <a:pathLst>
                <a:path w="1247" h="1160" extrusionOk="0">
                  <a:moveTo>
                    <a:pt x="760" y="1"/>
                  </a:moveTo>
                  <a:lnTo>
                    <a:pt x="821" y="31"/>
                  </a:lnTo>
                  <a:cubicBezTo>
                    <a:pt x="757" y="14"/>
                    <a:pt x="693" y="5"/>
                    <a:pt x="630" y="5"/>
                  </a:cubicBezTo>
                  <a:cubicBezTo>
                    <a:pt x="367" y="5"/>
                    <a:pt x="135" y="156"/>
                    <a:pt x="61" y="426"/>
                  </a:cubicBezTo>
                  <a:cubicBezTo>
                    <a:pt x="1" y="730"/>
                    <a:pt x="213" y="1065"/>
                    <a:pt x="548" y="1156"/>
                  </a:cubicBezTo>
                  <a:cubicBezTo>
                    <a:pt x="570" y="1158"/>
                    <a:pt x="592" y="1159"/>
                    <a:pt x="613" y="1159"/>
                  </a:cubicBezTo>
                  <a:cubicBezTo>
                    <a:pt x="890" y="1159"/>
                    <a:pt x="1132" y="982"/>
                    <a:pt x="1216" y="700"/>
                  </a:cubicBezTo>
                  <a:cubicBezTo>
                    <a:pt x="1247" y="396"/>
                    <a:pt x="1064" y="92"/>
                    <a:pt x="76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7054742" y="4704629"/>
              <a:ext cx="298610" cy="24034"/>
            </a:xfrm>
            <a:custGeom>
              <a:avLst/>
              <a:gdLst/>
              <a:ahLst/>
              <a:cxnLst/>
              <a:rect l="l" t="t" r="r" b="b"/>
              <a:pathLst>
                <a:path w="15108" h="1216" extrusionOk="0">
                  <a:moveTo>
                    <a:pt x="15077" y="0"/>
                  </a:moveTo>
                  <a:lnTo>
                    <a:pt x="821" y="91"/>
                  </a:lnTo>
                  <a:cubicBezTo>
                    <a:pt x="821" y="91"/>
                    <a:pt x="1" y="578"/>
                    <a:pt x="1" y="1034"/>
                  </a:cubicBezTo>
                  <a:lnTo>
                    <a:pt x="15107" y="1216"/>
                  </a:lnTo>
                  <a:lnTo>
                    <a:pt x="1507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7203743" y="4644162"/>
              <a:ext cx="28857" cy="17868"/>
            </a:xfrm>
            <a:custGeom>
              <a:avLst/>
              <a:gdLst/>
              <a:ahLst/>
              <a:cxnLst/>
              <a:rect l="l" t="t" r="r" b="b"/>
              <a:pathLst>
                <a:path w="1460" h="904" extrusionOk="0">
                  <a:moveTo>
                    <a:pt x="304" y="0"/>
                  </a:moveTo>
                  <a:cubicBezTo>
                    <a:pt x="125" y="0"/>
                    <a:pt x="1" y="49"/>
                    <a:pt x="1" y="80"/>
                  </a:cubicBezTo>
                  <a:cubicBezTo>
                    <a:pt x="1" y="141"/>
                    <a:pt x="396" y="172"/>
                    <a:pt x="761" y="384"/>
                  </a:cubicBezTo>
                  <a:cubicBezTo>
                    <a:pt x="1137" y="616"/>
                    <a:pt x="1321" y="903"/>
                    <a:pt x="1390" y="903"/>
                  </a:cubicBezTo>
                  <a:cubicBezTo>
                    <a:pt x="1393" y="903"/>
                    <a:pt x="1396" y="902"/>
                    <a:pt x="1399" y="901"/>
                  </a:cubicBezTo>
                  <a:cubicBezTo>
                    <a:pt x="1460" y="871"/>
                    <a:pt x="1338" y="445"/>
                    <a:pt x="882" y="172"/>
                  </a:cubicBezTo>
                  <a:cubicBezTo>
                    <a:pt x="679" y="41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7173105" y="4658987"/>
              <a:ext cx="21643" cy="22829"/>
            </a:xfrm>
            <a:custGeom>
              <a:avLst/>
              <a:gdLst/>
              <a:ahLst/>
              <a:cxnLst/>
              <a:rect l="l" t="t" r="r" b="b"/>
              <a:pathLst>
                <a:path w="1095" h="1155" extrusionOk="0">
                  <a:moveTo>
                    <a:pt x="90" y="0"/>
                  </a:moveTo>
                  <a:cubicBezTo>
                    <a:pt x="34" y="0"/>
                    <a:pt x="1" y="12"/>
                    <a:pt x="1" y="29"/>
                  </a:cubicBezTo>
                  <a:cubicBezTo>
                    <a:pt x="1" y="121"/>
                    <a:pt x="304" y="212"/>
                    <a:pt x="548" y="516"/>
                  </a:cubicBezTo>
                  <a:cubicBezTo>
                    <a:pt x="821" y="820"/>
                    <a:pt x="912" y="1154"/>
                    <a:pt x="973" y="1154"/>
                  </a:cubicBezTo>
                  <a:cubicBezTo>
                    <a:pt x="1064" y="1154"/>
                    <a:pt x="1095" y="729"/>
                    <a:pt x="760" y="364"/>
                  </a:cubicBezTo>
                  <a:cubicBezTo>
                    <a:pt x="520" y="80"/>
                    <a:pt x="233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7143672" y="4672528"/>
              <a:ext cx="15634" cy="24904"/>
            </a:xfrm>
            <a:custGeom>
              <a:avLst/>
              <a:gdLst/>
              <a:ahLst/>
              <a:cxnLst/>
              <a:rect l="l" t="t" r="r" b="b"/>
              <a:pathLst>
                <a:path w="791" h="1260" extrusionOk="0">
                  <a:moveTo>
                    <a:pt x="60" y="0"/>
                  </a:moveTo>
                  <a:cubicBezTo>
                    <a:pt x="45" y="0"/>
                    <a:pt x="35" y="5"/>
                    <a:pt x="31" y="13"/>
                  </a:cubicBezTo>
                  <a:cubicBezTo>
                    <a:pt x="0" y="104"/>
                    <a:pt x="213" y="287"/>
                    <a:pt x="365" y="621"/>
                  </a:cubicBezTo>
                  <a:cubicBezTo>
                    <a:pt x="517" y="955"/>
                    <a:pt x="578" y="1259"/>
                    <a:pt x="638" y="1259"/>
                  </a:cubicBezTo>
                  <a:cubicBezTo>
                    <a:pt x="699" y="1259"/>
                    <a:pt x="790" y="925"/>
                    <a:pt x="608" y="500"/>
                  </a:cubicBezTo>
                  <a:cubicBezTo>
                    <a:pt x="425" y="160"/>
                    <a:pt x="15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7204949" y="4604886"/>
              <a:ext cx="31861" cy="6957"/>
            </a:xfrm>
            <a:custGeom>
              <a:avLst/>
              <a:gdLst/>
              <a:ahLst/>
              <a:cxnLst/>
              <a:rect l="l" t="t" r="r" b="b"/>
              <a:pathLst>
                <a:path w="1612" h="352" extrusionOk="0">
                  <a:moveTo>
                    <a:pt x="821" y="0"/>
                  </a:moveTo>
                  <a:cubicBezTo>
                    <a:pt x="365" y="0"/>
                    <a:pt x="0" y="244"/>
                    <a:pt x="31" y="274"/>
                  </a:cubicBezTo>
                  <a:cubicBezTo>
                    <a:pt x="39" y="299"/>
                    <a:pt x="70" y="308"/>
                    <a:pt x="119" y="308"/>
                  </a:cubicBezTo>
                  <a:cubicBezTo>
                    <a:pt x="250" y="308"/>
                    <a:pt x="512" y="244"/>
                    <a:pt x="821" y="244"/>
                  </a:cubicBezTo>
                  <a:cubicBezTo>
                    <a:pt x="1139" y="268"/>
                    <a:pt x="1437" y="352"/>
                    <a:pt x="1542" y="352"/>
                  </a:cubicBezTo>
                  <a:cubicBezTo>
                    <a:pt x="1567" y="352"/>
                    <a:pt x="1581" y="347"/>
                    <a:pt x="1581" y="335"/>
                  </a:cubicBezTo>
                  <a:cubicBezTo>
                    <a:pt x="1611" y="274"/>
                    <a:pt x="1307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7203743" y="4554422"/>
              <a:ext cx="45084" cy="26446"/>
            </a:xfrm>
            <a:custGeom>
              <a:avLst/>
              <a:gdLst/>
              <a:ahLst/>
              <a:cxnLst/>
              <a:rect l="l" t="t" r="r" b="b"/>
              <a:pathLst>
                <a:path w="2281" h="1338" extrusionOk="0">
                  <a:moveTo>
                    <a:pt x="1855" y="259"/>
                  </a:moveTo>
                  <a:cubicBezTo>
                    <a:pt x="1916" y="259"/>
                    <a:pt x="1961" y="274"/>
                    <a:pt x="1976" y="304"/>
                  </a:cubicBezTo>
                  <a:cubicBezTo>
                    <a:pt x="2037" y="365"/>
                    <a:pt x="1976" y="335"/>
                    <a:pt x="1976" y="395"/>
                  </a:cubicBezTo>
                  <a:cubicBezTo>
                    <a:pt x="1946" y="426"/>
                    <a:pt x="1885" y="487"/>
                    <a:pt x="1824" y="517"/>
                  </a:cubicBezTo>
                  <a:cubicBezTo>
                    <a:pt x="1703" y="608"/>
                    <a:pt x="1581" y="699"/>
                    <a:pt x="1460" y="760"/>
                  </a:cubicBezTo>
                  <a:cubicBezTo>
                    <a:pt x="1217" y="882"/>
                    <a:pt x="973" y="973"/>
                    <a:pt x="730" y="1064"/>
                  </a:cubicBezTo>
                  <a:cubicBezTo>
                    <a:pt x="527" y="1115"/>
                    <a:pt x="325" y="1165"/>
                    <a:pt x="122" y="1234"/>
                  </a:cubicBezTo>
                  <a:lnTo>
                    <a:pt x="122" y="1234"/>
                  </a:lnTo>
                  <a:cubicBezTo>
                    <a:pt x="214" y="1145"/>
                    <a:pt x="356" y="1008"/>
                    <a:pt x="548" y="851"/>
                  </a:cubicBezTo>
                  <a:cubicBezTo>
                    <a:pt x="761" y="669"/>
                    <a:pt x="973" y="547"/>
                    <a:pt x="1217" y="456"/>
                  </a:cubicBezTo>
                  <a:cubicBezTo>
                    <a:pt x="1368" y="395"/>
                    <a:pt x="1520" y="335"/>
                    <a:pt x="1642" y="304"/>
                  </a:cubicBezTo>
                  <a:cubicBezTo>
                    <a:pt x="1718" y="274"/>
                    <a:pt x="1794" y="259"/>
                    <a:pt x="1855" y="259"/>
                  </a:cubicBezTo>
                  <a:close/>
                  <a:moveTo>
                    <a:pt x="1855" y="0"/>
                  </a:moveTo>
                  <a:cubicBezTo>
                    <a:pt x="1764" y="0"/>
                    <a:pt x="1672" y="31"/>
                    <a:pt x="1581" y="61"/>
                  </a:cubicBezTo>
                  <a:cubicBezTo>
                    <a:pt x="1429" y="91"/>
                    <a:pt x="1277" y="152"/>
                    <a:pt x="1125" y="243"/>
                  </a:cubicBezTo>
                  <a:cubicBezTo>
                    <a:pt x="882" y="365"/>
                    <a:pt x="639" y="517"/>
                    <a:pt x="426" y="699"/>
                  </a:cubicBezTo>
                  <a:cubicBezTo>
                    <a:pt x="189" y="936"/>
                    <a:pt x="75" y="1158"/>
                    <a:pt x="28" y="1267"/>
                  </a:cubicBezTo>
                  <a:lnTo>
                    <a:pt x="28" y="1267"/>
                  </a:lnTo>
                  <a:cubicBezTo>
                    <a:pt x="19" y="1270"/>
                    <a:pt x="10" y="1273"/>
                    <a:pt x="1" y="1277"/>
                  </a:cubicBezTo>
                  <a:cubicBezTo>
                    <a:pt x="8" y="1279"/>
                    <a:pt x="14" y="1280"/>
                    <a:pt x="21" y="1282"/>
                  </a:cubicBezTo>
                  <a:lnTo>
                    <a:pt x="21" y="1282"/>
                  </a:lnTo>
                  <a:cubicBezTo>
                    <a:pt x="7" y="1317"/>
                    <a:pt x="1" y="1338"/>
                    <a:pt x="1" y="1338"/>
                  </a:cubicBezTo>
                  <a:cubicBezTo>
                    <a:pt x="9" y="1338"/>
                    <a:pt x="30" y="1321"/>
                    <a:pt x="63" y="1290"/>
                  </a:cubicBezTo>
                  <a:lnTo>
                    <a:pt x="63" y="1290"/>
                  </a:lnTo>
                  <a:cubicBezTo>
                    <a:pt x="136" y="1304"/>
                    <a:pt x="213" y="1310"/>
                    <a:pt x="289" y="1310"/>
                  </a:cubicBezTo>
                  <a:cubicBezTo>
                    <a:pt x="448" y="1310"/>
                    <a:pt x="610" y="1284"/>
                    <a:pt x="761" y="1246"/>
                  </a:cubicBezTo>
                  <a:cubicBezTo>
                    <a:pt x="1034" y="1186"/>
                    <a:pt x="1308" y="1094"/>
                    <a:pt x="1551" y="973"/>
                  </a:cubicBezTo>
                  <a:cubicBezTo>
                    <a:pt x="1703" y="912"/>
                    <a:pt x="1824" y="821"/>
                    <a:pt x="1976" y="730"/>
                  </a:cubicBezTo>
                  <a:cubicBezTo>
                    <a:pt x="2068" y="669"/>
                    <a:pt x="2128" y="608"/>
                    <a:pt x="2189" y="547"/>
                  </a:cubicBezTo>
                  <a:cubicBezTo>
                    <a:pt x="2280" y="426"/>
                    <a:pt x="2280" y="274"/>
                    <a:pt x="2189" y="183"/>
                  </a:cubicBezTo>
                  <a:cubicBezTo>
                    <a:pt x="2128" y="61"/>
                    <a:pt x="2007" y="0"/>
                    <a:pt x="18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7185123" y="4533983"/>
              <a:ext cx="24647" cy="47495"/>
            </a:xfrm>
            <a:custGeom>
              <a:avLst/>
              <a:gdLst/>
              <a:ahLst/>
              <a:cxnLst/>
              <a:rect l="l" t="t" r="r" b="b"/>
              <a:pathLst>
                <a:path w="1247" h="2403" extrusionOk="0">
                  <a:moveTo>
                    <a:pt x="396" y="1"/>
                  </a:moveTo>
                  <a:cubicBezTo>
                    <a:pt x="274" y="31"/>
                    <a:pt x="152" y="92"/>
                    <a:pt x="92" y="244"/>
                  </a:cubicBezTo>
                  <a:cubicBezTo>
                    <a:pt x="61" y="335"/>
                    <a:pt x="31" y="426"/>
                    <a:pt x="31" y="518"/>
                  </a:cubicBezTo>
                  <a:cubicBezTo>
                    <a:pt x="0" y="669"/>
                    <a:pt x="0" y="852"/>
                    <a:pt x="31" y="1034"/>
                  </a:cubicBezTo>
                  <a:cubicBezTo>
                    <a:pt x="61" y="1308"/>
                    <a:pt x="183" y="1551"/>
                    <a:pt x="365" y="1794"/>
                  </a:cubicBezTo>
                  <a:cubicBezTo>
                    <a:pt x="634" y="2116"/>
                    <a:pt x="902" y="2225"/>
                    <a:pt x="982" y="2225"/>
                  </a:cubicBezTo>
                  <a:cubicBezTo>
                    <a:pt x="993" y="2225"/>
                    <a:pt x="1000" y="2223"/>
                    <a:pt x="1003" y="2220"/>
                  </a:cubicBezTo>
                  <a:cubicBezTo>
                    <a:pt x="1003" y="2189"/>
                    <a:pt x="760" y="2037"/>
                    <a:pt x="517" y="1673"/>
                  </a:cubicBezTo>
                  <a:cubicBezTo>
                    <a:pt x="365" y="1460"/>
                    <a:pt x="304" y="1217"/>
                    <a:pt x="244" y="973"/>
                  </a:cubicBezTo>
                  <a:cubicBezTo>
                    <a:pt x="244" y="821"/>
                    <a:pt x="244" y="669"/>
                    <a:pt x="244" y="518"/>
                  </a:cubicBezTo>
                  <a:cubicBezTo>
                    <a:pt x="244" y="366"/>
                    <a:pt x="335" y="244"/>
                    <a:pt x="396" y="244"/>
                  </a:cubicBezTo>
                  <a:cubicBezTo>
                    <a:pt x="456" y="274"/>
                    <a:pt x="608" y="366"/>
                    <a:pt x="669" y="487"/>
                  </a:cubicBezTo>
                  <a:cubicBezTo>
                    <a:pt x="730" y="609"/>
                    <a:pt x="821" y="761"/>
                    <a:pt x="851" y="882"/>
                  </a:cubicBezTo>
                  <a:cubicBezTo>
                    <a:pt x="943" y="1156"/>
                    <a:pt x="1003" y="1399"/>
                    <a:pt x="1034" y="1642"/>
                  </a:cubicBezTo>
                  <a:cubicBezTo>
                    <a:pt x="1095" y="2128"/>
                    <a:pt x="1003" y="2402"/>
                    <a:pt x="1064" y="2402"/>
                  </a:cubicBezTo>
                  <a:cubicBezTo>
                    <a:pt x="1186" y="2189"/>
                    <a:pt x="1247" y="1916"/>
                    <a:pt x="1216" y="1673"/>
                  </a:cubicBezTo>
                  <a:cubicBezTo>
                    <a:pt x="1247" y="1399"/>
                    <a:pt x="1186" y="1095"/>
                    <a:pt x="1095" y="852"/>
                  </a:cubicBezTo>
                  <a:cubicBezTo>
                    <a:pt x="1034" y="700"/>
                    <a:pt x="973" y="548"/>
                    <a:pt x="882" y="396"/>
                  </a:cubicBezTo>
                  <a:cubicBezTo>
                    <a:pt x="821" y="183"/>
                    <a:pt x="608" y="31"/>
                    <a:pt x="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7736673" y="4467290"/>
              <a:ext cx="236132" cy="342152"/>
            </a:xfrm>
            <a:custGeom>
              <a:avLst/>
              <a:gdLst/>
              <a:ahLst/>
              <a:cxnLst/>
              <a:rect l="l" t="t" r="r" b="b"/>
              <a:pathLst>
                <a:path w="11947" h="17311" extrusionOk="0">
                  <a:moveTo>
                    <a:pt x="6505" y="1"/>
                  </a:moveTo>
                  <a:lnTo>
                    <a:pt x="1" y="2159"/>
                  </a:lnTo>
                  <a:cubicBezTo>
                    <a:pt x="1" y="2159"/>
                    <a:pt x="2372" y="10883"/>
                    <a:pt x="2493" y="11642"/>
                  </a:cubicBezTo>
                  <a:cubicBezTo>
                    <a:pt x="2584" y="12311"/>
                    <a:pt x="8694" y="16141"/>
                    <a:pt x="10366" y="17174"/>
                  </a:cubicBezTo>
                  <a:cubicBezTo>
                    <a:pt x="10507" y="17263"/>
                    <a:pt x="10680" y="17310"/>
                    <a:pt x="10859" y="17310"/>
                  </a:cubicBezTo>
                  <a:cubicBezTo>
                    <a:pt x="10988" y="17310"/>
                    <a:pt x="11120" y="17286"/>
                    <a:pt x="11247" y="17235"/>
                  </a:cubicBezTo>
                  <a:cubicBezTo>
                    <a:pt x="11733" y="17022"/>
                    <a:pt x="11946" y="16414"/>
                    <a:pt x="11703" y="15928"/>
                  </a:cubicBezTo>
                  <a:lnTo>
                    <a:pt x="8238" y="9120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7782947" y="4685396"/>
              <a:ext cx="176047" cy="123946"/>
            </a:xfrm>
            <a:custGeom>
              <a:avLst/>
              <a:gdLst/>
              <a:ahLst/>
              <a:cxnLst/>
              <a:rect l="l" t="t" r="r" b="b"/>
              <a:pathLst>
                <a:path w="8907" h="6271" extrusionOk="0">
                  <a:moveTo>
                    <a:pt x="0" y="0"/>
                  </a:moveTo>
                  <a:lnTo>
                    <a:pt x="91" y="365"/>
                  </a:lnTo>
                  <a:cubicBezTo>
                    <a:pt x="152" y="700"/>
                    <a:pt x="334" y="1004"/>
                    <a:pt x="608" y="1216"/>
                  </a:cubicBezTo>
                  <a:cubicBezTo>
                    <a:pt x="1338" y="1763"/>
                    <a:pt x="3374" y="3253"/>
                    <a:pt x="7994" y="6140"/>
                  </a:cubicBezTo>
                  <a:cubicBezTo>
                    <a:pt x="8145" y="6224"/>
                    <a:pt x="8313" y="6271"/>
                    <a:pt x="8485" y="6271"/>
                  </a:cubicBezTo>
                  <a:cubicBezTo>
                    <a:pt x="8617" y="6271"/>
                    <a:pt x="8751" y="6243"/>
                    <a:pt x="8880" y="6183"/>
                  </a:cubicBezTo>
                  <a:lnTo>
                    <a:pt x="8880" y="6183"/>
                  </a:lnTo>
                  <a:lnTo>
                    <a:pt x="8906" y="6201"/>
                  </a:lnTo>
                  <a:lnTo>
                    <a:pt x="8906" y="6171"/>
                  </a:lnTo>
                  <a:cubicBezTo>
                    <a:pt x="8898" y="6175"/>
                    <a:pt x="8889" y="6179"/>
                    <a:pt x="8880" y="6183"/>
                  </a:cubicBezTo>
                  <a:lnTo>
                    <a:pt x="8880" y="6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7791348" y="4631472"/>
              <a:ext cx="24054" cy="21485"/>
            </a:xfrm>
            <a:custGeom>
              <a:avLst/>
              <a:gdLst/>
              <a:ahLst/>
              <a:cxnLst/>
              <a:rect l="l" t="t" r="r" b="b"/>
              <a:pathLst>
                <a:path w="1217" h="1087" extrusionOk="0">
                  <a:moveTo>
                    <a:pt x="633" y="1"/>
                  </a:moveTo>
                  <a:cubicBezTo>
                    <a:pt x="429" y="1"/>
                    <a:pt x="230" y="103"/>
                    <a:pt x="122" y="297"/>
                  </a:cubicBezTo>
                  <a:cubicBezTo>
                    <a:pt x="1" y="601"/>
                    <a:pt x="153" y="935"/>
                    <a:pt x="457" y="1057"/>
                  </a:cubicBezTo>
                  <a:cubicBezTo>
                    <a:pt x="517" y="1077"/>
                    <a:pt x="579" y="1087"/>
                    <a:pt x="640" y="1087"/>
                  </a:cubicBezTo>
                  <a:cubicBezTo>
                    <a:pt x="854" y="1087"/>
                    <a:pt x="1054" y="966"/>
                    <a:pt x="1125" y="753"/>
                  </a:cubicBezTo>
                  <a:cubicBezTo>
                    <a:pt x="1217" y="479"/>
                    <a:pt x="1095" y="175"/>
                    <a:pt x="821" y="54"/>
                  </a:cubicBezTo>
                  <a:lnTo>
                    <a:pt x="882" y="54"/>
                  </a:lnTo>
                  <a:cubicBezTo>
                    <a:pt x="802" y="18"/>
                    <a:pt x="717" y="1"/>
                    <a:pt x="6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7900104" y="4711231"/>
              <a:ext cx="33067" cy="27058"/>
            </a:xfrm>
            <a:custGeom>
              <a:avLst/>
              <a:gdLst/>
              <a:ahLst/>
              <a:cxnLst/>
              <a:rect l="l" t="t" r="r" b="b"/>
              <a:pathLst>
                <a:path w="1673" h="1369" extrusionOk="0">
                  <a:moveTo>
                    <a:pt x="1338" y="0"/>
                  </a:moveTo>
                  <a:cubicBezTo>
                    <a:pt x="1064" y="31"/>
                    <a:pt x="791" y="152"/>
                    <a:pt x="547" y="335"/>
                  </a:cubicBezTo>
                  <a:cubicBezTo>
                    <a:pt x="335" y="517"/>
                    <a:pt x="152" y="730"/>
                    <a:pt x="61" y="1004"/>
                  </a:cubicBezTo>
                  <a:cubicBezTo>
                    <a:pt x="0" y="1247"/>
                    <a:pt x="31" y="1368"/>
                    <a:pt x="31" y="1368"/>
                  </a:cubicBezTo>
                  <a:cubicBezTo>
                    <a:pt x="183" y="1034"/>
                    <a:pt x="426" y="730"/>
                    <a:pt x="669" y="487"/>
                  </a:cubicBezTo>
                  <a:cubicBezTo>
                    <a:pt x="973" y="274"/>
                    <a:pt x="1338" y="152"/>
                    <a:pt x="1672" y="61"/>
                  </a:cubicBezTo>
                  <a:cubicBezTo>
                    <a:pt x="1672" y="31"/>
                    <a:pt x="1550" y="0"/>
                    <a:pt x="1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7917518" y="4741059"/>
              <a:ext cx="32474" cy="18302"/>
            </a:xfrm>
            <a:custGeom>
              <a:avLst/>
              <a:gdLst/>
              <a:ahLst/>
              <a:cxnLst/>
              <a:rect l="l" t="t" r="r" b="b"/>
              <a:pathLst>
                <a:path w="1643" h="926" extrusionOk="0">
                  <a:moveTo>
                    <a:pt x="1259" y="1"/>
                  </a:moveTo>
                  <a:cubicBezTo>
                    <a:pt x="1059" y="1"/>
                    <a:pt x="868" y="63"/>
                    <a:pt x="700" y="194"/>
                  </a:cubicBezTo>
                  <a:cubicBezTo>
                    <a:pt x="183" y="467"/>
                    <a:pt x="1" y="923"/>
                    <a:pt x="62" y="923"/>
                  </a:cubicBezTo>
                  <a:cubicBezTo>
                    <a:pt x="64" y="924"/>
                    <a:pt x="67" y="925"/>
                    <a:pt x="70" y="925"/>
                  </a:cubicBezTo>
                  <a:cubicBezTo>
                    <a:pt x="141" y="925"/>
                    <a:pt x="355" y="609"/>
                    <a:pt x="791" y="376"/>
                  </a:cubicBezTo>
                  <a:cubicBezTo>
                    <a:pt x="1065" y="254"/>
                    <a:pt x="1338" y="133"/>
                    <a:pt x="1642" y="72"/>
                  </a:cubicBezTo>
                  <a:cubicBezTo>
                    <a:pt x="1513" y="25"/>
                    <a:pt x="1385" y="1"/>
                    <a:pt x="12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7870651" y="4681798"/>
              <a:ext cx="45677" cy="30656"/>
            </a:xfrm>
            <a:custGeom>
              <a:avLst/>
              <a:gdLst/>
              <a:ahLst/>
              <a:cxnLst/>
              <a:rect l="l" t="t" r="r" b="b"/>
              <a:pathLst>
                <a:path w="2311" h="1551" extrusionOk="0">
                  <a:moveTo>
                    <a:pt x="2311" y="0"/>
                  </a:moveTo>
                  <a:lnTo>
                    <a:pt x="2311" y="0"/>
                  </a:lnTo>
                  <a:cubicBezTo>
                    <a:pt x="1308" y="31"/>
                    <a:pt x="396" y="638"/>
                    <a:pt x="1" y="1550"/>
                  </a:cubicBezTo>
                  <a:cubicBezTo>
                    <a:pt x="305" y="1216"/>
                    <a:pt x="670" y="912"/>
                    <a:pt x="1034" y="608"/>
                  </a:cubicBezTo>
                  <a:cubicBezTo>
                    <a:pt x="1460" y="365"/>
                    <a:pt x="1885" y="182"/>
                    <a:pt x="2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7855649" y="4644518"/>
              <a:ext cx="46270" cy="14508"/>
            </a:xfrm>
            <a:custGeom>
              <a:avLst/>
              <a:gdLst/>
              <a:ahLst/>
              <a:cxnLst/>
              <a:rect l="l" t="t" r="r" b="b"/>
              <a:pathLst>
                <a:path w="2341" h="734" extrusionOk="0">
                  <a:moveTo>
                    <a:pt x="1686" y="0"/>
                  </a:moveTo>
                  <a:cubicBezTo>
                    <a:pt x="1056" y="0"/>
                    <a:pt x="452" y="256"/>
                    <a:pt x="0" y="731"/>
                  </a:cubicBezTo>
                  <a:cubicBezTo>
                    <a:pt x="1" y="733"/>
                    <a:pt x="4" y="733"/>
                    <a:pt x="7" y="733"/>
                  </a:cubicBezTo>
                  <a:cubicBezTo>
                    <a:pt x="74" y="733"/>
                    <a:pt x="516" y="449"/>
                    <a:pt x="1125" y="275"/>
                  </a:cubicBezTo>
                  <a:cubicBezTo>
                    <a:pt x="1793" y="123"/>
                    <a:pt x="2310" y="154"/>
                    <a:pt x="2340" y="93"/>
                  </a:cubicBezTo>
                  <a:cubicBezTo>
                    <a:pt x="2122" y="30"/>
                    <a:pt x="1902" y="0"/>
                    <a:pt x="16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7843630" y="4591840"/>
              <a:ext cx="48681" cy="14270"/>
            </a:xfrm>
            <a:custGeom>
              <a:avLst/>
              <a:gdLst/>
              <a:ahLst/>
              <a:cxnLst/>
              <a:rect l="l" t="t" r="r" b="b"/>
              <a:pathLst>
                <a:path w="2463" h="722" extrusionOk="0">
                  <a:moveTo>
                    <a:pt x="1524" y="0"/>
                  </a:moveTo>
                  <a:cubicBezTo>
                    <a:pt x="1080" y="0"/>
                    <a:pt x="633" y="143"/>
                    <a:pt x="274" y="417"/>
                  </a:cubicBezTo>
                  <a:cubicBezTo>
                    <a:pt x="91" y="569"/>
                    <a:pt x="0" y="691"/>
                    <a:pt x="31" y="721"/>
                  </a:cubicBezTo>
                  <a:cubicBezTo>
                    <a:pt x="395" y="508"/>
                    <a:pt x="790" y="357"/>
                    <a:pt x="1186" y="235"/>
                  </a:cubicBezTo>
                  <a:cubicBezTo>
                    <a:pt x="1341" y="224"/>
                    <a:pt x="1497" y="217"/>
                    <a:pt x="1653" y="217"/>
                  </a:cubicBezTo>
                  <a:cubicBezTo>
                    <a:pt x="1923" y="217"/>
                    <a:pt x="2192" y="238"/>
                    <a:pt x="2462" y="296"/>
                  </a:cubicBezTo>
                  <a:cubicBezTo>
                    <a:pt x="2462" y="265"/>
                    <a:pt x="2341" y="174"/>
                    <a:pt x="2097" y="83"/>
                  </a:cubicBezTo>
                  <a:cubicBezTo>
                    <a:pt x="1912" y="27"/>
                    <a:pt x="1719" y="0"/>
                    <a:pt x="15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7833411" y="4552643"/>
              <a:ext cx="55895" cy="34233"/>
            </a:xfrm>
            <a:custGeom>
              <a:avLst/>
              <a:gdLst/>
              <a:ahLst/>
              <a:cxnLst/>
              <a:rect l="l" t="t" r="r" b="b"/>
              <a:pathLst>
                <a:path w="2828" h="1732" extrusionOk="0">
                  <a:moveTo>
                    <a:pt x="2414" y="170"/>
                  </a:moveTo>
                  <a:cubicBezTo>
                    <a:pt x="2479" y="170"/>
                    <a:pt x="2540" y="198"/>
                    <a:pt x="2584" y="242"/>
                  </a:cubicBezTo>
                  <a:cubicBezTo>
                    <a:pt x="2614" y="333"/>
                    <a:pt x="2645" y="425"/>
                    <a:pt x="2614" y="546"/>
                  </a:cubicBezTo>
                  <a:cubicBezTo>
                    <a:pt x="2442" y="1006"/>
                    <a:pt x="2052" y="1384"/>
                    <a:pt x="1548" y="1476"/>
                  </a:cubicBezTo>
                  <a:lnTo>
                    <a:pt x="1548" y="1476"/>
                  </a:lnTo>
                  <a:cubicBezTo>
                    <a:pt x="1540" y="1442"/>
                    <a:pt x="1531" y="1405"/>
                    <a:pt x="1520" y="1367"/>
                  </a:cubicBezTo>
                  <a:cubicBezTo>
                    <a:pt x="1501" y="1302"/>
                    <a:pt x="1479" y="1239"/>
                    <a:pt x="1454" y="1177"/>
                  </a:cubicBezTo>
                  <a:lnTo>
                    <a:pt x="1454" y="1177"/>
                  </a:lnTo>
                  <a:cubicBezTo>
                    <a:pt x="1580" y="956"/>
                    <a:pt x="1722" y="746"/>
                    <a:pt x="1885" y="546"/>
                  </a:cubicBezTo>
                  <a:cubicBezTo>
                    <a:pt x="2006" y="394"/>
                    <a:pt x="2158" y="273"/>
                    <a:pt x="2341" y="181"/>
                  </a:cubicBezTo>
                  <a:cubicBezTo>
                    <a:pt x="2365" y="173"/>
                    <a:pt x="2390" y="170"/>
                    <a:pt x="2414" y="170"/>
                  </a:cubicBezTo>
                  <a:close/>
                  <a:moveTo>
                    <a:pt x="517" y="273"/>
                  </a:moveTo>
                  <a:cubicBezTo>
                    <a:pt x="699" y="333"/>
                    <a:pt x="851" y="455"/>
                    <a:pt x="973" y="607"/>
                  </a:cubicBezTo>
                  <a:cubicBezTo>
                    <a:pt x="1118" y="784"/>
                    <a:pt x="1246" y="970"/>
                    <a:pt x="1353" y="1169"/>
                  </a:cubicBezTo>
                  <a:lnTo>
                    <a:pt x="1353" y="1169"/>
                  </a:lnTo>
                  <a:cubicBezTo>
                    <a:pt x="1336" y="1215"/>
                    <a:pt x="1321" y="1260"/>
                    <a:pt x="1307" y="1306"/>
                  </a:cubicBezTo>
                  <a:cubicBezTo>
                    <a:pt x="1272" y="1359"/>
                    <a:pt x="1247" y="1423"/>
                    <a:pt x="1232" y="1491"/>
                  </a:cubicBezTo>
                  <a:lnTo>
                    <a:pt x="1232" y="1491"/>
                  </a:lnTo>
                  <a:cubicBezTo>
                    <a:pt x="782" y="1451"/>
                    <a:pt x="404" y="1142"/>
                    <a:pt x="274" y="698"/>
                  </a:cubicBezTo>
                  <a:cubicBezTo>
                    <a:pt x="244" y="577"/>
                    <a:pt x="244" y="485"/>
                    <a:pt x="274" y="364"/>
                  </a:cubicBezTo>
                  <a:cubicBezTo>
                    <a:pt x="335" y="303"/>
                    <a:pt x="426" y="273"/>
                    <a:pt x="517" y="273"/>
                  </a:cubicBezTo>
                  <a:close/>
                  <a:moveTo>
                    <a:pt x="1403" y="1268"/>
                  </a:moveTo>
                  <a:lnTo>
                    <a:pt x="1403" y="1268"/>
                  </a:lnTo>
                  <a:cubicBezTo>
                    <a:pt x="1437" y="1338"/>
                    <a:pt x="1469" y="1410"/>
                    <a:pt x="1497" y="1484"/>
                  </a:cubicBezTo>
                  <a:lnTo>
                    <a:pt x="1497" y="1484"/>
                  </a:lnTo>
                  <a:cubicBezTo>
                    <a:pt x="1485" y="1485"/>
                    <a:pt x="1472" y="1487"/>
                    <a:pt x="1459" y="1488"/>
                  </a:cubicBezTo>
                  <a:cubicBezTo>
                    <a:pt x="1416" y="1493"/>
                    <a:pt x="1374" y="1496"/>
                    <a:pt x="1332" y="1496"/>
                  </a:cubicBezTo>
                  <a:cubicBezTo>
                    <a:pt x="1316" y="1496"/>
                    <a:pt x="1301" y="1495"/>
                    <a:pt x="1286" y="1495"/>
                  </a:cubicBezTo>
                  <a:lnTo>
                    <a:pt x="1286" y="1495"/>
                  </a:lnTo>
                  <a:cubicBezTo>
                    <a:pt x="1323" y="1418"/>
                    <a:pt x="1362" y="1342"/>
                    <a:pt x="1403" y="1268"/>
                  </a:cubicBezTo>
                  <a:close/>
                  <a:moveTo>
                    <a:pt x="2440" y="0"/>
                  </a:moveTo>
                  <a:cubicBezTo>
                    <a:pt x="2394" y="0"/>
                    <a:pt x="2349" y="10"/>
                    <a:pt x="2310" y="29"/>
                  </a:cubicBezTo>
                  <a:cubicBezTo>
                    <a:pt x="2098" y="121"/>
                    <a:pt x="1915" y="273"/>
                    <a:pt x="1763" y="455"/>
                  </a:cubicBezTo>
                  <a:cubicBezTo>
                    <a:pt x="1610" y="630"/>
                    <a:pt x="1489" y="836"/>
                    <a:pt x="1399" y="1051"/>
                  </a:cubicBezTo>
                  <a:lnTo>
                    <a:pt x="1399" y="1051"/>
                  </a:lnTo>
                  <a:cubicBezTo>
                    <a:pt x="1312" y="871"/>
                    <a:pt x="1201" y="702"/>
                    <a:pt x="1064" y="546"/>
                  </a:cubicBezTo>
                  <a:cubicBezTo>
                    <a:pt x="912" y="333"/>
                    <a:pt x="730" y="212"/>
                    <a:pt x="487" y="121"/>
                  </a:cubicBezTo>
                  <a:cubicBezTo>
                    <a:pt x="461" y="116"/>
                    <a:pt x="436" y="113"/>
                    <a:pt x="411" y="113"/>
                  </a:cubicBezTo>
                  <a:cubicBezTo>
                    <a:pt x="286" y="113"/>
                    <a:pt x="168" y="176"/>
                    <a:pt x="92" y="303"/>
                  </a:cubicBezTo>
                  <a:cubicBezTo>
                    <a:pt x="31" y="425"/>
                    <a:pt x="0" y="577"/>
                    <a:pt x="31" y="729"/>
                  </a:cubicBezTo>
                  <a:cubicBezTo>
                    <a:pt x="201" y="1324"/>
                    <a:pt x="714" y="1707"/>
                    <a:pt x="1325" y="1707"/>
                  </a:cubicBezTo>
                  <a:cubicBezTo>
                    <a:pt x="1369" y="1707"/>
                    <a:pt x="1414" y="1705"/>
                    <a:pt x="1459" y="1701"/>
                  </a:cubicBezTo>
                  <a:cubicBezTo>
                    <a:pt x="1496" y="1698"/>
                    <a:pt x="1532" y="1693"/>
                    <a:pt x="1568" y="1686"/>
                  </a:cubicBezTo>
                  <a:lnTo>
                    <a:pt x="1568" y="1686"/>
                  </a:lnTo>
                  <a:cubicBezTo>
                    <a:pt x="1572" y="1701"/>
                    <a:pt x="1577" y="1716"/>
                    <a:pt x="1581" y="1732"/>
                  </a:cubicBezTo>
                  <a:cubicBezTo>
                    <a:pt x="1581" y="1732"/>
                    <a:pt x="1581" y="1715"/>
                    <a:pt x="1579" y="1684"/>
                  </a:cubicBezTo>
                  <a:lnTo>
                    <a:pt x="1579" y="1684"/>
                  </a:lnTo>
                  <a:cubicBezTo>
                    <a:pt x="2138" y="1580"/>
                    <a:pt x="2624" y="1144"/>
                    <a:pt x="2766" y="577"/>
                  </a:cubicBezTo>
                  <a:cubicBezTo>
                    <a:pt x="2827" y="425"/>
                    <a:pt x="2797" y="273"/>
                    <a:pt x="2736" y="151"/>
                  </a:cubicBezTo>
                  <a:cubicBezTo>
                    <a:pt x="2653" y="47"/>
                    <a:pt x="2541" y="0"/>
                    <a:pt x="24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7194137" y="3024126"/>
              <a:ext cx="722134" cy="1563827"/>
            </a:xfrm>
            <a:custGeom>
              <a:avLst/>
              <a:gdLst/>
              <a:ahLst/>
              <a:cxnLst/>
              <a:rect l="l" t="t" r="r" b="b"/>
              <a:pathLst>
                <a:path w="36536" h="79121" extrusionOk="0">
                  <a:moveTo>
                    <a:pt x="13739" y="1"/>
                  </a:moveTo>
                  <a:lnTo>
                    <a:pt x="1247" y="2615"/>
                  </a:lnTo>
                  <a:cubicBezTo>
                    <a:pt x="1155" y="2615"/>
                    <a:pt x="0" y="79029"/>
                    <a:pt x="0" y="79029"/>
                  </a:cubicBezTo>
                  <a:lnTo>
                    <a:pt x="9241" y="78725"/>
                  </a:lnTo>
                  <a:lnTo>
                    <a:pt x="12432" y="41156"/>
                  </a:lnTo>
                  <a:lnTo>
                    <a:pt x="13192" y="13557"/>
                  </a:lnTo>
                  <a:lnTo>
                    <a:pt x="19484" y="39089"/>
                  </a:lnTo>
                  <a:lnTo>
                    <a:pt x="27326" y="79120"/>
                  </a:lnTo>
                  <a:lnTo>
                    <a:pt x="36536" y="76810"/>
                  </a:lnTo>
                  <a:lnTo>
                    <a:pt x="24803" y="2128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7335192" y="1888294"/>
              <a:ext cx="308947" cy="254435"/>
            </a:xfrm>
            <a:custGeom>
              <a:avLst/>
              <a:gdLst/>
              <a:ahLst/>
              <a:cxnLst/>
              <a:rect l="l" t="t" r="r" b="b"/>
              <a:pathLst>
                <a:path w="15631" h="12873" extrusionOk="0">
                  <a:moveTo>
                    <a:pt x="7413" y="1"/>
                  </a:moveTo>
                  <a:cubicBezTo>
                    <a:pt x="7242" y="1"/>
                    <a:pt x="7072" y="25"/>
                    <a:pt x="6907" y="76"/>
                  </a:cubicBezTo>
                  <a:cubicBezTo>
                    <a:pt x="6482" y="197"/>
                    <a:pt x="6208" y="623"/>
                    <a:pt x="6299" y="1049"/>
                  </a:cubicBezTo>
                  <a:cubicBezTo>
                    <a:pt x="5843" y="653"/>
                    <a:pt x="5357" y="380"/>
                    <a:pt x="4779" y="167"/>
                  </a:cubicBezTo>
                  <a:cubicBezTo>
                    <a:pt x="4585" y="91"/>
                    <a:pt x="4382" y="54"/>
                    <a:pt x="4180" y="54"/>
                  </a:cubicBezTo>
                  <a:cubicBezTo>
                    <a:pt x="3815" y="54"/>
                    <a:pt x="3451" y="175"/>
                    <a:pt x="3138" y="410"/>
                  </a:cubicBezTo>
                  <a:cubicBezTo>
                    <a:pt x="2652" y="775"/>
                    <a:pt x="2591" y="1474"/>
                    <a:pt x="2986" y="1960"/>
                  </a:cubicBezTo>
                  <a:cubicBezTo>
                    <a:pt x="2722" y="1844"/>
                    <a:pt x="2457" y="1791"/>
                    <a:pt x="2203" y="1791"/>
                  </a:cubicBezTo>
                  <a:cubicBezTo>
                    <a:pt x="989" y="1791"/>
                    <a:pt x="1" y="2989"/>
                    <a:pt x="402" y="4270"/>
                  </a:cubicBezTo>
                  <a:cubicBezTo>
                    <a:pt x="706" y="4970"/>
                    <a:pt x="1102" y="5638"/>
                    <a:pt x="1649" y="6216"/>
                  </a:cubicBezTo>
                  <a:cubicBezTo>
                    <a:pt x="2105" y="6702"/>
                    <a:pt x="2165" y="7219"/>
                    <a:pt x="2013" y="7888"/>
                  </a:cubicBezTo>
                  <a:lnTo>
                    <a:pt x="14202" y="12872"/>
                  </a:lnTo>
                  <a:cubicBezTo>
                    <a:pt x="15296" y="10684"/>
                    <a:pt x="15631" y="6763"/>
                    <a:pt x="14385" y="4605"/>
                  </a:cubicBezTo>
                  <a:cubicBezTo>
                    <a:pt x="13108" y="2416"/>
                    <a:pt x="10555" y="866"/>
                    <a:pt x="8123" y="137"/>
                  </a:cubicBezTo>
                  <a:cubicBezTo>
                    <a:pt x="7893" y="48"/>
                    <a:pt x="7652" y="1"/>
                    <a:pt x="74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7366561" y="1924032"/>
              <a:ext cx="247537" cy="573758"/>
            </a:xfrm>
            <a:custGeom>
              <a:avLst/>
              <a:gdLst/>
              <a:ahLst/>
              <a:cxnLst/>
              <a:rect l="l" t="t" r="r" b="b"/>
              <a:pathLst>
                <a:path w="12524" h="29029" extrusionOk="0">
                  <a:moveTo>
                    <a:pt x="6597" y="0"/>
                  </a:moveTo>
                  <a:cubicBezTo>
                    <a:pt x="3192" y="92"/>
                    <a:pt x="457" y="2797"/>
                    <a:pt x="274" y="6201"/>
                  </a:cubicBezTo>
                  <a:cubicBezTo>
                    <a:pt x="123" y="9362"/>
                    <a:pt x="1" y="12858"/>
                    <a:pt x="62" y="14530"/>
                  </a:cubicBezTo>
                  <a:cubicBezTo>
                    <a:pt x="214" y="18025"/>
                    <a:pt x="3740" y="18420"/>
                    <a:pt x="3740" y="18481"/>
                  </a:cubicBezTo>
                  <a:cubicBezTo>
                    <a:pt x="3740" y="18511"/>
                    <a:pt x="3557" y="27995"/>
                    <a:pt x="3496" y="29028"/>
                  </a:cubicBezTo>
                  <a:lnTo>
                    <a:pt x="11825" y="27174"/>
                  </a:lnTo>
                  <a:lnTo>
                    <a:pt x="12311" y="6900"/>
                  </a:lnTo>
                  <a:cubicBezTo>
                    <a:pt x="12524" y="3253"/>
                    <a:pt x="10579" y="92"/>
                    <a:pt x="693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7439263" y="2259887"/>
              <a:ext cx="90148" cy="39352"/>
            </a:xfrm>
            <a:custGeom>
              <a:avLst/>
              <a:gdLst/>
              <a:ahLst/>
              <a:cxnLst/>
              <a:rect l="l" t="t" r="r" b="b"/>
              <a:pathLst>
                <a:path w="4561" h="1991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3253" y="912"/>
                    <a:pt x="1673" y="1429"/>
                    <a:pt x="62" y="1490"/>
                  </a:cubicBezTo>
                  <a:lnTo>
                    <a:pt x="1" y="1976"/>
                  </a:lnTo>
                  <a:cubicBezTo>
                    <a:pt x="164" y="1986"/>
                    <a:pt x="322" y="1991"/>
                    <a:pt x="475" y="1991"/>
                  </a:cubicBezTo>
                  <a:cubicBezTo>
                    <a:pt x="3620" y="1991"/>
                    <a:pt x="4560" y="1"/>
                    <a:pt x="456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7383996" y="2083845"/>
              <a:ext cx="19844" cy="19251"/>
            </a:xfrm>
            <a:custGeom>
              <a:avLst/>
              <a:gdLst/>
              <a:ahLst/>
              <a:cxnLst/>
              <a:rect l="l" t="t" r="r" b="b"/>
              <a:pathLst>
                <a:path w="1004" h="974" extrusionOk="0">
                  <a:moveTo>
                    <a:pt x="517" y="1"/>
                  </a:moveTo>
                  <a:cubicBezTo>
                    <a:pt x="244" y="1"/>
                    <a:pt x="0" y="213"/>
                    <a:pt x="0" y="487"/>
                  </a:cubicBezTo>
                  <a:cubicBezTo>
                    <a:pt x="0" y="730"/>
                    <a:pt x="213" y="943"/>
                    <a:pt x="487" y="973"/>
                  </a:cubicBezTo>
                  <a:cubicBezTo>
                    <a:pt x="760" y="973"/>
                    <a:pt x="1003" y="761"/>
                    <a:pt x="1003" y="487"/>
                  </a:cubicBezTo>
                  <a:cubicBezTo>
                    <a:pt x="1003" y="213"/>
                    <a:pt x="760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7387593" y="2068823"/>
              <a:ext cx="40281" cy="11009"/>
            </a:xfrm>
            <a:custGeom>
              <a:avLst/>
              <a:gdLst/>
              <a:ahLst/>
              <a:cxnLst/>
              <a:rect l="l" t="t" r="r" b="b"/>
              <a:pathLst>
                <a:path w="2038" h="557" extrusionOk="0">
                  <a:moveTo>
                    <a:pt x="973" y="1"/>
                  </a:moveTo>
                  <a:cubicBezTo>
                    <a:pt x="700" y="1"/>
                    <a:pt x="426" y="122"/>
                    <a:pt x="214" y="274"/>
                  </a:cubicBezTo>
                  <a:cubicBezTo>
                    <a:pt x="31" y="426"/>
                    <a:pt x="1" y="517"/>
                    <a:pt x="31" y="548"/>
                  </a:cubicBezTo>
                  <a:cubicBezTo>
                    <a:pt x="37" y="554"/>
                    <a:pt x="46" y="557"/>
                    <a:pt x="58" y="557"/>
                  </a:cubicBezTo>
                  <a:cubicBezTo>
                    <a:pt x="166" y="557"/>
                    <a:pt x="511" y="332"/>
                    <a:pt x="1004" y="305"/>
                  </a:cubicBezTo>
                  <a:cubicBezTo>
                    <a:pt x="1463" y="305"/>
                    <a:pt x="1826" y="497"/>
                    <a:pt x="1944" y="497"/>
                  </a:cubicBezTo>
                  <a:cubicBezTo>
                    <a:pt x="1959" y="497"/>
                    <a:pt x="1970" y="494"/>
                    <a:pt x="1976" y="487"/>
                  </a:cubicBezTo>
                  <a:cubicBezTo>
                    <a:pt x="2037" y="426"/>
                    <a:pt x="1946" y="335"/>
                    <a:pt x="1764" y="214"/>
                  </a:cubicBezTo>
                  <a:cubicBezTo>
                    <a:pt x="1521" y="62"/>
                    <a:pt x="1247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7490340" y="2085585"/>
              <a:ext cx="19844" cy="18757"/>
            </a:xfrm>
            <a:custGeom>
              <a:avLst/>
              <a:gdLst/>
              <a:ahLst/>
              <a:cxnLst/>
              <a:rect l="l" t="t" r="r" b="b"/>
              <a:pathLst>
                <a:path w="1004" h="949" extrusionOk="0">
                  <a:moveTo>
                    <a:pt x="435" y="1"/>
                  </a:moveTo>
                  <a:cubicBezTo>
                    <a:pt x="187" y="1"/>
                    <a:pt x="0" y="204"/>
                    <a:pt x="0" y="460"/>
                  </a:cubicBezTo>
                  <a:cubicBezTo>
                    <a:pt x="0" y="733"/>
                    <a:pt x="213" y="946"/>
                    <a:pt x="487" y="946"/>
                  </a:cubicBezTo>
                  <a:cubicBezTo>
                    <a:pt x="504" y="948"/>
                    <a:pt x="522" y="949"/>
                    <a:pt x="539" y="949"/>
                  </a:cubicBezTo>
                  <a:cubicBezTo>
                    <a:pt x="787" y="949"/>
                    <a:pt x="975" y="746"/>
                    <a:pt x="1003" y="490"/>
                  </a:cubicBezTo>
                  <a:cubicBezTo>
                    <a:pt x="973" y="217"/>
                    <a:pt x="760" y="4"/>
                    <a:pt x="487" y="4"/>
                  </a:cubicBezTo>
                  <a:cubicBezTo>
                    <a:pt x="469" y="2"/>
                    <a:pt x="452" y="1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7492139" y="2067617"/>
              <a:ext cx="40281" cy="11009"/>
            </a:xfrm>
            <a:custGeom>
              <a:avLst/>
              <a:gdLst/>
              <a:ahLst/>
              <a:cxnLst/>
              <a:rect l="l" t="t" r="r" b="b"/>
              <a:pathLst>
                <a:path w="2038" h="557" extrusionOk="0">
                  <a:moveTo>
                    <a:pt x="973" y="1"/>
                  </a:moveTo>
                  <a:cubicBezTo>
                    <a:pt x="700" y="1"/>
                    <a:pt x="426" y="92"/>
                    <a:pt x="213" y="275"/>
                  </a:cubicBezTo>
                  <a:cubicBezTo>
                    <a:pt x="31" y="396"/>
                    <a:pt x="1" y="518"/>
                    <a:pt x="31" y="548"/>
                  </a:cubicBezTo>
                  <a:cubicBezTo>
                    <a:pt x="37" y="554"/>
                    <a:pt x="46" y="557"/>
                    <a:pt x="58" y="557"/>
                  </a:cubicBezTo>
                  <a:cubicBezTo>
                    <a:pt x="166" y="557"/>
                    <a:pt x="511" y="332"/>
                    <a:pt x="1004" y="305"/>
                  </a:cubicBezTo>
                  <a:cubicBezTo>
                    <a:pt x="1463" y="305"/>
                    <a:pt x="1850" y="497"/>
                    <a:pt x="1952" y="497"/>
                  </a:cubicBezTo>
                  <a:cubicBezTo>
                    <a:pt x="1965" y="497"/>
                    <a:pt x="1973" y="494"/>
                    <a:pt x="1976" y="487"/>
                  </a:cubicBezTo>
                  <a:cubicBezTo>
                    <a:pt x="2037" y="426"/>
                    <a:pt x="1946" y="335"/>
                    <a:pt x="1764" y="214"/>
                  </a:cubicBezTo>
                  <a:cubicBezTo>
                    <a:pt x="1551" y="62"/>
                    <a:pt x="1247" y="1"/>
                    <a:pt x="9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7429064" y="2070009"/>
              <a:ext cx="30656" cy="89397"/>
            </a:xfrm>
            <a:custGeom>
              <a:avLst/>
              <a:gdLst/>
              <a:ahLst/>
              <a:cxnLst/>
              <a:rect l="l" t="t" r="r" b="b"/>
              <a:pathLst>
                <a:path w="1551" h="4523" extrusionOk="0">
                  <a:moveTo>
                    <a:pt x="1487" y="1"/>
                  </a:moveTo>
                  <a:cubicBezTo>
                    <a:pt x="1417" y="1"/>
                    <a:pt x="966" y="1205"/>
                    <a:pt x="456" y="2676"/>
                  </a:cubicBezTo>
                  <a:cubicBezTo>
                    <a:pt x="334" y="3071"/>
                    <a:pt x="213" y="3406"/>
                    <a:pt x="91" y="3740"/>
                  </a:cubicBezTo>
                  <a:cubicBezTo>
                    <a:pt x="0" y="3923"/>
                    <a:pt x="0" y="4105"/>
                    <a:pt x="30" y="4287"/>
                  </a:cubicBezTo>
                  <a:cubicBezTo>
                    <a:pt x="91" y="4379"/>
                    <a:pt x="182" y="4470"/>
                    <a:pt x="274" y="4500"/>
                  </a:cubicBezTo>
                  <a:lnTo>
                    <a:pt x="517" y="4500"/>
                  </a:lnTo>
                  <a:cubicBezTo>
                    <a:pt x="654" y="4515"/>
                    <a:pt x="798" y="4523"/>
                    <a:pt x="946" y="4523"/>
                  </a:cubicBezTo>
                  <a:cubicBezTo>
                    <a:pt x="1094" y="4523"/>
                    <a:pt x="1246" y="4515"/>
                    <a:pt x="1398" y="4500"/>
                  </a:cubicBezTo>
                  <a:cubicBezTo>
                    <a:pt x="1094" y="4409"/>
                    <a:pt x="790" y="4348"/>
                    <a:pt x="517" y="4348"/>
                  </a:cubicBezTo>
                  <a:cubicBezTo>
                    <a:pt x="365" y="4348"/>
                    <a:pt x="243" y="4318"/>
                    <a:pt x="213" y="4227"/>
                  </a:cubicBezTo>
                  <a:cubicBezTo>
                    <a:pt x="182" y="4075"/>
                    <a:pt x="213" y="3953"/>
                    <a:pt x="304" y="3801"/>
                  </a:cubicBezTo>
                  <a:lnTo>
                    <a:pt x="669" y="2768"/>
                  </a:lnTo>
                  <a:cubicBezTo>
                    <a:pt x="1186" y="1248"/>
                    <a:pt x="1550" y="2"/>
                    <a:pt x="1489" y="2"/>
                  </a:cubicBezTo>
                  <a:cubicBezTo>
                    <a:pt x="1489" y="1"/>
                    <a:pt x="1488" y="1"/>
                    <a:pt x="1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7454899" y="2164968"/>
              <a:ext cx="35458" cy="31248"/>
            </a:xfrm>
            <a:custGeom>
              <a:avLst/>
              <a:gdLst/>
              <a:ahLst/>
              <a:cxnLst/>
              <a:rect l="l" t="t" r="r" b="b"/>
              <a:pathLst>
                <a:path w="1794" h="1581" extrusionOk="0">
                  <a:moveTo>
                    <a:pt x="1672" y="0"/>
                  </a:moveTo>
                  <a:cubicBezTo>
                    <a:pt x="1581" y="0"/>
                    <a:pt x="1611" y="578"/>
                    <a:pt x="1125" y="1003"/>
                  </a:cubicBezTo>
                  <a:cubicBezTo>
                    <a:pt x="638" y="1429"/>
                    <a:pt x="0" y="1398"/>
                    <a:pt x="0" y="1489"/>
                  </a:cubicBezTo>
                  <a:cubicBezTo>
                    <a:pt x="0" y="1581"/>
                    <a:pt x="152" y="1581"/>
                    <a:pt x="395" y="1581"/>
                  </a:cubicBezTo>
                  <a:cubicBezTo>
                    <a:pt x="760" y="1581"/>
                    <a:pt x="1094" y="1459"/>
                    <a:pt x="1368" y="1246"/>
                  </a:cubicBezTo>
                  <a:cubicBezTo>
                    <a:pt x="1611" y="1033"/>
                    <a:pt x="1763" y="730"/>
                    <a:pt x="1793" y="395"/>
                  </a:cubicBezTo>
                  <a:cubicBezTo>
                    <a:pt x="1793" y="152"/>
                    <a:pt x="1702" y="0"/>
                    <a:pt x="1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7487929" y="2028420"/>
              <a:ext cx="49887" cy="13480"/>
            </a:xfrm>
            <a:custGeom>
              <a:avLst/>
              <a:gdLst/>
              <a:ahLst/>
              <a:cxnLst/>
              <a:rect l="l" t="t" r="r" b="b"/>
              <a:pathLst>
                <a:path w="2524" h="682" extrusionOk="0">
                  <a:moveTo>
                    <a:pt x="1136" y="0"/>
                  </a:moveTo>
                  <a:cubicBezTo>
                    <a:pt x="860" y="0"/>
                    <a:pt x="587" y="59"/>
                    <a:pt x="335" y="160"/>
                  </a:cubicBezTo>
                  <a:cubicBezTo>
                    <a:pt x="122" y="251"/>
                    <a:pt x="1" y="373"/>
                    <a:pt x="31" y="434"/>
                  </a:cubicBezTo>
                  <a:cubicBezTo>
                    <a:pt x="92" y="586"/>
                    <a:pt x="609" y="495"/>
                    <a:pt x="1247" y="555"/>
                  </a:cubicBezTo>
                  <a:cubicBezTo>
                    <a:pt x="1685" y="597"/>
                    <a:pt x="2065" y="682"/>
                    <a:pt x="2291" y="682"/>
                  </a:cubicBezTo>
                  <a:cubicBezTo>
                    <a:pt x="2394" y="682"/>
                    <a:pt x="2465" y="664"/>
                    <a:pt x="2493" y="616"/>
                  </a:cubicBezTo>
                  <a:cubicBezTo>
                    <a:pt x="2524" y="555"/>
                    <a:pt x="2433" y="434"/>
                    <a:pt x="2220" y="282"/>
                  </a:cubicBezTo>
                  <a:cubicBezTo>
                    <a:pt x="1946" y="130"/>
                    <a:pt x="1612" y="39"/>
                    <a:pt x="1308" y="8"/>
                  </a:cubicBezTo>
                  <a:cubicBezTo>
                    <a:pt x="1251" y="3"/>
                    <a:pt x="1193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7390005" y="2037433"/>
              <a:ext cx="37257" cy="12630"/>
            </a:xfrm>
            <a:custGeom>
              <a:avLst/>
              <a:gdLst/>
              <a:ahLst/>
              <a:cxnLst/>
              <a:rect l="l" t="t" r="r" b="b"/>
              <a:pathLst>
                <a:path w="1885" h="639" extrusionOk="0">
                  <a:moveTo>
                    <a:pt x="1047" y="1"/>
                  </a:moveTo>
                  <a:cubicBezTo>
                    <a:pt x="1003" y="1"/>
                    <a:pt x="958" y="3"/>
                    <a:pt x="912" y="8"/>
                  </a:cubicBezTo>
                  <a:cubicBezTo>
                    <a:pt x="639" y="8"/>
                    <a:pt x="395" y="99"/>
                    <a:pt x="183" y="282"/>
                  </a:cubicBezTo>
                  <a:cubicBezTo>
                    <a:pt x="61" y="403"/>
                    <a:pt x="0" y="525"/>
                    <a:pt x="31" y="586"/>
                  </a:cubicBezTo>
                  <a:cubicBezTo>
                    <a:pt x="70" y="625"/>
                    <a:pt x="134" y="639"/>
                    <a:pt x="217" y="639"/>
                  </a:cubicBezTo>
                  <a:cubicBezTo>
                    <a:pt x="393" y="639"/>
                    <a:pt x="654" y="576"/>
                    <a:pt x="943" y="555"/>
                  </a:cubicBezTo>
                  <a:cubicBezTo>
                    <a:pt x="1051" y="541"/>
                    <a:pt x="1155" y="537"/>
                    <a:pt x="1253" y="537"/>
                  </a:cubicBezTo>
                  <a:cubicBezTo>
                    <a:pt x="1387" y="537"/>
                    <a:pt x="1508" y="545"/>
                    <a:pt x="1606" y="545"/>
                  </a:cubicBezTo>
                  <a:cubicBezTo>
                    <a:pt x="1738" y="545"/>
                    <a:pt x="1828" y="530"/>
                    <a:pt x="1854" y="464"/>
                  </a:cubicBezTo>
                  <a:cubicBezTo>
                    <a:pt x="1885" y="403"/>
                    <a:pt x="1824" y="282"/>
                    <a:pt x="1672" y="191"/>
                  </a:cubicBezTo>
                  <a:cubicBezTo>
                    <a:pt x="1469" y="64"/>
                    <a:pt x="1267" y="1"/>
                    <a:pt x="1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7605699" y="2108771"/>
              <a:ext cx="47476" cy="72360"/>
            </a:xfrm>
            <a:custGeom>
              <a:avLst/>
              <a:gdLst/>
              <a:ahLst/>
              <a:cxnLst/>
              <a:rect l="l" t="t" r="r" b="b"/>
              <a:pathLst>
                <a:path w="2402" h="3661" extrusionOk="0">
                  <a:moveTo>
                    <a:pt x="874" y="0"/>
                  </a:moveTo>
                  <a:cubicBezTo>
                    <a:pt x="429" y="0"/>
                    <a:pt x="55" y="126"/>
                    <a:pt x="31" y="138"/>
                  </a:cubicBezTo>
                  <a:cubicBezTo>
                    <a:pt x="31" y="138"/>
                    <a:pt x="0" y="3512"/>
                    <a:pt x="0" y="3573"/>
                  </a:cubicBezTo>
                  <a:cubicBezTo>
                    <a:pt x="0" y="3592"/>
                    <a:pt x="255" y="3660"/>
                    <a:pt x="598" y="3660"/>
                  </a:cubicBezTo>
                  <a:cubicBezTo>
                    <a:pt x="1310" y="3660"/>
                    <a:pt x="2402" y="3368"/>
                    <a:pt x="2402" y="1749"/>
                  </a:cubicBezTo>
                  <a:cubicBezTo>
                    <a:pt x="2402" y="296"/>
                    <a:pt x="1556" y="0"/>
                    <a:pt x="87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7620109" y="2123873"/>
              <a:ext cx="21662" cy="41467"/>
            </a:xfrm>
            <a:custGeom>
              <a:avLst/>
              <a:gdLst/>
              <a:ahLst/>
              <a:cxnLst/>
              <a:rect l="l" t="t" r="r" b="b"/>
              <a:pathLst>
                <a:path w="1096" h="2098" extrusionOk="0">
                  <a:moveTo>
                    <a:pt x="420" y="0"/>
                  </a:moveTo>
                  <a:cubicBezTo>
                    <a:pt x="363" y="0"/>
                    <a:pt x="319" y="28"/>
                    <a:pt x="274" y="73"/>
                  </a:cubicBezTo>
                  <a:cubicBezTo>
                    <a:pt x="214" y="103"/>
                    <a:pt x="183" y="164"/>
                    <a:pt x="183" y="225"/>
                  </a:cubicBezTo>
                  <a:cubicBezTo>
                    <a:pt x="153" y="316"/>
                    <a:pt x="183" y="346"/>
                    <a:pt x="214" y="346"/>
                  </a:cubicBezTo>
                  <a:cubicBezTo>
                    <a:pt x="244" y="346"/>
                    <a:pt x="183" y="316"/>
                    <a:pt x="244" y="225"/>
                  </a:cubicBezTo>
                  <a:cubicBezTo>
                    <a:pt x="267" y="157"/>
                    <a:pt x="324" y="122"/>
                    <a:pt x="402" y="122"/>
                  </a:cubicBezTo>
                  <a:cubicBezTo>
                    <a:pt x="428" y="122"/>
                    <a:pt x="457" y="126"/>
                    <a:pt x="487" y="134"/>
                  </a:cubicBezTo>
                  <a:cubicBezTo>
                    <a:pt x="639" y="164"/>
                    <a:pt x="730" y="286"/>
                    <a:pt x="791" y="438"/>
                  </a:cubicBezTo>
                  <a:cubicBezTo>
                    <a:pt x="882" y="620"/>
                    <a:pt x="913" y="833"/>
                    <a:pt x="913" y="1046"/>
                  </a:cubicBezTo>
                  <a:cubicBezTo>
                    <a:pt x="913" y="1410"/>
                    <a:pt x="730" y="1775"/>
                    <a:pt x="426" y="1957"/>
                  </a:cubicBezTo>
                  <a:cubicBezTo>
                    <a:pt x="381" y="1988"/>
                    <a:pt x="328" y="2003"/>
                    <a:pt x="274" y="2003"/>
                  </a:cubicBezTo>
                  <a:cubicBezTo>
                    <a:pt x="221" y="2003"/>
                    <a:pt x="168" y="1988"/>
                    <a:pt x="122" y="1957"/>
                  </a:cubicBezTo>
                  <a:cubicBezTo>
                    <a:pt x="31" y="1927"/>
                    <a:pt x="1" y="1897"/>
                    <a:pt x="1" y="1897"/>
                  </a:cubicBezTo>
                  <a:lnTo>
                    <a:pt x="1" y="1897"/>
                  </a:lnTo>
                  <a:cubicBezTo>
                    <a:pt x="1" y="1897"/>
                    <a:pt x="1" y="1957"/>
                    <a:pt x="92" y="2018"/>
                  </a:cubicBezTo>
                  <a:cubicBezTo>
                    <a:pt x="150" y="2076"/>
                    <a:pt x="232" y="2097"/>
                    <a:pt x="316" y="2097"/>
                  </a:cubicBezTo>
                  <a:cubicBezTo>
                    <a:pt x="364" y="2097"/>
                    <a:pt x="412" y="2090"/>
                    <a:pt x="457" y="2079"/>
                  </a:cubicBezTo>
                  <a:cubicBezTo>
                    <a:pt x="852" y="1897"/>
                    <a:pt x="1095" y="1502"/>
                    <a:pt x="1065" y="1046"/>
                  </a:cubicBezTo>
                  <a:cubicBezTo>
                    <a:pt x="1065" y="833"/>
                    <a:pt x="1034" y="590"/>
                    <a:pt x="943" y="377"/>
                  </a:cubicBezTo>
                  <a:cubicBezTo>
                    <a:pt x="852" y="195"/>
                    <a:pt x="700" y="43"/>
                    <a:pt x="487" y="12"/>
                  </a:cubicBezTo>
                  <a:cubicBezTo>
                    <a:pt x="463" y="4"/>
                    <a:pt x="441" y="0"/>
                    <a:pt x="4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7338176" y="1912429"/>
              <a:ext cx="281928" cy="210359"/>
            </a:xfrm>
            <a:custGeom>
              <a:avLst/>
              <a:gdLst/>
              <a:ahLst/>
              <a:cxnLst/>
              <a:rect l="l" t="t" r="r" b="b"/>
              <a:pathLst>
                <a:path w="14264" h="10643" extrusionOk="0">
                  <a:moveTo>
                    <a:pt x="7809" y="0"/>
                  </a:moveTo>
                  <a:cubicBezTo>
                    <a:pt x="7691" y="0"/>
                    <a:pt x="7573" y="3"/>
                    <a:pt x="7455" y="10"/>
                  </a:cubicBezTo>
                  <a:cubicBezTo>
                    <a:pt x="5814" y="101"/>
                    <a:pt x="4264" y="709"/>
                    <a:pt x="2987" y="1742"/>
                  </a:cubicBezTo>
                  <a:cubicBezTo>
                    <a:pt x="2379" y="2198"/>
                    <a:pt x="1893" y="2806"/>
                    <a:pt x="1559" y="3505"/>
                  </a:cubicBezTo>
                  <a:lnTo>
                    <a:pt x="191" y="2259"/>
                  </a:lnTo>
                  <a:lnTo>
                    <a:pt x="191" y="2259"/>
                  </a:lnTo>
                  <a:cubicBezTo>
                    <a:pt x="1" y="4410"/>
                    <a:pt x="1785" y="5683"/>
                    <a:pt x="3455" y="5683"/>
                  </a:cubicBezTo>
                  <a:cubicBezTo>
                    <a:pt x="4192" y="5683"/>
                    <a:pt x="4907" y="5434"/>
                    <a:pt x="5419" y="4904"/>
                  </a:cubicBezTo>
                  <a:cubicBezTo>
                    <a:pt x="6179" y="4113"/>
                    <a:pt x="6878" y="3110"/>
                    <a:pt x="7911" y="2745"/>
                  </a:cubicBezTo>
                  <a:cubicBezTo>
                    <a:pt x="8189" y="2664"/>
                    <a:pt x="8476" y="2623"/>
                    <a:pt x="8761" y="2623"/>
                  </a:cubicBezTo>
                  <a:cubicBezTo>
                    <a:pt x="9225" y="2623"/>
                    <a:pt x="9686" y="2732"/>
                    <a:pt x="10100" y="2958"/>
                  </a:cubicBezTo>
                  <a:cubicBezTo>
                    <a:pt x="11103" y="3475"/>
                    <a:pt x="11680" y="4630"/>
                    <a:pt x="11832" y="5724"/>
                  </a:cubicBezTo>
                  <a:cubicBezTo>
                    <a:pt x="12045" y="7244"/>
                    <a:pt x="11802" y="8612"/>
                    <a:pt x="12197" y="10010"/>
                  </a:cubicBezTo>
                  <a:cubicBezTo>
                    <a:pt x="12258" y="10223"/>
                    <a:pt x="12349" y="10436"/>
                    <a:pt x="12501" y="10557"/>
                  </a:cubicBezTo>
                  <a:cubicBezTo>
                    <a:pt x="12608" y="10616"/>
                    <a:pt x="12722" y="10643"/>
                    <a:pt x="12833" y="10643"/>
                  </a:cubicBezTo>
                  <a:cubicBezTo>
                    <a:pt x="13070" y="10643"/>
                    <a:pt x="13299" y="10521"/>
                    <a:pt x="13443" y="10314"/>
                  </a:cubicBezTo>
                  <a:cubicBezTo>
                    <a:pt x="13808" y="9858"/>
                    <a:pt x="14021" y="9311"/>
                    <a:pt x="14051" y="8733"/>
                  </a:cubicBezTo>
                  <a:cubicBezTo>
                    <a:pt x="14264" y="7457"/>
                    <a:pt x="14203" y="6150"/>
                    <a:pt x="13899" y="4873"/>
                  </a:cubicBezTo>
                  <a:cubicBezTo>
                    <a:pt x="13595" y="3597"/>
                    <a:pt x="12926" y="2442"/>
                    <a:pt x="11954" y="1530"/>
                  </a:cubicBezTo>
                  <a:cubicBezTo>
                    <a:pt x="10797" y="542"/>
                    <a:pt x="9326" y="0"/>
                    <a:pt x="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7356955" y="1922984"/>
              <a:ext cx="85938" cy="89970"/>
            </a:xfrm>
            <a:custGeom>
              <a:avLst/>
              <a:gdLst/>
              <a:ahLst/>
              <a:cxnLst/>
              <a:rect l="l" t="t" r="r" b="b"/>
              <a:pathLst>
                <a:path w="4348" h="4552" extrusionOk="0">
                  <a:moveTo>
                    <a:pt x="1608" y="0"/>
                  </a:moveTo>
                  <a:cubicBezTo>
                    <a:pt x="1551" y="0"/>
                    <a:pt x="1490" y="8"/>
                    <a:pt x="1429" y="23"/>
                  </a:cubicBezTo>
                  <a:cubicBezTo>
                    <a:pt x="1156" y="84"/>
                    <a:pt x="882" y="236"/>
                    <a:pt x="639" y="449"/>
                  </a:cubicBezTo>
                  <a:cubicBezTo>
                    <a:pt x="335" y="783"/>
                    <a:pt x="122" y="1208"/>
                    <a:pt x="61" y="1664"/>
                  </a:cubicBezTo>
                  <a:cubicBezTo>
                    <a:pt x="1" y="2211"/>
                    <a:pt x="183" y="2789"/>
                    <a:pt x="517" y="3245"/>
                  </a:cubicBezTo>
                  <a:cubicBezTo>
                    <a:pt x="852" y="3701"/>
                    <a:pt x="1308" y="4035"/>
                    <a:pt x="1794" y="4248"/>
                  </a:cubicBezTo>
                  <a:cubicBezTo>
                    <a:pt x="2219" y="4430"/>
                    <a:pt x="2675" y="4522"/>
                    <a:pt x="3101" y="4552"/>
                  </a:cubicBezTo>
                  <a:cubicBezTo>
                    <a:pt x="3405" y="4552"/>
                    <a:pt x="3709" y="4552"/>
                    <a:pt x="4013" y="4522"/>
                  </a:cubicBezTo>
                  <a:cubicBezTo>
                    <a:pt x="4134" y="4491"/>
                    <a:pt x="4226" y="4491"/>
                    <a:pt x="4347" y="4461"/>
                  </a:cubicBezTo>
                  <a:cubicBezTo>
                    <a:pt x="4347" y="4443"/>
                    <a:pt x="4304" y="4438"/>
                    <a:pt x="4225" y="4438"/>
                  </a:cubicBezTo>
                  <a:cubicBezTo>
                    <a:pt x="4141" y="4438"/>
                    <a:pt x="4015" y="4443"/>
                    <a:pt x="3856" y="4443"/>
                  </a:cubicBezTo>
                  <a:cubicBezTo>
                    <a:pt x="3661" y="4443"/>
                    <a:pt x="3414" y="4435"/>
                    <a:pt x="3131" y="4400"/>
                  </a:cubicBezTo>
                  <a:cubicBezTo>
                    <a:pt x="2706" y="4370"/>
                    <a:pt x="2280" y="4248"/>
                    <a:pt x="1885" y="4096"/>
                  </a:cubicBezTo>
                  <a:cubicBezTo>
                    <a:pt x="1399" y="3883"/>
                    <a:pt x="973" y="3549"/>
                    <a:pt x="669" y="3123"/>
                  </a:cubicBezTo>
                  <a:cubicBezTo>
                    <a:pt x="365" y="2728"/>
                    <a:pt x="213" y="2211"/>
                    <a:pt x="244" y="1725"/>
                  </a:cubicBezTo>
                  <a:cubicBezTo>
                    <a:pt x="274" y="1269"/>
                    <a:pt x="457" y="874"/>
                    <a:pt x="760" y="570"/>
                  </a:cubicBezTo>
                  <a:cubicBezTo>
                    <a:pt x="943" y="357"/>
                    <a:pt x="1186" y="205"/>
                    <a:pt x="1460" y="114"/>
                  </a:cubicBezTo>
                  <a:cubicBezTo>
                    <a:pt x="1672" y="23"/>
                    <a:pt x="1764" y="23"/>
                    <a:pt x="1764" y="23"/>
                  </a:cubicBezTo>
                  <a:cubicBezTo>
                    <a:pt x="1718" y="8"/>
                    <a:pt x="1665" y="0"/>
                    <a:pt x="16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7410424" y="1901656"/>
              <a:ext cx="67913" cy="71213"/>
            </a:xfrm>
            <a:custGeom>
              <a:avLst/>
              <a:gdLst/>
              <a:ahLst/>
              <a:cxnLst/>
              <a:rect l="l" t="t" r="r" b="b"/>
              <a:pathLst>
                <a:path w="3436" h="3603" extrusionOk="0">
                  <a:moveTo>
                    <a:pt x="605" y="0"/>
                  </a:moveTo>
                  <a:cubicBezTo>
                    <a:pt x="563" y="0"/>
                    <a:pt x="502" y="8"/>
                    <a:pt x="426" y="38"/>
                  </a:cubicBezTo>
                  <a:cubicBezTo>
                    <a:pt x="244" y="129"/>
                    <a:pt x="92" y="342"/>
                    <a:pt x="62" y="555"/>
                  </a:cubicBezTo>
                  <a:cubicBezTo>
                    <a:pt x="1" y="859"/>
                    <a:pt x="92" y="1193"/>
                    <a:pt x="244" y="1467"/>
                  </a:cubicBezTo>
                  <a:cubicBezTo>
                    <a:pt x="426" y="1801"/>
                    <a:pt x="639" y="2105"/>
                    <a:pt x="913" y="2379"/>
                  </a:cubicBezTo>
                  <a:cubicBezTo>
                    <a:pt x="1369" y="2865"/>
                    <a:pt x="1946" y="3260"/>
                    <a:pt x="2615" y="3473"/>
                  </a:cubicBezTo>
                  <a:cubicBezTo>
                    <a:pt x="2840" y="3548"/>
                    <a:pt x="3065" y="3602"/>
                    <a:pt x="3290" y="3602"/>
                  </a:cubicBezTo>
                  <a:cubicBezTo>
                    <a:pt x="3339" y="3602"/>
                    <a:pt x="3387" y="3600"/>
                    <a:pt x="3436" y="3594"/>
                  </a:cubicBezTo>
                  <a:cubicBezTo>
                    <a:pt x="3436" y="3564"/>
                    <a:pt x="3132" y="3534"/>
                    <a:pt x="2645" y="3351"/>
                  </a:cubicBezTo>
                  <a:cubicBezTo>
                    <a:pt x="2037" y="3108"/>
                    <a:pt x="1490" y="2743"/>
                    <a:pt x="1034" y="2257"/>
                  </a:cubicBezTo>
                  <a:cubicBezTo>
                    <a:pt x="791" y="1983"/>
                    <a:pt x="578" y="1710"/>
                    <a:pt x="396" y="1376"/>
                  </a:cubicBezTo>
                  <a:cubicBezTo>
                    <a:pt x="244" y="1132"/>
                    <a:pt x="153" y="859"/>
                    <a:pt x="183" y="555"/>
                  </a:cubicBezTo>
                  <a:cubicBezTo>
                    <a:pt x="214" y="373"/>
                    <a:pt x="335" y="221"/>
                    <a:pt x="487" y="99"/>
                  </a:cubicBezTo>
                  <a:cubicBezTo>
                    <a:pt x="578" y="8"/>
                    <a:pt x="670" y="8"/>
                    <a:pt x="670" y="8"/>
                  </a:cubicBezTo>
                  <a:cubicBezTo>
                    <a:pt x="670" y="8"/>
                    <a:pt x="647" y="0"/>
                    <a:pt x="6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6484572" y="2445477"/>
              <a:ext cx="607398" cy="226033"/>
            </a:xfrm>
            <a:custGeom>
              <a:avLst/>
              <a:gdLst/>
              <a:ahLst/>
              <a:cxnLst/>
              <a:rect l="l" t="t" r="r" b="b"/>
              <a:pathLst>
                <a:path w="30731" h="11436" extrusionOk="0">
                  <a:moveTo>
                    <a:pt x="634" y="1"/>
                  </a:moveTo>
                  <a:cubicBezTo>
                    <a:pt x="287" y="1"/>
                    <a:pt x="137" y="185"/>
                    <a:pt x="91" y="369"/>
                  </a:cubicBezTo>
                  <a:cubicBezTo>
                    <a:pt x="0" y="764"/>
                    <a:pt x="365" y="1159"/>
                    <a:pt x="912" y="1341"/>
                  </a:cubicBezTo>
                  <a:cubicBezTo>
                    <a:pt x="1125" y="1432"/>
                    <a:pt x="4134" y="2344"/>
                    <a:pt x="4134" y="2344"/>
                  </a:cubicBezTo>
                  <a:cubicBezTo>
                    <a:pt x="3799" y="2435"/>
                    <a:pt x="3465" y="2527"/>
                    <a:pt x="3161" y="2679"/>
                  </a:cubicBezTo>
                  <a:cubicBezTo>
                    <a:pt x="2432" y="2952"/>
                    <a:pt x="1793" y="3894"/>
                    <a:pt x="1489" y="4989"/>
                  </a:cubicBezTo>
                  <a:cubicBezTo>
                    <a:pt x="1185" y="6083"/>
                    <a:pt x="1185" y="6417"/>
                    <a:pt x="1611" y="6539"/>
                  </a:cubicBezTo>
                  <a:cubicBezTo>
                    <a:pt x="1662" y="6559"/>
                    <a:pt x="1716" y="6569"/>
                    <a:pt x="1771" y="6569"/>
                  </a:cubicBezTo>
                  <a:cubicBezTo>
                    <a:pt x="1881" y="6569"/>
                    <a:pt x="1996" y="6529"/>
                    <a:pt x="2097" y="6448"/>
                  </a:cubicBezTo>
                  <a:cubicBezTo>
                    <a:pt x="2310" y="6326"/>
                    <a:pt x="2492" y="6083"/>
                    <a:pt x="2584" y="5840"/>
                  </a:cubicBezTo>
                  <a:cubicBezTo>
                    <a:pt x="3070" y="4077"/>
                    <a:pt x="4134" y="3894"/>
                    <a:pt x="4134" y="3894"/>
                  </a:cubicBezTo>
                  <a:lnTo>
                    <a:pt x="4499" y="3986"/>
                  </a:lnTo>
                  <a:cubicBezTo>
                    <a:pt x="4499" y="3986"/>
                    <a:pt x="3404" y="4806"/>
                    <a:pt x="3465" y="5749"/>
                  </a:cubicBezTo>
                  <a:cubicBezTo>
                    <a:pt x="3465" y="5870"/>
                    <a:pt x="3496" y="5992"/>
                    <a:pt x="3556" y="6113"/>
                  </a:cubicBezTo>
                  <a:cubicBezTo>
                    <a:pt x="3255" y="7071"/>
                    <a:pt x="3964" y="8003"/>
                    <a:pt x="4906" y="8003"/>
                  </a:cubicBezTo>
                  <a:cubicBezTo>
                    <a:pt x="5011" y="8003"/>
                    <a:pt x="5119" y="7992"/>
                    <a:pt x="5228" y="7967"/>
                  </a:cubicBezTo>
                  <a:cubicBezTo>
                    <a:pt x="5471" y="7907"/>
                    <a:pt x="5714" y="7755"/>
                    <a:pt x="5745" y="7511"/>
                  </a:cubicBezTo>
                  <a:cubicBezTo>
                    <a:pt x="5745" y="7390"/>
                    <a:pt x="5714" y="7238"/>
                    <a:pt x="5654" y="7147"/>
                  </a:cubicBezTo>
                  <a:cubicBezTo>
                    <a:pt x="5623" y="7086"/>
                    <a:pt x="5593" y="7025"/>
                    <a:pt x="5593" y="6934"/>
                  </a:cubicBezTo>
                  <a:lnTo>
                    <a:pt x="5593" y="6934"/>
                  </a:lnTo>
                  <a:lnTo>
                    <a:pt x="6566" y="7056"/>
                  </a:lnTo>
                  <a:cubicBezTo>
                    <a:pt x="6566" y="7056"/>
                    <a:pt x="8815" y="7147"/>
                    <a:pt x="9757" y="7299"/>
                  </a:cubicBezTo>
                  <a:lnTo>
                    <a:pt x="25289" y="11311"/>
                  </a:lnTo>
                  <a:cubicBezTo>
                    <a:pt x="25621" y="11395"/>
                    <a:pt x="25954" y="11435"/>
                    <a:pt x="26282" y="11435"/>
                  </a:cubicBezTo>
                  <a:cubicBezTo>
                    <a:pt x="28082" y="11435"/>
                    <a:pt x="29715" y="10219"/>
                    <a:pt x="30153" y="8393"/>
                  </a:cubicBezTo>
                  <a:cubicBezTo>
                    <a:pt x="30730" y="6022"/>
                    <a:pt x="29058" y="3712"/>
                    <a:pt x="26657" y="3499"/>
                  </a:cubicBezTo>
                  <a:lnTo>
                    <a:pt x="10183" y="1949"/>
                  </a:lnTo>
                  <a:lnTo>
                    <a:pt x="7569" y="1311"/>
                  </a:lnTo>
                  <a:cubicBezTo>
                    <a:pt x="7569" y="1311"/>
                    <a:pt x="1611" y="247"/>
                    <a:pt x="1033" y="65"/>
                  </a:cubicBezTo>
                  <a:cubicBezTo>
                    <a:pt x="878" y="20"/>
                    <a:pt x="745" y="1"/>
                    <a:pt x="63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6580697" y="2476787"/>
              <a:ext cx="97936" cy="56488"/>
            </a:xfrm>
            <a:custGeom>
              <a:avLst/>
              <a:gdLst/>
              <a:ahLst/>
              <a:cxnLst/>
              <a:rect l="l" t="t" r="r" b="b"/>
              <a:pathLst>
                <a:path w="4955" h="2858" extrusionOk="0">
                  <a:moveTo>
                    <a:pt x="2706" y="0"/>
                  </a:moveTo>
                  <a:lnTo>
                    <a:pt x="213" y="2371"/>
                  </a:lnTo>
                  <a:cubicBezTo>
                    <a:pt x="122" y="2462"/>
                    <a:pt x="0" y="2554"/>
                    <a:pt x="61" y="2706"/>
                  </a:cubicBezTo>
                  <a:cubicBezTo>
                    <a:pt x="122" y="2858"/>
                    <a:pt x="304" y="2858"/>
                    <a:pt x="456" y="2858"/>
                  </a:cubicBezTo>
                  <a:cubicBezTo>
                    <a:pt x="1459" y="2706"/>
                    <a:pt x="2219" y="1763"/>
                    <a:pt x="3253" y="1581"/>
                  </a:cubicBezTo>
                  <a:cubicBezTo>
                    <a:pt x="3587" y="1520"/>
                    <a:pt x="3952" y="1551"/>
                    <a:pt x="4286" y="1459"/>
                  </a:cubicBezTo>
                  <a:cubicBezTo>
                    <a:pt x="4620" y="1399"/>
                    <a:pt x="4894" y="1125"/>
                    <a:pt x="4955" y="791"/>
                  </a:cubicBezTo>
                  <a:lnTo>
                    <a:pt x="270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6580085" y="2476787"/>
              <a:ext cx="98548" cy="58287"/>
            </a:xfrm>
            <a:custGeom>
              <a:avLst/>
              <a:gdLst/>
              <a:ahLst/>
              <a:cxnLst/>
              <a:rect l="l" t="t" r="r" b="b"/>
              <a:pathLst>
                <a:path w="4986" h="2949" extrusionOk="0">
                  <a:moveTo>
                    <a:pt x="2737" y="0"/>
                  </a:moveTo>
                  <a:lnTo>
                    <a:pt x="2737" y="0"/>
                  </a:lnTo>
                  <a:cubicBezTo>
                    <a:pt x="2615" y="61"/>
                    <a:pt x="2524" y="152"/>
                    <a:pt x="2433" y="244"/>
                  </a:cubicBezTo>
                  <a:cubicBezTo>
                    <a:pt x="2250" y="395"/>
                    <a:pt x="2007" y="608"/>
                    <a:pt x="1673" y="912"/>
                  </a:cubicBezTo>
                  <a:lnTo>
                    <a:pt x="578" y="1915"/>
                  </a:lnTo>
                  <a:cubicBezTo>
                    <a:pt x="487" y="2006"/>
                    <a:pt x="396" y="2128"/>
                    <a:pt x="275" y="2219"/>
                  </a:cubicBezTo>
                  <a:cubicBezTo>
                    <a:pt x="153" y="2310"/>
                    <a:pt x="31" y="2402"/>
                    <a:pt x="1" y="2645"/>
                  </a:cubicBezTo>
                  <a:cubicBezTo>
                    <a:pt x="1" y="2766"/>
                    <a:pt x="62" y="2888"/>
                    <a:pt x="183" y="2918"/>
                  </a:cubicBezTo>
                  <a:cubicBezTo>
                    <a:pt x="275" y="2949"/>
                    <a:pt x="366" y="2949"/>
                    <a:pt x="457" y="2949"/>
                  </a:cubicBezTo>
                  <a:cubicBezTo>
                    <a:pt x="609" y="2918"/>
                    <a:pt x="791" y="2888"/>
                    <a:pt x="943" y="2827"/>
                  </a:cubicBezTo>
                  <a:cubicBezTo>
                    <a:pt x="1490" y="2584"/>
                    <a:pt x="2037" y="2280"/>
                    <a:pt x="2554" y="1946"/>
                  </a:cubicBezTo>
                  <a:cubicBezTo>
                    <a:pt x="2767" y="1794"/>
                    <a:pt x="3010" y="1702"/>
                    <a:pt x="3284" y="1672"/>
                  </a:cubicBezTo>
                  <a:cubicBezTo>
                    <a:pt x="3496" y="1611"/>
                    <a:pt x="3740" y="1611"/>
                    <a:pt x="3952" y="1581"/>
                  </a:cubicBezTo>
                  <a:cubicBezTo>
                    <a:pt x="4317" y="1581"/>
                    <a:pt x="4651" y="1429"/>
                    <a:pt x="4864" y="1155"/>
                  </a:cubicBezTo>
                  <a:cubicBezTo>
                    <a:pt x="4955" y="1034"/>
                    <a:pt x="4986" y="912"/>
                    <a:pt x="4986" y="760"/>
                  </a:cubicBezTo>
                  <a:lnTo>
                    <a:pt x="4986" y="760"/>
                  </a:lnTo>
                  <a:cubicBezTo>
                    <a:pt x="4925" y="882"/>
                    <a:pt x="4895" y="1003"/>
                    <a:pt x="4803" y="1095"/>
                  </a:cubicBezTo>
                  <a:cubicBezTo>
                    <a:pt x="4609" y="1289"/>
                    <a:pt x="4313" y="1433"/>
                    <a:pt x="4031" y="1433"/>
                  </a:cubicBezTo>
                  <a:cubicBezTo>
                    <a:pt x="4005" y="1433"/>
                    <a:pt x="3978" y="1432"/>
                    <a:pt x="3952" y="1429"/>
                  </a:cubicBezTo>
                  <a:cubicBezTo>
                    <a:pt x="3709" y="1429"/>
                    <a:pt x="3466" y="1459"/>
                    <a:pt x="3253" y="1490"/>
                  </a:cubicBezTo>
                  <a:cubicBezTo>
                    <a:pt x="2980" y="1551"/>
                    <a:pt x="2737" y="1642"/>
                    <a:pt x="2493" y="1763"/>
                  </a:cubicBezTo>
                  <a:cubicBezTo>
                    <a:pt x="1977" y="2067"/>
                    <a:pt x="1430" y="2371"/>
                    <a:pt x="882" y="2614"/>
                  </a:cubicBezTo>
                  <a:cubicBezTo>
                    <a:pt x="761" y="2675"/>
                    <a:pt x="609" y="2706"/>
                    <a:pt x="457" y="2736"/>
                  </a:cubicBezTo>
                  <a:cubicBezTo>
                    <a:pt x="305" y="2736"/>
                    <a:pt x="183" y="2706"/>
                    <a:pt x="214" y="2614"/>
                  </a:cubicBezTo>
                  <a:cubicBezTo>
                    <a:pt x="214" y="2554"/>
                    <a:pt x="305" y="2432"/>
                    <a:pt x="426" y="2341"/>
                  </a:cubicBezTo>
                  <a:cubicBezTo>
                    <a:pt x="518" y="2250"/>
                    <a:pt x="639" y="2128"/>
                    <a:pt x="730" y="2037"/>
                  </a:cubicBezTo>
                  <a:lnTo>
                    <a:pt x="1794" y="973"/>
                  </a:lnTo>
                  <a:cubicBezTo>
                    <a:pt x="2098" y="699"/>
                    <a:pt x="2341" y="426"/>
                    <a:pt x="2493" y="274"/>
                  </a:cubicBezTo>
                  <a:cubicBezTo>
                    <a:pt x="2676" y="92"/>
                    <a:pt x="2737" y="31"/>
                    <a:pt x="27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6512799" y="2521539"/>
              <a:ext cx="61291" cy="54630"/>
            </a:xfrm>
            <a:custGeom>
              <a:avLst/>
              <a:gdLst/>
              <a:ahLst/>
              <a:cxnLst/>
              <a:rect l="l" t="t" r="r" b="b"/>
              <a:pathLst>
                <a:path w="3101" h="2764" extrusionOk="0">
                  <a:moveTo>
                    <a:pt x="2660" y="1"/>
                  </a:moveTo>
                  <a:cubicBezTo>
                    <a:pt x="2577" y="1"/>
                    <a:pt x="2493" y="16"/>
                    <a:pt x="2402" y="46"/>
                  </a:cubicBezTo>
                  <a:cubicBezTo>
                    <a:pt x="2159" y="107"/>
                    <a:pt x="1946" y="259"/>
                    <a:pt x="1794" y="472"/>
                  </a:cubicBezTo>
                  <a:cubicBezTo>
                    <a:pt x="1612" y="715"/>
                    <a:pt x="1490" y="989"/>
                    <a:pt x="1399" y="1262"/>
                  </a:cubicBezTo>
                  <a:cubicBezTo>
                    <a:pt x="1308" y="1536"/>
                    <a:pt x="1216" y="1809"/>
                    <a:pt x="1064" y="2083"/>
                  </a:cubicBezTo>
                  <a:cubicBezTo>
                    <a:pt x="973" y="2296"/>
                    <a:pt x="821" y="2478"/>
                    <a:pt x="609" y="2600"/>
                  </a:cubicBezTo>
                  <a:cubicBezTo>
                    <a:pt x="530" y="2659"/>
                    <a:pt x="439" y="2692"/>
                    <a:pt x="343" y="2692"/>
                  </a:cubicBezTo>
                  <a:cubicBezTo>
                    <a:pt x="291" y="2692"/>
                    <a:pt x="237" y="2682"/>
                    <a:pt x="183" y="2660"/>
                  </a:cubicBezTo>
                  <a:cubicBezTo>
                    <a:pt x="61" y="2630"/>
                    <a:pt x="1" y="2600"/>
                    <a:pt x="1" y="2600"/>
                  </a:cubicBezTo>
                  <a:lnTo>
                    <a:pt x="1" y="2600"/>
                  </a:lnTo>
                  <a:cubicBezTo>
                    <a:pt x="1" y="2600"/>
                    <a:pt x="61" y="2660"/>
                    <a:pt x="153" y="2721"/>
                  </a:cubicBezTo>
                  <a:cubicBezTo>
                    <a:pt x="221" y="2749"/>
                    <a:pt x="302" y="2764"/>
                    <a:pt x="383" y="2764"/>
                  </a:cubicBezTo>
                  <a:cubicBezTo>
                    <a:pt x="484" y="2764"/>
                    <a:pt x="586" y="2741"/>
                    <a:pt x="669" y="2691"/>
                  </a:cubicBezTo>
                  <a:cubicBezTo>
                    <a:pt x="882" y="2539"/>
                    <a:pt x="1034" y="2356"/>
                    <a:pt x="1186" y="2144"/>
                  </a:cubicBezTo>
                  <a:cubicBezTo>
                    <a:pt x="1308" y="1870"/>
                    <a:pt x="1429" y="1597"/>
                    <a:pt x="1520" y="1323"/>
                  </a:cubicBezTo>
                  <a:cubicBezTo>
                    <a:pt x="1612" y="1019"/>
                    <a:pt x="1733" y="776"/>
                    <a:pt x="1885" y="533"/>
                  </a:cubicBezTo>
                  <a:cubicBezTo>
                    <a:pt x="2037" y="350"/>
                    <a:pt x="2220" y="198"/>
                    <a:pt x="2432" y="138"/>
                  </a:cubicBezTo>
                  <a:cubicBezTo>
                    <a:pt x="2564" y="100"/>
                    <a:pt x="2695" y="74"/>
                    <a:pt x="2834" y="74"/>
                  </a:cubicBezTo>
                  <a:cubicBezTo>
                    <a:pt x="2920" y="74"/>
                    <a:pt x="3008" y="84"/>
                    <a:pt x="3101" y="107"/>
                  </a:cubicBezTo>
                  <a:cubicBezTo>
                    <a:pt x="3040" y="77"/>
                    <a:pt x="2979" y="46"/>
                    <a:pt x="2919" y="46"/>
                  </a:cubicBezTo>
                  <a:cubicBezTo>
                    <a:pt x="2827" y="16"/>
                    <a:pt x="2744" y="1"/>
                    <a:pt x="266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6498982" y="2470778"/>
              <a:ext cx="81116" cy="25240"/>
            </a:xfrm>
            <a:custGeom>
              <a:avLst/>
              <a:gdLst/>
              <a:ahLst/>
              <a:cxnLst/>
              <a:rect l="l" t="t" r="r" b="b"/>
              <a:pathLst>
                <a:path w="4104" h="1277" extrusionOk="0">
                  <a:moveTo>
                    <a:pt x="1" y="0"/>
                  </a:moveTo>
                  <a:cubicBezTo>
                    <a:pt x="183" y="92"/>
                    <a:pt x="365" y="183"/>
                    <a:pt x="578" y="244"/>
                  </a:cubicBezTo>
                  <a:cubicBezTo>
                    <a:pt x="943" y="396"/>
                    <a:pt x="1429" y="578"/>
                    <a:pt x="2007" y="760"/>
                  </a:cubicBezTo>
                  <a:cubicBezTo>
                    <a:pt x="2584" y="943"/>
                    <a:pt x="3101" y="1095"/>
                    <a:pt x="3466" y="1186"/>
                  </a:cubicBezTo>
                  <a:cubicBezTo>
                    <a:pt x="3678" y="1247"/>
                    <a:pt x="3891" y="1277"/>
                    <a:pt x="4104" y="1277"/>
                  </a:cubicBezTo>
                  <a:cubicBezTo>
                    <a:pt x="3891" y="1216"/>
                    <a:pt x="3709" y="1125"/>
                    <a:pt x="3496" y="1095"/>
                  </a:cubicBezTo>
                  <a:lnTo>
                    <a:pt x="2037" y="639"/>
                  </a:lnTo>
                  <a:lnTo>
                    <a:pt x="608" y="183"/>
                  </a:lnTo>
                  <a:cubicBezTo>
                    <a:pt x="396" y="92"/>
                    <a:pt x="213" y="31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6557254" y="2541068"/>
              <a:ext cx="43878" cy="43878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308" y="1"/>
                  </a:moveTo>
                  <a:cubicBezTo>
                    <a:pt x="1308" y="1"/>
                    <a:pt x="1303" y="11"/>
                    <a:pt x="1290" y="33"/>
                  </a:cubicBezTo>
                  <a:lnTo>
                    <a:pt x="1290" y="33"/>
                  </a:lnTo>
                  <a:cubicBezTo>
                    <a:pt x="1305" y="22"/>
                    <a:pt x="1322" y="11"/>
                    <a:pt x="1338" y="1"/>
                  </a:cubicBezTo>
                  <a:close/>
                  <a:moveTo>
                    <a:pt x="1290" y="33"/>
                  </a:moveTo>
                  <a:lnTo>
                    <a:pt x="1290" y="33"/>
                  </a:lnTo>
                  <a:cubicBezTo>
                    <a:pt x="1075" y="182"/>
                    <a:pt x="943" y="384"/>
                    <a:pt x="943" y="639"/>
                  </a:cubicBezTo>
                  <a:cubicBezTo>
                    <a:pt x="974" y="791"/>
                    <a:pt x="1065" y="913"/>
                    <a:pt x="1186" y="943"/>
                  </a:cubicBezTo>
                  <a:cubicBezTo>
                    <a:pt x="1308" y="1004"/>
                    <a:pt x="1460" y="1034"/>
                    <a:pt x="1612" y="1065"/>
                  </a:cubicBezTo>
                  <a:cubicBezTo>
                    <a:pt x="1764" y="1095"/>
                    <a:pt x="1885" y="1156"/>
                    <a:pt x="2007" y="1247"/>
                  </a:cubicBezTo>
                  <a:cubicBezTo>
                    <a:pt x="2068" y="1368"/>
                    <a:pt x="2098" y="1520"/>
                    <a:pt x="2068" y="1672"/>
                  </a:cubicBezTo>
                  <a:cubicBezTo>
                    <a:pt x="1955" y="1926"/>
                    <a:pt x="1712" y="2101"/>
                    <a:pt x="1410" y="2101"/>
                  </a:cubicBezTo>
                  <a:cubicBezTo>
                    <a:pt x="1387" y="2101"/>
                    <a:pt x="1363" y="2100"/>
                    <a:pt x="1338" y="2098"/>
                  </a:cubicBezTo>
                  <a:cubicBezTo>
                    <a:pt x="1095" y="2068"/>
                    <a:pt x="822" y="1976"/>
                    <a:pt x="578" y="1885"/>
                  </a:cubicBezTo>
                  <a:cubicBezTo>
                    <a:pt x="426" y="1824"/>
                    <a:pt x="274" y="1733"/>
                    <a:pt x="153" y="1612"/>
                  </a:cubicBezTo>
                  <a:cubicBezTo>
                    <a:pt x="62" y="1520"/>
                    <a:pt x="1" y="1490"/>
                    <a:pt x="1" y="1490"/>
                  </a:cubicBezTo>
                  <a:lnTo>
                    <a:pt x="1" y="1490"/>
                  </a:lnTo>
                  <a:cubicBezTo>
                    <a:pt x="31" y="1551"/>
                    <a:pt x="62" y="1612"/>
                    <a:pt x="122" y="1642"/>
                  </a:cubicBezTo>
                  <a:cubicBezTo>
                    <a:pt x="244" y="1764"/>
                    <a:pt x="396" y="1885"/>
                    <a:pt x="548" y="1946"/>
                  </a:cubicBezTo>
                  <a:cubicBezTo>
                    <a:pt x="791" y="2068"/>
                    <a:pt x="1065" y="2159"/>
                    <a:pt x="1308" y="2220"/>
                  </a:cubicBezTo>
                  <a:cubicBezTo>
                    <a:pt x="1490" y="2220"/>
                    <a:pt x="1673" y="2189"/>
                    <a:pt x="1825" y="2128"/>
                  </a:cubicBezTo>
                  <a:cubicBezTo>
                    <a:pt x="1977" y="2037"/>
                    <a:pt x="2098" y="1885"/>
                    <a:pt x="2159" y="1703"/>
                  </a:cubicBezTo>
                  <a:cubicBezTo>
                    <a:pt x="2220" y="1520"/>
                    <a:pt x="2189" y="1338"/>
                    <a:pt x="2068" y="1186"/>
                  </a:cubicBezTo>
                  <a:cubicBezTo>
                    <a:pt x="1946" y="1034"/>
                    <a:pt x="1794" y="973"/>
                    <a:pt x="1612" y="943"/>
                  </a:cubicBezTo>
                  <a:cubicBezTo>
                    <a:pt x="1490" y="943"/>
                    <a:pt x="1338" y="913"/>
                    <a:pt x="1217" y="852"/>
                  </a:cubicBezTo>
                  <a:cubicBezTo>
                    <a:pt x="1126" y="821"/>
                    <a:pt x="1034" y="730"/>
                    <a:pt x="1004" y="639"/>
                  </a:cubicBezTo>
                  <a:cubicBezTo>
                    <a:pt x="1004" y="457"/>
                    <a:pt x="1065" y="274"/>
                    <a:pt x="1186" y="183"/>
                  </a:cubicBezTo>
                  <a:cubicBezTo>
                    <a:pt x="1239" y="112"/>
                    <a:pt x="1272" y="62"/>
                    <a:pt x="1290" y="33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6553064" y="2568109"/>
              <a:ext cx="45677" cy="37593"/>
            </a:xfrm>
            <a:custGeom>
              <a:avLst/>
              <a:gdLst/>
              <a:ahLst/>
              <a:cxnLst/>
              <a:rect l="l" t="t" r="r" b="b"/>
              <a:pathLst>
                <a:path w="2311" h="1902" extrusionOk="0">
                  <a:moveTo>
                    <a:pt x="122" y="0"/>
                  </a:moveTo>
                  <a:cubicBezTo>
                    <a:pt x="122" y="1"/>
                    <a:pt x="91" y="61"/>
                    <a:pt x="61" y="152"/>
                  </a:cubicBezTo>
                  <a:cubicBezTo>
                    <a:pt x="0" y="335"/>
                    <a:pt x="0" y="487"/>
                    <a:pt x="31" y="639"/>
                  </a:cubicBezTo>
                  <a:cubicBezTo>
                    <a:pt x="61" y="912"/>
                    <a:pt x="152" y="1125"/>
                    <a:pt x="274" y="1338"/>
                  </a:cubicBezTo>
                  <a:cubicBezTo>
                    <a:pt x="456" y="1581"/>
                    <a:pt x="730" y="1763"/>
                    <a:pt x="1003" y="1824"/>
                  </a:cubicBezTo>
                  <a:cubicBezTo>
                    <a:pt x="1136" y="1878"/>
                    <a:pt x="1270" y="1902"/>
                    <a:pt x="1403" y="1902"/>
                  </a:cubicBezTo>
                  <a:cubicBezTo>
                    <a:pt x="1574" y="1902"/>
                    <a:pt x="1744" y="1862"/>
                    <a:pt x="1915" y="1794"/>
                  </a:cubicBezTo>
                  <a:cubicBezTo>
                    <a:pt x="2128" y="1672"/>
                    <a:pt x="2280" y="1459"/>
                    <a:pt x="2310" y="1186"/>
                  </a:cubicBezTo>
                  <a:cubicBezTo>
                    <a:pt x="2310" y="1034"/>
                    <a:pt x="2249" y="852"/>
                    <a:pt x="2128" y="760"/>
                  </a:cubicBezTo>
                  <a:cubicBezTo>
                    <a:pt x="2006" y="669"/>
                    <a:pt x="1946" y="669"/>
                    <a:pt x="1945" y="669"/>
                  </a:cubicBezTo>
                  <a:lnTo>
                    <a:pt x="1945" y="669"/>
                  </a:lnTo>
                  <a:cubicBezTo>
                    <a:pt x="1945" y="700"/>
                    <a:pt x="2006" y="700"/>
                    <a:pt x="2097" y="791"/>
                  </a:cubicBezTo>
                  <a:cubicBezTo>
                    <a:pt x="2219" y="882"/>
                    <a:pt x="2249" y="1034"/>
                    <a:pt x="2249" y="1186"/>
                  </a:cubicBezTo>
                  <a:cubicBezTo>
                    <a:pt x="2219" y="1399"/>
                    <a:pt x="2067" y="1581"/>
                    <a:pt x="1854" y="1672"/>
                  </a:cubicBezTo>
                  <a:cubicBezTo>
                    <a:pt x="1724" y="1737"/>
                    <a:pt x="1585" y="1768"/>
                    <a:pt x="1442" y="1768"/>
                  </a:cubicBezTo>
                  <a:cubicBezTo>
                    <a:pt x="1318" y="1768"/>
                    <a:pt x="1191" y="1745"/>
                    <a:pt x="1064" y="1703"/>
                  </a:cubicBezTo>
                  <a:cubicBezTo>
                    <a:pt x="790" y="1642"/>
                    <a:pt x="578" y="1490"/>
                    <a:pt x="395" y="1247"/>
                  </a:cubicBezTo>
                  <a:cubicBezTo>
                    <a:pt x="243" y="1064"/>
                    <a:pt x="152" y="852"/>
                    <a:pt x="122" y="639"/>
                  </a:cubicBezTo>
                  <a:cubicBezTo>
                    <a:pt x="91" y="426"/>
                    <a:pt x="91" y="213"/>
                    <a:pt x="12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6628750" y="2515233"/>
              <a:ext cx="33067" cy="37356"/>
            </a:xfrm>
            <a:custGeom>
              <a:avLst/>
              <a:gdLst/>
              <a:ahLst/>
              <a:cxnLst/>
              <a:rect l="l" t="t" r="r" b="b"/>
              <a:pathLst>
                <a:path w="1673" h="1890" extrusionOk="0">
                  <a:moveTo>
                    <a:pt x="1" y="1"/>
                  </a:moveTo>
                  <a:cubicBezTo>
                    <a:pt x="275" y="426"/>
                    <a:pt x="639" y="791"/>
                    <a:pt x="1095" y="1004"/>
                  </a:cubicBezTo>
                  <a:cubicBezTo>
                    <a:pt x="1175" y="1063"/>
                    <a:pt x="1254" y="1110"/>
                    <a:pt x="1334" y="1152"/>
                  </a:cubicBezTo>
                  <a:lnTo>
                    <a:pt x="1334" y="1152"/>
                  </a:lnTo>
                  <a:cubicBezTo>
                    <a:pt x="1144" y="1253"/>
                    <a:pt x="982" y="1412"/>
                    <a:pt x="882" y="1612"/>
                  </a:cubicBezTo>
                  <a:cubicBezTo>
                    <a:pt x="822" y="1703"/>
                    <a:pt x="791" y="1794"/>
                    <a:pt x="791" y="1885"/>
                  </a:cubicBezTo>
                  <a:cubicBezTo>
                    <a:pt x="794" y="1888"/>
                    <a:pt x="798" y="1890"/>
                    <a:pt x="801" y="1890"/>
                  </a:cubicBezTo>
                  <a:cubicBezTo>
                    <a:pt x="829" y="1890"/>
                    <a:pt x="865" y="1778"/>
                    <a:pt x="974" y="1642"/>
                  </a:cubicBezTo>
                  <a:cubicBezTo>
                    <a:pt x="1126" y="1460"/>
                    <a:pt x="1308" y="1308"/>
                    <a:pt x="1521" y="1216"/>
                  </a:cubicBezTo>
                  <a:lnTo>
                    <a:pt x="1673" y="1156"/>
                  </a:lnTo>
                  <a:lnTo>
                    <a:pt x="1521" y="1095"/>
                  </a:lnTo>
                  <a:cubicBezTo>
                    <a:pt x="1399" y="1034"/>
                    <a:pt x="1278" y="973"/>
                    <a:pt x="1156" y="913"/>
                  </a:cubicBezTo>
                  <a:cubicBezTo>
                    <a:pt x="730" y="639"/>
                    <a:pt x="366" y="335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6541638" y="2521855"/>
              <a:ext cx="5989" cy="19291"/>
            </a:xfrm>
            <a:custGeom>
              <a:avLst/>
              <a:gdLst/>
              <a:ahLst/>
              <a:cxnLst/>
              <a:rect l="l" t="t" r="r" b="b"/>
              <a:pathLst>
                <a:path w="303" h="976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0"/>
                    <a:pt x="92" y="213"/>
                    <a:pt x="122" y="486"/>
                  </a:cubicBezTo>
                  <a:cubicBezTo>
                    <a:pt x="183" y="760"/>
                    <a:pt x="92" y="942"/>
                    <a:pt x="122" y="973"/>
                  </a:cubicBezTo>
                  <a:cubicBezTo>
                    <a:pt x="124" y="974"/>
                    <a:pt x="126" y="975"/>
                    <a:pt x="129" y="975"/>
                  </a:cubicBezTo>
                  <a:cubicBezTo>
                    <a:pt x="169" y="975"/>
                    <a:pt x="303" y="744"/>
                    <a:pt x="274" y="486"/>
                  </a:cubicBezTo>
                  <a:cubicBezTo>
                    <a:pt x="244" y="182"/>
                    <a:pt x="61" y="0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6789177" y="2301951"/>
              <a:ext cx="949234" cy="793624"/>
            </a:xfrm>
            <a:custGeom>
              <a:avLst/>
              <a:gdLst/>
              <a:ahLst/>
              <a:cxnLst/>
              <a:rect l="l" t="t" r="r" b="b"/>
              <a:pathLst>
                <a:path w="48026" h="40153" extrusionOk="0">
                  <a:moveTo>
                    <a:pt x="32919" y="0"/>
                  </a:moveTo>
                  <a:lnTo>
                    <a:pt x="31247" y="1824"/>
                  </a:lnTo>
                  <a:lnTo>
                    <a:pt x="22190" y="4438"/>
                  </a:lnTo>
                  <a:lnTo>
                    <a:pt x="10214" y="10031"/>
                  </a:lnTo>
                  <a:lnTo>
                    <a:pt x="2098" y="9392"/>
                  </a:lnTo>
                  <a:lnTo>
                    <a:pt x="1" y="16475"/>
                  </a:lnTo>
                  <a:lnTo>
                    <a:pt x="11551" y="18815"/>
                  </a:lnTo>
                  <a:lnTo>
                    <a:pt x="22281" y="16353"/>
                  </a:lnTo>
                  <a:lnTo>
                    <a:pt x="22281" y="16353"/>
                  </a:lnTo>
                  <a:cubicBezTo>
                    <a:pt x="22281" y="16353"/>
                    <a:pt x="21734" y="36049"/>
                    <a:pt x="21734" y="36232"/>
                  </a:cubicBezTo>
                  <a:cubicBezTo>
                    <a:pt x="21734" y="36414"/>
                    <a:pt x="20852" y="36718"/>
                    <a:pt x="20913" y="38147"/>
                  </a:cubicBezTo>
                  <a:lnTo>
                    <a:pt x="21673" y="39849"/>
                  </a:lnTo>
                  <a:lnTo>
                    <a:pt x="45229" y="40153"/>
                  </a:lnTo>
                  <a:lnTo>
                    <a:pt x="45868" y="21034"/>
                  </a:lnTo>
                  <a:lnTo>
                    <a:pt x="48026" y="6201"/>
                  </a:lnTo>
                  <a:lnTo>
                    <a:pt x="43102" y="3161"/>
                  </a:lnTo>
                  <a:lnTo>
                    <a:pt x="41339" y="791"/>
                  </a:lnTo>
                  <a:lnTo>
                    <a:pt x="34561" y="7933"/>
                  </a:lnTo>
                  <a:lnTo>
                    <a:pt x="32858" y="1824"/>
                  </a:lnTo>
                  <a:lnTo>
                    <a:pt x="3291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7409831" y="2341603"/>
              <a:ext cx="43878" cy="127385"/>
            </a:xfrm>
            <a:custGeom>
              <a:avLst/>
              <a:gdLst/>
              <a:ahLst/>
              <a:cxnLst/>
              <a:rect l="l" t="t" r="r" b="b"/>
              <a:pathLst>
                <a:path w="2220" h="6445" extrusionOk="0">
                  <a:moveTo>
                    <a:pt x="0" y="0"/>
                  </a:moveTo>
                  <a:cubicBezTo>
                    <a:pt x="0" y="456"/>
                    <a:pt x="61" y="882"/>
                    <a:pt x="122" y="1338"/>
                  </a:cubicBezTo>
                  <a:cubicBezTo>
                    <a:pt x="244" y="2158"/>
                    <a:pt x="456" y="3283"/>
                    <a:pt x="730" y="4499"/>
                  </a:cubicBezTo>
                  <a:cubicBezTo>
                    <a:pt x="851" y="5107"/>
                    <a:pt x="1034" y="5684"/>
                    <a:pt x="1247" y="6262"/>
                  </a:cubicBezTo>
                  <a:lnTo>
                    <a:pt x="1338" y="6444"/>
                  </a:lnTo>
                  <a:lnTo>
                    <a:pt x="1429" y="6262"/>
                  </a:lnTo>
                  <a:cubicBezTo>
                    <a:pt x="1551" y="5897"/>
                    <a:pt x="1611" y="5502"/>
                    <a:pt x="1581" y="5107"/>
                  </a:cubicBezTo>
                  <a:cubicBezTo>
                    <a:pt x="1581" y="4833"/>
                    <a:pt x="1642" y="4560"/>
                    <a:pt x="1733" y="4286"/>
                  </a:cubicBezTo>
                  <a:cubicBezTo>
                    <a:pt x="1824" y="4043"/>
                    <a:pt x="2007" y="3861"/>
                    <a:pt x="2219" y="3739"/>
                  </a:cubicBezTo>
                  <a:cubicBezTo>
                    <a:pt x="2159" y="3739"/>
                    <a:pt x="2067" y="3769"/>
                    <a:pt x="2007" y="3830"/>
                  </a:cubicBezTo>
                  <a:cubicBezTo>
                    <a:pt x="1855" y="3921"/>
                    <a:pt x="1703" y="4073"/>
                    <a:pt x="1642" y="4256"/>
                  </a:cubicBezTo>
                  <a:cubicBezTo>
                    <a:pt x="1520" y="4529"/>
                    <a:pt x="1429" y="4803"/>
                    <a:pt x="1429" y="5107"/>
                  </a:cubicBezTo>
                  <a:cubicBezTo>
                    <a:pt x="1429" y="5377"/>
                    <a:pt x="1396" y="5647"/>
                    <a:pt x="1329" y="5905"/>
                  </a:cubicBezTo>
                  <a:lnTo>
                    <a:pt x="1329" y="5905"/>
                  </a:lnTo>
                  <a:cubicBezTo>
                    <a:pt x="1159" y="5438"/>
                    <a:pt x="1014" y="4953"/>
                    <a:pt x="912" y="4468"/>
                  </a:cubicBezTo>
                  <a:cubicBezTo>
                    <a:pt x="669" y="3253"/>
                    <a:pt x="426" y="2128"/>
                    <a:pt x="274" y="1307"/>
                  </a:cubicBezTo>
                  <a:cubicBezTo>
                    <a:pt x="213" y="851"/>
                    <a:pt x="122" y="42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7511372" y="2356013"/>
              <a:ext cx="114756" cy="114163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5806" y="1"/>
                  </a:moveTo>
                  <a:cubicBezTo>
                    <a:pt x="5806" y="1"/>
                    <a:pt x="5684" y="92"/>
                    <a:pt x="5502" y="274"/>
                  </a:cubicBezTo>
                  <a:cubicBezTo>
                    <a:pt x="5350" y="487"/>
                    <a:pt x="5076" y="761"/>
                    <a:pt x="4772" y="1095"/>
                  </a:cubicBezTo>
                  <a:cubicBezTo>
                    <a:pt x="4164" y="1794"/>
                    <a:pt x="3344" y="2767"/>
                    <a:pt x="2432" y="3831"/>
                  </a:cubicBezTo>
                  <a:lnTo>
                    <a:pt x="1113" y="5402"/>
                  </a:lnTo>
                  <a:lnTo>
                    <a:pt x="1113" y="5402"/>
                  </a:lnTo>
                  <a:cubicBezTo>
                    <a:pt x="915" y="4651"/>
                    <a:pt x="722" y="4011"/>
                    <a:pt x="608" y="3557"/>
                  </a:cubicBezTo>
                  <a:cubicBezTo>
                    <a:pt x="578" y="3466"/>
                    <a:pt x="517" y="3344"/>
                    <a:pt x="426" y="3253"/>
                  </a:cubicBezTo>
                  <a:cubicBezTo>
                    <a:pt x="365" y="3192"/>
                    <a:pt x="274" y="3162"/>
                    <a:pt x="183" y="3162"/>
                  </a:cubicBezTo>
                  <a:cubicBezTo>
                    <a:pt x="31" y="3162"/>
                    <a:pt x="0" y="3253"/>
                    <a:pt x="0" y="3253"/>
                  </a:cubicBezTo>
                  <a:cubicBezTo>
                    <a:pt x="22" y="3232"/>
                    <a:pt x="74" y="3210"/>
                    <a:pt x="124" y="3210"/>
                  </a:cubicBezTo>
                  <a:cubicBezTo>
                    <a:pt x="144" y="3210"/>
                    <a:pt x="165" y="3214"/>
                    <a:pt x="183" y="3223"/>
                  </a:cubicBezTo>
                  <a:cubicBezTo>
                    <a:pt x="304" y="3223"/>
                    <a:pt x="456" y="3344"/>
                    <a:pt x="487" y="3588"/>
                  </a:cubicBezTo>
                  <a:cubicBezTo>
                    <a:pt x="608" y="4074"/>
                    <a:pt x="760" y="4773"/>
                    <a:pt x="973" y="5594"/>
                  </a:cubicBezTo>
                  <a:lnTo>
                    <a:pt x="1003" y="5776"/>
                  </a:lnTo>
                  <a:lnTo>
                    <a:pt x="1125" y="5654"/>
                  </a:lnTo>
                  <a:lnTo>
                    <a:pt x="2584" y="3952"/>
                  </a:lnTo>
                  <a:cubicBezTo>
                    <a:pt x="3496" y="2888"/>
                    <a:pt x="4316" y="1916"/>
                    <a:pt x="4894" y="1186"/>
                  </a:cubicBezTo>
                  <a:cubicBezTo>
                    <a:pt x="5198" y="822"/>
                    <a:pt x="5411" y="548"/>
                    <a:pt x="5563" y="335"/>
                  </a:cubicBezTo>
                  <a:cubicBezTo>
                    <a:pt x="5654" y="244"/>
                    <a:pt x="5745" y="122"/>
                    <a:pt x="5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7427245" y="2484002"/>
              <a:ext cx="37870" cy="494441"/>
            </a:xfrm>
            <a:custGeom>
              <a:avLst/>
              <a:gdLst/>
              <a:ahLst/>
              <a:cxnLst/>
              <a:rect l="l" t="t" r="r" b="b"/>
              <a:pathLst>
                <a:path w="1916" h="25016" extrusionOk="0">
                  <a:moveTo>
                    <a:pt x="1885" y="0"/>
                  </a:moveTo>
                  <a:cubicBezTo>
                    <a:pt x="1855" y="91"/>
                    <a:pt x="1855" y="182"/>
                    <a:pt x="1825" y="274"/>
                  </a:cubicBezTo>
                  <a:lnTo>
                    <a:pt x="1703" y="973"/>
                  </a:lnTo>
                  <a:cubicBezTo>
                    <a:pt x="1612" y="1611"/>
                    <a:pt x="1490" y="2493"/>
                    <a:pt x="1338" y="3648"/>
                  </a:cubicBezTo>
                  <a:cubicBezTo>
                    <a:pt x="1034" y="5897"/>
                    <a:pt x="639" y="8997"/>
                    <a:pt x="396" y="12462"/>
                  </a:cubicBezTo>
                  <a:cubicBezTo>
                    <a:pt x="153" y="15927"/>
                    <a:pt x="31" y="19058"/>
                    <a:pt x="31" y="21338"/>
                  </a:cubicBezTo>
                  <a:lnTo>
                    <a:pt x="31" y="24013"/>
                  </a:lnTo>
                  <a:lnTo>
                    <a:pt x="31" y="24742"/>
                  </a:lnTo>
                  <a:cubicBezTo>
                    <a:pt x="1" y="24833"/>
                    <a:pt x="31" y="24924"/>
                    <a:pt x="31" y="25016"/>
                  </a:cubicBezTo>
                  <a:cubicBezTo>
                    <a:pt x="62" y="24924"/>
                    <a:pt x="62" y="24833"/>
                    <a:pt x="62" y="24742"/>
                  </a:cubicBezTo>
                  <a:cubicBezTo>
                    <a:pt x="92" y="24560"/>
                    <a:pt x="92" y="24317"/>
                    <a:pt x="92" y="24013"/>
                  </a:cubicBezTo>
                  <a:cubicBezTo>
                    <a:pt x="92" y="23344"/>
                    <a:pt x="122" y="22432"/>
                    <a:pt x="153" y="21307"/>
                  </a:cubicBezTo>
                  <a:cubicBezTo>
                    <a:pt x="214" y="19058"/>
                    <a:pt x="335" y="15927"/>
                    <a:pt x="609" y="12462"/>
                  </a:cubicBezTo>
                  <a:cubicBezTo>
                    <a:pt x="852" y="9028"/>
                    <a:pt x="1186" y="5897"/>
                    <a:pt x="1460" y="3648"/>
                  </a:cubicBezTo>
                  <a:cubicBezTo>
                    <a:pt x="1612" y="2553"/>
                    <a:pt x="1733" y="1641"/>
                    <a:pt x="1794" y="1003"/>
                  </a:cubicBezTo>
                  <a:cubicBezTo>
                    <a:pt x="1855" y="699"/>
                    <a:pt x="1885" y="456"/>
                    <a:pt x="1885" y="274"/>
                  </a:cubicBezTo>
                  <a:cubicBezTo>
                    <a:pt x="1916" y="182"/>
                    <a:pt x="1916" y="91"/>
                    <a:pt x="1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7385794" y="3002501"/>
              <a:ext cx="6028" cy="66707"/>
            </a:xfrm>
            <a:custGeom>
              <a:avLst/>
              <a:gdLst/>
              <a:ahLst/>
              <a:cxnLst/>
              <a:rect l="l" t="t" r="r" b="b"/>
              <a:pathLst>
                <a:path w="305" h="3375" extrusionOk="0">
                  <a:moveTo>
                    <a:pt x="244" y="0"/>
                  </a:moveTo>
                  <a:cubicBezTo>
                    <a:pt x="92" y="548"/>
                    <a:pt x="31" y="1125"/>
                    <a:pt x="31" y="1703"/>
                  </a:cubicBezTo>
                  <a:cubicBezTo>
                    <a:pt x="1" y="2250"/>
                    <a:pt x="61" y="2827"/>
                    <a:pt x="213" y="3374"/>
                  </a:cubicBezTo>
                  <a:cubicBezTo>
                    <a:pt x="305" y="3374"/>
                    <a:pt x="213" y="2614"/>
                    <a:pt x="244" y="1703"/>
                  </a:cubicBezTo>
                  <a:cubicBezTo>
                    <a:pt x="305" y="1125"/>
                    <a:pt x="305" y="548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7261422" y="2959845"/>
              <a:ext cx="319640" cy="57081"/>
            </a:xfrm>
            <a:custGeom>
              <a:avLst/>
              <a:gdLst/>
              <a:ahLst/>
              <a:cxnLst/>
              <a:rect l="l" t="t" r="r" b="b"/>
              <a:pathLst>
                <a:path w="16172" h="2888" extrusionOk="0">
                  <a:moveTo>
                    <a:pt x="16171" y="0"/>
                  </a:moveTo>
                  <a:lnTo>
                    <a:pt x="16171" y="0"/>
                  </a:lnTo>
                  <a:cubicBezTo>
                    <a:pt x="15958" y="61"/>
                    <a:pt x="15746" y="92"/>
                    <a:pt x="15533" y="183"/>
                  </a:cubicBezTo>
                  <a:lnTo>
                    <a:pt x="13831" y="639"/>
                  </a:lnTo>
                  <a:cubicBezTo>
                    <a:pt x="12402" y="1034"/>
                    <a:pt x="10396" y="1520"/>
                    <a:pt x="8147" y="1915"/>
                  </a:cubicBezTo>
                  <a:cubicBezTo>
                    <a:pt x="5928" y="2280"/>
                    <a:pt x="3861" y="2523"/>
                    <a:pt x="2402" y="2675"/>
                  </a:cubicBezTo>
                  <a:lnTo>
                    <a:pt x="639" y="2827"/>
                  </a:lnTo>
                  <a:cubicBezTo>
                    <a:pt x="426" y="2827"/>
                    <a:pt x="213" y="2858"/>
                    <a:pt x="1" y="2888"/>
                  </a:cubicBezTo>
                  <a:lnTo>
                    <a:pt x="639" y="2888"/>
                  </a:lnTo>
                  <a:cubicBezTo>
                    <a:pt x="1065" y="2888"/>
                    <a:pt x="1672" y="2858"/>
                    <a:pt x="2402" y="2797"/>
                  </a:cubicBezTo>
                  <a:cubicBezTo>
                    <a:pt x="4347" y="2645"/>
                    <a:pt x="6262" y="2402"/>
                    <a:pt x="8208" y="2067"/>
                  </a:cubicBezTo>
                  <a:cubicBezTo>
                    <a:pt x="10092" y="1733"/>
                    <a:pt x="12007" y="1307"/>
                    <a:pt x="13861" y="760"/>
                  </a:cubicBezTo>
                  <a:cubicBezTo>
                    <a:pt x="14591" y="548"/>
                    <a:pt x="15168" y="365"/>
                    <a:pt x="15563" y="244"/>
                  </a:cubicBezTo>
                  <a:cubicBezTo>
                    <a:pt x="15776" y="183"/>
                    <a:pt x="15958" y="92"/>
                    <a:pt x="16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7225368" y="2459966"/>
              <a:ext cx="4842" cy="246924"/>
            </a:xfrm>
            <a:custGeom>
              <a:avLst/>
              <a:gdLst/>
              <a:ahLst/>
              <a:cxnLst/>
              <a:rect l="l" t="t" r="r" b="b"/>
              <a:pathLst>
                <a:path w="245" h="12493" extrusionOk="0">
                  <a:moveTo>
                    <a:pt x="153" y="0"/>
                  </a:moveTo>
                  <a:cubicBezTo>
                    <a:pt x="92" y="0"/>
                    <a:pt x="31" y="2797"/>
                    <a:pt x="31" y="6262"/>
                  </a:cubicBezTo>
                  <a:cubicBezTo>
                    <a:pt x="1" y="9696"/>
                    <a:pt x="31" y="12493"/>
                    <a:pt x="92" y="12493"/>
                  </a:cubicBezTo>
                  <a:cubicBezTo>
                    <a:pt x="153" y="12493"/>
                    <a:pt x="214" y="9696"/>
                    <a:pt x="214" y="6262"/>
                  </a:cubicBezTo>
                  <a:cubicBezTo>
                    <a:pt x="244" y="2797"/>
                    <a:pt x="214" y="31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7677788" y="2419108"/>
              <a:ext cx="209687" cy="673473"/>
            </a:xfrm>
            <a:custGeom>
              <a:avLst/>
              <a:gdLst/>
              <a:ahLst/>
              <a:cxnLst/>
              <a:rect l="l" t="t" r="r" b="b"/>
              <a:pathLst>
                <a:path w="10609" h="34074" extrusionOk="0">
                  <a:moveTo>
                    <a:pt x="2645" y="0"/>
                  </a:moveTo>
                  <a:lnTo>
                    <a:pt x="518" y="14165"/>
                  </a:lnTo>
                  <a:lnTo>
                    <a:pt x="3071" y="21642"/>
                  </a:lnTo>
                  <a:lnTo>
                    <a:pt x="1" y="30426"/>
                  </a:lnTo>
                  <a:lnTo>
                    <a:pt x="6141" y="34074"/>
                  </a:lnTo>
                  <a:lnTo>
                    <a:pt x="9940" y="24682"/>
                  </a:lnTo>
                  <a:cubicBezTo>
                    <a:pt x="10518" y="23283"/>
                    <a:pt x="10609" y="21733"/>
                    <a:pt x="10183" y="20274"/>
                  </a:cubicBezTo>
                  <a:cubicBezTo>
                    <a:pt x="8876" y="15563"/>
                    <a:pt x="5958" y="5107"/>
                    <a:pt x="5806" y="3982"/>
                  </a:cubicBezTo>
                  <a:cubicBezTo>
                    <a:pt x="5594" y="2554"/>
                    <a:pt x="2645" y="0"/>
                    <a:pt x="264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7629735" y="2433518"/>
              <a:ext cx="169426" cy="659064"/>
            </a:xfrm>
            <a:custGeom>
              <a:avLst/>
              <a:gdLst/>
              <a:ahLst/>
              <a:cxnLst/>
              <a:rect l="l" t="t" r="r" b="b"/>
              <a:pathLst>
                <a:path w="8572" h="33345" extrusionOk="0">
                  <a:moveTo>
                    <a:pt x="3101" y="1"/>
                  </a:moveTo>
                  <a:lnTo>
                    <a:pt x="3101" y="1"/>
                  </a:lnTo>
                  <a:cubicBezTo>
                    <a:pt x="3009" y="31"/>
                    <a:pt x="2949" y="62"/>
                    <a:pt x="2888" y="122"/>
                  </a:cubicBezTo>
                  <a:cubicBezTo>
                    <a:pt x="2705" y="244"/>
                    <a:pt x="2523" y="396"/>
                    <a:pt x="2371" y="548"/>
                  </a:cubicBezTo>
                  <a:cubicBezTo>
                    <a:pt x="1733" y="1095"/>
                    <a:pt x="1186" y="1794"/>
                    <a:pt x="791" y="2554"/>
                  </a:cubicBezTo>
                  <a:cubicBezTo>
                    <a:pt x="487" y="3071"/>
                    <a:pt x="274" y="3648"/>
                    <a:pt x="152" y="4256"/>
                  </a:cubicBezTo>
                  <a:cubicBezTo>
                    <a:pt x="31" y="4955"/>
                    <a:pt x="0" y="5654"/>
                    <a:pt x="91" y="6384"/>
                  </a:cubicBezTo>
                  <a:cubicBezTo>
                    <a:pt x="274" y="7873"/>
                    <a:pt x="973" y="9454"/>
                    <a:pt x="1733" y="11095"/>
                  </a:cubicBezTo>
                  <a:cubicBezTo>
                    <a:pt x="2523" y="13193"/>
                    <a:pt x="3374" y="15503"/>
                    <a:pt x="4286" y="17934"/>
                  </a:cubicBezTo>
                  <a:cubicBezTo>
                    <a:pt x="4647" y="18957"/>
                    <a:pt x="5038" y="19950"/>
                    <a:pt x="5370" y="20913"/>
                  </a:cubicBezTo>
                  <a:lnTo>
                    <a:pt x="5370" y="20913"/>
                  </a:lnTo>
                  <a:cubicBezTo>
                    <a:pt x="4249" y="24214"/>
                    <a:pt x="3219" y="27212"/>
                    <a:pt x="2341" y="29667"/>
                  </a:cubicBezTo>
                  <a:lnTo>
                    <a:pt x="2341" y="29728"/>
                  </a:lnTo>
                  <a:lnTo>
                    <a:pt x="2401" y="29758"/>
                  </a:lnTo>
                  <a:lnTo>
                    <a:pt x="6900" y="32372"/>
                  </a:lnTo>
                  <a:lnTo>
                    <a:pt x="8146" y="33102"/>
                  </a:lnTo>
                  <a:lnTo>
                    <a:pt x="8450" y="33284"/>
                  </a:lnTo>
                  <a:cubicBezTo>
                    <a:pt x="8506" y="33312"/>
                    <a:pt x="8536" y="33314"/>
                    <a:pt x="8564" y="33337"/>
                  </a:cubicBezTo>
                  <a:lnTo>
                    <a:pt x="8564" y="33337"/>
                  </a:lnTo>
                  <a:cubicBezTo>
                    <a:pt x="8549" y="33325"/>
                    <a:pt x="8515" y="33297"/>
                    <a:pt x="8450" y="33254"/>
                  </a:cubicBezTo>
                  <a:lnTo>
                    <a:pt x="8146" y="33041"/>
                  </a:lnTo>
                  <a:lnTo>
                    <a:pt x="6900" y="32281"/>
                  </a:lnTo>
                  <a:lnTo>
                    <a:pt x="2513" y="29667"/>
                  </a:lnTo>
                  <a:lnTo>
                    <a:pt x="2513" y="29667"/>
                  </a:lnTo>
                  <a:cubicBezTo>
                    <a:pt x="3361" y="27186"/>
                    <a:pt x="4417" y="24199"/>
                    <a:pt x="5593" y="20913"/>
                  </a:cubicBezTo>
                  <a:lnTo>
                    <a:pt x="5593" y="20883"/>
                  </a:lnTo>
                  <a:lnTo>
                    <a:pt x="5593" y="20852"/>
                  </a:lnTo>
                  <a:cubicBezTo>
                    <a:pt x="5228" y="19880"/>
                    <a:pt x="4833" y="18877"/>
                    <a:pt x="4468" y="17843"/>
                  </a:cubicBezTo>
                  <a:lnTo>
                    <a:pt x="1915" y="11004"/>
                  </a:lnTo>
                  <a:cubicBezTo>
                    <a:pt x="1125" y="9393"/>
                    <a:pt x="456" y="7843"/>
                    <a:pt x="243" y="6354"/>
                  </a:cubicBezTo>
                  <a:cubicBezTo>
                    <a:pt x="152" y="5654"/>
                    <a:pt x="183" y="4955"/>
                    <a:pt x="304" y="4287"/>
                  </a:cubicBezTo>
                  <a:cubicBezTo>
                    <a:pt x="395" y="3679"/>
                    <a:pt x="608" y="3132"/>
                    <a:pt x="882" y="2584"/>
                  </a:cubicBezTo>
                  <a:cubicBezTo>
                    <a:pt x="1277" y="1855"/>
                    <a:pt x="1794" y="1156"/>
                    <a:pt x="2401" y="578"/>
                  </a:cubicBezTo>
                  <a:cubicBezTo>
                    <a:pt x="2614" y="396"/>
                    <a:pt x="2797" y="244"/>
                    <a:pt x="2918" y="153"/>
                  </a:cubicBezTo>
                  <a:cubicBezTo>
                    <a:pt x="2979" y="92"/>
                    <a:pt x="3040" y="62"/>
                    <a:pt x="3101" y="1"/>
                  </a:cubicBezTo>
                  <a:close/>
                  <a:moveTo>
                    <a:pt x="8564" y="33337"/>
                  </a:moveTo>
                  <a:cubicBezTo>
                    <a:pt x="8569" y="33342"/>
                    <a:pt x="8572" y="33345"/>
                    <a:pt x="8572" y="33345"/>
                  </a:cubicBezTo>
                  <a:lnTo>
                    <a:pt x="8572" y="33345"/>
                  </a:lnTo>
                  <a:cubicBezTo>
                    <a:pt x="8569" y="33342"/>
                    <a:pt x="8566" y="33340"/>
                    <a:pt x="8564" y="333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7486130" y="2419108"/>
              <a:ext cx="87737" cy="78981"/>
            </a:xfrm>
            <a:custGeom>
              <a:avLst/>
              <a:gdLst/>
              <a:ahLst/>
              <a:cxnLst/>
              <a:rect l="l" t="t" r="r" b="b"/>
              <a:pathLst>
                <a:path w="4439" h="3996" extrusionOk="0">
                  <a:moveTo>
                    <a:pt x="4438" y="0"/>
                  </a:moveTo>
                  <a:cubicBezTo>
                    <a:pt x="4438" y="1"/>
                    <a:pt x="4438" y="1"/>
                    <a:pt x="4438" y="2"/>
                  </a:cubicBezTo>
                  <a:lnTo>
                    <a:pt x="4438" y="2"/>
                  </a:lnTo>
                  <a:cubicBezTo>
                    <a:pt x="4438" y="1"/>
                    <a:pt x="4438" y="1"/>
                    <a:pt x="4438" y="0"/>
                  </a:cubicBezTo>
                  <a:close/>
                  <a:moveTo>
                    <a:pt x="4438" y="2"/>
                  </a:moveTo>
                  <a:cubicBezTo>
                    <a:pt x="4398" y="76"/>
                    <a:pt x="2311" y="2432"/>
                    <a:pt x="2311" y="2432"/>
                  </a:cubicBezTo>
                  <a:cubicBezTo>
                    <a:pt x="2250" y="1824"/>
                    <a:pt x="2068" y="1216"/>
                    <a:pt x="1855" y="669"/>
                  </a:cubicBezTo>
                  <a:cubicBezTo>
                    <a:pt x="1764" y="487"/>
                    <a:pt x="1703" y="183"/>
                    <a:pt x="1520" y="92"/>
                  </a:cubicBezTo>
                  <a:cubicBezTo>
                    <a:pt x="1487" y="77"/>
                    <a:pt x="1453" y="70"/>
                    <a:pt x="1417" y="70"/>
                  </a:cubicBezTo>
                  <a:cubicBezTo>
                    <a:pt x="1154" y="70"/>
                    <a:pt x="830" y="425"/>
                    <a:pt x="669" y="639"/>
                  </a:cubicBezTo>
                  <a:cubicBezTo>
                    <a:pt x="457" y="882"/>
                    <a:pt x="244" y="1125"/>
                    <a:pt x="1" y="1338"/>
                  </a:cubicBezTo>
                  <a:lnTo>
                    <a:pt x="31" y="1368"/>
                  </a:lnTo>
                  <a:cubicBezTo>
                    <a:pt x="457" y="1368"/>
                    <a:pt x="821" y="1642"/>
                    <a:pt x="943" y="2037"/>
                  </a:cubicBezTo>
                  <a:cubicBezTo>
                    <a:pt x="1004" y="2462"/>
                    <a:pt x="943" y="2888"/>
                    <a:pt x="1065" y="3283"/>
                  </a:cubicBezTo>
                  <a:cubicBezTo>
                    <a:pt x="1147" y="3639"/>
                    <a:pt x="1476" y="3995"/>
                    <a:pt x="1829" y="3995"/>
                  </a:cubicBezTo>
                  <a:cubicBezTo>
                    <a:pt x="1868" y="3995"/>
                    <a:pt x="1907" y="3991"/>
                    <a:pt x="1946" y="3982"/>
                  </a:cubicBezTo>
                  <a:cubicBezTo>
                    <a:pt x="2189" y="3921"/>
                    <a:pt x="2402" y="3739"/>
                    <a:pt x="2524" y="3526"/>
                  </a:cubicBezTo>
                  <a:cubicBezTo>
                    <a:pt x="3313" y="2463"/>
                    <a:pt x="3952" y="1278"/>
                    <a:pt x="4438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7418844" y="2402879"/>
              <a:ext cx="53484" cy="86551"/>
            </a:xfrm>
            <a:custGeom>
              <a:avLst/>
              <a:gdLst/>
              <a:ahLst/>
              <a:cxnLst/>
              <a:rect l="l" t="t" r="r" b="b"/>
              <a:pathLst>
                <a:path w="2706" h="4379" extrusionOk="0">
                  <a:moveTo>
                    <a:pt x="0" y="1"/>
                  </a:moveTo>
                  <a:lnTo>
                    <a:pt x="0" y="31"/>
                  </a:lnTo>
                  <a:cubicBezTo>
                    <a:pt x="31" y="1368"/>
                    <a:pt x="304" y="2675"/>
                    <a:pt x="760" y="3952"/>
                  </a:cubicBezTo>
                  <a:cubicBezTo>
                    <a:pt x="791" y="4074"/>
                    <a:pt x="882" y="4195"/>
                    <a:pt x="973" y="4286"/>
                  </a:cubicBezTo>
                  <a:cubicBezTo>
                    <a:pt x="1032" y="4345"/>
                    <a:pt x="1116" y="4379"/>
                    <a:pt x="1201" y="4379"/>
                  </a:cubicBezTo>
                  <a:cubicBezTo>
                    <a:pt x="1248" y="4379"/>
                    <a:pt x="1295" y="4369"/>
                    <a:pt x="1338" y="4347"/>
                  </a:cubicBezTo>
                  <a:cubicBezTo>
                    <a:pt x="1490" y="4074"/>
                    <a:pt x="1611" y="3800"/>
                    <a:pt x="1733" y="3527"/>
                  </a:cubicBezTo>
                  <a:cubicBezTo>
                    <a:pt x="1915" y="2979"/>
                    <a:pt x="2706" y="2919"/>
                    <a:pt x="2706" y="2919"/>
                  </a:cubicBezTo>
                  <a:cubicBezTo>
                    <a:pt x="2584" y="2311"/>
                    <a:pt x="2402" y="1703"/>
                    <a:pt x="2189" y="1125"/>
                  </a:cubicBezTo>
                  <a:cubicBezTo>
                    <a:pt x="2107" y="934"/>
                    <a:pt x="1952" y="817"/>
                    <a:pt x="1767" y="817"/>
                  </a:cubicBezTo>
                  <a:cubicBezTo>
                    <a:pt x="1746" y="817"/>
                    <a:pt x="1724" y="818"/>
                    <a:pt x="1703" y="821"/>
                  </a:cubicBezTo>
                  <a:cubicBezTo>
                    <a:pt x="1429" y="913"/>
                    <a:pt x="1216" y="1125"/>
                    <a:pt x="1155" y="1429"/>
                  </a:cubicBezTo>
                  <a:cubicBezTo>
                    <a:pt x="1034" y="2402"/>
                    <a:pt x="1064" y="2858"/>
                    <a:pt x="912" y="3192"/>
                  </a:cubicBezTo>
                  <a:cubicBezTo>
                    <a:pt x="547" y="2159"/>
                    <a:pt x="244" y="91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7289669" y="2939782"/>
              <a:ext cx="253545" cy="77775"/>
            </a:xfrm>
            <a:custGeom>
              <a:avLst/>
              <a:gdLst/>
              <a:ahLst/>
              <a:cxnLst/>
              <a:rect l="l" t="t" r="r" b="b"/>
              <a:pathLst>
                <a:path w="12828" h="3935" extrusionOk="0">
                  <a:moveTo>
                    <a:pt x="11543" y="1"/>
                  </a:moveTo>
                  <a:cubicBezTo>
                    <a:pt x="11485" y="1"/>
                    <a:pt x="11427" y="5"/>
                    <a:pt x="11368" y="12"/>
                  </a:cubicBezTo>
                  <a:cubicBezTo>
                    <a:pt x="10912" y="104"/>
                    <a:pt x="10517" y="286"/>
                    <a:pt x="10152" y="559"/>
                  </a:cubicBezTo>
                  <a:cubicBezTo>
                    <a:pt x="9818" y="833"/>
                    <a:pt x="9484" y="1137"/>
                    <a:pt x="9089" y="1350"/>
                  </a:cubicBezTo>
                  <a:cubicBezTo>
                    <a:pt x="8146" y="1927"/>
                    <a:pt x="7022" y="2049"/>
                    <a:pt x="5927" y="2079"/>
                  </a:cubicBezTo>
                  <a:cubicBezTo>
                    <a:pt x="5645" y="2064"/>
                    <a:pt x="5362" y="2056"/>
                    <a:pt x="5080" y="2056"/>
                  </a:cubicBezTo>
                  <a:cubicBezTo>
                    <a:pt x="4270" y="2056"/>
                    <a:pt x="3464" y="2118"/>
                    <a:pt x="2675" y="2231"/>
                  </a:cubicBezTo>
                  <a:cubicBezTo>
                    <a:pt x="1581" y="2444"/>
                    <a:pt x="517" y="2991"/>
                    <a:pt x="0" y="3933"/>
                  </a:cubicBezTo>
                  <a:cubicBezTo>
                    <a:pt x="0" y="3934"/>
                    <a:pt x="4" y="3934"/>
                    <a:pt x="12" y="3934"/>
                  </a:cubicBezTo>
                  <a:cubicBezTo>
                    <a:pt x="385" y="3934"/>
                    <a:pt x="9395" y="3231"/>
                    <a:pt x="12371" y="1654"/>
                  </a:cubicBezTo>
                  <a:cubicBezTo>
                    <a:pt x="12736" y="1380"/>
                    <a:pt x="12827" y="863"/>
                    <a:pt x="12554" y="468"/>
                  </a:cubicBezTo>
                  <a:cubicBezTo>
                    <a:pt x="12315" y="177"/>
                    <a:pt x="11938" y="1"/>
                    <a:pt x="11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7553871" y="3037943"/>
              <a:ext cx="226665" cy="205497"/>
            </a:xfrm>
            <a:custGeom>
              <a:avLst/>
              <a:gdLst/>
              <a:ahLst/>
              <a:cxnLst/>
              <a:rect l="l" t="t" r="r" b="b"/>
              <a:pathLst>
                <a:path w="11468" h="10397" extrusionOk="0">
                  <a:moveTo>
                    <a:pt x="7729" y="1"/>
                  </a:moveTo>
                  <a:lnTo>
                    <a:pt x="6513" y="2372"/>
                  </a:lnTo>
                  <a:cubicBezTo>
                    <a:pt x="6361" y="2706"/>
                    <a:pt x="6027" y="2888"/>
                    <a:pt x="5692" y="2919"/>
                  </a:cubicBezTo>
                  <a:lnTo>
                    <a:pt x="5358" y="2949"/>
                  </a:lnTo>
                  <a:cubicBezTo>
                    <a:pt x="5325" y="2941"/>
                    <a:pt x="5293" y="2937"/>
                    <a:pt x="5260" y="2937"/>
                  </a:cubicBezTo>
                  <a:cubicBezTo>
                    <a:pt x="5171" y="2937"/>
                    <a:pt x="5082" y="2965"/>
                    <a:pt x="4993" y="3010"/>
                  </a:cubicBezTo>
                  <a:cubicBezTo>
                    <a:pt x="4142" y="3405"/>
                    <a:pt x="3352" y="3952"/>
                    <a:pt x="3109" y="3952"/>
                  </a:cubicBezTo>
                  <a:cubicBezTo>
                    <a:pt x="2980" y="3974"/>
                    <a:pt x="2850" y="3984"/>
                    <a:pt x="2721" y="3984"/>
                  </a:cubicBezTo>
                  <a:cubicBezTo>
                    <a:pt x="2486" y="3984"/>
                    <a:pt x="2250" y="3950"/>
                    <a:pt x="2014" y="3891"/>
                  </a:cubicBezTo>
                  <a:cubicBezTo>
                    <a:pt x="1589" y="3800"/>
                    <a:pt x="1133" y="3648"/>
                    <a:pt x="738" y="3466"/>
                  </a:cubicBezTo>
                  <a:cubicBezTo>
                    <a:pt x="654" y="3405"/>
                    <a:pt x="565" y="3379"/>
                    <a:pt x="480" y="3379"/>
                  </a:cubicBezTo>
                  <a:cubicBezTo>
                    <a:pt x="223" y="3379"/>
                    <a:pt x="1" y="3618"/>
                    <a:pt x="69" y="3891"/>
                  </a:cubicBezTo>
                  <a:cubicBezTo>
                    <a:pt x="221" y="4256"/>
                    <a:pt x="1163" y="4894"/>
                    <a:pt x="2501" y="5107"/>
                  </a:cubicBezTo>
                  <a:cubicBezTo>
                    <a:pt x="3595" y="5259"/>
                    <a:pt x="2592" y="5989"/>
                    <a:pt x="1832" y="6505"/>
                  </a:cubicBezTo>
                  <a:cubicBezTo>
                    <a:pt x="2045" y="6931"/>
                    <a:pt x="2288" y="7326"/>
                    <a:pt x="2531" y="7752"/>
                  </a:cubicBezTo>
                  <a:cubicBezTo>
                    <a:pt x="2592" y="7752"/>
                    <a:pt x="2622" y="7782"/>
                    <a:pt x="2622" y="7812"/>
                  </a:cubicBezTo>
                  <a:cubicBezTo>
                    <a:pt x="2653" y="7843"/>
                    <a:pt x="2653" y="7843"/>
                    <a:pt x="2622" y="7873"/>
                  </a:cubicBezTo>
                  <a:cubicBezTo>
                    <a:pt x="3261" y="8907"/>
                    <a:pt x="4081" y="9758"/>
                    <a:pt x="5084" y="10396"/>
                  </a:cubicBezTo>
                  <a:cubicBezTo>
                    <a:pt x="6300" y="9089"/>
                    <a:pt x="7455" y="7721"/>
                    <a:pt x="8519" y="6293"/>
                  </a:cubicBezTo>
                  <a:lnTo>
                    <a:pt x="11468" y="2220"/>
                  </a:lnTo>
                  <a:lnTo>
                    <a:pt x="7729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7587079" y="3159923"/>
              <a:ext cx="82914" cy="92540"/>
            </a:xfrm>
            <a:custGeom>
              <a:avLst/>
              <a:gdLst/>
              <a:ahLst/>
              <a:cxnLst/>
              <a:rect l="l" t="t" r="r" b="b"/>
              <a:pathLst>
                <a:path w="4195" h="4682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304"/>
                    <a:pt x="152" y="608"/>
                    <a:pt x="304" y="882"/>
                  </a:cubicBezTo>
                  <a:cubicBezTo>
                    <a:pt x="638" y="1581"/>
                    <a:pt x="1064" y="2219"/>
                    <a:pt x="1581" y="2797"/>
                  </a:cubicBezTo>
                  <a:cubicBezTo>
                    <a:pt x="2067" y="3374"/>
                    <a:pt x="2675" y="3860"/>
                    <a:pt x="3313" y="4255"/>
                  </a:cubicBezTo>
                  <a:cubicBezTo>
                    <a:pt x="3544" y="4409"/>
                    <a:pt x="3796" y="4541"/>
                    <a:pt x="4052" y="4616"/>
                  </a:cubicBezTo>
                  <a:lnTo>
                    <a:pt x="4052" y="4616"/>
                  </a:lnTo>
                  <a:cubicBezTo>
                    <a:pt x="2251" y="3550"/>
                    <a:pt x="834" y="1936"/>
                    <a:pt x="0" y="0"/>
                  </a:cubicBezTo>
                  <a:close/>
                  <a:moveTo>
                    <a:pt x="4052" y="4616"/>
                  </a:moveTo>
                  <a:lnTo>
                    <a:pt x="4052" y="4616"/>
                  </a:lnTo>
                  <a:cubicBezTo>
                    <a:pt x="4089" y="4638"/>
                    <a:pt x="4127" y="4659"/>
                    <a:pt x="4164" y="4681"/>
                  </a:cubicBezTo>
                  <a:lnTo>
                    <a:pt x="4195" y="4651"/>
                  </a:lnTo>
                  <a:cubicBezTo>
                    <a:pt x="4147" y="4641"/>
                    <a:pt x="4100" y="4629"/>
                    <a:pt x="4052" y="461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7386387" y="3101631"/>
              <a:ext cx="51685" cy="197670"/>
            </a:xfrm>
            <a:custGeom>
              <a:avLst/>
              <a:gdLst/>
              <a:ahLst/>
              <a:cxnLst/>
              <a:rect l="l" t="t" r="r" b="b"/>
              <a:pathLst>
                <a:path w="2615" h="10001" extrusionOk="0">
                  <a:moveTo>
                    <a:pt x="1" y="1"/>
                  </a:moveTo>
                  <a:cubicBezTo>
                    <a:pt x="1" y="153"/>
                    <a:pt x="1" y="305"/>
                    <a:pt x="31" y="426"/>
                  </a:cubicBezTo>
                  <a:cubicBezTo>
                    <a:pt x="62" y="700"/>
                    <a:pt x="92" y="1065"/>
                    <a:pt x="183" y="1551"/>
                  </a:cubicBezTo>
                  <a:cubicBezTo>
                    <a:pt x="305" y="2493"/>
                    <a:pt x="518" y="3800"/>
                    <a:pt x="791" y="5198"/>
                  </a:cubicBezTo>
                  <a:cubicBezTo>
                    <a:pt x="943" y="5928"/>
                    <a:pt x="1095" y="6597"/>
                    <a:pt x="1217" y="7204"/>
                  </a:cubicBezTo>
                  <a:cubicBezTo>
                    <a:pt x="1338" y="7752"/>
                    <a:pt x="1460" y="8299"/>
                    <a:pt x="1642" y="8846"/>
                  </a:cubicBezTo>
                  <a:cubicBezTo>
                    <a:pt x="1734" y="9211"/>
                    <a:pt x="1946" y="9545"/>
                    <a:pt x="2250" y="9819"/>
                  </a:cubicBezTo>
                  <a:cubicBezTo>
                    <a:pt x="2311" y="9879"/>
                    <a:pt x="2402" y="9940"/>
                    <a:pt x="2493" y="9970"/>
                  </a:cubicBezTo>
                  <a:cubicBezTo>
                    <a:pt x="2585" y="10001"/>
                    <a:pt x="2615" y="10001"/>
                    <a:pt x="2615" y="10001"/>
                  </a:cubicBezTo>
                  <a:cubicBezTo>
                    <a:pt x="2615" y="10001"/>
                    <a:pt x="2493" y="9940"/>
                    <a:pt x="2311" y="9727"/>
                  </a:cubicBezTo>
                  <a:cubicBezTo>
                    <a:pt x="2068" y="9454"/>
                    <a:pt x="1886" y="9119"/>
                    <a:pt x="1764" y="8785"/>
                  </a:cubicBezTo>
                  <a:cubicBezTo>
                    <a:pt x="1612" y="8329"/>
                    <a:pt x="1521" y="7782"/>
                    <a:pt x="1399" y="7174"/>
                  </a:cubicBezTo>
                  <a:cubicBezTo>
                    <a:pt x="1278" y="6536"/>
                    <a:pt x="1126" y="5867"/>
                    <a:pt x="1004" y="5168"/>
                  </a:cubicBezTo>
                  <a:cubicBezTo>
                    <a:pt x="700" y="3739"/>
                    <a:pt x="487" y="2432"/>
                    <a:pt x="305" y="1490"/>
                  </a:cubicBezTo>
                  <a:lnTo>
                    <a:pt x="92" y="396"/>
                  </a:lnTo>
                  <a:cubicBezTo>
                    <a:pt x="92" y="274"/>
                    <a:pt x="62" y="122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7413428" y="3127189"/>
              <a:ext cx="30656" cy="30043"/>
            </a:xfrm>
            <a:custGeom>
              <a:avLst/>
              <a:gdLst/>
              <a:ahLst/>
              <a:cxnLst/>
              <a:rect l="l" t="t" r="r" b="b"/>
              <a:pathLst>
                <a:path w="1551" h="1520" extrusionOk="0">
                  <a:moveTo>
                    <a:pt x="765" y="0"/>
                  </a:moveTo>
                  <a:cubicBezTo>
                    <a:pt x="654" y="0"/>
                    <a:pt x="475" y="33"/>
                    <a:pt x="274" y="197"/>
                  </a:cubicBezTo>
                  <a:cubicBezTo>
                    <a:pt x="92" y="349"/>
                    <a:pt x="1" y="592"/>
                    <a:pt x="62" y="835"/>
                  </a:cubicBezTo>
                  <a:cubicBezTo>
                    <a:pt x="92" y="1139"/>
                    <a:pt x="305" y="1413"/>
                    <a:pt x="609" y="1504"/>
                  </a:cubicBezTo>
                  <a:cubicBezTo>
                    <a:pt x="661" y="1515"/>
                    <a:pt x="713" y="1520"/>
                    <a:pt x="765" y="1520"/>
                  </a:cubicBezTo>
                  <a:cubicBezTo>
                    <a:pt x="1013" y="1520"/>
                    <a:pt x="1248" y="1402"/>
                    <a:pt x="1399" y="1200"/>
                  </a:cubicBezTo>
                  <a:cubicBezTo>
                    <a:pt x="1551" y="987"/>
                    <a:pt x="1551" y="714"/>
                    <a:pt x="1429" y="501"/>
                  </a:cubicBezTo>
                  <a:cubicBezTo>
                    <a:pt x="1369" y="349"/>
                    <a:pt x="1247" y="228"/>
                    <a:pt x="1095" y="197"/>
                  </a:cubicBezTo>
                  <a:cubicBezTo>
                    <a:pt x="1065" y="187"/>
                    <a:pt x="1034" y="184"/>
                    <a:pt x="1007" y="184"/>
                  </a:cubicBezTo>
                  <a:cubicBezTo>
                    <a:pt x="953" y="184"/>
                    <a:pt x="913" y="197"/>
                    <a:pt x="913" y="197"/>
                  </a:cubicBezTo>
                  <a:cubicBezTo>
                    <a:pt x="913" y="197"/>
                    <a:pt x="1186" y="258"/>
                    <a:pt x="1308" y="562"/>
                  </a:cubicBezTo>
                  <a:cubicBezTo>
                    <a:pt x="1399" y="714"/>
                    <a:pt x="1369" y="927"/>
                    <a:pt x="1247" y="1079"/>
                  </a:cubicBezTo>
                  <a:cubicBezTo>
                    <a:pt x="1151" y="1223"/>
                    <a:pt x="978" y="1310"/>
                    <a:pt x="805" y="1310"/>
                  </a:cubicBezTo>
                  <a:cubicBezTo>
                    <a:pt x="760" y="1310"/>
                    <a:pt x="714" y="1304"/>
                    <a:pt x="669" y="1291"/>
                  </a:cubicBezTo>
                  <a:cubicBezTo>
                    <a:pt x="426" y="1231"/>
                    <a:pt x="274" y="1048"/>
                    <a:pt x="244" y="805"/>
                  </a:cubicBezTo>
                  <a:cubicBezTo>
                    <a:pt x="183" y="623"/>
                    <a:pt x="244" y="440"/>
                    <a:pt x="396" y="288"/>
                  </a:cubicBezTo>
                  <a:cubicBezTo>
                    <a:pt x="518" y="167"/>
                    <a:pt x="700" y="76"/>
                    <a:pt x="882" y="15"/>
                  </a:cubicBezTo>
                  <a:cubicBezTo>
                    <a:pt x="882" y="15"/>
                    <a:pt x="838" y="0"/>
                    <a:pt x="7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7219359" y="3100425"/>
              <a:ext cx="55302" cy="97362"/>
            </a:xfrm>
            <a:custGeom>
              <a:avLst/>
              <a:gdLst/>
              <a:ahLst/>
              <a:cxnLst/>
              <a:rect l="l" t="t" r="r" b="b"/>
              <a:pathLst>
                <a:path w="2798" h="4926" extrusionOk="0">
                  <a:moveTo>
                    <a:pt x="2676" y="1"/>
                  </a:moveTo>
                  <a:cubicBezTo>
                    <a:pt x="2645" y="31"/>
                    <a:pt x="2676" y="366"/>
                    <a:pt x="2615" y="852"/>
                  </a:cubicBezTo>
                  <a:cubicBezTo>
                    <a:pt x="2493" y="2250"/>
                    <a:pt x="1794" y="3527"/>
                    <a:pt x="730" y="4408"/>
                  </a:cubicBezTo>
                  <a:cubicBezTo>
                    <a:pt x="305" y="4743"/>
                    <a:pt x="1" y="4895"/>
                    <a:pt x="1" y="4925"/>
                  </a:cubicBezTo>
                  <a:cubicBezTo>
                    <a:pt x="305" y="4834"/>
                    <a:pt x="578" y="4712"/>
                    <a:pt x="791" y="4530"/>
                  </a:cubicBezTo>
                  <a:cubicBezTo>
                    <a:pt x="1977" y="3679"/>
                    <a:pt x="2706" y="2341"/>
                    <a:pt x="2767" y="882"/>
                  </a:cubicBezTo>
                  <a:cubicBezTo>
                    <a:pt x="2797" y="578"/>
                    <a:pt x="2767" y="305"/>
                    <a:pt x="2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6980834" y="2499005"/>
              <a:ext cx="10238" cy="74534"/>
            </a:xfrm>
            <a:custGeom>
              <a:avLst/>
              <a:gdLst/>
              <a:ahLst/>
              <a:cxnLst/>
              <a:rect l="l" t="t" r="r" b="b"/>
              <a:pathLst>
                <a:path w="518" h="3771" extrusionOk="0">
                  <a:moveTo>
                    <a:pt x="457" y="1"/>
                  </a:moveTo>
                  <a:lnTo>
                    <a:pt x="457" y="1"/>
                  </a:lnTo>
                  <a:cubicBezTo>
                    <a:pt x="305" y="609"/>
                    <a:pt x="214" y="1247"/>
                    <a:pt x="183" y="1886"/>
                  </a:cubicBezTo>
                  <a:cubicBezTo>
                    <a:pt x="62" y="2524"/>
                    <a:pt x="1" y="3132"/>
                    <a:pt x="1" y="3770"/>
                  </a:cubicBezTo>
                  <a:cubicBezTo>
                    <a:pt x="183" y="3162"/>
                    <a:pt x="335" y="2554"/>
                    <a:pt x="366" y="1916"/>
                  </a:cubicBezTo>
                  <a:cubicBezTo>
                    <a:pt x="487" y="1278"/>
                    <a:pt x="518" y="639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6787378" y="2488192"/>
              <a:ext cx="439791" cy="188064"/>
            </a:xfrm>
            <a:custGeom>
              <a:avLst/>
              <a:gdLst/>
              <a:ahLst/>
              <a:cxnLst/>
              <a:rect l="l" t="t" r="r" b="b"/>
              <a:pathLst>
                <a:path w="22251" h="9515" extrusionOk="0">
                  <a:moveTo>
                    <a:pt x="2189" y="1"/>
                  </a:moveTo>
                  <a:cubicBezTo>
                    <a:pt x="2189" y="31"/>
                    <a:pt x="2159" y="62"/>
                    <a:pt x="2159" y="122"/>
                  </a:cubicBezTo>
                  <a:cubicBezTo>
                    <a:pt x="2128" y="214"/>
                    <a:pt x="2067" y="335"/>
                    <a:pt x="2037" y="487"/>
                  </a:cubicBezTo>
                  <a:cubicBezTo>
                    <a:pt x="1915" y="852"/>
                    <a:pt x="1763" y="1308"/>
                    <a:pt x="1581" y="1916"/>
                  </a:cubicBezTo>
                  <a:cubicBezTo>
                    <a:pt x="1186" y="3192"/>
                    <a:pt x="669" y="4955"/>
                    <a:pt x="31" y="7053"/>
                  </a:cubicBezTo>
                  <a:lnTo>
                    <a:pt x="0" y="7144"/>
                  </a:lnTo>
                  <a:lnTo>
                    <a:pt x="92" y="7144"/>
                  </a:lnTo>
                  <a:cubicBezTo>
                    <a:pt x="2219" y="7721"/>
                    <a:pt x="4833" y="8177"/>
                    <a:pt x="7569" y="8664"/>
                  </a:cubicBezTo>
                  <a:cubicBezTo>
                    <a:pt x="8967" y="8937"/>
                    <a:pt x="10274" y="9211"/>
                    <a:pt x="11490" y="9515"/>
                  </a:cubicBezTo>
                  <a:lnTo>
                    <a:pt x="11551" y="9515"/>
                  </a:lnTo>
                  <a:lnTo>
                    <a:pt x="19241" y="7691"/>
                  </a:lnTo>
                  <a:lnTo>
                    <a:pt x="21460" y="7144"/>
                  </a:lnTo>
                  <a:lnTo>
                    <a:pt x="22037" y="6992"/>
                  </a:lnTo>
                  <a:cubicBezTo>
                    <a:pt x="22129" y="6961"/>
                    <a:pt x="22189" y="6931"/>
                    <a:pt x="22250" y="6901"/>
                  </a:cubicBezTo>
                  <a:lnTo>
                    <a:pt x="22250" y="6901"/>
                  </a:lnTo>
                  <a:cubicBezTo>
                    <a:pt x="22189" y="6931"/>
                    <a:pt x="22098" y="6931"/>
                    <a:pt x="22037" y="6961"/>
                  </a:cubicBezTo>
                  <a:lnTo>
                    <a:pt x="21429" y="7083"/>
                  </a:lnTo>
                  <a:lnTo>
                    <a:pt x="19180" y="7569"/>
                  </a:lnTo>
                  <a:lnTo>
                    <a:pt x="11506" y="9298"/>
                  </a:lnTo>
                  <a:lnTo>
                    <a:pt x="11506" y="9298"/>
                  </a:lnTo>
                  <a:cubicBezTo>
                    <a:pt x="10294" y="8996"/>
                    <a:pt x="8962" y="8723"/>
                    <a:pt x="7599" y="8451"/>
                  </a:cubicBezTo>
                  <a:cubicBezTo>
                    <a:pt x="4869" y="7971"/>
                    <a:pt x="2316" y="7520"/>
                    <a:pt x="204" y="7012"/>
                  </a:cubicBezTo>
                  <a:lnTo>
                    <a:pt x="204" y="7012"/>
                  </a:lnTo>
                  <a:lnTo>
                    <a:pt x="1672" y="1946"/>
                  </a:lnTo>
                  <a:cubicBezTo>
                    <a:pt x="1855" y="1338"/>
                    <a:pt x="1976" y="852"/>
                    <a:pt x="2067" y="518"/>
                  </a:cubicBezTo>
                  <a:cubicBezTo>
                    <a:pt x="2128" y="335"/>
                    <a:pt x="2159" y="214"/>
                    <a:pt x="2189" y="122"/>
                  </a:cubicBezTo>
                  <a:cubicBezTo>
                    <a:pt x="2189" y="92"/>
                    <a:pt x="2189" y="3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4708535" y="4222757"/>
              <a:ext cx="174248" cy="437380"/>
            </a:xfrm>
            <a:custGeom>
              <a:avLst/>
              <a:gdLst/>
              <a:ahLst/>
              <a:cxnLst/>
              <a:rect l="l" t="t" r="r" b="b"/>
              <a:pathLst>
                <a:path w="8816" h="22129" extrusionOk="0">
                  <a:moveTo>
                    <a:pt x="1095" y="1"/>
                  </a:moveTo>
                  <a:lnTo>
                    <a:pt x="0" y="20336"/>
                  </a:lnTo>
                  <a:lnTo>
                    <a:pt x="7356" y="22129"/>
                  </a:lnTo>
                  <a:lnTo>
                    <a:pt x="8815" y="2250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4679083" y="4621115"/>
              <a:ext cx="174861" cy="109360"/>
            </a:xfrm>
            <a:custGeom>
              <a:avLst/>
              <a:gdLst/>
              <a:ahLst/>
              <a:cxnLst/>
              <a:rect l="l" t="t" r="r" b="b"/>
              <a:pathLst>
                <a:path w="8847" h="5533" extrusionOk="0">
                  <a:moveTo>
                    <a:pt x="1278" y="0"/>
                  </a:moveTo>
                  <a:lnTo>
                    <a:pt x="1" y="5532"/>
                  </a:lnTo>
                  <a:lnTo>
                    <a:pt x="8481" y="5532"/>
                  </a:lnTo>
                  <a:lnTo>
                    <a:pt x="8846" y="1945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4683906" y="4708819"/>
              <a:ext cx="166421" cy="7234"/>
            </a:xfrm>
            <a:custGeom>
              <a:avLst/>
              <a:gdLst/>
              <a:ahLst/>
              <a:cxnLst/>
              <a:rect l="l" t="t" r="r" b="b"/>
              <a:pathLst>
                <a:path w="8420" h="366" extrusionOk="0">
                  <a:moveTo>
                    <a:pt x="1216" y="1"/>
                  </a:moveTo>
                  <a:cubicBezTo>
                    <a:pt x="821" y="1"/>
                    <a:pt x="395" y="1"/>
                    <a:pt x="0" y="92"/>
                  </a:cubicBezTo>
                  <a:cubicBezTo>
                    <a:pt x="395" y="153"/>
                    <a:pt x="821" y="183"/>
                    <a:pt x="1216" y="183"/>
                  </a:cubicBezTo>
                  <a:lnTo>
                    <a:pt x="4195" y="305"/>
                  </a:lnTo>
                  <a:cubicBezTo>
                    <a:pt x="5350" y="366"/>
                    <a:pt x="6414" y="366"/>
                    <a:pt x="7173" y="366"/>
                  </a:cubicBezTo>
                  <a:cubicBezTo>
                    <a:pt x="7599" y="366"/>
                    <a:pt x="7994" y="366"/>
                    <a:pt x="8420" y="305"/>
                  </a:cubicBezTo>
                  <a:cubicBezTo>
                    <a:pt x="7994" y="214"/>
                    <a:pt x="7599" y="183"/>
                    <a:pt x="7173" y="183"/>
                  </a:cubicBezTo>
                  <a:lnTo>
                    <a:pt x="4195" y="62"/>
                  </a:lnTo>
                  <a:cubicBezTo>
                    <a:pt x="3040" y="1"/>
                    <a:pt x="1976" y="1"/>
                    <a:pt x="1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4773429" y="4642739"/>
              <a:ext cx="7214" cy="70304"/>
            </a:xfrm>
            <a:custGeom>
              <a:avLst/>
              <a:gdLst/>
              <a:ahLst/>
              <a:cxnLst/>
              <a:rect l="l" t="t" r="r" b="b"/>
              <a:pathLst>
                <a:path w="365" h="3557" extrusionOk="0">
                  <a:moveTo>
                    <a:pt x="304" y="0"/>
                  </a:moveTo>
                  <a:cubicBezTo>
                    <a:pt x="243" y="0"/>
                    <a:pt x="122" y="791"/>
                    <a:pt x="61" y="1763"/>
                  </a:cubicBezTo>
                  <a:cubicBezTo>
                    <a:pt x="0" y="2736"/>
                    <a:pt x="0" y="3557"/>
                    <a:pt x="61" y="3557"/>
                  </a:cubicBezTo>
                  <a:cubicBezTo>
                    <a:pt x="122" y="3557"/>
                    <a:pt x="243" y="2766"/>
                    <a:pt x="304" y="1794"/>
                  </a:cubicBezTo>
                  <a:cubicBezTo>
                    <a:pt x="365" y="791"/>
                    <a:pt x="365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4679083" y="4710638"/>
              <a:ext cx="169445" cy="19844"/>
            </a:xfrm>
            <a:custGeom>
              <a:avLst/>
              <a:gdLst/>
              <a:ahLst/>
              <a:cxnLst/>
              <a:rect l="l" t="t" r="r" b="b"/>
              <a:pathLst>
                <a:path w="8573" h="1004" extrusionOk="0">
                  <a:moveTo>
                    <a:pt x="153" y="0"/>
                  </a:moveTo>
                  <a:lnTo>
                    <a:pt x="1" y="912"/>
                  </a:lnTo>
                  <a:lnTo>
                    <a:pt x="1" y="1003"/>
                  </a:lnTo>
                  <a:lnTo>
                    <a:pt x="8481" y="1003"/>
                  </a:lnTo>
                  <a:lnTo>
                    <a:pt x="8573" y="21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5282916" y="4418032"/>
              <a:ext cx="164030" cy="266768"/>
            </a:xfrm>
            <a:custGeom>
              <a:avLst/>
              <a:gdLst/>
              <a:ahLst/>
              <a:cxnLst/>
              <a:rect l="l" t="t" r="r" b="b"/>
              <a:pathLst>
                <a:path w="8299" h="13497" extrusionOk="0">
                  <a:moveTo>
                    <a:pt x="1" y="0"/>
                  </a:moveTo>
                  <a:lnTo>
                    <a:pt x="1794" y="13496"/>
                  </a:lnTo>
                  <a:lnTo>
                    <a:pt x="8299" y="13040"/>
                  </a:lnTo>
                  <a:lnTo>
                    <a:pt x="6931" y="6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5315966" y="4646950"/>
              <a:ext cx="279378" cy="82914"/>
            </a:xfrm>
            <a:custGeom>
              <a:avLst/>
              <a:gdLst/>
              <a:ahLst/>
              <a:cxnLst/>
              <a:rect l="l" t="t" r="r" b="b"/>
              <a:pathLst>
                <a:path w="14135" h="4195" extrusionOk="0">
                  <a:moveTo>
                    <a:pt x="6687" y="0"/>
                  </a:moveTo>
                  <a:cubicBezTo>
                    <a:pt x="5375" y="554"/>
                    <a:pt x="3980" y="845"/>
                    <a:pt x="2567" y="845"/>
                  </a:cubicBezTo>
                  <a:cubicBezTo>
                    <a:pt x="1885" y="845"/>
                    <a:pt x="1200" y="777"/>
                    <a:pt x="517" y="638"/>
                  </a:cubicBezTo>
                  <a:lnTo>
                    <a:pt x="0" y="547"/>
                  </a:lnTo>
                  <a:lnTo>
                    <a:pt x="152" y="4195"/>
                  </a:lnTo>
                  <a:lnTo>
                    <a:pt x="14134" y="3800"/>
                  </a:lnTo>
                  <a:cubicBezTo>
                    <a:pt x="14013" y="2462"/>
                    <a:pt x="6687" y="0"/>
                    <a:pt x="6687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5340041" y="4670136"/>
              <a:ext cx="22809" cy="20951"/>
            </a:xfrm>
            <a:custGeom>
              <a:avLst/>
              <a:gdLst/>
              <a:ahLst/>
              <a:cxnLst/>
              <a:rect l="l" t="t" r="r" b="b"/>
              <a:pathLst>
                <a:path w="1154" h="1060" extrusionOk="0">
                  <a:moveTo>
                    <a:pt x="577" y="1"/>
                  </a:moveTo>
                  <a:cubicBezTo>
                    <a:pt x="530" y="1"/>
                    <a:pt x="481" y="7"/>
                    <a:pt x="432" y="20"/>
                  </a:cubicBezTo>
                  <a:lnTo>
                    <a:pt x="432" y="20"/>
                  </a:lnTo>
                  <a:lnTo>
                    <a:pt x="454" y="13"/>
                  </a:lnTo>
                  <a:lnTo>
                    <a:pt x="454" y="13"/>
                  </a:lnTo>
                  <a:cubicBezTo>
                    <a:pt x="445" y="15"/>
                    <a:pt x="436" y="18"/>
                    <a:pt x="427" y="21"/>
                  </a:cubicBezTo>
                  <a:lnTo>
                    <a:pt x="427" y="21"/>
                  </a:lnTo>
                  <a:cubicBezTo>
                    <a:pt x="406" y="27"/>
                    <a:pt x="384" y="34"/>
                    <a:pt x="363" y="43"/>
                  </a:cubicBezTo>
                  <a:lnTo>
                    <a:pt x="415" y="26"/>
                  </a:lnTo>
                  <a:lnTo>
                    <a:pt x="415" y="26"/>
                  </a:lnTo>
                  <a:cubicBezTo>
                    <a:pt x="137" y="128"/>
                    <a:pt x="1" y="391"/>
                    <a:pt x="59" y="681"/>
                  </a:cubicBezTo>
                  <a:cubicBezTo>
                    <a:pt x="137" y="914"/>
                    <a:pt x="347" y="1059"/>
                    <a:pt x="596" y="1059"/>
                  </a:cubicBezTo>
                  <a:cubicBezTo>
                    <a:pt x="639" y="1059"/>
                    <a:pt x="683" y="1055"/>
                    <a:pt x="728" y="1046"/>
                  </a:cubicBezTo>
                  <a:cubicBezTo>
                    <a:pt x="1001" y="955"/>
                    <a:pt x="1153" y="651"/>
                    <a:pt x="1092" y="347"/>
                  </a:cubicBezTo>
                  <a:cubicBezTo>
                    <a:pt x="1000" y="138"/>
                    <a:pt x="801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5318970" y="4707633"/>
              <a:ext cx="277580" cy="22236"/>
            </a:xfrm>
            <a:custGeom>
              <a:avLst/>
              <a:gdLst/>
              <a:ahLst/>
              <a:cxnLst/>
              <a:rect l="l" t="t" r="r" b="b"/>
              <a:pathLst>
                <a:path w="14044" h="1125" extrusionOk="0">
                  <a:moveTo>
                    <a:pt x="0" y="0"/>
                  </a:moveTo>
                  <a:lnTo>
                    <a:pt x="0" y="1125"/>
                  </a:lnTo>
                  <a:lnTo>
                    <a:pt x="13982" y="730"/>
                  </a:lnTo>
                  <a:cubicBezTo>
                    <a:pt x="14043" y="274"/>
                    <a:pt x="13405" y="31"/>
                    <a:pt x="13405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5427114" y="4644222"/>
              <a:ext cx="25853" cy="17808"/>
            </a:xfrm>
            <a:custGeom>
              <a:avLst/>
              <a:gdLst/>
              <a:ahLst/>
              <a:cxnLst/>
              <a:rect l="l" t="t" r="r" b="b"/>
              <a:pathLst>
                <a:path w="1308" h="901" extrusionOk="0">
                  <a:moveTo>
                    <a:pt x="1095" y="0"/>
                  </a:moveTo>
                  <a:cubicBezTo>
                    <a:pt x="940" y="0"/>
                    <a:pt x="718" y="50"/>
                    <a:pt x="487" y="199"/>
                  </a:cubicBezTo>
                  <a:cubicBezTo>
                    <a:pt x="92" y="473"/>
                    <a:pt x="1" y="868"/>
                    <a:pt x="61" y="898"/>
                  </a:cubicBezTo>
                  <a:cubicBezTo>
                    <a:pt x="64" y="899"/>
                    <a:pt x="67" y="900"/>
                    <a:pt x="71" y="900"/>
                  </a:cubicBezTo>
                  <a:cubicBezTo>
                    <a:pt x="140" y="900"/>
                    <a:pt x="320" y="615"/>
                    <a:pt x="639" y="412"/>
                  </a:cubicBezTo>
                  <a:cubicBezTo>
                    <a:pt x="973" y="169"/>
                    <a:pt x="1308" y="138"/>
                    <a:pt x="1308" y="77"/>
                  </a:cubicBezTo>
                  <a:cubicBezTo>
                    <a:pt x="1308" y="36"/>
                    <a:pt x="1225" y="0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5463168" y="4655686"/>
              <a:ext cx="19231" cy="21919"/>
            </a:xfrm>
            <a:custGeom>
              <a:avLst/>
              <a:gdLst/>
              <a:ahLst/>
              <a:cxnLst/>
              <a:rect l="l" t="t" r="r" b="b"/>
              <a:pathLst>
                <a:path w="973" h="1109" extrusionOk="0">
                  <a:moveTo>
                    <a:pt x="875" y="1"/>
                  </a:moveTo>
                  <a:cubicBezTo>
                    <a:pt x="733" y="1"/>
                    <a:pt x="466" y="92"/>
                    <a:pt x="274" y="348"/>
                  </a:cubicBezTo>
                  <a:cubicBezTo>
                    <a:pt x="0" y="744"/>
                    <a:pt x="31" y="1108"/>
                    <a:pt x="122" y="1108"/>
                  </a:cubicBezTo>
                  <a:cubicBezTo>
                    <a:pt x="183" y="1108"/>
                    <a:pt x="243" y="804"/>
                    <a:pt x="456" y="531"/>
                  </a:cubicBezTo>
                  <a:cubicBezTo>
                    <a:pt x="669" y="227"/>
                    <a:pt x="973" y="105"/>
                    <a:pt x="973" y="44"/>
                  </a:cubicBezTo>
                  <a:cubicBezTo>
                    <a:pt x="973" y="17"/>
                    <a:pt x="935" y="1"/>
                    <a:pt x="8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5496218" y="4667112"/>
              <a:ext cx="14428" cy="23718"/>
            </a:xfrm>
            <a:custGeom>
              <a:avLst/>
              <a:gdLst/>
              <a:ahLst/>
              <a:cxnLst/>
              <a:rect l="l" t="t" r="r" b="b"/>
              <a:pathLst>
                <a:path w="730" h="1200" extrusionOk="0">
                  <a:moveTo>
                    <a:pt x="669" y="1"/>
                  </a:moveTo>
                  <a:cubicBezTo>
                    <a:pt x="577" y="1"/>
                    <a:pt x="313" y="157"/>
                    <a:pt x="182" y="470"/>
                  </a:cubicBezTo>
                  <a:cubicBezTo>
                    <a:pt x="0" y="865"/>
                    <a:pt x="122" y="1199"/>
                    <a:pt x="182" y="1199"/>
                  </a:cubicBezTo>
                  <a:cubicBezTo>
                    <a:pt x="243" y="1199"/>
                    <a:pt x="274" y="895"/>
                    <a:pt x="395" y="561"/>
                  </a:cubicBezTo>
                  <a:cubicBezTo>
                    <a:pt x="517" y="257"/>
                    <a:pt x="730" y="44"/>
                    <a:pt x="699" y="14"/>
                  </a:cubicBezTo>
                  <a:cubicBezTo>
                    <a:pt x="695" y="5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5406695" y="4622913"/>
              <a:ext cx="43266" cy="22848"/>
            </a:xfrm>
            <a:custGeom>
              <a:avLst/>
              <a:gdLst/>
              <a:ahLst/>
              <a:cxnLst/>
              <a:rect l="l" t="t" r="r" b="b"/>
              <a:pathLst>
                <a:path w="2189" h="1156" extrusionOk="0">
                  <a:moveTo>
                    <a:pt x="409" y="254"/>
                  </a:moveTo>
                  <a:cubicBezTo>
                    <a:pt x="457" y="254"/>
                    <a:pt x="515" y="261"/>
                    <a:pt x="578" y="274"/>
                  </a:cubicBezTo>
                  <a:cubicBezTo>
                    <a:pt x="730" y="304"/>
                    <a:pt x="851" y="335"/>
                    <a:pt x="1003" y="395"/>
                  </a:cubicBezTo>
                  <a:cubicBezTo>
                    <a:pt x="1216" y="456"/>
                    <a:pt x="1429" y="578"/>
                    <a:pt x="1611" y="730"/>
                  </a:cubicBezTo>
                  <a:cubicBezTo>
                    <a:pt x="1823" y="854"/>
                    <a:pt x="1964" y="977"/>
                    <a:pt x="2050" y="1059"/>
                  </a:cubicBezTo>
                  <a:lnTo>
                    <a:pt x="2050" y="1059"/>
                  </a:lnTo>
                  <a:cubicBezTo>
                    <a:pt x="1861" y="1011"/>
                    <a:pt x="1685" y="967"/>
                    <a:pt x="1490" y="943"/>
                  </a:cubicBezTo>
                  <a:cubicBezTo>
                    <a:pt x="1246" y="882"/>
                    <a:pt x="1034" y="791"/>
                    <a:pt x="821" y="699"/>
                  </a:cubicBezTo>
                  <a:cubicBezTo>
                    <a:pt x="669" y="639"/>
                    <a:pt x="547" y="578"/>
                    <a:pt x="426" y="487"/>
                  </a:cubicBezTo>
                  <a:cubicBezTo>
                    <a:pt x="365" y="456"/>
                    <a:pt x="304" y="426"/>
                    <a:pt x="274" y="395"/>
                  </a:cubicBezTo>
                  <a:cubicBezTo>
                    <a:pt x="274" y="335"/>
                    <a:pt x="243" y="365"/>
                    <a:pt x="274" y="304"/>
                  </a:cubicBezTo>
                  <a:cubicBezTo>
                    <a:pt x="292" y="269"/>
                    <a:pt x="341" y="254"/>
                    <a:pt x="409" y="254"/>
                  </a:cubicBezTo>
                  <a:close/>
                  <a:moveTo>
                    <a:pt x="365" y="0"/>
                  </a:moveTo>
                  <a:cubicBezTo>
                    <a:pt x="243" y="31"/>
                    <a:pt x="122" y="92"/>
                    <a:pt x="61" y="183"/>
                  </a:cubicBezTo>
                  <a:cubicBezTo>
                    <a:pt x="0" y="304"/>
                    <a:pt x="0" y="456"/>
                    <a:pt x="122" y="547"/>
                  </a:cubicBezTo>
                  <a:cubicBezTo>
                    <a:pt x="183" y="608"/>
                    <a:pt x="243" y="669"/>
                    <a:pt x="334" y="699"/>
                  </a:cubicBezTo>
                  <a:cubicBezTo>
                    <a:pt x="456" y="791"/>
                    <a:pt x="608" y="851"/>
                    <a:pt x="730" y="912"/>
                  </a:cubicBezTo>
                  <a:cubicBezTo>
                    <a:pt x="973" y="1003"/>
                    <a:pt x="1216" y="1064"/>
                    <a:pt x="1490" y="1095"/>
                  </a:cubicBezTo>
                  <a:cubicBezTo>
                    <a:pt x="1596" y="1125"/>
                    <a:pt x="1710" y="1140"/>
                    <a:pt x="1828" y="1140"/>
                  </a:cubicBezTo>
                  <a:cubicBezTo>
                    <a:pt x="1919" y="1140"/>
                    <a:pt x="2012" y="1131"/>
                    <a:pt x="2105" y="1113"/>
                  </a:cubicBezTo>
                  <a:lnTo>
                    <a:pt x="2105" y="1113"/>
                  </a:lnTo>
                  <a:cubicBezTo>
                    <a:pt x="2133" y="1140"/>
                    <a:pt x="2150" y="1155"/>
                    <a:pt x="2158" y="1155"/>
                  </a:cubicBezTo>
                  <a:cubicBezTo>
                    <a:pt x="2165" y="1148"/>
                    <a:pt x="2164" y="1130"/>
                    <a:pt x="2154" y="1103"/>
                  </a:cubicBezTo>
                  <a:lnTo>
                    <a:pt x="2154" y="1103"/>
                  </a:lnTo>
                  <a:cubicBezTo>
                    <a:pt x="2166" y="1100"/>
                    <a:pt x="2177" y="1097"/>
                    <a:pt x="2189" y="1095"/>
                  </a:cubicBezTo>
                  <a:cubicBezTo>
                    <a:pt x="2175" y="1091"/>
                    <a:pt x="2161" y="1088"/>
                    <a:pt x="2147" y="1084"/>
                  </a:cubicBezTo>
                  <a:lnTo>
                    <a:pt x="2147" y="1084"/>
                  </a:lnTo>
                  <a:cubicBezTo>
                    <a:pt x="2105" y="985"/>
                    <a:pt x="1974" y="797"/>
                    <a:pt x="1733" y="578"/>
                  </a:cubicBezTo>
                  <a:cubicBezTo>
                    <a:pt x="1520" y="426"/>
                    <a:pt x="1307" y="274"/>
                    <a:pt x="1064" y="183"/>
                  </a:cubicBezTo>
                  <a:cubicBezTo>
                    <a:pt x="912" y="122"/>
                    <a:pt x="790" y="61"/>
                    <a:pt x="638" y="31"/>
                  </a:cubicBezTo>
                  <a:cubicBezTo>
                    <a:pt x="547" y="31"/>
                    <a:pt x="456" y="0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5443935" y="4601882"/>
              <a:ext cx="21643" cy="44471"/>
            </a:xfrm>
            <a:custGeom>
              <a:avLst/>
              <a:gdLst/>
              <a:ahLst/>
              <a:cxnLst/>
              <a:rect l="l" t="t" r="r" b="b"/>
              <a:pathLst>
                <a:path w="1095" h="2250" extrusionOk="0">
                  <a:moveTo>
                    <a:pt x="669" y="0"/>
                  </a:moveTo>
                  <a:cubicBezTo>
                    <a:pt x="487" y="61"/>
                    <a:pt x="305" y="183"/>
                    <a:pt x="244" y="396"/>
                  </a:cubicBezTo>
                  <a:cubicBezTo>
                    <a:pt x="183" y="517"/>
                    <a:pt x="122" y="669"/>
                    <a:pt x="92" y="821"/>
                  </a:cubicBezTo>
                  <a:cubicBezTo>
                    <a:pt x="1" y="1064"/>
                    <a:pt x="1" y="1338"/>
                    <a:pt x="1" y="1581"/>
                  </a:cubicBezTo>
                  <a:cubicBezTo>
                    <a:pt x="1" y="1824"/>
                    <a:pt x="61" y="2067"/>
                    <a:pt x="213" y="2250"/>
                  </a:cubicBezTo>
                  <a:cubicBezTo>
                    <a:pt x="244" y="2250"/>
                    <a:pt x="153" y="1976"/>
                    <a:pt x="153" y="1581"/>
                  </a:cubicBezTo>
                  <a:cubicBezTo>
                    <a:pt x="153" y="1338"/>
                    <a:pt x="213" y="1095"/>
                    <a:pt x="274" y="882"/>
                  </a:cubicBezTo>
                  <a:cubicBezTo>
                    <a:pt x="305" y="730"/>
                    <a:pt x="365" y="608"/>
                    <a:pt x="426" y="487"/>
                  </a:cubicBezTo>
                  <a:cubicBezTo>
                    <a:pt x="487" y="365"/>
                    <a:pt x="609" y="274"/>
                    <a:pt x="669" y="244"/>
                  </a:cubicBezTo>
                  <a:cubicBezTo>
                    <a:pt x="730" y="244"/>
                    <a:pt x="791" y="365"/>
                    <a:pt x="821" y="487"/>
                  </a:cubicBezTo>
                  <a:cubicBezTo>
                    <a:pt x="852" y="639"/>
                    <a:pt x="852" y="760"/>
                    <a:pt x="821" y="912"/>
                  </a:cubicBezTo>
                  <a:cubicBezTo>
                    <a:pt x="821" y="1125"/>
                    <a:pt x="761" y="1368"/>
                    <a:pt x="639" y="1581"/>
                  </a:cubicBezTo>
                  <a:cubicBezTo>
                    <a:pt x="426" y="1915"/>
                    <a:pt x="213" y="2067"/>
                    <a:pt x="213" y="2098"/>
                  </a:cubicBezTo>
                  <a:cubicBezTo>
                    <a:pt x="217" y="2101"/>
                    <a:pt x="224" y="2103"/>
                    <a:pt x="234" y="2103"/>
                  </a:cubicBezTo>
                  <a:cubicBezTo>
                    <a:pt x="308" y="2103"/>
                    <a:pt x="549" y="1995"/>
                    <a:pt x="791" y="1672"/>
                  </a:cubicBezTo>
                  <a:cubicBezTo>
                    <a:pt x="943" y="1429"/>
                    <a:pt x="1034" y="1186"/>
                    <a:pt x="1065" y="943"/>
                  </a:cubicBezTo>
                  <a:cubicBezTo>
                    <a:pt x="1095" y="760"/>
                    <a:pt x="1095" y="608"/>
                    <a:pt x="1065" y="456"/>
                  </a:cubicBezTo>
                  <a:cubicBezTo>
                    <a:pt x="1034" y="365"/>
                    <a:pt x="1004" y="274"/>
                    <a:pt x="973" y="213"/>
                  </a:cubicBezTo>
                  <a:cubicBezTo>
                    <a:pt x="913" y="92"/>
                    <a:pt x="821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4710334" y="3070400"/>
              <a:ext cx="749173" cy="1557798"/>
            </a:xfrm>
            <a:custGeom>
              <a:avLst/>
              <a:gdLst/>
              <a:ahLst/>
              <a:cxnLst/>
              <a:rect l="l" t="t" r="r" b="b"/>
              <a:pathLst>
                <a:path w="37904" h="78816" extrusionOk="0">
                  <a:moveTo>
                    <a:pt x="6475" y="0"/>
                  </a:moveTo>
                  <a:cubicBezTo>
                    <a:pt x="6475" y="0"/>
                    <a:pt x="1277" y="8633"/>
                    <a:pt x="1277" y="13800"/>
                  </a:cubicBezTo>
                  <a:lnTo>
                    <a:pt x="1" y="76719"/>
                  </a:lnTo>
                  <a:lnTo>
                    <a:pt x="8177" y="78664"/>
                  </a:lnTo>
                  <a:lnTo>
                    <a:pt x="14408" y="17174"/>
                  </a:lnTo>
                  <a:cubicBezTo>
                    <a:pt x="14408" y="17174"/>
                    <a:pt x="29484" y="78816"/>
                    <a:pt x="29971" y="78816"/>
                  </a:cubicBezTo>
                  <a:cubicBezTo>
                    <a:pt x="30457" y="78816"/>
                    <a:pt x="37904" y="77478"/>
                    <a:pt x="37904" y="77478"/>
                  </a:cubicBezTo>
                  <a:lnTo>
                    <a:pt x="26627" y="274"/>
                  </a:lnTo>
                  <a:lnTo>
                    <a:pt x="64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4777620" y="3376210"/>
              <a:ext cx="123788" cy="1211160"/>
            </a:xfrm>
            <a:custGeom>
              <a:avLst/>
              <a:gdLst/>
              <a:ahLst/>
              <a:cxnLst/>
              <a:rect l="l" t="t" r="r" b="b"/>
              <a:pathLst>
                <a:path w="6263" h="61278" extrusionOk="0">
                  <a:moveTo>
                    <a:pt x="6262" y="1"/>
                  </a:moveTo>
                  <a:cubicBezTo>
                    <a:pt x="6232" y="61"/>
                    <a:pt x="6232" y="92"/>
                    <a:pt x="6232" y="153"/>
                  </a:cubicBezTo>
                  <a:cubicBezTo>
                    <a:pt x="6202" y="274"/>
                    <a:pt x="6171" y="426"/>
                    <a:pt x="6141" y="608"/>
                  </a:cubicBezTo>
                  <a:cubicBezTo>
                    <a:pt x="6080" y="1034"/>
                    <a:pt x="5958" y="1611"/>
                    <a:pt x="5837" y="2371"/>
                  </a:cubicBezTo>
                  <a:cubicBezTo>
                    <a:pt x="5533" y="3922"/>
                    <a:pt x="5168" y="6140"/>
                    <a:pt x="4743" y="8906"/>
                  </a:cubicBezTo>
                  <a:cubicBezTo>
                    <a:pt x="3861" y="14408"/>
                    <a:pt x="2797" y="22037"/>
                    <a:pt x="1916" y="30518"/>
                  </a:cubicBezTo>
                  <a:cubicBezTo>
                    <a:pt x="1065" y="38998"/>
                    <a:pt x="548" y="46688"/>
                    <a:pt x="305" y="52251"/>
                  </a:cubicBezTo>
                  <a:cubicBezTo>
                    <a:pt x="153" y="55047"/>
                    <a:pt x="92" y="57296"/>
                    <a:pt x="31" y="58846"/>
                  </a:cubicBezTo>
                  <a:cubicBezTo>
                    <a:pt x="31" y="59637"/>
                    <a:pt x="1" y="60214"/>
                    <a:pt x="1" y="60640"/>
                  </a:cubicBezTo>
                  <a:lnTo>
                    <a:pt x="1" y="61126"/>
                  </a:lnTo>
                  <a:cubicBezTo>
                    <a:pt x="1" y="61156"/>
                    <a:pt x="1" y="61217"/>
                    <a:pt x="1" y="61278"/>
                  </a:cubicBezTo>
                  <a:cubicBezTo>
                    <a:pt x="1" y="61217"/>
                    <a:pt x="1" y="61187"/>
                    <a:pt x="31" y="61126"/>
                  </a:cubicBezTo>
                  <a:cubicBezTo>
                    <a:pt x="31" y="61004"/>
                    <a:pt x="31" y="60852"/>
                    <a:pt x="31" y="60640"/>
                  </a:cubicBezTo>
                  <a:cubicBezTo>
                    <a:pt x="62" y="60245"/>
                    <a:pt x="92" y="59606"/>
                    <a:pt x="122" y="58846"/>
                  </a:cubicBezTo>
                  <a:cubicBezTo>
                    <a:pt x="183" y="57296"/>
                    <a:pt x="305" y="55047"/>
                    <a:pt x="457" y="52251"/>
                  </a:cubicBezTo>
                  <a:cubicBezTo>
                    <a:pt x="761" y="46688"/>
                    <a:pt x="1277" y="39028"/>
                    <a:pt x="2159" y="30548"/>
                  </a:cubicBezTo>
                  <a:cubicBezTo>
                    <a:pt x="3010" y="22068"/>
                    <a:pt x="4074" y="14438"/>
                    <a:pt x="4895" y="8937"/>
                  </a:cubicBezTo>
                  <a:cubicBezTo>
                    <a:pt x="5320" y="6171"/>
                    <a:pt x="5654" y="3952"/>
                    <a:pt x="5898" y="2402"/>
                  </a:cubicBezTo>
                  <a:cubicBezTo>
                    <a:pt x="6019" y="1642"/>
                    <a:pt x="6110" y="1034"/>
                    <a:pt x="6202" y="639"/>
                  </a:cubicBezTo>
                  <a:cubicBezTo>
                    <a:pt x="6232" y="426"/>
                    <a:pt x="6262" y="274"/>
                    <a:pt x="6262" y="153"/>
                  </a:cubicBezTo>
                  <a:cubicBezTo>
                    <a:pt x="6262" y="122"/>
                    <a:pt x="6262" y="61"/>
                    <a:pt x="62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5155539" y="3397242"/>
              <a:ext cx="218107" cy="1219580"/>
            </a:xfrm>
            <a:custGeom>
              <a:avLst/>
              <a:gdLst/>
              <a:ahLst/>
              <a:cxnLst/>
              <a:rect l="l" t="t" r="r" b="b"/>
              <a:pathLst>
                <a:path w="11035" h="61704" extrusionOk="0">
                  <a:moveTo>
                    <a:pt x="62" y="0"/>
                  </a:moveTo>
                  <a:lnTo>
                    <a:pt x="62" y="0"/>
                  </a:lnTo>
                  <a:cubicBezTo>
                    <a:pt x="1" y="0"/>
                    <a:pt x="2402" y="13830"/>
                    <a:pt x="5411" y="30882"/>
                  </a:cubicBezTo>
                  <a:cubicBezTo>
                    <a:pt x="8417" y="47885"/>
                    <a:pt x="10907" y="61703"/>
                    <a:pt x="10973" y="61703"/>
                  </a:cubicBezTo>
                  <a:cubicBezTo>
                    <a:pt x="10973" y="61703"/>
                    <a:pt x="10974" y="61703"/>
                    <a:pt x="10974" y="61703"/>
                  </a:cubicBezTo>
                  <a:cubicBezTo>
                    <a:pt x="11034" y="61703"/>
                    <a:pt x="8633" y="47873"/>
                    <a:pt x="5624" y="30821"/>
                  </a:cubicBezTo>
                  <a:cubicBezTo>
                    <a:pt x="2615" y="13800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4956667" y="3072792"/>
              <a:ext cx="49294" cy="335254"/>
            </a:xfrm>
            <a:custGeom>
              <a:avLst/>
              <a:gdLst/>
              <a:ahLst/>
              <a:cxnLst/>
              <a:rect l="l" t="t" r="r" b="b"/>
              <a:pathLst>
                <a:path w="2494" h="16962" extrusionOk="0">
                  <a:moveTo>
                    <a:pt x="2493" y="1"/>
                  </a:moveTo>
                  <a:lnTo>
                    <a:pt x="2493" y="1"/>
                  </a:lnTo>
                  <a:cubicBezTo>
                    <a:pt x="2493" y="62"/>
                    <a:pt x="2463" y="92"/>
                    <a:pt x="2432" y="153"/>
                  </a:cubicBezTo>
                  <a:lnTo>
                    <a:pt x="2250" y="639"/>
                  </a:lnTo>
                  <a:cubicBezTo>
                    <a:pt x="2068" y="1034"/>
                    <a:pt x="1855" y="1642"/>
                    <a:pt x="1612" y="2402"/>
                  </a:cubicBezTo>
                  <a:cubicBezTo>
                    <a:pt x="1338" y="3162"/>
                    <a:pt x="1034" y="4043"/>
                    <a:pt x="761" y="5046"/>
                  </a:cubicBezTo>
                  <a:cubicBezTo>
                    <a:pt x="639" y="5563"/>
                    <a:pt x="457" y="6080"/>
                    <a:pt x="396" y="6657"/>
                  </a:cubicBezTo>
                  <a:cubicBezTo>
                    <a:pt x="305" y="7205"/>
                    <a:pt x="214" y="7812"/>
                    <a:pt x="153" y="8420"/>
                  </a:cubicBezTo>
                  <a:cubicBezTo>
                    <a:pt x="1" y="10487"/>
                    <a:pt x="214" y="12554"/>
                    <a:pt x="761" y="14560"/>
                  </a:cubicBezTo>
                  <a:cubicBezTo>
                    <a:pt x="913" y="15138"/>
                    <a:pt x="1125" y="15746"/>
                    <a:pt x="1369" y="16323"/>
                  </a:cubicBezTo>
                  <a:cubicBezTo>
                    <a:pt x="1429" y="16536"/>
                    <a:pt x="1521" y="16688"/>
                    <a:pt x="1551" y="16779"/>
                  </a:cubicBezTo>
                  <a:cubicBezTo>
                    <a:pt x="1612" y="16901"/>
                    <a:pt x="1642" y="16961"/>
                    <a:pt x="1642" y="16961"/>
                  </a:cubicBezTo>
                  <a:cubicBezTo>
                    <a:pt x="1581" y="16718"/>
                    <a:pt x="1490" y="16506"/>
                    <a:pt x="1399" y="16262"/>
                  </a:cubicBezTo>
                  <a:cubicBezTo>
                    <a:pt x="1277" y="15867"/>
                    <a:pt x="1065" y="15259"/>
                    <a:pt x="852" y="14499"/>
                  </a:cubicBezTo>
                  <a:cubicBezTo>
                    <a:pt x="366" y="12493"/>
                    <a:pt x="183" y="10457"/>
                    <a:pt x="335" y="8420"/>
                  </a:cubicBezTo>
                  <a:cubicBezTo>
                    <a:pt x="396" y="7812"/>
                    <a:pt x="457" y="7235"/>
                    <a:pt x="548" y="6688"/>
                  </a:cubicBezTo>
                  <a:cubicBezTo>
                    <a:pt x="669" y="6110"/>
                    <a:pt x="791" y="5594"/>
                    <a:pt x="943" y="5077"/>
                  </a:cubicBezTo>
                  <a:cubicBezTo>
                    <a:pt x="1217" y="4074"/>
                    <a:pt x="1490" y="3162"/>
                    <a:pt x="1733" y="2432"/>
                  </a:cubicBezTo>
                  <a:cubicBezTo>
                    <a:pt x="1976" y="1703"/>
                    <a:pt x="2159" y="1095"/>
                    <a:pt x="2311" y="669"/>
                  </a:cubicBezTo>
                  <a:lnTo>
                    <a:pt x="2463" y="183"/>
                  </a:lnTo>
                  <a:cubicBezTo>
                    <a:pt x="2493" y="122"/>
                    <a:pt x="2493" y="62"/>
                    <a:pt x="24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5034784" y="3197776"/>
              <a:ext cx="130983" cy="149008"/>
            </a:xfrm>
            <a:custGeom>
              <a:avLst/>
              <a:gdLst/>
              <a:ahLst/>
              <a:cxnLst/>
              <a:rect l="l" t="t" r="r" b="b"/>
              <a:pathLst>
                <a:path w="6627" h="7539" extrusionOk="0">
                  <a:moveTo>
                    <a:pt x="6535" y="0"/>
                  </a:moveTo>
                  <a:lnTo>
                    <a:pt x="1763" y="30"/>
                  </a:lnTo>
                  <a:lnTo>
                    <a:pt x="456" y="61"/>
                  </a:lnTo>
                  <a:cubicBezTo>
                    <a:pt x="304" y="61"/>
                    <a:pt x="152" y="61"/>
                    <a:pt x="0" y="91"/>
                  </a:cubicBezTo>
                  <a:lnTo>
                    <a:pt x="1824" y="91"/>
                  </a:lnTo>
                  <a:lnTo>
                    <a:pt x="6436" y="151"/>
                  </a:lnTo>
                  <a:lnTo>
                    <a:pt x="6436" y="151"/>
                  </a:lnTo>
                  <a:cubicBezTo>
                    <a:pt x="6287" y="1790"/>
                    <a:pt x="6109" y="3687"/>
                    <a:pt x="5931" y="5700"/>
                  </a:cubicBezTo>
                  <a:lnTo>
                    <a:pt x="5931" y="5700"/>
                  </a:lnTo>
                  <a:lnTo>
                    <a:pt x="5806" y="5775"/>
                  </a:lnTo>
                  <a:lnTo>
                    <a:pt x="3289" y="7303"/>
                  </a:lnTo>
                  <a:lnTo>
                    <a:pt x="3289" y="7303"/>
                  </a:lnTo>
                  <a:lnTo>
                    <a:pt x="241" y="6072"/>
                  </a:lnTo>
                  <a:lnTo>
                    <a:pt x="241" y="6072"/>
                  </a:lnTo>
                  <a:cubicBezTo>
                    <a:pt x="181" y="4308"/>
                    <a:pt x="121" y="2813"/>
                    <a:pt x="91" y="1763"/>
                  </a:cubicBezTo>
                  <a:cubicBezTo>
                    <a:pt x="61" y="1246"/>
                    <a:pt x="31" y="821"/>
                    <a:pt x="31" y="517"/>
                  </a:cubicBezTo>
                  <a:cubicBezTo>
                    <a:pt x="0" y="365"/>
                    <a:pt x="0" y="274"/>
                    <a:pt x="0" y="182"/>
                  </a:cubicBezTo>
                  <a:cubicBezTo>
                    <a:pt x="0" y="277"/>
                    <a:pt x="0" y="382"/>
                    <a:pt x="0" y="486"/>
                  </a:cubicBezTo>
                  <a:lnTo>
                    <a:pt x="0" y="1702"/>
                  </a:lnTo>
                  <a:cubicBezTo>
                    <a:pt x="31" y="2796"/>
                    <a:pt x="61" y="4316"/>
                    <a:pt x="61" y="6140"/>
                  </a:cubicBezTo>
                  <a:lnTo>
                    <a:pt x="61" y="6201"/>
                  </a:lnTo>
                  <a:lnTo>
                    <a:pt x="122" y="6201"/>
                  </a:lnTo>
                  <a:lnTo>
                    <a:pt x="3253" y="7508"/>
                  </a:lnTo>
                  <a:lnTo>
                    <a:pt x="3313" y="7538"/>
                  </a:lnTo>
                  <a:lnTo>
                    <a:pt x="3344" y="7508"/>
                  </a:lnTo>
                  <a:lnTo>
                    <a:pt x="5897" y="5958"/>
                  </a:lnTo>
                  <a:lnTo>
                    <a:pt x="6079" y="5866"/>
                  </a:lnTo>
                  <a:lnTo>
                    <a:pt x="6110" y="5836"/>
                  </a:lnTo>
                  <a:lnTo>
                    <a:pt x="6110" y="5775"/>
                  </a:lnTo>
                  <a:cubicBezTo>
                    <a:pt x="6292" y="3708"/>
                    <a:pt x="6474" y="1763"/>
                    <a:pt x="6626" y="91"/>
                  </a:cubicBezTo>
                  <a:lnTo>
                    <a:pt x="662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4780031" y="3165932"/>
              <a:ext cx="140608" cy="147190"/>
            </a:xfrm>
            <a:custGeom>
              <a:avLst/>
              <a:gdLst/>
              <a:ahLst/>
              <a:cxnLst/>
              <a:rect l="l" t="t" r="r" b="b"/>
              <a:pathLst>
                <a:path w="7114" h="7447" extrusionOk="0">
                  <a:moveTo>
                    <a:pt x="1064" y="0"/>
                  </a:moveTo>
                  <a:cubicBezTo>
                    <a:pt x="1064" y="0"/>
                    <a:pt x="1247" y="61"/>
                    <a:pt x="1520" y="122"/>
                  </a:cubicBezTo>
                  <a:lnTo>
                    <a:pt x="2736" y="426"/>
                  </a:lnTo>
                  <a:lnTo>
                    <a:pt x="6909" y="1409"/>
                  </a:lnTo>
                  <a:lnTo>
                    <a:pt x="6909" y="1409"/>
                  </a:lnTo>
                  <a:cubicBezTo>
                    <a:pt x="6462" y="2899"/>
                    <a:pt x="5958" y="4619"/>
                    <a:pt x="5425" y="6456"/>
                  </a:cubicBezTo>
                  <a:lnTo>
                    <a:pt x="5425" y="6456"/>
                  </a:lnTo>
                  <a:lnTo>
                    <a:pt x="5350" y="6474"/>
                  </a:lnTo>
                  <a:lnTo>
                    <a:pt x="2506" y="7283"/>
                  </a:lnTo>
                  <a:lnTo>
                    <a:pt x="2506" y="7283"/>
                  </a:lnTo>
                  <a:lnTo>
                    <a:pt x="193" y="5562"/>
                  </a:lnTo>
                  <a:lnTo>
                    <a:pt x="193" y="5562"/>
                  </a:lnTo>
                  <a:cubicBezTo>
                    <a:pt x="462" y="3917"/>
                    <a:pt x="671" y="2541"/>
                    <a:pt x="851" y="1581"/>
                  </a:cubicBezTo>
                  <a:cubicBezTo>
                    <a:pt x="912" y="1094"/>
                    <a:pt x="973" y="699"/>
                    <a:pt x="1034" y="426"/>
                  </a:cubicBezTo>
                  <a:cubicBezTo>
                    <a:pt x="1064" y="152"/>
                    <a:pt x="1064" y="0"/>
                    <a:pt x="1064" y="0"/>
                  </a:cubicBezTo>
                  <a:lnTo>
                    <a:pt x="1064" y="0"/>
                  </a:lnTo>
                  <a:cubicBezTo>
                    <a:pt x="1034" y="122"/>
                    <a:pt x="1003" y="274"/>
                    <a:pt x="973" y="395"/>
                  </a:cubicBezTo>
                  <a:cubicBezTo>
                    <a:pt x="943" y="699"/>
                    <a:pt x="851" y="1064"/>
                    <a:pt x="760" y="1520"/>
                  </a:cubicBezTo>
                  <a:cubicBezTo>
                    <a:pt x="578" y="2553"/>
                    <a:pt x="304" y="3951"/>
                    <a:pt x="0" y="5623"/>
                  </a:cubicBezTo>
                  <a:lnTo>
                    <a:pt x="0" y="5654"/>
                  </a:lnTo>
                  <a:lnTo>
                    <a:pt x="61" y="5714"/>
                  </a:lnTo>
                  <a:lnTo>
                    <a:pt x="2432" y="7447"/>
                  </a:lnTo>
                  <a:lnTo>
                    <a:pt x="2493" y="7447"/>
                  </a:lnTo>
                  <a:lnTo>
                    <a:pt x="5380" y="6657"/>
                  </a:lnTo>
                  <a:lnTo>
                    <a:pt x="5532" y="6626"/>
                  </a:lnTo>
                  <a:lnTo>
                    <a:pt x="5593" y="6626"/>
                  </a:lnTo>
                  <a:lnTo>
                    <a:pt x="5593" y="6566"/>
                  </a:lnTo>
                  <a:lnTo>
                    <a:pt x="7113" y="1398"/>
                  </a:lnTo>
                  <a:lnTo>
                    <a:pt x="7113" y="1307"/>
                  </a:lnTo>
                  <a:lnTo>
                    <a:pt x="7052" y="1277"/>
                  </a:lnTo>
                  <a:lnTo>
                    <a:pt x="2706" y="334"/>
                  </a:lnTo>
                  <a:lnTo>
                    <a:pt x="1490" y="91"/>
                  </a:lnTo>
                  <a:cubicBezTo>
                    <a:pt x="1368" y="61"/>
                    <a:pt x="1216" y="30"/>
                    <a:pt x="10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4989123" y="3384018"/>
              <a:ext cx="138197" cy="29470"/>
            </a:xfrm>
            <a:custGeom>
              <a:avLst/>
              <a:gdLst/>
              <a:ahLst/>
              <a:cxnLst/>
              <a:rect l="l" t="t" r="r" b="b"/>
              <a:pathLst>
                <a:path w="6992" h="1491" extrusionOk="0">
                  <a:moveTo>
                    <a:pt x="6991" y="1"/>
                  </a:moveTo>
                  <a:lnTo>
                    <a:pt x="6991" y="1"/>
                  </a:lnTo>
                  <a:cubicBezTo>
                    <a:pt x="5806" y="153"/>
                    <a:pt x="4651" y="365"/>
                    <a:pt x="3496" y="639"/>
                  </a:cubicBezTo>
                  <a:cubicBezTo>
                    <a:pt x="2310" y="852"/>
                    <a:pt x="1155" y="1156"/>
                    <a:pt x="0" y="1490"/>
                  </a:cubicBezTo>
                  <a:cubicBezTo>
                    <a:pt x="1186" y="1338"/>
                    <a:pt x="2371" y="1125"/>
                    <a:pt x="3526" y="852"/>
                  </a:cubicBezTo>
                  <a:cubicBezTo>
                    <a:pt x="4681" y="609"/>
                    <a:pt x="5866" y="335"/>
                    <a:pt x="69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4810670" y="3362393"/>
              <a:ext cx="115961" cy="27355"/>
            </a:xfrm>
            <a:custGeom>
              <a:avLst/>
              <a:gdLst/>
              <a:ahLst/>
              <a:cxnLst/>
              <a:rect l="l" t="t" r="r" b="b"/>
              <a:pathLst>
                <a:path w="5867" h="1384" extrusionOk="0">
                  <a:moveTo>
                    <a:pt x="1" y="0"/>
                  </a:moveTo>
                  <a:lnTo>
                    <a:pt x="1" y="0"/>
                  </a:lnTo>
                  <a:cubicBezTo>
                    <a:pt x="244" y="183"/>
                    <a:pt x="517" y="304"/>
                    <a:pt x="791" y="396"/>
                  </a:cubicBezTo>
                  <a:cubicBezTo>
                    <a:pt x="1460" y="639"/>
                    <a:pt x="2159" y="852"/>
                    <a:pt x="2858" y="1003"/>
                  </a:cubicBezTo>
                  <a:cubicBezTo>
                    <a:pt x="3557" y="1186"/>
                    <a:pt x="4256" y="1277"/>
                    <a:pt x="4985" y="1338"/>
                  </a:cubicBezTo>
                  <a:cubicBezTo>
                    <a:pt x="5122" y="1368"/>
                    <a:pt x="5267" y="1383"/>
                    <a:pt x="5415" y="1383"/>
                  </a:cubicBezTo>
                  <a:cubicBezTo>
                    <a:pt x="5563" y="1383"/>
                    <a:pt x="5715" y="1368"/>
                    <a:pt x="5867" y="1338"/>
                  </a:cubicBezTo>
                  <a:cubicBezTo>
                    <a:pt x="5593" y="1277"/>
                    <a:pt x="5289" y="1247"/>
                    <a:pt x="4985" y="1216"/>
                  </a:cubicBezTo>
                  <a:cubicBezTo>
                    <a:pt x="4438" y="1155"/>
                    <a:pt x="3709" y="1003"/>
                    <a:pt x="2888" y="821"/>
                  </a:cubicBezTo>
                  <a:cubicBezTo>
                    <a:pt x="2098" y="639"/>
                    <a:pt x="1368" y="426"/>
                    <a:pt x="852" y="274"/>
                  </a:cubicBezTo>
                  <a:cubicBezTo>
                    <a:pt x="578" y="152"/>
                    <a:pt x="274" y="61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4703732" y="2093452"/>
              <a:ext cx="357470" cy="491338"/>
            </a:xfrm>
            <a:custGeom>
              <a:avLst/>
              <a:gdLst/>
              <a:ahLst/>
              <a:cxnLst/>
              <a:rect l="l" t="t" r="r" b="b"/>
              <a:pathLst>
                <a:path w="18086" h="24859" extrusionOk="0">
                  <a:moveTo>
                    <a:pt x="10365" y="1"/>
                  </a:moveTo>
                  <a:cubicBezTo>
                    <a:pt x="10669" y="822"/>
                    <a:pt x="9696" y="1521"/>
                    <a:pt x="8845" y="1703"/>
                  </a:cubicBezTo>
                  <a:cubicBezTo>
                    <a:pt x="8025" y="1885"/>
                    <a:pt x="6991" y="2007"/>
                    <a:pt x="6626" y="2767"/>
                  </a:cubicBezTo>
                  <a:cubicBezTo>
                    <a:pt x="6292" y="3436"/>
                    <a:pt x="6626" y="4287"/>
                    <a:pt x="6322" y="4986"/>
                  </a:cubicBezTo>
                  <a:cubicBezTo>
                    <a:pt x="5745" y="6262"/>
                    <a:pt x="3404" y="5989"/>
                    <a:pt x="2949" y="7357"/>
                  </a:cubicBezTo>
                  <a:cubicBezTo>
                    <a:pt x="2614" y="8299"/>
                    <a:pt x="3496" y="9211"/>
                    <a:pt x="3374" y="10183"/>
                  </a:cubicBezTo>
                  <a:cubicBezTo>
                    <a:pt x="3283" y="11004"/>
                    <a:pt x="2523" y="11582"/>
                    <a:pt x="1854" y="12098"/>
                  </a:cubicBezTo>
                  <a:cubicBezTo>
                    <a:pt x="1186" y="12585"/>
                    <a:pt x="486" y="13284"/>
                    <a:pt x="578" y="14135"/>
                  </a:cubicBezTo>
                  <a:cubicBezTo>
                    <a:pt x="699" y="15077"/>
                    <a:pt x="1885" y="15746"/>
                    <a:pt x="1763" y="16719"/>
                  </a:cubicBezTo>
                  <a:cubicBezTo>
                    <a:pt x="1672" y="17691"/>
                    <a:pt x="395" y="18117"/>
                    <a:pt x="213" y="19029"/>
                  </a:cubicBezTo>
                  <a:cubicBezTo>
                    <a:pt x="0" y="20153"/>
                    <a:pt x="1368" y="20852"/>
                    <a:pt x="1824" y="21916"/>
                  </a:cubicBezTo>
                  <a:cubicBezTo>
                    <a:pt x="2158" y="22706"/>
                    <a:pt x="1945" y="23740"/>
                    <a:pt x="2523" y="24378"/>
                  </a:cubicBezTo>
                  <a:cubicBezTo>
                    <a:pt x="2852" y="24741"/>
                    <a:pt x="3337" y="24859"/>
                    <a:pt x="3858" y="24859"/>
                  </a:cubicBezTo>
                  <a:cubicBezTo>
                    <a:pt x="4252" y="24859"/>
                    <a:pt x="4666" y="24791"/>
                    <a:pt x="5046" y="24713"/>
                  </a:cubicBezTo>
                  <a:lnTo>
                    <a:pt x="13678" y="22889"/>
                  </a:lnTo>
                  <a:cubicBezTo>
                    <a:pt x="13101" y="21521"/>
                    <a:pt x="13648" y="19910"/>
                    <a:pt x="14499" y="18694"/>
                  </a:cubicBezTo>
                  <a:cubicBezTo>
                    <a:pt x="15320" y="17448"/>
                    <a:pt x="16444" y="16415"/>
                    <a:pt x="17143" y="15108"/>
                  </a:cubicBezTo>
                  <a:cubicBezTo>
                    <a:pt x="17873" y="13831"/>
                    <a:pt x="18086" y="12068"/>
                    <a:pt x="17143" y="10913"/>
                  </a:cubicBezTo>
                  <a:lnTo>
                    <a:pt x="103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5171175" y="2186593"/>
              <a:ext cx="39056" cy="87006"/>
            </a:xfrm>
            <a:custGeom>
              <a:avLst/>
              <a:gdLst/>
              <a:ahLst/>
              <a:cxnLst/>
              <a:rect l="l" t="t" r="r" b="b"/>
              <a:pathLst>
                <a:path w="1976" h="4402" extrusionOk="0">
                  <a:moveTo>
                    <a:pt x="1131" y="0"/>
                  </a:moveTo>
                  <a:cubicBezTo>
                    <a:pt x="1077" y="0"/>
                    <a:pt x="1023" y="10"/>
                    <a:pt x="973" y="31"/>
                  </a:cubicBezTo>
                  <a:cubicBezTo>
                    <a:pt x="790" y="91"/>
                    <a:pt x="669" y="183"/>
                    <a:pt x="578" y="335"/>
                  </a:cubicBezTo>
                  <a:cubicBezTo>
                    <a:pt x="0" y="1520"/>
                    <a:pt x="0" y="2888"/>
                    <a:pt x="578" y="4073"/>
                  </a:cubicBezTo>
                  <a:cubicBezTo>
                    <a:pt x="669" y="4225"/>
                    <a:pt x="790" y="4316"/>
                    <a:pt x="973" y="4377"/>
                  </a:cubicBezTo>
                  <a:cubicBezTo>
                    <a:pt x="1013" y="4394"/>
                    <a:pt x="1056" y="4401"/>
                    <a:pt x="1100" y="4401"/>
                  </a:cubicBezTo>
                  <a:cubicBezTo>
                    <a:pt x="1218" y="4401"/>
                    <a:pt x="1340" y="4345"/>
                    <a:pt x="1429" y="4256"/>
                  </a:cubicBezTo>
                  <a:cubicBezTo>
                    <a:pt x="1611" y="4104"/>
                    <a:pt x="1733" y="3861"/>
                    <a:pt x="1793" y="3617"/>
                  </a:cubicBezTo>
                  <a:cubicBezTo>
                    <a:pt x="1915" y="3283"/>
                    <a:pt x="1945" y="2918"/>
                    <a:pt x="1976" y="2584"/>
                  </a:cubicBezTo>
                  <a:cubicBezTo>
                    <a:pt x="1976" y="2462"/>
                    <a:pt x="1976" y="2310"/>
                    <a:pt x="1945" y="2189"/>
                  </a:cubicBezTo>
                  <a:cubicBezTo>
                    <a:pt x="1885" y="2675"/>
                    <a:pt x="1793" y="3131"/>
                    <a:pt x="1641" y="3557"/>
                  </a:cubicBezTo>
                  <a:cubicBezTo>
                    <a:pt x="1581" y="3769"/>
                    <a:pt x="1459" y="3982"/>
                    <a:pt x="1307" y="4134"/>
                  </a:cubicBezTo>
                  <a:cubicBezTo>
                    <a:pt x="1256" y="4185"/>
                    <a:pt x="1196" y="4208"/>
                    <a:pt x="1131" y="4208"/>
                  </a:cubicBezTo>
                  <a:cubicBezTo>
                    <a:pt x="1003" y="4208"/>
                    <a:pt x="861" y="4114"/>
                    <a:pt x="760" y="3952"/>
                  </a:cubicBezTo>
                  <a:cubicBezTo>
                    <a:pt x="243" y="2827"/>
                    <a:pt x="243" y="1550"/>
                    <a:pt x="760" y="456"/>
                  </a:cubicBezTo>
                  <a:cubicBezTo>
                    <a:pt x="861" y="294"/>
                    <a:pt x="990" y="200"/>
                    <a:pt x="1118" y="200"/>
                  </a:cubicBezTo>
                  <a:cubicBezTo>
                    <a:pt x="1182" y="200"/>
                    <a:pt x="1246" y="223"/>
                    <a:pt x="1307" y="274"/>
                  </a:cubicBezTo>
                  <a:cubicBezTo>
                    <a:pt x="1459" y="426"/>
                    <a:pt x="1581" y="608"/>
                    <a:pt x="1641" y="821"/>
                  </a:cubicBezTo>
                  <a:cubicBezTo>
                    <a:pt x="1793" y="1277"/>
                    <a:pt x="1885" y="1733"/>
                    <a:pt x="1945" y="2189"/>
                  </a:cubicBezTo>
                  <a:cubicBezTo>
                    <a:pt x="1976" y="2067"/>
                    <a:pt x="1976" y="1946"/>
                    <a:pt x="1976" y="1824"/>
                  </a:cubicBezTo>
                  <a:cubicBezTo>
                    <a:pt x="1945" y="1459"/>
                    <a:pt x="1915" y="1125"/>
                    <a:pt x="1793" y="791"/>
                  </a:cubicBezTo>
                  <a:cubicBezTo>
                    <a:pt x="1733" y="547"/>
                    <a:pt x="1611" y="304"/>
                    <a:pt x="1429" y="122"/>
                  </a:cubicBezTo>
                  <a:cubicBezTo>
                    <a:pt x="1348" y="41"/>
                    <a:pt x="1239" y="0"/>
                    <a:pt x="1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4872559" y="2044569"/>
              <a:ext cx="149008" cy="342686"/>
            </a:xfrm>
            <a:custGeom>
              <a:avLst/>
              <a:gdLst/>
              <a:ahLst/>
              <a:cxnLst/>
              <a:rect l="l" t="t" r="r" b="b"/>
              <a:pathLst>
                <a:path w="7539" h="17338" extrusionOk="0">
                  <a:moveTo>
                    <a:pt x="5541" y="0"/>
                  </a:moveTo>
                  <a:cubicBezTo>
                    <a:pt x="4809" y="0"/>
                    <a:pt x="4064" y="206"/>
                    <a:pt x="3435" y="589"/>
                  </a:cubicBezTo>
                  <a:cubicBezTo>
                    <a:pt x="2189" y="1319"/>
                    <a:pt x="2098" y="2808"/>
                    <a:pt x="1003" y="3781"/>
                  </a:cubicBezTo>
                  <a:cubicBezTo>
                    <a:pt x="0" y="4662"/>
                    <a:pt x="335" y="6699"/>
                    <a:pt x="517" y="8128"/>
                  </a:cubicBezTo>
                  <a:cubicBezTo>
                    <a:pt x="912" y="11197"/>
                    <a:pt x="1368" y="14693"/>
                    <a:pt x="2918" y="17337"/>
                  </a:cubicBezTo>
                  <a:lnTo>
                    <a:pt x="7538" y="620"/>
                  </a:lnTo>
                  <a:cubicBezTo>
                    <a:pt x="6966" y="198"/>
                    <a:pt x="6260" y="0"/>
                    <a:pt x="55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4946467" y="2073231"/>
              <a:ext cx="243327" cy="499916"/>
            </a:xfrm>
            <a:custGeom>
              <a:avLst/>
              <a:gdLst/>
              <a:ahLst/>
              <a:cxnLst/>
              <a:rect l="l" t="t" r="r" b="b"/>
              <a:pathLst>
                <a:path w="12311" h="25293" extrusionOk="0">
                  <a:moveTo>
                    <a:pt x="6755" y="1"/>
                  </a:moveTo>
                  <a:cubicBezTo>
                    <a:pt x="4387" y="1"/>
                    <a:pt x="2026" y="695"/>
                    <a:pt x="0" y="2057"/>
                  </a:cubicBezTo>
                  <a:lnTo>
                    <a:pt x="182" y="14246"/>
                  </a:lnTo>
                  <a:lnTo>
                    <a:pt x="152" y="20811"/>
                  </a:lnTo>
                  <a:cubicBezTo>
                    <a:pt x="213" y="23030"/>
                    <a:pt x="1368" y="25097"/>
                    <a:pt x="3526" y="25280"/>
                  </a:cubicBezTo>
                  <a:cubicBezTo>
                    <a:pt x="3635" y="25288"/>
                    <a:pt x="3744" y="25292"/>
                    <a:pt x="3852" y="25292"/>
                  </a:cubicBezTo>
                  <a:cubicBezTo>
                    <a:pt x="6111" y="25292"/>
                    <a:pt x="7998" y="23499"/>
                    <a:pt x="8085" y="21207"/>
                  </a:cubicBezTo>
                  <a:cubicBezTo>
                    <a:pt x="8176" y="18897"/>
                    <a:pt x="8268" y="16556"/>
                    <a:pt x="8268" y="16556"/>
                  </a:cubicBezTo>
                  <a:cubicBezTo>
                    <a:pt x="8268" y="16556"/>
                    <a:pt x="11763" y="16252"/>
                    <a:pt x="12037" y="12757"/>
                  </a:cubicBezTo>
                  <a:cubicBezTo>
                    <a:pt x="12310" y="9292"/>
                    <a:pt x="12189" y="1298"/>
                    <a:pt x="12189" y="1298"/>
                  </a:cubicBezTo>
                  <a:cubicBezTo>
                    <a:pt x="10478" y="429"/>
                    <a:pt x="8614" y="1"/>
                    <a:pt x="675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4910412" y="2016026"/>
              <a:ext cx="336440" cy="393383"/>
            </a:xfrm>
            <a:custGeom>
              <a:avLst/>
              <a:gdLst/>
              <a:ahLst/>
              <a:cxnLst/>
              <a:rect l="l" t="t" r="r" b="b"/>
              <a:pathLst>
                <a:path w="17022" h="19903" extrusionOk="0">
                  <a:moveTo>
                    <a:pt x="10213" y="0"/>
                  </a:moveTo>
                  <a:cubicBezTo>
                    <a:pt x="9428" y="0"/>
                    <a:pt x="8617" y="269"/>
                    <a:pt x="7903" y="635"/>
                  </a:cubicBezTo>
                  <a:cubicBezTo>
                    <a:pt x="6779" y="1213"/>
                    <a:pt x="5745" y="2003"/>
                    <a:pt x="4560" y="2368"/>
                  </a:cubicBezTo>
                  <a:cubicBezTo>
                    <a:pt x="3587" y="2702"/>
                    <a:pt x="2523" y="2733"/>
                    <a:pt x="1672" y="3280"/>
                  </a:cubicBezTo>
                  <a:cubicBezTo>
                    <a:pt x="912" y="3827"/>
                    <a:pt x="395" y="4647"/>
                    <a:pt x="243" y="5559"/>
                  </a:cubicBezTo>
                  <a:cubicBezTo>
                    <a:pt x="61" y="6471"/>
                    <a:pt x="0" y="7383"/>
                    <a:pt x="61" y="8325"/>
                  </a:cubicBezTo>
                  <a:cubicBezTo>
                    <a:pt x="91" y="10848"/>
                    <a:pt x="122" y="13432"/>
                    <a:pt x="183" y="15985"/>
                  </a:cubicBezTo>
                  <a:cubicBezTo>
                    <a:pt x="152" y="16988"/>
                    <a:pt x="426" y="17961"/>
                    <a:pt x="1003" y="18781"/>
                  </a:cubicBezTo>
                  <a:cubicBezTo>
                    <a:pt x="1639" y="19658"/>
                    <a:pt x="1706" y="19902"/>
                    <a:pt x="2251" y="19902"/>
                  </a:cubicBezTo>
                  <a:cubicBezTo>
                    <a:pt x="2463" y="19902"/>
                    <a:pt x="2746" y="19866"/>
                    <a:pt x="3161" y="19815"/>
                  </a:cubicBezTo>
                  <a:cubicBezTo>
                    <a:pt x="4681" y="19632"/>
                    <a:pt x="6900" y="19177"/>
                    <a:pt x="7903" y="18052"/>
                  </a:cubicBezTo>
                  <a:cubicBezTo>
                    <a:pt x="8572" y="17353"/>
                    <a:pt x="10031" y="17018"/>
                    <a:pt x="10122" y="16167"/>
                  </a:cubicBezTo>
                  <a:cubicBezTo>
                    <a:pt x="10183" y="15499"/>
                    <a:pt x="9757" y="14860"/>
                    <a:pt x="9089" y="14708"/>
                  </a:cubicBezTo>
                  <a:cubicBezTo>
                    <a:pt x="8359" y="14556"/>
                    <a:pt x="7751" y="14070"/>
                    <a:pt x="7386" y="13432"/>
                  </a:cubicBezTo>
                  <a:cubicBezTo>
                    <a:pt x="6961" y="12550"/>
                    <a:pt x="7265" y="11486"/>
                    <a:pt x="8055" y="10909"/>
                  </a:cubicBezTo>
                  <a:cubicBezTo>
                    <a:pt x="8335" y="10733"/>
                    <a:pt x="8632" y="10652"/>
                    <a:pt x="8925" y="10652"/>
                  </a:cubicBezTo>
                  <a:cubicBezTo>
                    <a:pt x="9493" y="10652"/>
                    <a:pt x="10045" y="10955"/>
                    <a:pt x="10426" y="11456"/>
                  </a:cubicBezTo>
                  <a:lnTo>
                    <a:pt x="10456" y="11426"/>
                  </a:lnTo>
                  <a:cubicBezTo>
                    <a:pt x="11034" y="11426"/>
                    <a:pt x="11064" y="10818"/>
                    <a:pt x="11216" y="10453"/>
                  </a:cubicBezTo>
                  <a:cubicBezTo>
                    <a:pt x="11611" y="9237"/>
                    <a:pt x="11247" y="8417"/>
                    <a:pt x="11277" y="8021"/>
                  </a:cubicBezTo>
                  <a:lnTo>
                    <a:pt x="11277" y="8021"/>
                  </a:lnTo>
                  <a:cubicBezTo>
                    <a:pt x="11823" y="8286"/>
                    <a:pt x="12425" y="8413"/>
                    <a:pt x="13027" y="8413"/>
                  </a:cubicBezTo>
                  <a:cubicBezTo>
                    <a:pt x="14639" y="8413"/>
                    <a:pt x="16256" y="7501"/>
                    <a:pt x="16809" y="5863"/>
                  </a:cubicBezTo>
                  <a:cubicBezTo>
                    <a:pt x="17022" y="5286"/>
                    <a:pt x="17022" y="4678"/>
                    <a:pt x="16840" y="4100"/>
                  </a:cubicBezTo>
                  <a:cubicBezTo>
                    <a:pt x="16323" y="2459"/>
                    <a:pt x="14773" y="2611"/>
                    <a:pt x="13648" y="1973"/>
                  </a:cubicBezTo>
                  <a:cubicBezTo>
                    <a:pt x="12888" y="1517"/>
                    <a:pt x="12341" y="696"/>
                    <a:pt x="11520" y="301"/>
                  </a:cubicBezTo>
                  <a:cubicBezTo>
                    <a:pt x="11109" y="90"/>
                    <a:pt x="10665" y="0"/>
                    <a:pt x="10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5078034" y="2251743"/>
              <a:ext cx="26940" cy="40004"/>
            </a:xfrm>
            <a:custGeom>
              <a:avLst/>
              <a:gdLst/>
              <a:ahLst/>
              <a:cxnLst/>
              <a:rect l="l" t="t" r="r" b="b"/>
              <a:pathLst>
                <a:path w="1363" h="2024" extrusionOk="0">
                  <a:moveTo>
                    <a:pt x="987" y="1"/>
                  </a:moveTo>
                  <a:cubicBezTo>
                    <a:pt x="928" y="1"/>
                    <a:pt x="862" y="6"/>
                    <a:pt x="791" y="17"/>
                  </a:cubicBezTo>
                  <a:cubicBezTo>
                    <a:pt x="578" y="48"/>
                    <a:pt x="396" y="169"/>
                    <a:pt x="274" y="321"/>
                  </a:cubicBezTo>
                  <a:cubicBezTo>
                    <a:pt x="92" y="534"/>
                    <a:pt x="1" y="808"/>
                    <a:pt x="1" y="1051"/>
                  </a:cubicBezTo>
                  <a:cubicBezTo>
                    <a:pt x="1" y="1568"/>
                    <a:pt x="396" y="1993"/>
                    <a:pt x="913" y="2024"/>
                  </a:cubicBezTo>
                  <a:cubicBezTo>
                    <a:pt x="1034" y="2024"/>
                    <a:pt x="1186" y="1932"/>
                    <a:pt x="1277" y="1811"/>
                  </a:cubicBezTo>
                  <a:cubicBezTo>
                    <a:pt x="1338" y="1750"/>
                    <a:pt x="1338" y="1689"/>
                    <a:pt x="1338" y="1689"/>
                  </a:cubicBezTo>
                  <a:cubicBezTo>
                    <a:pt x="1336" y="1687"/>
                    <a:pt x="1334" y="1686"/>
                    <a:pt x="1331" y="1686"/>
                  </a:cubicBezTo>
                  <a:cubicBezTo>
                    <a:pt x="1293" y="1686"/>
                    <a:pt x="1183" y="1844"/>
                    <a:pt x="941" y="1844"/>
                  </a:cubicBezTo>
                  <a:cubicBezTo>
                    <a:pt x="922" y="1844"/>
                    <a:pt x="903" y="1843"/>
                    <a:pt x="882" y="1841"/>
                  </a:cubicBezTo>
                  <a:cubicBezTo>
                    <a:pt x="517" y="1750"/>
                    <a:pt x="244" y="1416"/>
                    <a:pt x="244" y="1051"/>
                  </a:cubicBezTo>
                  <a:cubicBezTo>
                    <a:pt x="244" y="656"/>
                    <a:pt x="487" y="291"/>
                    <a:pt x="852" y="169"/>
                  </a:cubicBezTo>
                  <a:cubicBezTo>
                    <a:pt x="1125" y="109"/>
                    <a:pt x="1338" y="109"/>
                    <a:pt x="1338" y="109"/>
                  </a:cubicBezTo>
                  <a:cubicBezTo>
                    <a:pt x="1363" y="84"/>
                    <a:pt x="1230" y="1"/>
                    <a:pt x="987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5116500" y="2227450"/>
              <a:ext cx="93133" cy="15041"/>
            </a:xfrm>
            <a:custGeom>
              <a:avLst/>
              <a:gdLst/>
              <a:ahLst/>
              <a:cxnLst/>
              <a:rect l="l" t="t" r="r" b="b"/>
              <a:pathLst>
                <a:path w="4712" h="761" extrusionOk="0">
                  <a:moveTo>
                    <a:pt x="4711" y="0"/>
                  </a:moveTo>
                  <a:cubicBezTo>
                    <a:pt x="3921" y="0"/>
                    <a:pt x="3131" y="91"/>
                    <a:pt x="2340" y="274"/>
                  </a:cubicBezTo>
                  <a:cubicBezTo>
                    <a:pt x="1033" y="487"/>
                    <a:pt x="0" y="699"/>
                    <a:pt x="0" y="760"/>
                  </a:cubicBezTo>
                  <a:cubicBezTo>
                    <a:pt x="821" y="730"/>
                    <a:pt x="1611" y="638"/>
                    <a:pt x="2371" y="487"/>
                  </a:cubicBezTo>
                  <a:cubicBezTo>
                    <a:pt x="3161" y="395"/>
                    <a:pt x="3951" y="213"/>
                    <a:pt x="4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4918813" y="2303157"/>
              <a:ext cx="206683" cy="161974"/>
            </a:xfrm>
            <a:custGeom>
              <a:avLst/>
              <a:gdLst/>
              <a:ahLst/>
              <a:cxnLst/>
              <a:rect l="l" t="t" r="r" b="b"/>
              <a:pathLst>
                <a:path w="10457" h="8195" extrusionOk="0">
                  <a:moveTo>
                    <a:pt x="7448" y="0"/>
                  </a:moveTo>
                  <a:lnTo>
                    <a:pt x="1" y="3161"/>
                  </a:lnTo>
                  <a:lnTo>
                    <a:pt x="852" y="7660"/>
                  </a:lnTo>
                  <a:cubicBezTo>
                    <a:pt x="1042" y="7992"/>
                    <a:pt x="1381" y="8195"/>
                    <a:pt x="1752" y="8195"/>
                  </a:cubicBezTo>
                  <a:cubicBezTo>
                    <a:pt x="1855" y="8195"/>
                    <a:pt x="1962" y="8179"/>
                    <a:pt x="2068" y="8146"/>
                  </a:cubicBezTo>
                  <a:cubicBezTo>
                    <a:pt x="2493" y="7964"/>
                    <a:pt x="2888" y="7690"/>
                    <a:pt x="3223" y="7356"/>
                  </a:cubicBezTo>
                  <a:cubicBezTo>
                    <a:pt x="3527" y="6991"/>
                    <a:pt x="3922" y="6717"/>
                    <a:pt x="4347" y="6535"/>
                  </a:cubicBezTo>
                  <a:cubicBezTo>
                    <a:pt x="4540" y="6479"/>
                    <a:pt x="4739" y="6460"/>
                    <a:pt x="4942" y="6460"/>
                  </a:cubicBezTo>
                  <a:cubicBezTo>
                    <a:pt x="5384" y="6460"/>
                    <a:pt x="5841" y="6551"/>
                    <a:pt x="6263" y="6551"/>
                  </a:cubicBezTo>
                  <a:cubicBezTo>
                    <a:pt x="6596" y="6551"/>
                    <a:pt x="6907" y="6495"/>
                    <a:pt x="7174" y="6292"/>
                  </a:cubicBezTo>
                  <a:cubicBezTo>
                    <a:pt x="7904" y="5775"/>
                    <a:pt x="7813" y="4590"/>
                    <a:pt x="8512" y="4043"/>
                  </a:cubicBezTo>
                  <a:cubicBezTo>
                    <a:pt x="8876" y="3769"/>
                    <a:pt x="9393" y="3739"/>
                    <a:pt x="9758" y="3465"/>
                  </a:cubicBezTo>
                  <a:cubicBezTo>
                    <a:pt x="10457" y="2948"/>
                    <a:pt x="10335" y="1763"/>
                    <a:pt x="9758" y="1125"/>
                  </a:cubicBezTo>
                  <a:cubicBezTo>
                    <a:pt x="9180" y="486"/>
                    <a:pt x="8268" y="213"/>
                    <a:pt x="7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4766215" y="2188391"/>
              <a:ext cx="344267" cy="377294"/>
            </a:xfrm>
            <a:custGeom>
              <a:avLst/>
              <a:gdLst/>
              <a:ahLst/>
              <a:cxnLst/>
              <a:rect l="l" t="t" r="r" b="b"/>
              <a:pathLst>
                <a:path w="17418" h="19089" extrusionOk="0">
                  <a:moveTo>
                    <a:pt x="17417" y="0"/>
                  </a:moveTo>
                  <a:lnTo>
                    <a:pt x="17417" y="0"/>
                  </a:lnTo>
                  <a:cubicBezTo>
                    <a:pt x="17083" y="152"/>
                    <a:pt x="16718" y="274"/>
                    <a:pt x="16323" y="365"/>
                  </a:cubicBezTo>
                  <a:cubicBezTo>
                    <a:pt x="15897" y="456"/>
                    <a:pt x="15441" y="517"/>
                    <a:pt x="14985" y="548"/>
                  </a:cubicBezTo>
                  <a:cubicBezTo>
                    <a:pt x="14377" y="578"/>
                    <a:pt x="13800" y="639"/>
                    <a:pt x="13192" y="760"/>
                  </a:cubicBezTo>
                  <a:cubicBezTo>
                    <a:pt x="12463" y="882"/>
                    <a:pt x="11763" y="1247"/>
                    <a:pt x="11247" y="1794"/>
                  </a:cubicBezTo>
                  <a:cubicBezTo>
                    <a:pt x="10700" y="2432"/>
                    <a:pt x="10517" y="3283"/>
                    <a:pt x="10122" y="4043"/>
                  </a:cubicBezTo>
                  <a:cubicBezTo>
                    <a:pt x="9940" y="4469"/>
                    <a:pt x="9666" y="4803"/>
                    <a:pt x="9301" y="5077"/>
                  </a:cubicBezTo>
                  <a:cubicBezTo>
                    <a:pt x="8937" y="5320"/>
                    <a:pt x="8511" y="5532"/>
                    <a:pt x="8086" y="5654"/>
                  </a:cubicBezTo>
                  <a:cubicBezTo>
                    <a:pt x="7174" y="5958"/>
                    <a:pt x="6140" y="6140"/>
                    <a:pt x="5320" y="6839"/>
                  </a:cubicBezTo>
                  <a:cubicBezTo>
                    <a:pt x="4894" y="7174"/>
                    <a:pt x="4620" y="7660"/>
                    <a:pt x="4560" y="8207"/>
                  </a:cubicBezTo>
                  <a:cubicBezTo>
                    <a:pt x="4529" y="8694"/>
                    <a:pt x="4529" y="9180"/>
                    <a:pt x="4560" y="9666"/>
                  </a:cubicBezTo>
                  <a:cubicBezTo>
                    <a:pt x="4681" y="10578"/>
                    <a:pt x="4195" y="11490"/>
                    <a:pt x="3374" y="11885"/>
                  </a:cubicBezTo>
                  <a:cubicBezTo>
                    <a:pt x="2645" y="12341"/>
                    <a:pt x="1824" y="12584"/>
                    <a:pt x="1155" y="13040"/>
                  </a:cubicBezTo>
                  <a:cubicBezTo>
                    <a:pt x="821" y="13253"/>
                    <a:pt x="517" y="13526"/>
                    <a:pt x="304" y="13830"/>
                  </a:cubicBezTo>
                  <a:cubicBezTo>
                    <a:pt x="122" y="14134"/>
                    <a:pt x="0" y="14499"/>
                    <a:pt x="0" y="14864"/>
                  </a:cubicBezTo>
                  <a:cubicBezTo>
                    <a:pt x="0" y="15472"/>
                    <a:pt x="92" y="16080"/>
                    <a:pt x="274" y="16657"/>
                  </a:cubicBezTo>
                  <a:cubicBezTo>
                    <a:pt x="395" y="17113"/>
                    <a:pt x="426" y="17539"/>
                    <a:pt x="426" y="17995"/>
                  </a:cubicBezTo>
                  <a:cubicBezTo>
                    <a:pt x="426" y="18390"/>
                    <a:pt x="304" y="18755"/>
                    <a:pt x="61" y="19089"/>
                  </a:cubicBezTo>
                  <a:cubicBezTo>
                    <a:pt x="152" y="18998"/>
                    <a:pt x="213" y="18937"/>
                    <a:pt x="274" y="18846"/>
                  </a:cubicBezTo>
                  <a:cubicBezTo>
                    <a:pt x="426" y="18572"/>
                    <a:pt x="487" y="18299"/>
                    <a:pt x="517" y="17995"/>
                  </a:cubicBezTo>
                  <a:cubicBezTo>
                    <a:pt x="547" y="17539"/>
                    <a:pt x="487" y="17083"/>
                    <a:pt x="395" y="16627"/>
                  </a:cubicBezTo>
                  <a:cubicBezTo>
                    <a:pt x="213" y="16080"/>
                    <a:pt x="152" y="15472"/>
                    <a:pt x="152" y="14894"/>
                  </a:cubicBezTo>
                  <a:cubicBezTo>
                    <a:pt x="152" y="14530"/>
                    <a:pt x="274" y="14226"/>
                    <a:pt x="456" y="13922"/>
                  </a:cubicBezTo>
                  <a:cubicBezTo>
                    <a:pt x="669" y="13618"/>
                    <a:pt x="943" y="13375"/>
                    <a:pt x="1247" y="13192"/>
                  </a:cubicBezTo>
                  <a:cubicBezTo>
                    <a:pt x="1915" y="12767"/>
                    <a:pt x="2736" y="12523"/>
                    <a:pt x="3496" y="12068"/>
                  </a:cubicBezTo>
                  <a:cubicBezTo>
                    <a:pt x="3921" y="11855"/>
                    <a:pt x="4256" y="11520"/>
                    <a:pt x="4499" y="11095"/>
                  </a:cubicBezTo>
                  <a:cubicBezTo>
                    <a:pt x="4712" y="10669"/>
                    <a:pt x="4833" y="10183"/>
                    <a:pt x="4772" y="9697"/>
                  </a:cubicBezTo>
                  <a:cubicBezTo>
                    <a:pt x="4742" y="9210"/>
                    <a:pt x="4742" y="8724"/>
                    <a:pt x="4772" y="8238"/>
                  </a:cubicBezTo>
                  <a:cubicBezTo>
                    <a:pt x="4833" y="7751"/>
                    <a:pt x="5107" y="7326"/>
                    <a:pt x="5472" y="7022"/>
                  </a:cubicBezTo>
                  <a:cubicBezTo>
                    <a:pt x="6231" y="6384"/>
                    <a:pt x="7234" y="6171"/>
                    <a:pt x="8146" y="5867"/>
                  </a:cubicBezTo>
                  <a:cubicBezTo>
                    <a:pt x="8602" y="5745"/>
                    <a:pt x="9058" y="5532"/>
                    <a:pt x="9453" y="5229"/>
                  </a:cubicBezTo>
                  <a:cubicBezTo>
                    <a:pt x="9818" y="4955"/>
                    <a:pt x="10122" y="4590"/>
                    <a:pt x="10304" y="4165"/>
                  </a:cubicBezTo>
                  <a:cubicBezTo>
                    <a:pt x="10700" y="3344"/>
                    <a:pt x="10882" y="2493"/>
                    <a:pt x="11399" y="1915"/>
                  </a:cubicBezTo>
                  <a:cubicBezTo>
                    <a:pt x="11885" y="1399"/>
                    <a:pt x="12523" y="1034"/>
                    <a:pt x="13222" y="912"/>
                  </a:cubicBezTo>
                  <a:cubicBezTo>
                    <a:pt x="13800" y="791"/>
                    <a:pt x="14408" y="700"/>
                    <a:pt x="15016" y="669"/>
                  </a:cubicBezTo>
                  <a:cubicBezTo>
                    <a:pt x="15472" y="639"/>
                    <a:pt x="15897" y="548"/>
                    <a:pt x="16353" y="456"/>
                  </a:cubicBezTo>
                  <a:cubicBezTo>
                    <a:pt x="16627" y="396"/>
                    <a:pt x="16900" y="274"/>
                    <a:pt x="17174" y="152"/>
                  </a:cubicBezTo>
                  <a:cubicBezTo>
                    <a:pt x="17235" y="122"/>
                    <a:pt x="17295" y="92"/>
                    <a:pt x="17356" y="61"/>
                  </a:cubicBezTo>
                  <a:cubicBezTo>
                    <a:pt x="17417" y="31"/>
                    <a:pt x="17417" y="0"/>
                    <a:pt x="174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4874951" y="2213021"/>
              <a:ext cx="195871" cy="274575"/>
            </a:xfrm>
            <a:custGeom>
              <a:avLst/>
              <a:gdLst/>
              <a:ahLst/>
              <a:cxnLst/>
              <a:rect l="l" t="t" r="r" b="b"/>
              <a:pathLst>
                <a:path w="9910" h="13892" extrusionOk="0">
                  <a:moveTo>
                    <a:pt x="9728" y="1"/>
                  </a:moveTo>
                  <a:cubicBezTo>
                    <a:pt x="9545" y="1"/>
                    <a:pt x="9332" y="1"/>
                    <a:pt x="9150" y="31"/>
                  </a:cubicBezTo>
                  <a:cubicBezTo>
                    <a:pt x="8481" y="183"/>
                    <a:pt x="7873" y="517"/>
                    <a:pt x="7387" y="1004"/>
                  </a:cubicBezTo>
                  <a:cubicBezTo>
                    <a:pt x="7053" y="1368"/>
                    <a:pt x="6810" y="1764"/>
                    <a:pt x="6658" y="2220"/>
                  </a:cubicBezTo>
                  <a:cubicBezTo>
                    <a:pt x="6536" y="2767"/>
                    <a:pt x="6475" y="3314"/>
                    <a:pt x="6506" y="3831"/>
                  </a:cubicBezTo>
                  <a:cubicBezTo>
                    <a:pt x="6536" y="4408"/>
                    <a:pt x="6475" y="4986"/>
                    <a:pt x="6262" y="5533"/>
                  </a:cubicBezTo>
                  <a:cubicBezTo>
                    <a:pt x="6019" y="6049"/>
                    <a:pt x="5442" y="6323"/>
                    <a:pt x="4834" y="6597"/>
                  </a:cubicBezTo>
                  <a:cubicBezTo>
                    <a:pt x="4530" y="6749"/>
                    <a:pt x="4256" y="6931"/>
                    <a:pt x="4044" y="7174"/>
                  </a:cubicBezTo>
                  <a:cubicBezTo>
                    <a:pt x="3831" y="7448"/>
                    <a:pt x="3709" y="7782"/>
                    <a:pt x="3709" y="8116"/>
                  </a:cubicBezTo>
                  <a:cubicBezTo>
                    <a:pt x="3648" y="8755"/>
                    <a:pt x="3770" y="9332"/>
                    <a:pt x="3527" y="9818"/>
                  </a:cubicBezTo>
                  <a:cubicBezTo>
                    <a:pt x="3284" y="10274"/>
                    <a:pt x="2919" y="10639"/>
                    <a:pt x="2463" y="10882"/>
                  </a:cubicBezTo>
                  <a:cubicBezTo>
                    <a:pt x="2037" y="11156"/>
                    <a:pt x="1642" y="11338"/>
                    <a:pt x="1247" y="11581"/>
                  </a:cubicBezTo>
                  <a:cubicBezTo>
                    <a:pt x="913" y="11794"/>
                    <a:pt x="609" y="12037"/>
                    <a:pt x="396" y="12341"/>
                  </a:cubicBezTo>
                  <a:cubicBezTo>
                    <a:pt x="214" y="12584"/>
                    <a:pt x="92" y="12858"/>
                    <a:pt x="31" y="13162"/>
                  </a:cubicBezTo>
                  <a:cubicBezTo>
                    <a:pt x="1" y="13344"/>
                    <a:pt x="1" y="13527"/>
                    <a:pt x="62" y="13709"/>
                  </a:cubicBezTo>
                  <a:cubicBezTo>
                    <a:pt x="62" y="13770"/>
                    <a:pt x="92" y="13831"/>
                    <a:pt x="123" y="13891"/>
                  </a:cubicBezTo>
                  <a:cubicBezTo>
                    <a:pt x="62" y="13648"/>
                    <a:pt x="62" y="13405"/>
                    <a:pt x="123" y="13162"/>
                  </a:cubicBezTo>
                  <a:cubicBezTo>
                    <a:pt x="183" y="12888"/>
                    <a:pt x="335" y="12645"/>
                    <a:pt x="518" y="12402"/>
                  </a:cubicBezTo>
                  <a:cubicBezTo>
                    <a:pt x="730" y="12129"/>
                    <a:pt x="1034" y="11885"/>
                    <a:pt x="1369" y="11703"/>
                  </a:cubicBezTo>
                  <a:cubicBezTo>
                    <a:pt x="1733" y="11490"/>
                    <a:pt x="2159" y="11277"/>
                    <a:pt x="2585" y="11034"/>
                  </a:cubicBezTo>
                  <a:cubicBezTo>
                    <a:pt x="3071" y="10761"/>
                    <a:pt x="3466" y="10366"/>
                    <a:pt x="3740" y="9879"/>
                  </a:cubicBezTo>
                  <a:cubicBezTo>
                    <a:pt x="4013" y="9332"/>
                    <a:pt x="3892" y="8694"/>
                    <a:pt x="3952" y="8116"/>
                  </a:cubicBezTo>
                  <a:cubicBezTo>
                    <a:pt x="3952" y="7812"/>
                    <a:pt x="4044" y="7539"/>
                    <a:pt x="4226" y="7326"/>
                  </a:cubicBezTo>
                  <a:cubicBezTo>
                    <a:pt x="4439" y="7083"/>
                    <a:pt x="4682" y="6931"/>
                    <a:pt x="4986" y="6809"/>
                  </a:cubicBezTo>
                  <a:cubicBezTo>
                    <a:pt x="5259" y="6657"/>
                    <a:pt x="5533" y="6505"/>
                    <a:pt x="5807" y="6323"/>
                  </a:cubicBezTo>
                  <a:cubicBezTo>
                    <a:pt x="6080" y="6141"/>
                    <a:pt x="6323" y="5897"/>
                    <a:pt x="6445" y="5593"/>
                  </a:cubicBezTo>
                  <a:cubicBezTo>
                    <a:pt x="6688" y="5046"/>
                    <a:pt x="6749" y="4438"/>
                    <a:pt x="6718" y="3831"/>
                  </a:cubicBezTo>
                  <a:cubicBezTo>
                    <a:pt x="6688" y="3283"/>
                    <a:pt x="6718" y="2767"/>
                    <a:pt x="6840" y="2280"/>
                  </a:cubicBezTo>
                  <a:cubicBezTo>
                    <a:pt x="6992" y="1824"/>
                    <a:pt x="7205" y="1429"/>
                    <a:pt x="7509" y="1095"/>
                  </a:cubicBezTo>
                  <a:cubicBezTo>
                    <a:pt x="7965" y="609"/>
                    <a:pt x="8542" y="274"/>
                    <a:pt x="9180" y="92"/>
                  </a:cubicBezTo>
                  <a:cubicBezTo>
                    <a:pt x="9636" y="1"/>
                    <a:pt x="9910" y="31"/>
                    <a:pt x="9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4930238" y="2422112"/>
              <a:ext cx="196464" cy="47476"/>
            </a:xfrm>
            <a:custGeom>
              <a:avLst/>
              <a:gdLst/>
              <a:ahLst/>
              <a:cxnLst/>
              <a:rect l="l" t="t" r="r" b="b"/>
              <a:pathLst>
                <a:path w="9940" h="2402" extrusionOk="0">
                  <a:moveTo>
                    <a:pt x="1216" y="0"/>
                  </a:moveTo>
                  <a:lnTo>
                    <a:pt x="0" y="2402"/>
                  </a:lnTo>
                  <a:lnTo>
                    <a:pt x="9818" y="2402"/>
                  </a:lnTo>
                  <a:lnTo>
                    <a:pt x="9940" y="2158"/>
                  </a:lnTo>
                  <a:lnTo>
                    <a:pt x="9058" y="304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5156745" y="2496613"/>
              <a:ext cx="555733" cy="299203"/>
            </a:xfrm>
            <a:custGeom>
              <a:avLst/>
              <a:gdLst/>
              <a:ahLst/>
              <a:cxnLst/>
              <a:rect l="l" t="t" r="r" b="b"/>
              <a:pathLst>
                <a:path w="28117" h="15138" extrusionOk="0">
                  <a:moveTo>
                    <a:pt x="11733" y="0"/>
                  </a:moveTo>
                  <a:cubicBezTo>
                    <a:pt x="11460" y="0"/>
                    <a:pt x="11186" y="213"/>
                    <a:pt x="11125" y="487"/>
                  </a:cubicBezTo>
                  <a:lnTo>
                    <a:pt x="7903" y="14013"/>
                  </a:lnTo>
                  <a:lnTo>
                    <a:pt x="1" y="14590"/>
                  </a:lnTo>
                  <a:lnTo>
                    <a:pt x="274" y="15137"/>
                  </a:lnTo>
                  <a:lnTo>
                    <a:pt x="25381" y="15107"/>
                  </a:lnTo>
                  <a:cubicBezTo>
                    <a:pt x="25320" y="14833"/>
                    <a:pt x="27448" y="3800"/>
                    <a:pt x="28056" y="760"/>
                  </a:cubicBezTo>
                  <a:cubicBezTo>
                    <a:pt x="28117" y="365"/>
                    <a:pt x="27813" y="0"/>
                    <a:pt x="274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5323773" y="2511636"/>
              <a:ext cx="371305" cy="264950"/>
            </a:xfrm>
            <a:custGeom>
              <a:avLst/>
              <a:gdLst/>
              <a:ahLst/>
              <a:cxnLst/>
              <a:rect l="l" t="t" r="r" b="b"/>
              <a:pathLst>
                <a:path w="18786" h="13405" extrusionOk="0">
                  <a:moveTo>
                    <a:pt x="18785" y="0"/>
                  </a:moveTo>
                  <a:lnTo>
                    <a:pt x="3374" y="91"/>
                  </a:lnTo>
                  <a:lnTo>
                    <a:pt x="1" y="13405"/>
                  </a:lnTo>
                  <a:lnTo>
                    <a:pt x="16262" y="13374"/>
                  </a:lnTo>
                  <a:lnTo>
                    <a:pt x="187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5323773" y="2511636"/>
              <a:ext cx="371305" cy="264950"/>
            </a:xfrm>
            <a:custGeom>
              <a:avLst/>
              <a:gdLst/>
              <a:ahLst/>
              <a:cxnLst/>
              <a:rect l="l" t="t" r="r" b="b"/>
              <a:pathLst>
                <a:path w="18786" h="13405" extrusionOk="0">
                  <a:moveTo>
                    <a:pt x="18785" y="0"/>
                  </a:moveTo>
                  <a:lnTo>
                    <a:pt x="3374" y="91"/>
                  </a:lnTo>
                  <a:lnTo>
                    <a:pt x="1" y="13405"/>
                  </a:lnTo>
                  <a:lnTo>
                    <a:pt x="3405" y="122"/>
                  </a:lnTo>
                  <a:lnTo>
                    <a:pt x="18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5246861" y="2775995"/>
              <a:ext cx="397731" cy="3617"/>
            </a:xfrm>
            <a:custGeom>
              <a:avLst/>
              <a:gdLst/>
              <a:ahLst/>
              <a:cxnLst/>
              <a:rect l="l" t="t" r="r" b="b"/>
              <a:pathLst>
                <a:path w="20123" h="183" extrusionOk="0">
                  <a:moveTo>
                    <a:pt x="10062" y="0"/>
                  </a:moveTo>
                  <a:cubicBezTo>
                    <a:pt x="4499" y="0"/>
                    <a:pt x="1" y="31"/>
                    <a:pt x="1" y="92"/>
                  </a:cubicBezTo>
                  <a:cubicBezTo>
                    <a:pt x="1" y="152"/>
                    <a:pt x="4499" y="183"/>
                    <a:pt x="10062" y="183"/>
                  </a:cubicBezTo>
                  <a:cubicBezTo>
                    <a:pt x="15624" y="183"/>
                    <a:pt x="20123" y="152"/>
                    <a:pt x="20123" y="92"/>
                  </a:cubicBezTo>
                  <a:cubicBezTo>
                    <a:pt x="20123" y="31"/>
                    <a:pt x="15624" y="0"/>
                    <a:pt x="100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5380860" y="2563899"/>
              <a:ext cx="242714" cy="149008"/>
            </a:xfrm>
            <a:custGeom>
              <a:avLst/>
              <a:gdLst/>
              <a:ahLst/>
              <a:cxnLst/>
              <a:rect l="l" t="t" r="r" b="b"/>
              <a:pathLst>
                <a:path w="12280" h="7539" extrusionOk="0">
                  <a:moveTo>
                    <a:pt x="2006" y="1"/>
                  </a:moveTo>
                  <a:lnTo>
                    <a:pt x="2006" y="1"/>
                  </a:lnTo>
                  <a:cubicBezTo>
                    <a:pt x="1945" y="153"/>
                    <a:pt x="1885" y="335"/>
                    <a:pt x="1824" y="548"/>
                  </a:cubicBezTo>
                  <a:cubicBezTo>
                    <a:pt x="1733" y="943"/>
                    <a:pt x="1581" y="1460"/>
                    <a:pt x="1398" y="2098"/>
                  </a:cubicBezTo>
                  <a:cubicBezTo>
                    <a:pt x="1064" y="3466"/>
                    <a:pt x="578" y="5290"/>
                    <a:pt x="31" y="7417"/>
                  </a:cubicBezTo>
                  <a:lnTo>
                    <a:pt x="0" y="7539"/>
                  </a:lnTo>
                  <a:lnTo>
                    <a:pt x="2371" y="7539"/>
                  </a:lnTo>
                  <a:cubicBezTo>
                    <a:pt x="5107" y="7539"/>
                    <a:pt x="7599" y="7508"/>
                    <a:pt x="9392" y="7508"/>
                  </a:cubicBezTo>
                  <a:lnTo>
                    <a:pt x="11520" y="7478"/>
                  </a:lnTo>
                  <a:lnTo>
                    <a:pt x="12098" y="7448"/>
                  </a:lnTo>
                  <a:lnTo>
                    <a:pt x="12280" y="7448"/>
                  </a:lnTo>
                  <a:cubicBezTo>
                    <a:pt x="12219" y="7417"/>
                    <a:pt x="12128" y="7387"/>
                    <a:pt x="12067" y="7387"/>
                  </a:cubicBezTo>
                  <a:lnTo>
                    <a:pt x="11490" y="7387"/>
                  </a:lnTo>
                  <a:lnTo>
                    <a:pt x="9362" y="7356"/>
                  </a:lnTo>
                  <a:cubicBezTo>
                    <a:pt x="7569" y="7326"/>
                    <a:pt x="5107" y="7326"/>
                    <a:pt x="2371" y="7326"/>
                  </a:cubicBezTo>
                  <a:lnTo>
                    <a:pt x="242" y="7326"/>
                  </a:lnTo>
                  <a:cubicBezTo>
                    <a:pt x="747" y="5249"/>
                    <a:pt x="1192" y="3440"/>
                    <a:pt x="1520" y="2128"/>
                  </a:cubicBezTo>
                  <a:cubicBezTo>
                    <a:pt x="1672" y="1460"/>
                    <a:pt x="1793" y="943"/>
                    <a:pt x="1885" y="548"/>
                  </a:cubicBezTo>
                  <a:cubicBezTo>
                    <a:pt x="1945" y="365"/>
                    <a:pt x="1976" y="183"/>
                    <a:pt x="20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5403077" y="2675659"/>
              <a:ext cx="45084" cy="25240"/>
            </a:xfrm>
            <a:custGeom>
              <a:avLst/>
              <a:gdLst/>
              <a:ahLst/>
              <a:cxnLst/>
              <a:rect l="l" t="t" r="r" b="b"/>
              <a:pathLst>
                <a:path w="2281" h="1277" extrusionOk="0">
                  <a:moveTo>
                    <a:pt x="305" y="0"/>
                  </a:moveTo>
                  <a:lnTo>
                    <a:pt x="1" y="1277"/>
                  </a:lnTo>
                  <a:lnTo>
                    <a:pt x="2007" y="1277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5456546" y="2651030"/>
              <a:ext cx="51093" cy="49867"/>
            </a:xfrm>
            <a:custGeom>
              <a:avLst/>
              <a:gdLst/>
              <a:ahLst/>
              <a:cxnLst/>
              <a:rect l="l" t="t" r="r" b="b"/>
              <a:pathLst>
                <a:path w="2585" h="2523" extrusionOk="0">
                  <a:moveTo>
                    <a:pt x="578" y="0"/>
                  </a:moveTo>
                  <a:lnTo>
                    <a:pt x="1" y="2523"/>
                  </a:lnTo>
                  <a:lnTo>
                    <a:pt x="2007" y="2523"/>
                  </a:lnTo>
                  <a:lnTo>
                    <a:pt x="2585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5509422" y="2675659"/>
              <a:ext cx="45084" cy="25240"/>
            </a:xfrm>
            <a:custGeom>
              <a:avLst/>
              <a:gdLst/>
              <a:ahLst/>
              <a:cxnLst/>
              <a:rect l="l" t="t" r="r" b="b"/>
              <a:pathLst>
                <a:path w="2281" h="1277" extrusionOk="0">
                  <a:moveTo>
                    <a:pt x="305" y="0"/>
                  </a:moveTo>
                  <a:lnTo>
                    <a:pt x="1" y="1277"/>
                  </a:lnTo>
                  <a:lnTo>
                    <a:pt x="2037" y="1277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5562911" y="2603551"/>
              <a:ext cx="61884" cy="97343"/>
            </a:xfrm>
            <a:custGeom>
              <a:avLst/>
              <a:gdLst/>
              <a:ahLst/>
              <a:cxnLst/>
              <a:rect l="l" t="t" r="r" b="b"/>
              <a:pathLst>
                <a:path w="3131" h="4925" extrusionOk="0">
                  <a:moveTo>
                    <a:pt x="1125" y="1"/>
                  </a:moveTo>
                  <a:lnTo>
                    <a:pt x="0" y="4925"/>
                  </a:lnTo>
                  <a:lnTo>
                    <a:pt x="2006" y="4925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5402484" y="2727329"/>
              <a:ext cx="31248" cy="4447"/>
            </a:xfrm>
            <a:custGeom>
              <a:avLst/>
              <a:gdLst/>
              <a:ahLst/>
              <a:cxnLst/>
              <a:rect l="l" t="t" r="r" b="b"/>
              <a:pathLst>
                <a:path w="1581" h="225" extrusionOk="0">
                  <a:moveTo>
                    <a:pt x="791" y="0"/>
                  </a:moveTo>
                  <a:cubicBezTo>
                    <a:pt x="525" y="0"/>
                    <a:pt x="259" y="31"/>
                    <a:pt x="0" y="91"/>
                  </a:cubicBezTo>
                  <a:cubicBezTo>
                    <a:pt x="0" y="152"/>
                    <a:pt x="335" y="213"/>
                    <a:pt x="791" y="213"/>
                  </a:cubicBezTo>
                  <a:cubicBezTo>
                    <a:pt x="859" y="221"/>
                    <a:pt x="927" y="224"/>
                    <a:pt x="995" y="224"/>
                  </a:cubicBezTo>
                  <a:cubicBezTo>
                    <a:pt x="1199" y="224"/>
                    <a:pt x="1399" y="190"/>
                    <a:pt x="1581" y="122"/>
                  </a:cubicBezTo>
                  <a:lnTo>
                    <a:pt x="1581" y="91"/>
                  </a:lnTo>
                  <a:cubicBezTo>
                    <a:pt x="1323" y="31"/>
                    <a:pt x="1057" y="0"/>
                    <a:pt x="7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5453561" y="2727092"/>
              <a:ext cx="31841" cy="4684"/>
            </a:xfrm>
            <a:custGeom>
              <a:avLst/>
              <a:gdLst/>
              <a:ahLst/>
              <a:cxnLst/>
              <a:rect l="l" t="t" r="r" b="b"/>
              <a:pathLst>
                <a:path w="1611" h="237" extrusionOk="0">
                  <a:moveTo>
                    <a:pt x="616" y="1"/>
                  </a:moveTo>
                  <a:cubicBezTo>
                    <a:pt x="410" y="1"/>
                    <a:pt x="205" y="35"/>
                    <a:pt x="0" y="103"/>
                  </a:cubicBezTo>
                  <a:cubicBezTo>
                    <a:pt x="274" y="195"/>
                    <a:pt x="547" y="225"/>
                    <a:pt x="821" y="225"/>
                  </a:cubicBezTo>
                  <a:cubicBezTo>
                    <a:pt x="889" y="233"/>
                    <a:pt x="957" y="236"/>
                    <a:pt x="1025" y="236"/>
                  </a:cubicBezTo>
                  <a:cubicBezTo>
                    <a:pt x="1229" y="236"/>
                    <a:pt x="1429" y="202"/>
                    <a:pt x="1611" y="134"/>
                  </a:cubicBezTo>
                  <a:cubicBezTo>
                    <a:pt x="1425" y="41"/>
                    <a:pt x="1222" y="1"/>
                    <a:pt x="1014" y="1"/>
                  </a:cubicBezTo>
                  <a:cubicBezTo>
                    <a:pt x="950" y="1"/>
                    <a:pt x="885" y="5"/>
                    <a:pt x="821" y="12"/>
                  </a:cubicBezTo>
                  <a:cubicBezTo>
                    <a:pt x="752" y="5"/>
                    <a:pt x="684" y="1"/>
                    <a:pt x="6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5505232" y="2727092"/>
              <a:ext cx="31841" cy="4091"/>
            </a:xfrm>
            <a:custGeom>
              <a:avLst/>
              <a:gdLst/>
              <a:ahLst/>
              <a:cxnLst/>
              <a:rect l="l" t="t" r="r" b="b"/>
              <a:pathLst>
                <a:path w="1611" h="207" extrusionOk="0">
                  <a:moveTo>
                    <a:pt x="616" y="1"/>
                  </a:moveTo>
                  <a:cubicBezTo>
                    <a:pt x="410" y="1"/>
                    <a:pt x="205" y="35"/>
                    <a:pt x="0" y="103"/>
                  </a:cubicBezTo>
                  <a:cubicBezTo>
                    <a:pt x="205" y="172"/>
                    <a:pt x="410" y="206"/>
                    <a:pt x="616" y="206"/>
                  </a:cubicBezTo>
                  <a:cubicBezTo>
                    <a:pt x="684" y="206"/>
                    <a:pt x="752" y="202"/>
                    <a:pt x="821" y="195"/>
                  </a:cubicBezTo>
                  <a:cubicBezTo>
                    <a:pt x="889" y="202"/>
                    <a:pt x="957" y="206"/>
                    <a:pt x="1025" y="206"/>
                  </a:cubicBezTo>
                  <a:cubicBezTo>
                    <a:pt x="1229" y="206"/>
                    <a:pt x="1429" y="172"/>
                    <a:pt x="1611" y="103"/>
                  </a:cubicBezTo>
                  <a:cubicBezTo>
                    <a:pt x="1429" y="35"/>
                    <a:pt x="1229" y="1"/>
                    <a:pt x="1025" y="1"/>
                  </a:cubicBezTo>
                  <a:cubicBezTo>
                    <a:pt x="957" y="1"/>
                    <a:pt x="889" y="5"/>
                    <a:pt x="821" y="12"/>
                  </a:cubicBezTo>
                  <a:cubicBezTo>
                    <a:pt x="752" y="5"/>
                    <a:pt x="684" y="1"/>
                    <a:pt x="6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5557495" y="2727329"/>
              <a:ext cx="31861" cy="4072"/>
            </a:xfrm>
            <a:custGeom>
              <a:avLst/>
              <a:gdLst/>
              <a:ahLst/>
              <a:cxnLst/>
              <a:rect l="l" t="t" r="r" b="b"/>
              <a:pathLst>
                <a:path w="1612" h="206" extrusionOk="0">
                  <a:moveTo>
                    <a:pt x="795" y="0"/>
                  </a:moveTo>
                  <a:cubicBezTo>
                    <a:pt x="525" y="0"/>
                    <a:pt x="259" y="31"/>
                    <a:pt x="0" y="91"/>
                  </a:cubicBezTo>
                  <a:cubicBezTo>
                    <a:pt x="259" y="167"/>
                    <a:pt x="525" y="205"/>
                    <a:pt x="795" y="205"/>
                  </a:cubicBezTo>
                  <a:cubicBezTo>
                    <a:pt x="1064" y="205"/>
                    <a:pt x="1338" y="167"/>
                    <a:pt x="1611" y="91"/>
                  </a:cubicBezTo>
                  <a:cubicBezTo>
                    <a:pt x="1338" y="31"/>
                    <a:pt x="1064" y="0"/>
                    <a:pt x="7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5425315" y="2550477"/>
              <a:ext cx="87737" cy="4665"/>
            </a:xfrm>
            <a:custGeom>
              <a:avLst/>
              <a:gdLst/>
              <a:ahLst/>
              <a:cxnLst/>
              <a:rect l="l" t="t" r="r" b="b"/>
              <a:pathLst>
                <a:path w="4439" h="236" extrusionOk="0">
                  <a:moveTo>
                    <a:pt x="1686" y="0"/>
                  </a:moveTo>
                  <a:cubicBezTo>
                    <a:pt x="1115" y="0"/>
                    <a:pt x="558" y="40"/>
                    <a:pt x="0" y="133"/>
                  </a:cubicBezTo>
                  <a:cubicBezTo>
                    <a:pt x="548" y="201"/>
                    <a:pt x="1095" y="235"/>
                    <a:pt x="1655" y="235"/>
                  </a:cubicBezTo>
                  <a:cubicBezTo>
                    <a:pt x="1841" y="235"/>
                    <a:pt x="2029" y="231"/>
                    <a:pt x="2219" y="224"/>
                  </a:cubicBezTo>
                  <a:cubicBezTo>
                    <a:pt x="2402" y="231"/>
                    <a:pt x="2584" y="235"/>
                    <a:pt x="2767" y="235"/>
                  </a:cubicBezTo>
                  <a:cubicBezTo>
                    <a:pt x="3315" y="235"/>
                    <a:pt x="3868" y="201"/>
                    <a:pt x="4438" y="133"/>
                  </a:cubicBezTo>
                  <a:cubicBezTo>
                    <a:pt x="3858" y="40"/>
                    <a:pt x="3295" y="0"/>
                    <a:pt x="2736" y="0"/>
                  </a:cubicBezTo>
                  <a:cubicBezTo>
                    <a:pt x="2564" y="0"/>
                    <a:pt x="2391" y="4"/>
                    <a:pt x="2219" y="11"/>
                  </a:cubicBezTo>
                  <a:cubicBezTo>
                    <a:pt x="2040" y="4"/>
                    <a:pt x="1862" y="0"/>
                    <a:pt x="1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5427707" y="2539862"/>
              <a:ext cx="39075" cy="4091"/>
            </a:xfrm>
            <a:custGeom>
              <a:avLst/>
              <a:gdLst/>
              <a:ahLst/>
              <a:cxnLst/>
              <a:rect l="l" t="t" r="r" b="b"/>
              <a:pathLst>
                <a:path w="1977" h="207" extrusionOk="0">
                  <a:moveTo>
                    <a:pt x="1000" y="1"/>
                  </a:moveTo>
                  <a:cubicBezTo>
                    <a:pt x="670" y="1"/>
                    <a:pt x="335" y="31"/>
                    <a:pt x="1" y="92"/>
                  </a:cubicBezTo>
                  <a:cubicBezTo>
                    <a:pt x="335" y="168"/>
                    <a:pt x="670" y="206"/>
                    <a:pt x="1000" y="206"/>
                  </a:cubicBezTo>
                  <a:cubicBezTo>
                    <a:pt x="1331" y="206"/>
                    <a:pt x="1658" y="168"/>
                    <a:pt x="1977" y="92"/>
                  </a:cubicBezTo>
                  <a:cubicBezTo>
                    <a:pt x="1658" y="31"/>
                    <a:pt x="1331" y="1"/>
                    <a:pt x="10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5319563" y="2780798"/>
              <a:ext cx="242141" cy="175454"/>
            </a:xfrm>
            <a:custGeom>
              <a:avLst/>
              <a:gdLst/>
              <a:ahLst/>
              <a:cxnLst/>
              <a:rect l="l" t="t" r="r" b="b"/>
              <a:pathLst>
                <a:path w="12251" h="8877" extrusionOk="0">
                  <a:moveTo>
                    <a:pt x="9819" y="1"/>
                  </a:moveTo>
                  <a:lnTo>
                    <a:pt x="8390" y="244"/>
                  </a:lnTo>
                  <a:lnTo>
                    <a:pt x="1" y="1520"/>
                  </a:lnTo>
                  <a:lnTo>
                    <a:pt x="3192" y="8876"/>
                  </a:lnTo>
                  <a:lnTo>
                    <a:pt x="12250" y="2311"/>
                  </a:lnTo>
                  <a:lnTo>
                    <a:pt x="11916" y="1763"/>
                  </a:lnTo>
                  <a:cubicBezTo>
                    <a:pt x="11430" y="973"/>
                    <a:pt x="10700" y="335"/>
                    <a:pt x="9819" y="1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4740379" y="2744151"/>
              <a:ext cx="154404" cy="182648"/>
            </a:xfrm>
            <a:custGeom>
              <a:avLst/>
              <a:gdLst/>
              <a:ahLst/>
              <a:cxnLst/>
              <a:rect l="l" t="t" r="r" b="b"/>
              <a:pathLst>
                <a:path w="7812" h="9241" extrusionOk="0">
                  <a:moveTo>
                    <a:pt x="6110" y="0"/>
                  </a:moveTo>
                  <a:lnTo>
                    <a:pt x="0" y="2098"/>
                  </a:lnTo>
                  <a:lnTo>
                    <a:pt x="274" y="9241"/>
                  </a:lnTo>
                  <a:lnTo>
                    <a:pt x="7812" y="6231"/>
                  </a:lnTo>
                  <a:lnTo>
                    <a:pt x="6110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4625614" y="2461171"/>
              <a:ext cx="797854" cy="614593"/>
            </a:xfrm>
            <a:custGeom>
              <a:avLst/>
              <a:gdLst/>
              <a:ahLst/>
              <a:cxnLst/>
              <a:rect l="l" t="t" r="r" b="b"/>
              <a:pathLst>
                <a:path w="40367" h="31095" extrusionOk="0">
                  <a:moveTo>
                    <a:pt x="16262" y="0"/>
                  </a:moveTo>
                  <a:cubicBezTo>
                    <a:pt x="16262" y="0"/>
                    <a:pt x="9879" y="0"/>
                    <a:pt x="7478" y="5046"/>
                  </a:cubicBezTo>
                  <a:cubicBezTo>
                    <a:pt x="7296" y="5410"/>
                    <a:pt x="3587" y="12766"/>
                    <a:pt x="1125" y="17629"/>
                  </a:cubicBezTo>
                  <a:cubicBezTo>
                    <a:pt x="1" y="19879"/>
                    <a:pt x="1065" y="22614"/>
                    <a:pt x="3435" y="23465"/>
                  </a:cubicBezTo>
                  <a:cubicBezTo>
                    <a:pt x="3911" y="23640"/>
                    <a:pt x="4399" y="23723"/>
                    <a:pt x="4880" y="23723"/>
                  </a:cubicBezTo>
                  <a:cubicBezTo>
                    <a:pt x="6491" y="23723"/>
                    <a:pt x="8022" y="22791"/>
                    <a:pt x="8724" y="21247"/>
                  </a:cubicBezTo>
                  <a:lnTo>
                    <a:pt x="11369" y="15319"/>
                  </a:lnTo>
                  <a:lnTo>
                    <a:pt x="13040" y="23800"/>
                  </a:lnTo>
                  <a:lnTo>
                    <a:pt x="10609" y="30821"/>
                  </a:lnTo>
                  <a:lnTo>
                    <a:pt x="30792" y="31095"/>
                  </a:lnTo>
                  <a:lnTo>
                    <a:pt x="29241" y="21733"/>
                  </a:lnTo>
                  <a:lnTo>
                    <a:pt x="28755" y="15046"/>
                  </a:lnTo>
                  <a:lnTo>
                    <a:pt x="32858" y="23496"/>
                  </a:lnTo>
                  <a:cubicBezTo>
                    <a:pt x="33509" y="24862"/>
                    <a:pt x="34872" y="25656"/>
                    <a:pt x="36295" y="25656"/>
                  </a:cubicBezTo>
                  <a:cubicBezTo>
                    <a:pt x="36866" y="25656"/>
                    <a:pt x="37447" y="25529"/>
                    <a:pt x="37995" y="25259"/>
                  </a:cubicBezTo>
                  <a:lnTo>
                    <a:pt x="37995" y="25228"/>
                  </a:lnTo>
                  <a:cubicBezTo>
                    <a:pt x="39880" y="24286"/>
                    <a:pt x="40366" y="22067"/>
                    <a:pt x="39424" y="20183"/>
                  </a:cubicBezTo>
                  <a:lnTo>
                    <a:pt x="31643" y="3496"/>
                  </a:lnTo>
                  <a:cubicBezTo>
                    <a:pt x="31460" y="3070"/>
                    <a:pt x="31187" y="2705"/>
                    <a:pt x="30852" y="2432"/>
                  </a:cubicBezTo>
                  <a:cubicBezTo>
                    <a:pt x="29233" y="979"/>
                    <a:pt x="27125" y="194"/>
                    <a:pt x="24978" y="194"/>
                  </a:cubicBezTo>
                  <a:cubicBezTo>
                    <a:pt x="24788" y="194"/>
                    <a:pt x="24598" y="200"/>
                    <a:pt x="24408" y="213"/>
                  </a:cubicBezTo>
                  <a:lnTo>
                    <a:pt x="16262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4891792" y="2807602"/>
              <a:ext cx="233108" cy="136122"/>
            </a:xfrm>
            <a:custGeom>
              <a:avLst/>
              <a:gdLst/>
              <a:ahLst/>
              <a:cxnLst/>
              <a:rect l="l" t="t" r="r" b="b"/>
              <a:pathLst>
                <a:path w="11794" h="6887" extrusionOk="0">
                  <a:moveTo>
                    <a:pt x="10255" y="1"/>
                  </a:moveTo>
                  <a:cubicBezTo>
                    <a:pt x="10201" y="1"/>
                    <a:pt x="10146" y="4"/>
                    <a:pt x="10091" y="12"/>
                  </a:cubicBezTo>
                  <a:cubicBezTo>
                    <a:pt x="9119" y="134"/>
                    <a:pt x="8632" y="1228"/>
                    <a:pt x="8176" y="2079"/>
                  </a:cubicBezTo>
                  <a:cubicBezTo>
                    <a:pt x="6814" y="4464"/>
                    <a:pt x="4299" y="5900"/>
                    <a:pt x="1606" y="5900"/>
                  </a:cubicBezTo>
                  <a:cubicBezTo>
                    <a:pt x="1175" y="5900"/>
                    <a:pt x="740" y="5863"/>
                    <a:pt x="304" y="5787"/>
                  </a:cubicBezTo>
                  <a:cubicBezTo>
                    <a:pt x="304" y="5787"/>
                    <a:pt x="0" y="5909"/>
                    <a:pt x="243" y="6122"/>
                  </a:cubicBezTo>
                  <a:cubicBezTo>
                    <a:pt x="1028" y="6702"/>
                    <a:pt x="2015" y="6886"/>
                    <a:pt x="3046" y="6886"/>
                  </a:cubicBezTo>
                  <a:cubicBezTo>
                    <a:pt x="4011" y="6886"/>
                    <a:pt x="5016" y="6725"/>
                    <a:pt x="5927" y="6578"/>
                  </a:cubicBezTo>
                  <a:cubicBezTo>
                    <a:pt x="7812" y="6304"/>
                    <a:pt x="9575" y="5362"/>
                    <a:pt x="10851" y="3903"/>
                  </a:cubicBezTo>
                  <a:cubicBezTo>
                    <a:pt x="11459" y="3295"/>
                    <a:pt x="11794" y="2444"/>
                    <a:pt x="11763" y="1593"/>
                  </a:cubicBezTo>
                  <a:cubicBezTo>
                    <a:pt x="11706" y="797"/>
                    <a:pt x="11038" y="1"/>
                    <a:pt x="10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5142928" y="2669038"/>
              <a:ext cx="63703" cy="247537"/>
            </a:xfrm>
            <a:custGeom>
              <a:avLst/>
              <a:gdLst/>
              <a:ahLst/>
              <a:cxnLst/>
              <a:rect l="l" t="t" r="r" b="b"/>
              <a:pathLst>
                <a:path w="3223" h="12524" extrusionOk="0">
                  <a:moveTo>
                    <a:pt x="0" y="1"/>
                  </a:moveTo>
                  <a:cubicBezTo>
                    <a:pt x="487" y="3831"/>
                    <a:pt x="274" y="3557"/>
                    <a:pt x="1064" y="7326"/>
                  </a:cubicBezTo>
                  <a:cubicBezTo>
                    <a:pt x="1459" y="9180"/>
                    <a:pt x="1946" y="11126"/>
                    <a:pt x="3222" y="12524"/>
                  </a:cubicBezTo>
                  <a:lnTo>
                    <a:pt x="2584" y="45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4824487" y="2986886"/>
              <a:ext cx="421172" cy="88923"/>
            </a:xfrm>
            <a:custGeom>
              <a:avLst/>
              <a:gdLst/>
              <a:ahLst/>
              <a:cxnLst/>
              <a:rect l="l" t="t" r="r" b="b"/>
              <a:pathLst>
                <a:path w="21309" h="4499" extrusionOk="0">
                  <a:moveTo>
                    <a:pt x="20001" y="0"/>
                  </a:moveTo>
                  <a:lnTo>
                    <a:pt x="1490" y="1520"/>
                  </a:lnTo>
                  <a:lnTo>
                    <a:pt x="1" y="2523"/>
                  </a:lnTo>
                  <a:lnTo>
                    <a:pt x="578" y="4225"/>
                  </a:lnTo>
                  <a:lnTo>
                    <a:pt x="20761" y="4499"/>
                  </a:lnTo>
                  <a:lnTo>
                    <a:pt x="21308" y="2462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4859948" y="2399875"/>
              <a:ext cx="121357" cy="225914"/>
            </a:xfrm>
            <a:custGeom>
              <a:avLst/>
              <a:gdLst/>
              <a:ahLst/>
              <a:cxnLst/>
              <a:rect l="l" t="t" r="r" b="b"/>
              <a:pathLst>
                <a:path w="6140" h="11430" extrusionOk="0">
                  <a:moveTo>
                    <a:pt x="4924" y="1"/>
                  </a:moveTo>
                  <a:lnTo>
                    <a:pt x="2584" y="2159"/>
                  </a:lnTo>
                  <a:cubicBezTo>
                    <a:pt x="942" y="2797"/>
                    <a:pt x="304" y="4803"/>
                    <a:pt x="1307" y="6262"/>
                  </a:cubicBezTo>
                  <a:cubicBezTo>
                    <a:pt x="1489" y="6475"/>
                    <a:pt x="1641" y="6749"/>
                    <a:pt x="1672" y="7022"/>
                  </a:cubicBezTo>
                  <a:cubicBezTo>
                    <a:pt x="1641" y="7721"/>
                    <a:pt x="517" y="7752"/>
                    <a:pt x="182" y="8329"/>
                  </a:cubicBezTo>
                  <a:cubicBezTo>
                    <a:pt x="0" y="8755"/>
                    <a:pt x="122" y="9271"/>
                    <a:pt x="486" y="9575"/>
                  </a:cubicBezTo>
                  <a:cubicBezTo>
                    <a:pt x="821" y="9849"/>
                    <a:pt x="1216" y="10092"/>
                    <a:pt x="1611" y="10335"/>
                  </a:cubicBezTo>
                  <a:cubicBezTo>
                    <a:pt x="2006" y="10548"/>
                    <a:pt x="2280" y="10974"/>
                    <a:pt x="2310" y="11429"/>
                  </a:cubicBezTo>
                  <a:cubicBezTo>
                    <a:pt x="2705" y="11429"/>
                    <a:pt x="2918" y="10943"/>
                    <a:pt x="2857" y="10578"/>
                  </a:cubicBezTo>
                  <a:cubicBezTo>
                    <a:pt x="2766" y="10214"/>
                    <a:pt x="2614" y="9849"/>
                    <a:pt x="2401" y="9515"/>
                  </a:cubicBezTo>
                  <a:cubicBezTo>
                    <a:pt x="2189" y="9180"/>
                    <a:pt x="2158" y="8785"/>
                    <a:pt x="2341" y="8420"/>
                  </a:cubicBezTo>
                  <a:cubicBezTo>
                    <a:pt x="2584" y="8056"/>
                    <a:pt x="3100" y="8056"/>
                    <a:pt x="3526" y="7904"/>
                  </a:cubicBezTo>
                  <a:cubicBezTo>
                    <a:pt x="4347" y="7539"/>
                    <a:pt x="4711" y="6597"/>
                    <a:pt x="4407" y="5776"/>
                  </a:cubicBezTo>
                  <a:cubicBezTo>
                    <a:pt x="4134" y="5229"/>
                    <a:pt x="3556" y="4651"/>
                    <a:pt x="3860" y="4135"/>
                  </a:cubicBezTo>
                  <a:cubicBezTo>
                    <a:pt x="4012" y="3831"/>
                    <a:pt x="4377" y="3709"/>
                    <a:pt x="4651" y="3527"/>
                  </a:cubicBezTo>
                  <a:cubicBezTo>
                    <a:pt x="5988" y="2797"/>
                    <a:pt x="6140" y="943"/>
                    <a:pt x="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4778826" y="2779593"/>
              <a:ext cx="70304" cy="119578"/>
            </a:xfrm>
            <a:custGeom>
              <a:avLst/>
              <a:gdLst/>
              <a:ahLst/>
              <a:cxnLst/>
              <a:rect l="l" t="t" r="r" b="b"/>
              <a:pathLst>
                <a:path w="3557" h="6050" extrusionOk="0">
                  <a:moveTo>
                    <a:pt x="3557" y="1"/>
                  </a:moveTo>
                  <a:cubicBezTo>
                    <a:pt x="3344" y="274"/>
                    <a:pt x="3192" y="578"/>
                    <a:pt x="3040" y="882"/>
                  </a:cubicBezTo>
                  <a:cubicBezTo>
                    <a:pt x="2706" y="1460"/>
                    <a:pt x="2280" y="2220"/>
                    <a:pt x="1794" y="3040"/>
                  </a:cubicBezTo>
                  <a:cubicBezTo>
                    <a:pt x="1308" y="3891"/>
                    <a:pt x="852" y="4621"/>
                    <a:pt x="517" y="5168"/>
                  </a:cubicBezTo>
                  <a:cubicBezTo>
                    <a:pt x="305" y="5442"/>
                    <a:pt x="122" y="5745"/>
                    <a:pt x="1" y="6049"/>
                  </a:cubicBezTo>
                  <a:cubicBezTo>
                    <a:pt x="213" y="5806"/>
                    <a:pt x="426" y="5533"/>
                    <a:pt x="609" y="5259"/>
                  </a:cubicBezTo>
                  <a:cubicBezTo>
                    <a:pt x="973" y="4712"/>
                    <a:pt x="1460" y="3983"/>
                    <a:pt x="1976" y="3162"/>
                  </a:cubicBezTo>
                  <a:cubicBezTo>
                    <a:pt x="2463" y="2311"/>
                    <a:pt x="2858" y="1520"/>
                    <a:pt x="3162" y="973"/>
                  </a:cubicBezTo>
                  <a:cubicBezTo>
                    <a:pt x="3314" y="669"/>
                    <a:pt x="3466" y="335"/>
                    <a:pt x="35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4796853" y="2843281"/>
              <a:ext cx="19844" cy="51093"/>
            </a:xfrm>
            <a:custGeom>
              <a:avLst/>
              <a:gdLst/>
              <a:ahLst/>
              <a:cxnLst/>
              <a:rect l="l" t="t" r="r" b="b"/>
              <a:pathLst>
                <a:path w="1004" h="2585" extrusionOk="0">
                  <a:moveTo>
                    <a:pt x="882" y="1"/>
                  </a:moveTo>
                  <a:cubicBezTo>
                    <a:pt x="821" y="1"/>
                    <a:pt x="791" y="609"/>
                    <a:pt x="548" y="1308"/>
                  </a:cubicBezTo>
                  <a:cubicBezTo>
                    <a:pt x="335" y="2037"/>
                    <a:pt x="0" y="2554"/>
                    <a:pt x="31" y="2584"/>
                  </a:cubicBezTo>
                  <a:cubicBezTo>
                    <a:pt x="700" y="1885"/>
                    <a:pt x="1004" y="943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5261884" y="2554885"/>
              <a:ext cx="137604" cy="293214"/>
            </a:xfrm>
            <a:custGeom>
              <a:avLst/>
              <a:gdLst/>
              <a:ahLst/>
              <a:cxnLst/>
              <a:rect l="l" t="t" r="r" b="b"/>
              <a:pathLst>
                <a:path w="6962" h="14835" extrusionOk="0">
                  <a:moveTo>
                    <a:pt x="32" y="1"/>
                  </a:moveTo>
                  <a:cubicBezTo>
                    <a:pt x="32" y="1"/>
                    <a:pt x="31" y="1"/>
                    <a:pt x="31" y="1"/>
                  </a:cubicBezTo>
                  <a:cubicBezTo>
                    <a:pt x="1" y="31"/>
                    <a:pt x="1490" y="3344"/>
                    <a:pt x="3405" y="7448"/>
                  </a:cubicBezTo>
                  <a:cubicBezTo>
                    <a:pt x="5281" y="11532"/>
                    <a:pt x="6856" y="14834"/>
                    <a:pt x="6930" y="14834"/>
                  </a:cubicBezTo>
                  <a:cubicBezTo>
                    <a:pt x="6930" y="14834"/>
                    <a:pt x="6931" y="14834"/>
                    <a:pt x="6931" y="14834"/>
                  </a:cubicBezTo>
                  <a:cubicBezTo>
                    <a:pt x="6961" y="14803"/>
                    <a:pt x="5472" y="11460"/>
                    <a:pt x="3557" y="7387"/>
                  </a:cubicBezTo>
                  <a:cubicBezTo>
                    <a:pt x="1681" y="3302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5139923" y="2511636"/>
              <a:ext cx="68505" cy="101553"/>
            </a:xfrm>
            <a:custGeom>
              <a:avLst/>
              <a:gdLst/>
              <a:ahLst/>
              <a:cxnLst/>
              <a:rect l="l" t="t" r="r" b="b"/>
              <a:pathLst>
                <a:path w="3466" h="5138" extrusionOk="0">
                  <a:moveTo>
                    <a:pt x="3466" y="0"/>
                  </a:moveTo>
                  <a:lnTo>
                    <a:pt x="3466" y="0"/>
                  </a:lnTo>
                  <a:cubicBezTo>
                    <a:pt x="3162" y="31"/>
                    <a:pt x="2827" y="152"/>
                    <a:pt x="2554" y="335"/>
                  </a:cubicBezTo>
                  <a:cubicBezTo>
                    <a:pt x="1125" y="1125"/>
                    <a:pt x="183" y="2554"/>
                    <a:pt x="31" y="4164"/>
                  </a:cubicBezTo>
                  <a:cubicBezTo>
                    <a:pt x="0" y="4499"/>
                    <a:pt x="0" y="4833"/>
                    <a:pt x="92" y="5137"/>
                  </a:cubicBezTo>
                  <a:cubicBezTo>
                    <a:pt x="122" y="5137"/>
                    <a:pt x="92" y="4772"/>
                    <a:pt x="183" y="4195"/>
                  </a:cubicBezTo>
                  <a:cubicBezTo>
                    <a:pt x="396" y="2645"/>
                    <a:pt x="1307" y="1277"/>
                    <a:pt x="2645" y="456"/>
                  </a:cubicBezTo>
                  <a:cubicBezTo>
                    <a:pt x="3131" y="152"/>
                    <a:pt x="3466" y="31"/>
                    <a:pt x="3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4805273" y="2590939"/>
              <a:ext cx="78704" cy="342448"/>
            </a:xfrm>
            <a:custGeom>
              <a:avLst/>
              <a:gdLst/>
              <a:ahLst/>
              <a:cxnLst/>
              <a:rect l="l" t="t" r="r" b="b"/>
              <a:pathLst>
                <a:path w="3982" h="17326" extrusionOk="0">
                  <a:moveTo>
                    <a:pt x="61" y="1"/>
                  </a:moveTo>
                  <a:cubicBezTo>
                    <a:pt x="0" y="1"/>
                    <a:pt x="851" y="3891"/>
                    <a:pt x="1915" y="8663"/>
                  </a:cubicBezTo>
                  <a:cubicBezTo>
                    <a:pt x="2979" y="13466"/>
                    <a:pt x="3891" y="17326"/>
                    <a:pt x="3951" y="17326"/>
                  </a:cubicBezTo>
                  <a:cubicBezTo>
                    <a:pt x="3982" y="17326"/>
                    <a:pt x="3161" y="13405"/>
                    <a:pt x="2097" y="8633"/>
                  </a:cubicBezTo>
                  <a:cubicBezTo>
                    <a:pt x="1033" y="3861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5537669" y="2795208"/>
              <a:ext cx="97343" cy="31268"/>
            </a:xfrm>
            <a:custGeom>
              <a:avLst/>
              <a:gdLst/>
              <a:ahLst/>
              <a:cxnLst/>
              <a:rect l="l" t="t" r="r" b="b"/>
              <a:pathLst>
                <a:path w="4925" h="1582" extrusionOk="0">
                  <a:moveTo>
                    <a:pt x="0" y="1"/>
                  </a:moveTo>
                  <a:lnTo>
                    <a:pt x="1095" y="1399"/>
                  </a:lnTo>
                  <a:lnTo>
                    <a:pt x="1216" y="1582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5377855" y="2801217"/>
              <a:ext cx="34865" cy="33680"/>
            </a:xfrm>
            <a:custGeom>
              <a:avLst/>
              <a:gdLst/>
              <a:ahLst/>
              <a:cxnLst/>
              <a:rect l="l" t="t" r="r" b="b"/>
              <a:pathLst>
                <a:path w="1764" h="1704" extrusionOk="0">
                  <a:moveTo>
                    <a:pt x="0" y="1"/>
                  </a:moveTo>
                  <a:lnTo>
                    <a:pt x="0" y="1"/>
                  </a:lnTo>
                  <a:cubicBezTo>
                    <a:pt x="243" y="305"/>
                    <a:pt x="547" y="609"/>
                    <a:pt x="851" y="852"/>
                  </a:cubicBezTo>
                  <a:cubicBezTo>
                    <a:pt x="1125" y="1156"/>
                    <a:pt x="1429" y="1460"/>
                    <a:pt x="1763" y="1703"/>
                  </a:cubicBezTo>
                  <a:cubicBezTo>
                    <a:pt x="1581" y="1308"/>
                    <a:pt x="1307" y="974"/>
                    <a:pt x="1003" y="730"/>
                  </a:cubicBezTo>
                  <a:cubicBezTo>
                    <a:pt x="730" y="396"/>
                    <a:pt x="395" y="15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5141722" y="2664234"/>
              <a:ext cx="136991" cy="267361"/>
            </a:xfrm>
            <a:custGeom>
              <a:avLst/>
              <a:gdLst/>
              <a:ahLst/>
              <a:cxnLst/>
              <a:rect l="l" t="t" r="r" b="b"/>
              <a:pathLst>
                <a:path w="6931" h="13527" extrusionOk="0">
                  <a:moveTo>
                    <a:pt x="1" y="1"/>
                  </a:moveTo>
                  <a:cubicBezTo>
                    <a:pt x="61" y="183"/>
                    <a:pt x="153" y="366"/>
                    <a:pt x="244" y="548"/>
                  </a:cubicBezTo>
                  <a:cubicBezTo>
                    <a:pt x="457" y="913"/>
                    <a:pt x="730" y="1399"/>
                    <a:pt x="1004" y="1976"/>
                  </a:cubicBezTo>
                  <a:cubicBezTo>
                    <a:pt x="1642" y="3192"/>
                    <a:pt x="2493" y="4894"/>
                    <a:pt x="3435" y="6779"/>
                  </a:cubicBezTo>
                  <a:cubicBezTo>
                    <a:pt x="4347" y="8664"/>
                    <a:pt x="5198" y="10366"/>
                    <a:pt x="5837" y="11581"/>
                  </a:cubicBezTo>
                  <a:cubicBezTo>
                    <a:pt x="6171" y="12189"/>
                    <a:pt x="6414" y="12676"/>
                    <a:pt x="6596" y="13010"/>
                  </a:cubicBezTo>
                  <a:cubicBezTo>
                    <a:pt x="6688" y="13192"/>
                    <a:pt x="6809" y="13344"/>
                    <a:pt x="6931" y="13527"/>
                  </a:cubicBezTo>
                  <a:cubicBezTo>
                    <a:pt x="6840" y="13314"/>
                    <a:pt x="6779" y="13132"/>
                    <a:pt x="6688" y="12980"/>
                  </a:cubicBezTo>
                  <a:lnTo>
                    <a:pt x="5958" y="11521"/>
                  </a:lnTo>
                  <a:cubicBezTo>
                    <a:pt x="5350" y="10244"/>
                    <a:pt x="4530" y="8572"/>
                    <a:pt x="3587" y="6688"/>
                  </a:cubicBezTo>
                  <a:cubicBezTo>
                    <a:pt x="2675" y="4803"/>
                    <a:pt x="1794" y="3132"/>
                    <a:pt x="1125" y="1916"/>
                  </a:cubicBezTo>
                  <a:cubicBezTo>
                    <a:pt x="791" y="1308"/>
                    <a:pt x="517" y="821"/>
                    <a:pt x="335" y="487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4930238" y="2829464"/>
              <a:ext cx="204271" cy="120784"/>
            </a:xfrm>
            <a:custGeom>
              <a:avLst/>
              <a:gdLst/>
              <a:ahLst/>
              <a:cxnLst/>
              <a:rect l="l" t="t" r="r" b="b"/>
              <a:pathLst>
                <a:path w="10335" h="6111" extrusionOk="0">
                  <a:moveTo>
                    <a:pt x="10335" y="1"/>
                  </a:moveTo>
                  <a:cubicBezTo>
                    <a:pt x="10183" y="608"/>
                    <a:pt x="9940" y="1216"/>
                    <a:pt x="9636" y="1763"/>
                  </a:cubicBezTo>
                  <a:cubicBezTo>
                    <a:pt x="8845" y="3070"/>
                    <a:pt x="7660" y="4074"/>
                    <a:pt x="6262" y="4681"/>
                  </a:cubicBezTo>
                  <a:cubicBezTo>
                    <a:pt x="4864" y="5259"/>
                    <a:pt x="3405" y="5654"/>
                    <a:pt x="1885" y="5836"/>
                  </a:cubicBezTo>
                  <a:lnTo>
                    <a:pt x="517" y="6019"/>
                  </a:lnTo>
                  <a:cubicBezTo>
                    <a:pt x="335" y="6019"/>
                    <a:pt x="183" y="6049"/>
                    <a:pt x="0" y="6110"/>
                  </a:cubicBezTo>
                  <a:lnTo>
                    <a:pt x="517" y="6110"/>
                  </a:lnTo>
                  <a:cubicBezTo>
                    <a:pt x="851" y="6080"/>
                    <a:pt x="1338" y="6049"/>
                    <a:pt x="1915" y="5988"/>
                  </a:cubicBezTo>
                  <a:cubicBezTo>
                    <a:pt x="3435" y="5836"/>
                    <a:pt x="4924" y="5472"/>
                    <a:pt x="6353" y="4864"/>
                  </a:cubicBezTo>
                  <a:cubicBezTo>
                    <a:pt x="7782" y="4226"/>
                    <a:pt x="8967" y="3162"/>
                    <a:pt x="9788" y="1824"/>
                  </a:cubicBezTo>
                  <a:cubicBezTo>
                    <a:pt x="10001" y="1399"/>
                    <a:pt x="10183" y="973"/>
                    <a:pt x="10274" y="517"/>
                  </a:cubicBezTo>
                  <a:cubicBezTo>
                    <a:pt x="10304" y="396"/>
                    <a:pt x="10335" y="244"/>
                    <a:pt x="10335" y="122"/>
                  </a:cubicBezTo>
                  <a:lnTo>
                    <a:pt x="103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4832907" y="3022999"/>
              <a:ext cx="221704" cy="15871"/>
            </a:xfrm>
            <a:custGeom>
              <a:avLst/>
              <a:gdLst/>
              <a:ahLst/>
              <a:cxnLst/>
              <a:rect l="l" t="t" r="r" b="b"/>
              <a:pathLst>
                <a:path w="11217" h="803" extrusionOk="0">
                  <a:moveTo>
                    <a:pt x="10921" y="0"/>
                  </a:moveTo>
                  <a:cubicBezTo>
                    <a:pt x="10168" y="0"/>
                    <a:pt x="8064" y="131"/>
                    <a:pt x="5593" y="301"/>
                  </a:cubicBezTo>
                  <a:cubicBezTo>
                    <a:pt x="2523" y="514"/>
                    <a:pt x="0" y="726"/>
                    <a:pt x="0" y="787"/>
                  </a:cubicBezTo>
                  <a:cubicBezTo>
                    <a:pt x="6" y="798"/>
                    <a:pt x="86" y="803"/>
                    <a:pt x="231" y="803"/>
                  </a:cubicBezTo>
                  <a:cubicBezTo>
                    <a:pt x="918" y="803"/>
                    <a:pt x="3063" y="689"/>
                    <a:pt x="5623" y="514"/>
                  </a:cubicBezTo>
                  <a:cubicBezTo>
                    <a:pt x="8693" y="301"/>
                    <a:pt x="11216" y="58"/>
                    <a:pt x="11216" y="27"/>
                  </a:cubicBezTo>
                  <a:cubicBezTo>
                    <a:pt x="11216" y="9"/>
                    <a:pt x="11112" y="0"/>
                    <a:pt x="109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5117093" y="2993488"/>
              <a:ext cx="12037" cy="75720"/>
            </a:xfrm>
            <a:custGeom>
              <a:avLst/>
              <a:gdLst/>
              <a:ahLst/>
              <a:cxnLst/>
              <a:rect l="l" t="t" r="r" b="b"/>
              <a:pathLst>
                <a:path w="609" h="3831" extrusionOk="0">
                  <a:moveTo>
                    <a:pt x="61" y="1"/>
                  </a:moveTo>
                  <a:cubicBezTo>
                    <a:pt x="0" y="1"/>
                    <a:pt x="152" y="882"/>
                    <a:pt x="274" y="1915"/>
                  </a:cubicBezTo>
                  <a:cubicBezTo>
                    <a:pt x="396" y="2949"/>
                    <a:pt x="396" y="3830"/>
                    <a:pt x="456" y="3830"/>
                  </a:cubicBezTo>
                  <a:cubicBezTo>
                    <a:pt x="608" y="2523"/>
                    <a:pt x="456" y="1216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5135713" y="2969451"/>
              <a:ext cx="14448" cy="103351"/>
            </a:xfrm>
            <a:custGeom>
              <a:avLst/>
              <a:gdLst/>
              <a:ahLst/>
              <a:cxnLst/>
              <a:rect l="l" t="t" r="r" b="b"/>
              <a:pathLst>
                <a:path w="731" h="5229" extrusionOk="0">
                  <a:moveTo>
                    <a:pt x="426" y="1"/>
                  </a:moveTo>
                  <a:cubicBezTo>
                    <a:pt x="365" y="1"/>
                    <a:pt x="517" y="1156"/>
                    <a:pt x="426" y="2615"/>
                  </a:cubicBezTo>
                  <a:cubicBezTo>
                    <a:pt x="335" y="4104"/>
                    <a:pt x="1" y="5229"/>
                    <a:pt x="61" y="5229"/>
                  </a:cubicBezTo>
                  <a:cubicBezTo>
                    <a:pt x="183" y="5016"/>
                    <a:pt x="274" y="4773"/>
                    <a:pt x="335" y="4499"/>
                  </a:cubicBezTo>
                  <a:cubicBezTo>
                    <a:pt x="639" y="3283"/>
                    <a:pt x="730" y="2007"/>
                    <a:pt x="578" y="761"/>
                  </a:cubicBezTo>
                  <a:cubicBezTo>
                    <a:pt x="578" y="487"/>
                    <a:pt x="517" y="244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4968092" y="2458285"/>
              <a:ext cx="159227" cy="9507"/>
            </a:xfrm>
            <a:custGeom>
              <a:avLst/>
              <a:gdLst/>
              <a:ahLst/>
              <a:cxnLst/>
              <a:rect l="l" t="t" r="r" b="b"/>
              <a:pathLst>
                <a:path w="8056" h="481" extrusionOk="0">
                  <a:moveTo>
                    <a:pt x="361" y="1"/>
                  </a:moveTo>
                  <a:cubicBezTo>
                    <a:pt x="129" y="1"/>
                    <a:pt x="0" y="8"/>
                    <a:pt x="0" y="24"/>
                  </a:cubicBezTo>
                  <a:cubicBezTo>
                    <a:pt x="0" y="55"/>
                    <a:pt x="1794" y="207"/>
                    <a:pt x="4013" y="328"/>
                  </a:cubicBezTo>
                  <a:cubicBezTo>
                    <a:pt x="5350" y="450"/>
                    <a:pt x="6718" y="480"/>
                    <a:pt x="8055" y="480"/>
                  </a:cubicBezTo>
                  <a:cubicBezTo>
                    <a:pt x="8055" y="389"/>
                    <a:pt x="6262" y="268"/>
                    <a:pt x="4043" y="146"/>
                  </a:cubicBezTo>
                  <a:cubicBezTo>
                    <a:pt x="2396" y="57"/>
                    <a:pt x="99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3451849" y="3184851"/>
              <a:ext cx="648394" cy="648357"/>
            </a:xfrm>
            <a:custGeom>
              <a:avLst/>
              <a:gdLst/>
              <a:ahLst/>
              <a:cxnLst/>
              <a:rect l="l" t="t" r="r" b="b"/>
              <a:pathLst>
                <a:path w="14682" h="14682" extrusionOk="0">
                  <a:moveTo>
                    <a:pt x="7418" y="4690"/>
                  </a:moveTo>
                  <a:cubicBezTo>
                    <a:pt x="8715" y="4690"/>
                    <a:pt x="9863" y="5645"/>
                    <a:pt x="10031" y="6961"/>
                  </a:cubicBezTo>
                  <a:cubicBezTo>
                    <a:pt x="10254" y="8658"/>
                    <a:pt x="8902" y="9929"/>
                    <a:pt x="7434" y="9929"/>
                  </a:cubicBezTo>
                  <a:cubicBezTo>
                    <a:pt x="6904" y="9929"/>
                    <a:pt x="6358" y="9764"/>
                    <a:pt x="5867" y="9393"/>
                  </a:cubicBezTo>
                  <a:cubicBezTo>
                    <a:pt x="4012" y="7994"/>
                    <a:pt x="4772" y="5046"/>
                    <a:pt x="7082" y="4712"/>
                  </a:cubicBezTo>
                  <a:cubicBezTo>
                    <a:pt x="7195" y="4697"/>
                    <a:pt x="7307" y="4690"/>
                    <a:pt x="7418" y="4690"/>
                  </a:cubicBezTo>
                  <a:close/>
                  <a:moveTo>
                    <a:pt x="7569" y="0"/>
                  </a:moveTo>
                  <a:lnTo>
                    <a:pt x="5168" y="335"/>
                  </a:lnTo>
                  <a:lnTo>
                    <a:pt x="5046" y="1794"/>
                  </a:lnTo>
                  <a:cubicBezTo>
                    <a:pt x="4529" y="2007"/>
                    <a:pt x="4073" y="2250"/>
                    <a:pt x="3648" y="2584"/>
                  </a:cubicBezTo>
                  <a:lnTo>
                    <a:pt x="2310" y="1976"/>
                  </a:lnTo>
                  <a:lnTo>
                    <a:pt x="851" y="3921"/>
                  </a:lnTo>
                  <a:lnTo>
                    <a:pt x="1794" y="5046"/>
                  </a:lnTo>
                  <a:cubicBezTo>
                    <a:pt x="1581" y="5532"/>
                    <a:pt x="1459" y="6049"/>
                    <a:pt x="1398" y="6596"/>
                  </a:cubicBezTo>
                  <a:lnTo>
                    <a:pt x="0" y="7113"/>
                  </a:lnTo>
                  <a:lnTo>
                    <a:pt x="335" y="9514"/>
                  </a:lnTo>
                  <a:lnTo>
                    <a:pt x="1794" y="9666"/>
                  </a:lnTo>
                  <a:cubicBezTo>
                    <a:pt x="2006" y="10153"/>
                    <a:pt x="2280" y="10608"/>
                    <a:pt x="2584" y="11034"/>
                  </a:cubicBezTo>
                  <a:lnTo>
                    <a:pt x="1976" y="12371"/>
                  </a:lnTo>
                  <a:lnTo>
                    <a:pt x="3921" y="13830"/>
                  </a:lnTo>
                  <a:lnTo>
                    <a:pt x="5076" y="12888"/>
                  </a:lnTo>
                  <a:cubicBezTo>
                    <a:pt x="5563" y="13101"/>
                    <a:pt x="6049" y="13223"/>
                    <a:pt x="6596" y="13314"/>
                  </a:cubicBezTo>
                  <a:lnTo>
                    <a:pt x="7113" y="14681"/>
                  </a:lnTo>
                  <a:lnTo>
                    <a:pt x="9514" y="14347"/>
                  </a:lnTo>
                  <a:lnTo>
                    <a:pt x="9636" y="12888"/>
                  </a:lnTo>
                  <a:cubicBezTo>
                    <a:pt x="10122" y="12675"/>
                    <a:pt x="10608" y="12402"/>
                    <a:pt x="11034" y="12098"/>
                  </a:cubicBezTo>
                  <a:lnTo>
                    <a:pt x="12341" y="12675"/>
                  </a:lnTo>
                  <a:lnTo>
                    <a:pt x="13830" y="10730"/>
                  </a:lnTo>
                  <a:lnTo>
                    <a:pt x="12888" y="9605"/>
                  </a:lnTo>
                  <a:cubicBezTo>
                    <a:pt x="13070" y="9119"/>
                    <a:pt x="13222" y="8602"/>
                    <a:pt x="13283" y="8086"/>
                  </a:cubicBezTo>
                  <a:lnTo>
                    <a:pt x="14681" y="7569"/>
                  </a:lnTo>
                  <a:lnTo>
                    <a:pt x="14347" y="5137"/>
                  </a:lnTo>
                  <a:lnTo>
                    <a:pt x="12888" y="5016"/>
                  </a:lnTo>
                  <a:cubicBezTo>
                    <a:pt x="12675" y="4529"/>
                    <a:pt x="12402" y="4073"/>
                    <a:pt x="12067" y="3648"/>
                  </a:cubicBezTo>
                  <a:lnTo>
                    <a:pt x="12675" y="2310"/>
                  </a:lnTo>
                  <a:lnTo>
                    <a:pt x="10760" y="821"/>
                  </a:lnTo>
                  <a:lnTo>
                    <a:pt x="9605" y="1794"/>
                  </a:lnTo>
                  <a:cubicBezTo>
                    <a:pt x="9119" y="1581"/>
                    <a:pt x="8602" y="1429"/>
                    <a:pt x="8086" y="1368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3638913" y="3391570"/>
              <a:ext cx="273366" cy="237051"/>
            </a:xfrm>
            <a:custGeom>
              <a:avLst/>
              <a:gdLst/>
              <a:ahLst/>
              <a:cxnLst/>
              <a:rect l="l" t="t" r="r" b="b"/>
              <a:pathLst>
                <a:path w="6190" h="5368" extrusionOk="0">
                  <a:moveTo>
                    <a:pt x="3029" y="0"/>
                  </a:moveTo>
                  <a:cubicBezTo>
                    <a:pt x="2968" y="0"/>
                    <a:pt x="2907" y="31"/>
                    <a:pt x="2846" y="31"/>
                  </a:cubicBezTo>
                  <a:cubicBezTo>
                    <a:pt x="2846" y="61"/>
                    <a:pt x="3090" y="31"/>
                    <a:pt x="3485" y="92"/>
                  </a:cubicBezTo>
                  <a:cubicBezTo>
                    <a:pt x="4062" y="152"/>
                    <a:pt x="4609" y="426"/>
                    <a:pt x="5005" y="851"/>
                  </a:cubicBezTo>
                  <a:cubicBezTo>
                    <a:pt x="5612" y="1459"/>
                    <a:pt x="5856" y="2341"/>
                    <a:pt x="5673" y="3192"/>
                  </a:cubicBezTo>
                  <a:cubicBezTo>
                    <a:pt x="5582" y="3648"/>
                    <a:pt x="5339" y="4104"/>
                    <a:pt x="4974" y="4438"/>
                  </a:cubicBezTo>
                  <a:cubicBezTo>
                    <a:pt x="4444" y="4938"/>
                    <a:pt x="3842" y="5152"/>
                    <a:pt x="3260" y="5152"/>
                  </a:cubicBezTo>
                  <a:cubicBezTo>
                    <a:pt x="1541" y="5152"/>
                    <a:pt x="1" y="3284"/>
                    <a:pt x="1023" y="1399"/>
                  </a:cubicBezTo>
                  <a:cubicBezTo>
                    <a:pt x="1296" y="912"/>
                    <a:pt x="1722" y="517"/>
                    <a:pt x="2269" y="274"/>
                  </a:cubicBezTo>
                  <a:cubicBezTo>
                    <a:pt x="2634" y="122"/>
                    <a:pt x="2877" y="92"/>
                    <a:pt x="2877" y="61"/>
                  </a:cubicBezTo>
                  <a:lnTo>
                    <a:pt x="2694" y="61"/>
                  </a:lnTo>
                  <a:cubicBezTo>
                    <a:pt x="2542" y="92"/>
                    <a:pt x="2391" y="122"/>
                    <a:pt x="2239" y="183"/>
                  </a:cubicBezTo>
                  <a:cubicBezTo>
                    <a:pt x="1661" y="395"/>
                    <a:pt x="1205" y="791"/>
                    <a:pt x="901" y="1338"/>
                  </a:cubicBezTo>
                  <a:cubicBezTo>
                    <a:pt x="141" y="2645"/>
                    <a:pt x="597" y="4317"/>
                    <a:pt x="1935" y="5046"/>
                  </a:cubicBezTo>
                  <a:cubicBezTo>
                    <a:pt x="2339" y="5260"/>
                    <a:pt x="2781" y="5367"/>
                    <a:pt x="3219" y="5367"/>
                  </a:cubicBezTo>
                  <a:cubicBezTo>
                    <a:pt x="3902" y="5367"/>
                    <a:pt x="4578" y="5108"/>
                    <a:pt x="5096" y="4590"/>
                  </a:cubicBezTo>
                  <a:cubicBezTo>
                    <a:pt x="6190" y="3526"/>
                    <a:pt x="6190" y="1794"/>
                    <a:pt x="5096" y="760"/>
                  </a:cubicBezTo>
                  <a:cubicBezTo>
                    <a:pt x="4670" y="335"/>
                    <a:pt x="4093" y="61"/>
                    <a:pt x="3515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3450480" y="3180833"/>
              <a:ext cx="655107" cy="653700"/>
            </a:xfrm>
            <a:custGeom>
              <a:avLst/>
              <a:gdLst/>
              <a:ahLst/>
              <a:cxnLst/>
              <a:rect l="l" t="t" r="r" b="b"/>
              <a:pathLst>
                <a:path w="14834" h="14803" extrusionOk="0">
                  <a:moveTo>
                    <a:pt x="6639" y="13433"/>
                  </a:moveTo>
                  <a:lnTo>
                    <a:pt x="6639" y="13433"/>
                  </a:lnTo>
                  <a:cubicBezTo>
                    <a:pt x="6645" y="13434"/>
                    <a:pt x="6651" y="13434"/>
                    <a:pt x="6657" y="13435"/>
                  </a:cubicBezTo>
                  <a:lnTo>
                    <a:pt x="6657" y="13435"/>
                  </a:lnTo>
                  <a:cubicBezTo>
                    <a:pt x="6663" y="13442"/>
                    <a:pt x="6672" y="13453"/>
                    <a:pt x="6669" y="13453"/>
                  </a:cubicBezTo>
                  <a:cubicBezTo>
                    <a:pt x="6666" y="13453"/>
                    <a:pt x="6658" y="13448"/>
                    <a:pt x="6639" y="13433"/>
                  </a:cubicBezTo>
                  <a:close/>
                  <a:moveTo>
                    <a:pt x="7630" y="0"/>
                  </a:moveTo>
                  <a:lnTo>
                    <a:pt x="5229" y="335"/>
                  </a:lnTo>
                  <a:lnTo>
                    <a:pt x="5199" y="335"/>
                  </a:lnTo>
                  <a:lnTo>
                    <a:pt x="5199" y="365"/>
                  </a:lnTo>
                  <a:cubicBezTo>
                    <a:pt x="5140" y="806"/>
                    <a:pt x="5109" y="1276"/>
                    <a:pt x="5052" y="1774"/>
                  </a:cubicBezTo>
                  <a:lnTo>
                    <a:pt x="5052" y="1774"/>
                  </a:lnTo>
                  <a:cubicBezTo>
                    <a:pt x="4587" y="1980"/>
                    <a:pt x="4123" y="2241"/>
                    <a:pt x="3712" y="2558"/>
                  </a:cubicBezTo>
                  <a:lnTo>
                    <a:pt x="3712" y="2558"/>
                  </a:lnTo>
                  <a:lnTo>
                    <a:pt x="2433" y="1976"/>
                  </a:lnTo>
                  <a:lnTo>
                    <a:pt x="2372" y="1946"/>
                  </a:lnTo>
                  <a:lnTo>
                    <a:pt x="2341" y="1976"/>
                  </a:lnTo>
                  <a:lnTo>
                    <a:pt x="852" y="3921"/>
                  </a:lnTo>
                  <a:lnTo>
                    <a:pt x="822" y="3982"/>
                  </a:lnTo>
                  <a:lnTo>
                    <a:pt x="852" y="4012"/>
                  </a:lnTo>
                  <a:cubicBezTo>
                    <a:pt x="1148" y="4368"/>
                    <a:pt x="1444" y="4752"/>
                    <a:pt x="1768" y="5137"/>
                  </a:cubicBezTo>
                  <a:lnTo>
                    <a:pt x="1768" y="5137"/>
                  </a:lnTo>
                  <a:cubicBezTo>
                    <a:pt x="1578" y="5591"/>
                    <a:pt x="1465" y="6095"/>
                    <a:pt x="1405" y="6575"/>
                  </a:cubicBezTo>
                  <a:lnTo>
                    <a:pt x="1405" y="6575"/>
                  </a:lnTo>
                  <a:lnTo>
                    <a:pt x="62" y="7082"/>
                  </a:lnTo>
                  <a:lnTo>
                    <a:pt x="1" y="7082"/>
                  </a:lnTo>
                  <a:lnTo>
                    <a:pt x="1" y="7174"/>
                  </a:lnTo>
                  <a:cubicBezTo>
                    <a:pt x="92" y="7933"/>
                    <a:pt x="214" y="8754"/>
                    <a:pt x="305" y="9575"/>
                  </a:cubicBezTo>
                  <a:lnTo>
                    <a:pt x="305" y="9666"/>
                  </a:lnTo>
                  <a:lnTo>
                    <a:pt x="396" y="9666"/>
                  </a:lnTo>
                  <a:lnTo>
                    <a:pt x="1787" y="9782"/>
                  </a:lnTo>
                  <a:lnTo>
                    <a:pt x="1787" y="9782"/>
                  </a:lnTo>
                  <a:cubicBezTo>
                    <a:pt x="1990" y="10263"/>
                    <a:pt x="2248" y="10691"/>
                    <a:pt x="2558" y="11091"/>
                  </a:cubicBezTo>
                  <a:lnTo>
                    <a:pt x="2558" y="11091"/>
                  </a:lnTo>
                  <a:cubicBezTo>
                    <a:pt x="2382" y="11475"/>
                    <a:pt x="2179" y="11937"/>
                    <a:pt x="1977" y="12371"/>
                  </a:cubicBezTo>
                  <a:lnTo>
                    <a:pt x="1946" y="12432"/>
                  </a:lnTo>
                  <a:lnTo>
                    <a:pt x="2007" y="12493"/>
                  </a:lnTo>
                  <a:lnTo>
                    <a:pt x="3952" y="13952"/>
                  </a:lnTo>
                  <a:lnTo>
                    <a:pt x="4013" y="14013"/>
                  </a:lnTo>
                  <a:lnTo>
                    <a:pt x="4074" y="13952"/>
                  </a:lnTo>
                  <a:lnTo>
                    <a:pt x="5163" y="13064"/>
                  </a:lnTo>
                  <a:lnTo>
                    <a:pt x="5163" y="13064"/>
                  </a:lnTo>
                  <a:cubicBezTo>
                    <a:pt x="5613" y="13253"/>
                    <a:pt x="6112" y="13366"/>
                    <a:pt x="6588" y="13427"/>
                  </a:cubicBezTo>
                  <a:lnTo>
                    <a:pt x="6588" y="13427"/>
                  </a:lnTo>
                  <a:lnTo>
                    <a:pt x="6597" y="13435"/>
                  </a:lnTo>
                  <a:lnTo>
                    <a:pt x="6627" y="13526"/>
                  </a:lnTo>
                  <a:lnTo>
                    <a:pt x="6688" y="13709"/>
                  </a:lnTo>
                  <a:lnTo>
                    <a:pt x="6809" y="14043"/>
                  </a:lnTo>
                  <a:cubicBezTo>
                    <a:pt x="6901" y="14286"/>
                    <a:pt x="6992" y="14499"/>
                    <a:pt x="7083" y="14742"/>
                  </a:cubicBezTo>
                  <a:lnTo>
                    <a:pt x="7113" y="14803"/>
                  </a:lnTo>
                  <a:lnTo>
                    <a:pt x="7205" y="14803"/>
                  </a:lnTo>
                  <a:lnTo>
                    <a:pt x="9606" y="14499"/>
                  </a:lnTo>
                  <a:lnTo>
                    <a:pt x="9697" y="14499"/>
                  </a:lnTo>
                  <a:lnTo>
                    <a:pt x="9697" y="14408"/>
                  </a:lnTo>
                  <a:cubicBezTo>
                    <a:pt x="9726" y="13943"/>
                    <a:pt x="9783" y="13479"/>
                    <a:pt x="9814" y="13015"/>
                  </a:cubicBezTo>
                  <a:lnTo>
                    <a:pt x="9814" y="13015"/>
                  </a:lnTo>
                  <a:cubicBezTo>
                    <a:pt x="10265" y="12814"/>
                    <a:pt x="10713" y="12560"/>
                    <a:pt x="11111" y="12254"/>
                  </a:cubicBezTo>
                  <a:lnTo>
                    <a:pt x="11111" y="12254"/>
                  </a:lnTo>
                  <a:lnTo>
                    <a:pt x="12372" y="12827"/>
                  </a:lnTo>
                  <a:lnTo>
                    <a:pt x="12463" y="12858"/>
                  </a:lnTo>
                  <a:lnTo>
                    <a:pt x="12493" y="12797"/>
                  </a:lnTo>
                  <a:lnTo>
                    <a:pt x="13983" y="10851"/>
                  </a:lnTo>
                  <a:lnTo>
                    <a:pt x="14013" y="10791"/>
                  </a:lnTo>
                  <a:lnTo>
                    <a:pt x="13983" y="10730"/>
                  </a:lnTo>
                  <a:cubicBezTo>
                    <a:pt x="13659" y="10347"/>
                    <a:pt x="13364" y="9993"/>
                    <a:pt x="13070" y="9613"/>
                  </a:cubicBezTo>
                  <a:lnTo>
                    <a:pt x="13070" y="9613"/>
                  </a:lnTo>
                  <a:cubicBezTo>
                    <a:pt x="13231" y="9146"/>
                    <a:pt x="13365" y="8679"/>
                    <a:pt x="13427" y="8187"/>
                  </a:cubicBezTo>
                  <a:lnTo>
                    <a:pt x="13427" y="8187"/>
                  </a:lnTo>
                  <a:lnTo>
                    <a:pt x="14743" y="7690"/>
                  </a:lnTo>
                  <a:lnTo>
                    <a:pt x="14834" y="7660"/>
                  </a:lnTo>
                  <a:lnTo>
                    <a:pt x="14834" y="7569"/>
                  </a:lnTo>
                  <a:cubicBezTo>
                    <a:pt x="14712" y="6748"/>
                    <a:pt x="14591" y="5927"/>
                    <a:pt x="14500" y="5167"/>
                  </a:cubicBezTo>
                  <a:lnTo>
                    <a:pt x="14500" y="5107"/>
                  </a:lnTo>
                  <a:lnTo>
                    <a:pt x="14439" y="5107"/>
                  </a:lnTo>
                  <a:lnTo>
                    <a:pt x="12999" y="4989"/>
                  </a:lnTo>
                  <a:lnTo>
                    <a:pt x="12999" y="4989"/>
                  </a:lnTo>
                  <a:cubicBezTo>
                    <a:pt x="12791" y="4521"/>
                    <a:pt x="12528" y="4082"/>
                    <a:pt x="12236" y="3671"/>
                  </a:cubicBezTo>
                  <a:lnTo>
                    <a:pt x="12236" y="3671"/>
                  </a:lnTo>
                  <a:lnTo>
                    <a:pt x="12797" y="2371"/>
                  </a:lnTo>
                  <a:lnTo>
                    <a:pt x="12828" y="2310"/>
                  </a:lnTo>
                  <a:lnTo>
                    <a:pt x="12797" y="2280"/>
                  </a:lnTo>
                  <a:lnTo>
                    <a:pt x="10852" y="821"/>
                  </a:lnTo>
                  <a:lnTo>
                    <a:pt x="10791" y="821"/>
                  </a:lnTo>
                  <a:lnTo>
                    <a:pt x="9646" y="1785"/>
                  </a:lnTo>
                  <a:lnTo>
                    <a:pt x="9646" y="1785"/>
                  </a:lnTo>
                  <a:cubicBezTo>
                    <a:pt x="9288" y="1637"/>
                    <a:pt x="8930" y="1519"/>
                    <a:pt x="8542" y="1459"/>
                  </a:cubicBezTo>
                  <a:cubicBezTo>
                    <a:pt x="8420" y="1429"/>
                    <a:pt x="8299" y="1429"/>
                    <a:pt x="8238" y="1429"/>
                  </a:cubicBezTo>
                  <a:lnTo>
                    <a:pt x="8542" y="1490"/>
                  </a:lnTo>
                  <a:cubicBezTo>
                    <a:pt x="8907" y="1581"/>
                    <a:pt x="9302" y="1702"/>
                    <a:pt x="9667" y="1854"/>
                  </a:cubicBezTo>
                  <a:lnTo>
                    <a:pt x="10792" y="936"/>
                  </a:lnTo>
                  <a:lnTo>
                    <a:pt x="10792" y="936"/>
                  </a:lnTo>
                  <a:lnTo>
                    <a:pt x="12655" y="2385"/>
                  </a:lnTo>
                  <a:lnTo>
                    <a:pt x="12655" y="2385"/>
                  </a:lnTo>
                  <a:lnTo>
                    <a:pt x="12038" y="3678"/>
                  </a:lnTo>
                  <a:lnTo>
                    <a:pt x="12038" y="3709"/>
                  </a:lnTo>
                  <a:lnTo>
                    <a:pt x="12068" y="3739"/>
                  </a:lnTo>
                  <a:cubicBezTo>
                    <a:pt x="12402" y="4164"/>
                    <a:pt x="12645" y="4620"/>
                    <a:pt x="12858" y="5107"/>
                  </a:cubicBezTo>
                  <a:lnTo>
                    <a:pt x="12858" y="5137"/>
                  </a:lnTo>
                  <a:lnTo>
                    <a:pt x="12919" y="5137"/>
                  </a:lnTo>
                  <a:lnTo>
                    <a:pt x="14295" y="5252"/>
                  </a:lnTo>
                  <a:lnTo>
                    <a:pt x="14295" y="5252"/>
                  </a:lnTo>
                  <a:cubicBezTo>
                    <a:pt x="14410" y="5977"/>
                    <a:pt x="14498" y="6756"/>
                    <a:pt x="14612" y="7563"/>
                  </a:cubicBezTo>
                  <a:lnTo>
                    <a:pt x="14612" y="7563"/>
                  </a:lnTo>
                  <a:lnTo>
                    <a:pt x="13284" y="8025"/>
                  </a:lnTo>
                  <a:lnTo>
                    <a:pt x="13253" y="8025"/>
                  </a:lnTo>
                  <a:lnTo>
                    <a:pt x="13253" y="8085"/>
                  </a:lnTo>
                  <a:cubicBezTo>
                    <a:pt x="13162" y="8602"/>
                    <a:pt x="13041" y="9119"/>
                    <a:pt x="12828" y="9605"/>
                  </a:cubicBezTo>
                  <a:lnTo>
                    <a:pt x="12828" y="9666"/>
                  </a:lnTo>
                  <a:lnTo>
                    <a:pt x="12858" y="9696"/>
                  </a:lnTo>
                  <a:lnTo>
                    <a:pt x="13752" y="10793"/>
                  </a:lnTo>
                  <a:lnTo>
                    <a:pt x="13752" y="10793"/>
                  </a:lnTo>
                  <a:lnTo>
                    <a:pt x="12361" y="12610"/>
                  </a:lnTo>
                  <a:lnTo>
                    <a:pt x="12361" y="12610"/>
                  </a:lnTo>
                  <a:lnTo>
                    <a:pt x="11095" y="12006"/>
                  </a:lnTo>
                  <a:lnTo>
                    <a:pt x="11035" y="12006"/>
                  </a:lnTo>
                  <a:lnTo>
                    <a:pt x="11004" y="12037"/>
                  </a:lnTo>
                  <a:cubicBezTo>
                    <a:pt x="10579" y="12341"/>
                    <a:pt x="10123" y="12614"/>
                    <a:pt x="9636" y="12827"/>
                  </a:cubicBezTo>
                  <a:lnTo>
                    <a:pt x="9606" y="12827"/>
                  </a:lnTo>
                  <a:lnTo>
                    <a:pt x="9606" y="12888"/>
                  </a:lnTo>
                  <a:cubicBezTo>
                    <a:pt x="9548" y="13349"/>
                    <a:pt x="9518" y="13810"/>
                    <a:pt x="9463" y="14297"/>
                  </a:cubicBezTo>
                  <a:lnTo>
                    <a:pt x="9463" y="14297"/>
                  </a:lnTo>
                  <a:lnTo>
                    <a:pt x="7227" y="14580"/>
                  </a:lnTo>
                  <a:lnTo>
                    <a:pt x="7227" y="14580"/>
                  </a:lnTo>
                  <a:cubicBezTo>
                    <a:pt x="7148" y="14377"/>
                    <a:pt x="7070" y="14191"/>
                    <a:pt x="6992" y="13982"/>
                  </a:cubicBezTo>
                  <a:lnTo>
                    <a:pt x="6870" y="13648"/>
                  </a:lnTo>
                  <a:lnTo>
                    <a:pt x="6809" y="13465"/>
                  </a:lnTo>
                  <a:lnTo>
                    <a:pt x="6779" y="13374"/>
                  </a:lnTo>
                  <a:lnTo>
                    <a:pt x="6779" y="13344"/>
                  </a:lnTo>
                  <a:lnTo>
                    <a:pt x="6779" y="13314"/>
                  </a:lnTo>
                  <a:cubicBezTo>
                    <a:pt x="6733" y="13283"/>
                    <a:pt x="6706" y="13266"/>
                    <a:pt x="6692" y="13257"/>
                  </a:cubicBezTo>
                  <a:lnTo>
                    <a:pt x="6692" y="13257"/>
                  </a:lnTo>
                  <a:cubicBezTo>
                    <a:pt x="6691" y="13256"/>
                    <a:pt x="6690" y="13254"/>
                    <a:pt x="6688" y="13253"/>
                  </a:cubicBezTo>
                  <a:cubicBezTo>
                    <a:pt x="6687" y="13253"/>
                    <a:pt x="6686" y="13252"/>
                    <a:pt x="6684" y="13252"/>
                  </a:cubicBezTo>
                  <a:lnTo>
                    <a:pt x="6684" y="13252"/>
                  </a:lnTo>
                  <a:cubicBezTo>
                    <a:pt x="6679" y="13249"/>
                    <a:pt x="6677" y="13248"/>
                    <a:pt x="6676" y="13248"/>
                  </a:cubicBezTo>
                  <a:cubicBezTo>
                    <a:pt x="6675" y="13248"/>
                    <a:pt x="6677" y="13250"/>
                    <a:pt x="6680" y="13252"/>
                  </a:cubicBezTo>
                  <a:lnTo>
                    <a:pt x="6680" y="13252"/>
                  </a:lnTo>
                  <a:cubicBezTo>
                    <a:pt x="6166" y="13191"/>
                    <a:pt x="5652" y="13069"/>
                    <a:pt x="5168" y="12858"/>
                  </a:cubicBezTo>
                  <a:lnTo>
                    <a:pt x="5107" y="12827"/>
                  </a:lnTo>
                  <a:lnTo>
                    <a:pt x="5047" y="12888"/>
                  </a:lnTo>
                  <a:lnTo>
                    <a:pt x="3980" y="13782"/>
                  </a:lnTo>
                  <a:lnTo>
                    <a:pt x="3980" y="13782"/>
                  </a:lnTo>
                  <a:lnTo>
                    <a:pt x="2165" y="12392"/>
                  </a:lnTo>
                  <a:lnTo>
                    <a:pt x="2165" y="12392"/>
                  </a:lnTo>
                  <a:cubicBezTo>
                    <a:pt x="2390" y="11960"/>
                    <a:pt x="2563" y="11529"/>
                    <a:pt x="2736" y="11125"/>
                  </a:cubicBezTo>
                  <a:lnTo>
                    <a:pt x="2767" y="11064"/>
                  </a:lnTo>
                  <a:lnTo>
                    <a:pt x="2736" y="11034"/>
                  </a:lnTo>
                  <a:cubicBezTo>
                    <a:pt x="2402" y="10608"/>
                    <a:pt x="2159" y="10152"/>
                    <a:pt x="1946" y="9696"/>
                  </a:cubicBezTo>
                  <a:lnTo>
                    <a:pt x="1916" y="9636"/>
                  </a:lnTo>
                  <a:lnTo>
                    <a:pt x="1855" y="9636"/>
                  </a:lnTo>
                  <a:lnTo>
                    <a:pt x="475" y="9492"/>
                  </a:lnTo>
                  <a:lnTo>
                    <a:pt x="475" y="9492"/>
                  </a:lnTo>
                  <a:cubicBezTo>
                    <a:pt x="363" y="8722"/>
                    <a:pt x="276" y="7954"/>
                    <a:pt x="163" y="7238"/>
                  </a:cubicBezTo>
                  <a:lnTo>
                    <a:pt x="163" y="7238"/>
                  </a:lnTo>
                  <a:lnTo>
                    <a:pt x="1460" y="6748"/>
                  </a:lnTo>
                  <a:lnTo>
                    <a:pt x="1521" y="6718"/>
                  </a:lnTo>
                  <a:lnTo>
                    <a:pt x="1521" y="6687"/>
                  </a:lnTo>
                  <a:cubicBezTo>
                    <a:pt x="1581" y="6171"/>
                    <a:pt x="1733" y="5654"/>
                    <a:pt x="1916" y="5167"/>
                  </a:cubicBezTo>
                  <a:lnTo>
                    <a:pt x="1916" y="5107"/>
                  </a:lnTo>
                  <a:lnTo>
                    <a:pt x="1885" y="5076"/>
                  </a:lnTo>
                  <a:lnTo>
                    <a:pt x="991" y="3980"/>
                  </a:lnTo>
                  <a:lnTo>
                    <a:pt x="991" y="3980"/>
                  </a:lnTo>
                  <a:lnTo>
                    <a:pt x="2363" y="2150"/>
                  </a:lnTo>
                  <a:lnTo>
                    <a:pt x="2363" y="2150"/>
                  </a:lnTo>
                  <a:lnTo>
                    <a:pt x="3648" y="2705"/>
                  </a:lnTo>
                  <a:lnTo>
                    <a:pt x="3709" y="2736"/>
                  </a:lnTo>
                  <a:lnTo>
                    <a:pt x="3740" y="2705"/>
                  </a:lnTo>
                  <a:cubicBezTo>
                    <a:pt x="4135" y="2401"/>
                    <a:pt x="4591" y="2128"/>
                    <a:pt x="5077" y="1915"/>
                  </a:cubicBezTo>
                  <a:lnTo>
                    <a:pt x="5107" y="1915"/>
                  </a:lnTo>
                  <a:lnTo>
                    <a:pt x="5107" y="1885"/>
                  </a:lnTo>
                  <a:cubicBezTo>
                    <a:pt x="5167" y="1379"/>
                    <a:pt x="5197" y="873"/>
                    <a:pt x="5227" y="452"/>
                  </a:cubicBezTo>
                  <a:lnTo>
                    <a:pt x="5227" y="452"/>
                  </a:lnTo>
                  <a:lnTo>
                    <a:pt x="7582" y="124"/>
                  </a:lnTo>
                  <a:lnTo>
                    <a:pt x="7582" y="124"/>
                  </a:lnTo>
                  <a:cubicBezTo>
                    <a:pt x="7758" y="563"/>
                    <a:pt x="7876" y="888"/>
                    <a:pt x="7965" y="1125"/>
                  </a:cubicBezTo>
                  <a:lnTo>
                    <a:pt x="8086" y="1368"/>
                  </a:lnTo>
                  <a:cubicBezTo>
                    <a:pt x="8117" y="1429"/>
                    <a:pt x="8117" y="1459"/>
                    <a:pt x="8117" y="1459"/>
                  </a:cubicBezTo>
                  <a:cubicBezTo>
                    <a:pt x="8117" y="1429"/>
                    <a:pt x="8147" y="1368"/>
                    <a:pt x="8147" y="1338"/>
                  </a:cubicBezTo>
                  <a:cubicBezTo>
                    <a:pt x="8117" y="1277"/>
                    <a:pt x="8086" y="1186"/>
                    <a:pt x="8056" y="1064"/>
                  </a:cubicBezTo>
                  <a:cubicBezTo>
                    <a:pt x="7965" y="821"/>
                    <a:pt x="7843" y="487"/>
                    <a:pt x="7661" y="31"/>
                  </a:cubicBezTo>
                  <a:lnTo>
                    <a:pt x="7661" y="0"/>
                  </a:ln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5" name="Google Shape;2255;p35"/>
            <p:cNvGrpSpPr/>
            <p:nvPr/>
          </p:nvGrpSpPr>
          <p:grpSpPr>
            <a:xfrm>
              <a:off x="3246674" y="3760860"/>
              <a:ext cx="410794" cy="410794"/>
              <a:chOff x="2948201" y="3788666"/>
              <a:chExt cx="450728" cy="450728"/>
            </a:xfrm>
          </p:grpSpPr>
          <p:sp>
            <p:nvSpPr>
              <p:cNvPr id="2256" name="Google Shape;2256;p35"/>
              <p:cNvSpPr/>
              <p:nvPr/>
            </p:nvSpPr>
            <p:spPr>
              <a:xfrm>
                <a:off x="3092498" y="3933353"/>
                <a:ext cx="199732" cy="163729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379" extrusionOk="0">
                    <a:moveTo>
                      <a:pt x="1806" y="1"/>
                    </a:moveTo>
                    <a:cubicBezTo>
                      <a:pt x="1756" y="1"/>
                      <a:pt x="1703" y="8"/>
                      <a:pt x="1642" y="24"/>
                    </a:cubicBezTo>
                    <a:lnTo>
                      <a:pt x="1551" y="24"/>
                    </a:lnTo>
                    <a:cubicBezTo>
                      <a:pt x="1551" y="54"/>
                      <a:pt x="1703" y="24"/>
                      <a:pt x="1977" y="84"/>
                    </a:cubicBezTo>
                    <a:cubicBezTo>
                      <a:pt x="2311" y="115"/>
                      <a:pt x="2645" y="297"/>
                      <a:pt x="2919" y="540"/>
                    </a:cubicBezTo>
                    <a:cubicBezTo>
                      <a:pt x="3284" y="935"/>
                      <a:pt x="3436" y="1483"/>
                      <a:pt x="3314" y="1999"/>
                    </a:cubicBezTo>
                    <a:cubicBezTo>
                      <a:pt x="3253" y="2303"/>
                      <a:pt x="3101" y="2607"/>
                      <a:pt x="2888" y="2820"/>
                    </a:cubicBezTo>
                    <a:cubicBezTo>
                      <a:pt x="2571" y="3100"/>
                      <a:pt x="2174" y="3253"/>
                      <a:pt x="1775" y="3253"/>
                    </a:cubicBezTo>
                    <a:cubicBezTo>
                      <a:pt x="1523" y="3253"/>
                      <a:pt x="1269" y="3192"/>
                      <a:pt x="1034" y="3063"/>
                    </a:cubicBezTo>
                    <a:cubicBezTo>
                      <a:pt x="761" y="2911"/>
                      <a:pt x="518" y="2698"/>
                      <a:pt x="396" y="2425"/>
                    </a:cubicBezTo>
                    <a:cubicBezTo>
                      <a:pt x="122" y="1938"/>
                      <a:pt x="122" y="1361"/>
                      <a:pt x="396" y="905"/>
                    </a:cubicBezTo>
                    <a:cubicBezTo>
                      <a:pt x="548" y="571"/>
                      <a:pt x="852" y="328"/>
                      <a:pt x="1186" y="176"/>
                    </a:cubicBezTo>
                    <a:cubicBezTo>
                      <a:pt x="1399" y="84"/>
                      <a:pt x="1551" y="54"/>
                      <a:pt x="1551" y="54"/>
                    </a:cubicBezTo>
                    <a:lnTo>
                      <a:pt x="1460" y="54"/>
                    </a:lnTo>
                    <a:cubicBezTo>
                      <a:pt x="1338" y="54"/>
                      <a:pt x="1247" y="84"/>
                      <a:pt x="1156" y="115"/>
                    </a:cubicBezTo>
                    <a:cubicBezTo>
                      <a:pt x="791" y="236"/>
                      <a:pt x="487" y="510"/>
                      <a:pt x="305" y="844"/>
                    </a:cubicBezTo>
                    <a:cubicBezTo>
                      <a:pt x="31" y="1331"/>
                      <a:pt x="1" y="1938"/>
                      <a:pt x="274" y="2455"/>
                    </a:cubicBezTo>
                    <a:cubicBezTo>
                      <a:pt x="426" y="2759"/>
                      <a:pt x="670" y="3002"/>
                      <a:pt x="974" y="3154"/>
                    </a:cubicBezTo>
                    <a:cubicBezTo>
                      <a:pt x="1254" y="3310"/>
                      <a:pt x="1534" y="3378"/>
                      <a:pt x="1800" y="3378"/>
                    </a:cubicBezTo>
                    <a:cubicBezTo>
                      <a:pt x="3145" y="3378"/>
                      <a:pt x="4122" y="1622"/>
                      <a:pt x="2980" y="479"/>
                    </a:cubicBezTo>
                    <a:cubicBezTo>
                      <a:pt x="2706" y="206"/>
                      <a:pt x="2341" y="54"/>
                      <a:pt x="1946" y="24"/>
                    </a:cubicBezTo>
                    <a:cubicBezTo>
                      <a:pt x="1901" y="8"/>
                      <a:pt x="1855" y="1"/>
                      <a:pt x="18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5"/>
              <p:cNvSpPr/>
              <p:nvPr/>
            </p:nvSpPr>
            <p:spPr>
              <a:xfrm>
                <a:off x="2948201" y="3788666"/>
                <a:ext cx="450728" cy="450728"/>
              </a:xfrm>
              <a:custGeom>
                <a:avLst/>
                <a:gdLst/>
                <a:ahLst/>
                <a:cxnLst/>
                <a:rect l="l" t="t" r="r" b="b"/>
                <a:pathLst>
                  <a:path w="9302" h="9302" extrusionOk="0">
                    <a:moveTo>
                      <a:pt x="4987" y="483"/>
                    </a:moveTo>
                    <a:lnTo>
                      <a:pt x="5046" y="669"/>
                    </a:lnTo>
                    <a:lnTo>
                      <a:pt x="5107" y="821"/>
                    </a:lnTo>
                    <a:cubicBezTo>
                      <a:pt x="5114" y="828"/>
                      <a:pt x="5119" y="836"/>
                      <a:pt x="5124" y="843"/>
                    </a:cubicBezTo>
                    <a:lnTo>
                      <a:pt x="5124" y="843"/>
                    </a:lnTo>
                    <a:lnTo>
                      <a:pt x="5076" y="699"/>
                    </a:lnTo>
                    <a:cubicBezTo>
                      <a:pt x="5051" y="638"/>
                      <a:pt x="5022" y="565"/>
                      <a:pt x="4987" y="483"/>
                    </a:cubicBezTo>
                    <a:close/>
                    <a:moveTo>
                      <a:pt x="5124" y="843"/>
                    </a:moveTo>
                    <a:lnTo>
                      <a:pt x="5137" y="882"/>
                    </a:lnTo>
                    <a:lnTo>
                      <a:pt x="5167" y="912"/>
                    </a:lnTo>
                    <a:cubicBezTo>
                      <a:pt x="5144" y="889"/>
                      <a:pt x="5139" y="866"/>
                      <a:pt x="5124" y="843"/>
                    </a:cubicBezTo>
                    <a:close/>
                    <a:moveTo>
                      <a:pt x="4833" y="0"/>
                    </a:moveTo>
                    <a:lnTo>
                      <a:pt x="3313" y="213"/>
                    </a:lnTo>
                    <a:lnTo>
                      <a:pt x="3283" y="213"/>
                    </a:lnTo>
                    <a:lnTo>
                      <a:pt x="3283" y="244"/>
                    </a:lnTo>
                    <a:lnTo>
                      <a:pt x="3194" y="1136"/>
                    </a:lnTo>
                    <a:lnTo>
                      <a:pt x="3194" y="1136"/>
                    </a:lnTo>
                    <a:cubicBezTo>
                      <a:pt x="2881" y="1254"/>
                      <a:pt x="2622" y="1425"/>
                      <a:pt x="2363" y="1624"/>
                    </a:cubicBezTo>
                    <a:lnTo>
                      <a:pt x="2363" y="1624"/>
                    </a:lnTo>
                    <a:lnTo>
                      <a:pt x="1550" y="1247"/>
                    </a:lnTo>
                    <a:lnTo>
                      <a:pt x="1520" y="1247"/>
                    </a:lnTo>
                    <a:lnTo>
                      <a:pt x="1489" y="1277"/>
                    </a:lnTo>
                    <a:lnTo>
                      <a:pt x="547" y="2493"/>
                    </a:lnTo>
                    <a:lnTo>
                      <a:pt x="547" y="2523"/>
                    </a:lnTo>
                    <a:lnTo>
                      <a:pt x="578" y="2554"/>
                    </a:lnTo>
                    <a:lnTo>
                      <a:pt x="1137" y="3260"/>
                    </a:lnTo>
                    <a:lnTo>
                      <a:pt x="1137" y="3260"/>
                    </a:lnTo>
                    <a:cubicBezTo>
                      <a:pt x="1001" y="3547"/>
                      <a:pt x="942" y="3860"/>
                      <a:pt x="885" y="4174"/>
                    </a:cubicBezTo>
                    <a:lnTo>
                      <a:pt x="885" y="4174"/>
                    </a:lnTo>
                    <a:lnTo>
                      <a:pt x="61" y="4469"/>
                    </a:lnTo>
                    <a:lnTo>
                      <a:pt x="0" y="4469"/>
                    </a:lnTo>
                    <a:lnTo>
                      <a:pt x="0" y="4529"/>
                    </a:lnTo>
                    <a:cubicBezTo>
                      <a:pt x="91" y="5016"/>
                      <a:pt x="152" y="5532"/>
                      <a:pt x="213" y="6049"/>
                    </a:cubicBezTo>
                    <a:lnTo>
                      <a:pt x="213" y="6110"/>
                    </a:lnTo>
                    <a:lnTo>
                      <a:pt x="274" y="6110"/>
                    </a:lnTo>
                    <a:lnTo>
                      <a:pt x="1138" y="6168"/>
                    </a:lnTo>
                    <a:lnTo>
                      <a:pt x="1138" y="6168"/>
                    </a:lnTo>
                    <a:cubicBezTo>
                      <a:pt x="1282" y="6454"/>
                      <a:pt x="1427" y="6740"/>
                      <a:pt x="1624" y="7000"/>
                    </a:cubicBezTo>
                    <a:lnTo>
                      <a:pt x="1624" y="7000"/>
                    </a:lnTo>
                    <a:lnTo>
                      <a:pt x="1277" y="7782"/>
                    </a:lnTo>
                    <a:lnTo>
                      <a:pt x="1246" y="7842"/>
                    </a:lnTo>
                    <a:lnTo>
                      <a:pt x="1277" y="7873"/>
                    </a:lnTo>
                    <a:lnTo>
                      <a:pt x="2493" y="8785"/>
                    </a:lnTo>
                    <a:lnTo>
                      <a:pt x="2523" y="8815"/>
                    </a:lnTo>
                    <a:lnTo>
                      <a:pt x="2584" y="8785"/>
                    </a:lnTo>
                    <a:lnTo>
                      <a:pt x="3264" y="8193"/>
                    </a:lnTo>
                    <a:lnTo>
                      <a:pt x="3264" y="8193"/>
                    </a:lnTo>
                    <a:cubicBezTo>
                      <a:pt x="3538" y="8299"/>
                      <a:pt x="3835" y="8381"/>
                      <a:pt x="4134" y="8439"/>
                    </a:cubicBezTo>
                    <a:lnTo>
                      <a:pt x="4134" y="8439"/>
                    </a:lnTo>
                    <a:lnTo>
                      <a:pt x="4134" y="8450"/>
                    </a:lnTo>
                    <a:lnTo>
                      <a:pt x="4134" y="8511"/>
                    </a:lnTo>
                    <a:lnTo>
                      <a:pt x="4195" y="8602"/>
                    </a:lnTo>
                    <a:lnTo>
                      <a:pt x="4286" y="8815"/>
                    </a:lnTo>
                    <a:lnTo>
                      <a:pt x="4438" y="9271"/>
                    </a:lnTo>
                    <a:lnTo>
                      <a:pt x="4438" y="9301"/>
                    </a:lnTo>
                    <a:lnTo>
                      <a:pt x="4499" y="9301"/>
                    </a:lnTo>
                    <a:lnTo>
                      <a:pt x="6018" y="9089"/>
                    </a:lnTo>
                    <a:lnTo>
                      <a:pt x="6079" y="9089"/>
                    </a:lnTo>
                    <a:lnTo>
                      <a:pt x="6079" y="9058"/>
                    </a:lnTo>
                    <a:cubicBezTo>
                      <a:pt x="6108" y="8742"/>
                      <a:pt x="6137" y="8452"/>
                      <a:pt x="6140" y="8165"/>
                    </a:cubicBezTo>
                    <a:lnTo>
                      <a:pt x="6140" y="8165"/>
                    </a:lnTo>
                    <a:cubicBezTo>
                      <a:pt x="6425" y="8047"/>
                      <a:pt x="6709" y="7876"/>
                      <a:pt x="6968" y="7678"/>
                    </a:cubicBezTo>
                    <a:lnTo>
                      <a:pt x="6968" y="7678"/>
                    </a:lnTo>
                    <a:lnTo>
                      <a:pt x="7751" y="8055"/>
                    </a:lnTo>
                    <a:lnTo>
                      <a:pt x="7812" y="8055"/>
                    </a:lnTo>
                    <a:lnTo>
                      <a:pt x="7842" y="7994"/>
                    </a:lnTo>
                    <a:lnTo>
                      <a:pt x="8754" y="6779"/>
                    </a:lnTo>
                    <a:lnTo>
                      <a:pt x="8784" y="6748"/>
                    </a:lnTo>
                    <a:lnTo>
                      <a:pt x="8754" y="6718"/>
                    </a:lnTo>
                    <a:lnTo>
                      <a:pt x="8192" y="6037"/>
                    </a:lnTo>
                    <a:lnTo>
                      <a:pt x="8192" y="6037"/>
                    </a:lnTo>
                    <a:cubicBezTo>
                      <a:pt x="8300" y="5734"/>
                      <a:pt x="8381" y="5431"/>
                      <a:pt x="8415" y="5128"/>
                    </a:cubicBezTo>
                    <a:lnTo>
                      <a:pt x="8415" y="5128"/>
                    </a:lnTo>
                    <a:lnTo>
                      <a:pt x="9271" y="4803"/>
                    </a:lnTo>
                    <a:lnTo>
                      <a:pt x="9301" y="4803"/>
                    </a:lnTo>
                    <a:lnTo>
                      <a:pt x="9301" y="4772"/>
                    </a:lnTo>
                    <a:cubicBezTo>
                      <a:pt x="9240" y="4225"/>
                      <a:pt x="9149" y="3709"/>
                      <a:pt x="9088" y="3253"/>
                    </a:cubicBezTo>
                    <a:lnTo>
                      <a:pt x="9088" y="3192"/>
                    </a:lnTo>
                    <a:lnTo>
                      <a:pt x="9058" y="3192"/>
                    </a:lnTo>
                    <a:lnTo>
                      <a:pt x="8166" y="3134"/>
                    </a:lnTo>
                    <a:lnTo>
                      <a:pt x="8166" y="3134"/>
                    </a:lnTo>
                    <a:cubicBezTo>
                      <a:pt x="8048" y="2821"/>
                      <a:pt x="7877" y="2561"/>
                      <a:pt x="7677" y="2303"/>
                    </a:cubicBezTo>
                    <a:lnTo>
                      <a:pt x="7677" y="2303"/>
                    </a:lnTo>
                    <a:cubicBezTo>
                      <a:pt x="7821" y="1985"/>
                      <a:pt x="7937" y="1724"/>
                      <a:pt x="8025" y="1490"/>
                    </a:cubicBezTo>
                    <a:lnTo>
                      <a:pt x="8025" y="1459"/>
                    </a:lnTo>
                    <a:lnTo>
                      <a:pt x="6778" y="548"/>
                    </a:lnTo>
                    <a:lnTo>
                      <a:pt x="6079" y="1125"/>
                    </a:lnTo>
                    <a:cubicBezTo>
                      <a:pt x="5866" y="1034"/>
                      <a:pt x="5623" y="973"/>
                      <a:pt x="5350" y="943"/>
                    </a:cubicBezTo>
                    <a:lnTo>
                      <a:pt x="5350" y="943"/>
                    </a:lnTo>
                    <a:cubicBezTo>
                      <a:pt x="5593" y="1003"/>
                      <a:pt x="5836" y="1064"/>
                      <a:pt x="6079" y="1155"/>
                    </a:cubicBezTo>
                    <a:lnTo>
                      <a:pt x="6764" y="590"/>
                    </a:lnTo>
                    <a:lnTo>
                      <a:pt x="6764" y="590"/>
                    </a:lnTo>
                    <a:lnTo>
                      <a:pt x="7944" y="1505"/>
                    </a:lnTo>
                    <a:lnTo>
                      <a:pt x="7944" y="1505"/>
                    </a:lnTo>
                    <a:cubicBezTo>
                      <a:pt x="7829" y="1763"/>
                      <a:pt x="7714" y="2023"/>
                      <a:pt x="7599" y="2310"/>
                    </a:cubicBezTo>
                    <a:lnTo>
                      <a:pt x="7599" y="2341"/>
                    </a:lnTo>
                    <a:cubicBezTo>
                      <a:pt x="7781" y="2614"/>
                      <a:pt x="7964" y="2888"/>
                      <a:pt x="8085" y="3192"/>
                    </a:cubicBezTo>
                    <a:lnTo>
                      <a:pt x="8085" y="3222"/>
                    </a:lnTo>
                    <a:lnTo>
                      <a:pt x="8116" y="3222"/>
                    </a:lnTo>
                    <a:lnTo>
                      <a:pt x="9001" y="3311"/>
                    </a:lnTo>
                    <a:lnTo>
                      <a:pt x="9001" y="3311"/>
                    </a:lnTo>
                    <a:cubicBezTo>
                      <a:pt x="9059" y="3747"/>
                      <a:pt x="9116" y="4237"/>
                      <a:pt x="9174" y="4755"/>
                    </a:cubicBezTo>
                    <a:lnTo>
                      <a:pt x="9174" y="4755"/>
                    </a:lnTo>
                    <a:lnTo>
                      <a:pt x="8359" y="5046"/>
                    </a:lnTo>
                    <a:lnTo>
                      <a:pt x="8328" y="5046"/>
                    </a:lnTo>
                    <a:lnTo>
                      <a:pt x="8328" y="5076"/>
                    </a:lnTo>
                    <a:cubicBezTo>
                      <a:pt x="8268" y="5411"/>
                      <a:pt x="8207" y="5745"/>
                      <a:pt x="8055" y="6049"/>
                    </a:cubicBezTo>
                    <a:lnTo>
                      <a:pt x="8055" y="6080"/>
                    </a:lnTo>
                    <a:lnTo>
                      <a:pt x="8085" y="6110"/>
                    </a:lnTo>
                    <a:lnTo>
                      <a:pt x="8657" y="6768"/>
                    </a:lnTo>
                    <a:lnTo>
                      <a:pt x="8657" y="6768"/>
                    </a:lnTo>
                    <a:cubicBezTo>
                      <a:pt x="8378" y="7157"/>
                      <a:pt x="8098" y="7522"/>
                      <a:pt x="7793" y="7911"/>
                    </a:cubicBezTo>
                    <a:lnTo>
                      <a:pt x="7793" y="7911"/>
                    </a:lnTo>
                    <a:lnTo>
                      <a:pt x="6991" y="7538"/>
                    </a:lnTo>
                    <a:lnTo>
                      <a:pt x="6961" y="7538"/>
                    </a:lnTo>
                    <a:lnTo>
                      <a:pt x="6930" y="7569"/>
                    </a:lnTo>
                    <a:cubicBezTo>
                      <a:pt x="6657" y="7782"/>
                      <a:pt x="6383" y="7934"/>
                      <a:pt x="6079" y="8055"/>
                    </a:cubicBezTo>
                    <a:lnTo>
                      <a:pt x="6049" y="8055"/>
                    </a:lnTo>
                    <a:lnTo>
                      <a:pt x="6049" y="8116"/>
                    </a:lnTo>
                    <a:cubicBezTo>
                      <a:pt x="6020" y="8402"/>
                      <a:pt x="5992" y="8689"/>
                      <a:pt x="5963" y="8975"/>
                    </a:cubicBezTo>
                    <a:lnTo>
                      <a:pt x="5963" y="8975"/>
                    </a:lnTo>
                    <a:lnTo>
                      <a:pt x="4551" y="9173"/>
                    </a:lnTo>
                    <a:lnTo>
                      <a:pt x="4551" y="9173"/>
                    </a:lnTo>
                    <a:cubicBezTo>
                      <a:pt x="4519" y="9038"/>
                      <a:pt x="4463" y="8924"/>
                      <a:pt x="4407" y="8785"/>
                    </a:cubicBezTo>
                    <a:lnTo>
                      <a:pt x="4316" y="8572"/>
                    </a:lnTo>
                    <a:lnTo>
                      <a:pt x="4286" y="8450"/>
                    </a:lnTo>
                    <a:lnTo>
                      <a:pt x="4255" y="8390"/>
                    </a:lnTo>
                    <a:lnTo>
                      <a:pt x="4255" y="8359"/>
                    </a:lnTo>
                    <a:lnTo>
                      <a:pt x="4225" y="8298"/>
                    </a:lnTo>
                    <a:cubicBezTo>
                      <a:pt x="3891" y="8268"/>
                      <a:pt x="3556" y="8177"/>
                      <a:pt x="3283" y="8055"/>
                    </a:cubicBezTo>
                    <a:lnTo>
                      <a:pt x="3222" y="8055"/>
                    </a:lnTo>
                    <a:lnTo>
                      <a:pt x="3192" y="8086"/>
                    </a:lnTo>
                    <a:cubicBezTo>
                      <a:pt x="2969" y="8281"/>
                      <a:pt x="2746" y="8450"/>
                      <a:pt x="2546" y="8641"/>
                    </a:cubicBezTo>
                    <a:lnTo>
                      <a:pt x="2546" y="8641"/>
                    </a:lnTo>
                    <a:lnTo>
                      <a:pt x="1428" y="7774"/>
                    </a:lnTo>
                    <a:lnTo>
                      <a:pt x="1428" y="7774"/>
                    </a:lnTo>
                    <a:lnTo>
                      <a:pt x="1763" y="6991"/>
                    </a:lnTo>
                    <a:lnTo>
                      <a:pt x="1763" y="6961"/>
                    </a:lnTo>
                    <a:lnTo>
                      <a:pt x="1763" y="6931"/>
                    </a:lnTo>
                    <a:cubicBezTo>
                      <a:pt x="1550" y="6657"/>
                      <a:pt x="1398" y="6383"/>
                      <a:pt x="1246" y="6080"/>
                    </a:cubicBezTo>
                    <a:lnTo>
                      <a:pt x="1246" y="6049"/>
                    </a:lnTo>
                    <a:lnTo>
                      <a:pt x="1216" y="6049"/>
                    </a:lnTo>
                    <a:lnTo>
                      <a:pt x="355" y="5963"/>
                    </a:lnTo>
                    <a:lnTo>
                      <a:pt x="355" y="5963"/>
                    </a:lnTo>
                    <a:cubicBezTo>
                      <a:pt x="272" y="5481"/>
                      <a:pt x="215" y="5001"/>
                      <a:pt x="158" y="4546"/>
                    </a:cubicBezTo>
                    <a:lnTo>
                      <a:pt x="158" y="4546"/>
                    </a:lnTo>
                    <a:lnTo>
                      <a:pt x="973" y="4225"/>
                    </a:lnTo>
                    <a:lnTo>
                      <a:pt x="1003" y="4225"/>
                    </a:lnTo>
                    <a:lnTo>
                      <a:pt x="1003" y="4195"/>
                    </a:lnTo>
                    <a:cubicBezTo>
                      <a:pt x="1034" y="3891"/>
                      <a:pt x="1125" y="3557"/>
                      <a:pt x="1246" y="3253"/>
                    </a:cubicBezTo>
                    <a:lnTo>
                      <a:pt x="1246" y="3222"/>
                    </a:lnTo>
                    <a:lnTo>
                      <a:pt x="1246" y="3192"/>
                    </a:lnTo>
                    <a:lnTo>
                      <a:pt x="663" y="2521"/>
                    </a:lnTo>
                    <a:lnTo>
                      <a:pt x="663" y="2521"/>
                    </a:lnTo>
                    <a:lnTo>
                      <a:pt x="1565" y="1328"/>
                    </a:lnTo>
                    <a:lnTo>
                      <a:pt x="1565" y="1328"/>
                    </a:lnTo>
                    <a:lnTo>
                      <a:pt x="2371" y="1703"/>
                    </a:lnTo>
                    <a:lnTo>
                      <a:pt x="2401" y="1703"/>
                    </a:lnTo>
                    <a:cubicBezTo>
                      <a:pt x="2645" y="1490"/>
                      <a:pt x="2948" y="1307"/>
                      <a:pt x="3252" y="1186"/>
                    </a:cubicBezTo>
                    <a:lnTo>
                      <a:pt x="3252" y="1155"/>
                    </a:lnTo>
                    <a:cubicBezTo>
                      <a:pt x="3282" y="832"/>
                      <a:pt x="3311" y="537"/>
                      <a:pt x="3341" y="270"/>
                    </a:cubicBezTo>
                    <a:lnTo>
                      <a:pt x="3341" y="270"/>
                    </a:lnTo>
                    <a:lnTo>
                      <a:pt x="4804" y="65"/>
                    </a:lnTo>
                    <a:lnTo>
                      <a:pt x="4804" y="65"/>
                    </a:lnTo>
                    <a:cubicBezTo>
                      <a:pt x="4876" y="226"/>
                      <a:pt x="4936" y="365"/>
                      <a:pt x="4987" y="483"/>
                    </a:cubicBezTo>
                    <a:lnTo>
                      <a:pt x="4987" y="483"/>
                    </a:lnTo>
                    <a:lnTo>
                      <a:pt x="483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35"/>
            <p:cNvGrpSpPr/>
            <p:nvPr/>
          </p:nvGrpSpPr>
          <p:grpSpPr>
            <a:xfrm>
              <a:off x="4575144" y="1156790"/>
              <a:ext cx="555791" cy="502708"/>
              <a:chOff x="3487523" y="1406992"/>
              <a:chExt cx="623644" cy="564080"/>
            </a:xfrm>
          </p:grpSpPr>
          <p:sp>
            <p:nvSpPr>
              <p:cNvPr id="2259" name="Google Shape;2259;p35"/>
              <p:cNvSpPr/>
              <p:nvPr/>
            </p:nvSpPr>
            <p:spPr>
              <a:xfrm>
                <a:off x="3487523" y="1409696"/>
                <a:ext cx="623644" cy="557726"/>
              </a:xfrm>
              <a:custGeom>
                <a:avLst/>
                <a:gdLst/>
                <a:ahLst/>
                <a:cxnLst/>
                <a:rect l="l" t="t" r="r" b="b"/>
                <a:pathLst>
                  <a:path w="18451" h="16502" extrusionOk="0">
                    <a:moveTo>
                      <a:pt x="9238" y="0"/>
                    </a:moveTo>
                    <a:cubicBezTo>
                      <a:pt x="8455" y="0"/>
                      <a:pt x="7659" y="113"/>
                      <a:pt x="6870" y="348"/>
                    </a:cubicBezTo>
                    <a:cubicBezTo>
                      <a:pt x="2493" y="1625"/>
                      <a:pt x="0" y="6245"/>
                      <a:pt x="1307" y="10622"/>
                    </a:cubicBezTo>
                    <a:cubicBezTo>
                      <a:pt x="2378" y="14185"/>
                      <a:pt x="5655" y="16502"/>
                      <a:pt x="9213" y="16502"/>
                    </a:cubicBezTo>
                    <a:cubicBezTo>
                      <a:pt x="9995" y="16502"/>
                      <a:pt x="10792" y="16390"/>
                      <a:pt x="11581" y="16154"/>
                    </a:cubicBezTo>
                    <a:cubicBezTo>
                      <a:pt x="15958" y="14877"/>
                      <a:pt x="18450" y="10257"/>
                      <a:pt x="17143" y="5880"/>
                    </a:cubicBezTo>
                    <a:cubicBezTo>
                      <a:pt x="16072" y="2318"/>
                      <a:pt x="12795" y="0"/>
                      <a:pt x="923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5"/>
              <p:cNvSpPr/>
              <p:nvPr/>
            </p:nvSpPr>
            <p:spPr>
              <a:xfrm>
                <a:off x="3519361" y="1406992"/>
                <a:ext cx="568178" cy="564080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16690" extrusionOk="0">
                    <a:moveTo>
                      <a:pt x="8295" y="0"/>
                    </a:moveTo>
                    <a:cubicBezTo>
                      <a:pt x="7952" y="0"/>
                      <a:pt x="7609" y="21"/>
                      <a:pt x="7265" y="64"/>
                    </a:cubicBezTo>
                    <a:cubicBezTo>
                      <a:pt x="4894" y="368"/>
                      <a:pt x="2766" y="1675"/>
                      <a:pt x="1429" y="3620"/>
                    </a:cubicBezTo>
                    <a:cubicBezTo>
                      <a:pt x="973" y="4289"/>
                      <a:pt x="608" y="5018"/>
                      <a:pt x="395" y="5778"/>
                    </a:cubicBezTo>
                    <a:cubicBezTo>
                      <a:pt x="304" y="6051"/>
                      <a:pt x="213" y="6355"/>
                      <a:pt x="183" y="6629"/>
                    </a:cubicBezTo>
                    <a:cubicBezTo>
                      <a:pt x="152" y="6751"/>
                      <a:pt x="92" y="6872"/>
                      <a:pt x="92" y="6994"/>
                    </a:cubicBezTo>
                    <a:cubicBezTo>
                      <a:pt x="92" y="7085"/>
                      <a:pt x="61" y="7176"/>
                      <a:pt x="61" y="7267"/>
                    </a:cubicBezTo>
                    <a:cubicBezTo>
                      <a:pt x="61" y="7419"/>
                      <a:pt x="31" y="7541"/>
                      <a:pt x="31" y="7662"/>
                    </a:cubicBezTo>
                    <a:cubicBezTo>
                      <a:pt x="31" y="7693"/>
                      <a:pt x="31" y="7754"/>
                      <a:pt x="31" y="7784"/>
                    </a:cubicBezTo>
                    <a:cubicBezTo>
                      <a:pt x="61" y="7754"/>
                      <a:pt x="61" y="7693"/>
                      <a:pt x="61" y="7662"/>
                    </a:cubicBezTo>
                    <a:cubicBezTo>
                      <a:pt x="61" y="7571"/>
                      <a:pt x="92" y="7419"/>
                      <a:pt x="122" y="7267"/>
                    </a:cubicBezTo>
                    <a:cubicBezTo>
                      <a:pt x="122" y="7176"/>
                      <a:pt x="122" y="7085"/>
                      <a:pt x="152" y="6994"/>
                    </a:cubicBezTo>
                    <a:cubicBezTo>
                      <a:pt x="183" y="6872"/>
                      <a:pt x="213" y="6781"/>
                      <a:pt x="244" y="6659"/>
                    </a:cubicBezTo>
                    <a:cubicBezTo>
                      <a:pt x="274" y="6355"/>
                      <a:pt x="365" y="6082"/>
                      <a:pt x="456" y="5808"/>
                    </a:cubicBezTo>
                    <a:cubicBezTo>
                      <a:pt x="699" y="5048"/>
                      <a:pt x="1064" y="4349"/>
                      <a:pt x="1520" y="3681"/>
                    </a:cubicBezTo>
                    <a:cubicBezTo>
                      <a:pt x="2858" y="1766"/>
                      <a:pt x="4955" y="489"/>
                      <a:pt x="7295" y="216"/>
                    </a:cubicBezTo>
                    <a:cubicBezTo>
                      <a:pt x="7615" y="176"/>
                      <a:pt x="7936" y="156"/>
                      <a:pt x="8255" y="156"/>
                    </a:cubicBezTo>
                    <a:cubicBezTo>
                      <a:pt x="9389" y="156"/>
                      <a:pt x="10507" y="403"/>
                      <a:pt x="11551" y="854"/>
                    </a:cubicBezTo>
                    <a:cubicBezTo>
                      <a:pt x="11915" y="1006"/>
                      <a:pt x="12250" y="1188"/>
                      <a:pt x="12584" y="1401"/>
                    </a:cubicBezTo>
                    <a:cubicBezTo>
                      <a:pt x="12919" y="1614"/>
                      <a:pt x="13253" y="1857"/>
                      <a:pt x="13557" y="2100"/>
                    </a:cubicBezTo>
                    <a:cubicBezTo>
                      <a:pt x="13861" y="2374"/>
                      <a:pt x="14134" y="2647"/>
                      <a:pt x="14408" y="2951"/>
                    </a:cubicBezTo>
                    <a:cubicBezTo>
                      <a:pt x="14681" y="3255"/>
                      <a:pt x="14955" y="3589"/>
                      <a:pt x="15168" y="3954"/>
                    </a:cubicBezTo>
                    <a:cubicBezTo>
                      <a:pt x="15624" y="4653"/>
                      <a:pt x="15958" y="5444"/>
                      <a:pt x="16201" y="6264"/>
                    </a:cubicBezTo>
                    <a:cubicBezTo>
                      <a:pt x="16627" y="7966"/>
                      <a:pt x="16505" y="9790"/>
                      <a:pt x="15837" y="11431"/>
                    </a:cubicBezTo>
                    <a:cubicBezTo>
                      <a:pt x="15533" y="12222"/>
                      <a:pt x="15077" y="12951"/>
                      <a:pt x="14529" y="13590"/>
                    </a:cubicBezTo>
                    <a:cubicBezTo>
                      <a:pt x="14256" y="13894"/>
                      <a:pt x="13952" y="14197"/>
                      <a:pt x="13648" y="14471"/>
                    </a:cubicBezTo>
                    <a:cubicBezTo>
                      <a:pt x="13344" y="14745"/>
                      <a:pt x="13010" y="14988"/>
                      <a:pt x="12675" y="15201"/>
                    </a:cubicBezTo>
                    <a:cubicBezTo>
                      <a:pt x="12341" y="15413"/>
                      <a:pt x="11976" y="15596"/>
                      <a:pt x="11642" y="15778"/>
                    </a:cubicBezTo>
                    <a:cubicBezTo>
                      <a:pt x="11277" y="15930"/>
                      <a:pt x="10912" y="16052"/>
                      <a:pt x="10548" y="16173"/>
                    </a:cubicBezTo>
                    <a:cubicBezTo>
                      <a:pt x="9774" y="16387"/>
                      <a:pt x="8991" y="16494"/>
                      <a:pt x="8209" y="16494"/>
                    </a:cubicBezTo>
                    <a:cubicBezTo>
                      <a:pt x="7547" y="16494"/>
                      <a:pt x="6886" y="16418"/>
                      <a:pt x="6231" y="16264"/>
                    </a:cubicBezTo>
                    <a:cubicBezTo>
                      <a:pt x="4985" y="15930"/>
                      <a:pt x="3861" y="15322"/>
                      <a:pt x="2888" y="14501"/>
                    </a:cubicBezTo>
                    <a:cubicBezTo>
                      <a:pt x="2098" y="13802"/>
                      <a:pt x="1459" y="12982"/>
                      <a:pt x="1003" y="12070"/>
                    </a:cubicBezTo>
                    <a:cubicBezTo>
                      <a:pt x="608" y="11371"/>
                      <a:pt x="335" y="10580"/>
                      <a:pt x="183" y="9790"/>
                    </a:cubicBezTo>
                    <a:cubicBezTo>
                      <a:pt x="122" y="9517"/>
                      <a:pt x="92" y="9213"/>
                      <a:pt x="61" y="8939"/>
                    </a:cubicBezTo>
                    <a:cubicBezTo>
                      <a:pt x="31" y="8817"/>
                      <a:pt x="31" y="8696"/>
                      <a:pt x="31" y="8605"/>
                    </a:cubicBezTo>
                    <a:lnTo>
                      <a:pt x="31" y="8301"/>
                    </a:lnTo>
                    <a:lnTo>
                      <a:pt x="31" y="7936"/>
                    </a:lnTo>
                    <a:cubicBezTo>
                      <a:pt x="31" y="7875"/>
                      <a:pt x="31" y="7845"/>
                      <a:pt x="31" y="7784"/>
                    </a:cubicBezTo>
                    <a:cubicBezTo>
                      <a:pt x="0" y="7845"/>
                      <a:pt x="0" y="7906"/>
                      <a:pt x="0" y="7966"/>
                    </a:cubicBezTo>
                    <a:lnTo>
                      <a:pt x="0" y="8331"/>
                    </a:lnTo>
                    <a:lnTo>
                      <a:pt x="0" y="8635"/>
                    </a:lnTo>
                    <a:cubicBezTo>
                      <a:pt x="0" y="8726"/>
                      <a:pt x="0" y="8848"/>
                      <a:pt x="0" y="8969"/>
                    </a:cubicBezTo>
                    <a:cubicBezTo>
                      <a:pt x="31" y="9273"/>
                      <a:pt x="61" y="9547"/>
                      <a:pt x="122" y="9851"/>
                    </a:cubicBezTo>
                    <a:cubicBezTo>
                      <a:pt x="244" y="10641"/>
                      <a:pt x="487" y="11401"/>
                      <a:pt x="882" y="12131"/>
                    </a:cubicBezTo>
                    <a:cubicBezTo>
                      <a:pt x="2315" y="14973"/>
                      <a:pt x="5205" y="16689"/>
                      <a:pt x="8279" y="16689"/>
                    </a:cubicBezTo>
                    <a:cubicBezTo>
                      <a:pt x="9051" y="16689"/>
                      <a:pt x="9834" y="16581"/>
                      <a:pt x="10608" y="16356"/>
                    </a:cubicBezTo>
                    <a:cubicBezTo>
                      <a:pt x="10973" y="16264"/>
                      <a:pt x="11368" y="16112"/>
                      <a:pt x="11733" y="15960"/>
                    </a:cubicBezTo>
                    <a:cubicBezTo>
                      <a:pt x="12098" y="15778"/>
                      <a:pt x="12432" y="15596"/>
                      <a:pt x="12797" y="15383"/>
                    </a:cubicBezTo>
                    <a:cubicBezTo>
                      <a:pt x="13131" y="15140"/>
                      <a:pt x="13466" y="14897"/>
                      <a:pt x="13800" y="14623"/>
                    </a:cubicBezTo>
                    <a:cubicBezTo>
                      <a:pt x="14104" y="14319"/>
                      <a:pt x="14378" y="14015"/>
                      <a:pt x="14681" y="13711"/>
                    </a:cubicBezTo>
                    <a:cubicBezTo>
                      <a:pt x="15229" y="13042"/>
                      <a:pt x="15685" y="12283"/>
                      <a:pt x="16019" y="11492"/>
                    </a:cubicBezTo>
                    <a:cubicBezTo>
                      <a:pt x="16688" y="9821"/>
                      <a:pt x="16809" y="7966"/>
                      <a:pt x="16353" y="6234"/>
                    </a:cubicBezTo>
                    <a:cubicBezTo>
                      <a:pt x="16140" y="5383"/>
                      <a:pt x="15776" y="4592"/>
                      <a:pt x="15320" y="3863"/>
                    </a:cubicBezTo>
                    <a:cubicBezTo>
                      <a:pt x="14864" y="3133"/>
                      <a:pt x="14317" y="2495"/>
                      <a:pt x="13678" y="1948"/>
                    </a:cubicBezTo>
                    <a:cubicBezTo>
                      <a:pt x="13344" y="1705"/>
                      <a:pt x="13040" y="1462"/>
                      <a:pt x="12675" y="1249"/>
                    </a:cubicBezTo>
                    <a:cubicBezTo>
                      <a:pt x="12341" y="1036"/>
                      <a:pt x="11976" y="854"/>
                      <a:pt x="11642" y="702"/>
                    </a:cubicBezTo>
                    <a:cubicBezTo>
                      <a:pt x="10566" y="234"/>
                      <a:pt x="9437" y="0"/>
                      <a:pt x="82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5"/>
              <p:cNvSpPr/>
              <p:nvPr/>
            </p:nvSpPr>
            <p:spPr>
              <a:xfrm>
                <a:off x="3795702" y="1532415"/>
                <a:ext cx="130536" cy="16540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4894" extrusionOk="0">
                    <a:moveTo>
                      <a:pt x="31" y="0"/>
                    </a:moveTo>
                    <a:cubicBezTo>
                      <a:pt x="1" y="122"/>
                      <a:pt x="1" y="243"/>
                      <a:pt x="1" y="334"/>
                    </a:cubicBezTo>
                    <a:lnTo>
                      <a:pt x="1" y="1277"/>
                    </a:lnTo>
                    <a:lnTo>
                      <a:pt x="1" y="4347"/>
                    </a:lnTo>
                    <a:lnTo>
                      <a:pt x="1" y="4894"/>
                    </a:lnTo>
                    <a:lnTo>
                      <a:pt x="3557" y="4894"/>
                    </a:lnTo>
                    <a:cubicBezTo>
                      <a:pt x="3648" y="4894"/>
                      <a:pt x="3770" y="4894"/>
                      <a:pt x="3861" y="4863"/>
                    </a:cubicBezTo>
                    <a:cubicBezTo>
                      <a:pt x="3739" y="4833"/>
                      <a:pt x="3618" y="4833"/>
                      <a:pt x="3496" y="4833"/>
                    </a:cubicBezTo>
                    <a:lnTo>
                      <a:pt x="31" y="4833"/>
                    </a:lnTo>
                    <a:lnTo>
                      <a:pt x="31" y="4347"/>
                    </a:lnTo>
                    <a:lnTo>
                      <a:pt x="31" y="1277"/>
                    </a:lnTo>
                    <a:lnTo>
                      <a:pt x="31" y="334"/>
                    </a:lnTo>
                    <a:cubicBezTo>
                      <a:pt x="31" y="243"/>
                      <a:pt x="31" y="12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5"/>
              <p:cNvSpPr/>
              <p:nvPr/>
            </p:nvSpPr>
            <p:spPr>
              <a:xfrm>
                <a:off x="3795702" y="1455356"/>
                <a:ext cx="5171" cy="4728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399" extrusionOk="0">
                    <a:moveTo>
                      <a:pt x="92" y="0"/>
                    </a:moveTo>
                    <a:cubicBezTo>
                      <a:pt x="31" y="213"/>
                      <a:pt x="1" y="456"/>
                      <a:pt x="31" y="699"/>
                    </a:cubicBezTo>
                    <a:cubicBezTo>
                      <a:pt x="1" y="943"/>
                      <a:pt x="31" y="1155"/>
                      <a:pt x="92" y="1399"/>
                    </a:cubicBezTo>
                    <a:cubicBezTo>
                      <a:pt x="122" y="1155"/>
                      <a:pt x="153" y="943"/>
                      <a:pt x="122" y="699"/>
                    </a:cubicBezTo>
                    <a:cubicBezTo>
                      <a:pt x="153" y="456"/>
                      <a:pt x="122" y="213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5"/>
              <p:cNvSpPr/>
              <p:nvPr/>
            </p:nvSpPr>
            <p:spPr>
              <a:xfrm>
                <a:off x="3892265" y="1493345"/>
                <a:ext cx="32921" cy="3190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44" extrusionOk="0">
                    <a:moveTo>
                      <a:pt x="974" y="1"/>
                    </a:moveTo>
                    <a:cubicBezTo>
                      <a:pt x="791" y="92"/>
                      <a:pt x="609" y="244"/>
                      <a:pt x="457" y="427"/>
                    </a:cubicBezTo>
                    <a:cubicBezTo>
                      <a:pt x="275" y="578"/>
                      <a:pt x="123" y="761"/>
                      <a:pt x="1" y="943"/>
                    </a:cubicBezTo>
                    <a:cubicBezTo>
                      <a:pt x="214" y="822"/>
                      <a:pt x="366" y="670"/>
                      <a:pt x="518" y="518"/>
                    </a:cubicBezTo>
                    <a:cubicBezTo>
                      <a:pt x="700" y="366"/>
                      <a:pt x="852" y="183"/>
                      <a:pt x="97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5"/>
              <p:cNvSpPr/>
              <p:nvPr/>
            </p:nvSpPr>
            <p:spPr>
              <a:xfrm>
                <a:off x="3960100" y="1574526"/>
                <a:ext cx="40087" cy="23658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700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942" y="31"/>
                      <a:pt x="760" y="152"/>
                      <a:pt x="547" y="274"/>
                    </a:cubicBezTo>
                    <a:cubicBezTo>
                      <a:pt x="365" y="365"/>
                      <a:pt x="152" y="517"/>
                      <a:pt x="0" y="699"/>
                    </a:cubicBezTo>
                    <a:cubicBezTo>
                      <a:pt x="213" y="608"/>
                      <a:pt x="426" y="517"/>
                      <a:pt x="608" y="365"/>
                    </a:cubicBezTo>
                    <a:cubicBezTo>
                      <a:pt x="821" y="274"/>
                      <a:pt x="1003" y="152"/>
                      <a:pt x="118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5"/>
              <p:cNvSpPr/>
              <p:nvPr/>
            </p:nvSpPr>
            <p:spPr>
              <a:xfrm>
                <a:off x="3979602" y="1693156"/>
                <a:ext cx="63747" cy="3143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93" extrusionOk="0">
                    <a:moveTo>
                      <a:pt x="954" y="1"/>
                    </a:moveTo>
                    <a:cubicBezTo>
                      <a:pt x="639" y="1"/>
                      <a:pt x="320" y="16"/>
                      <a:pt x="1" y="47"/>
                    </a:cubicBezTo>
                    <a:cubicBezTo>
                      <a:pt x="320" y="77"/>
                      <a:pt x="639" y="92"/>
                      <a:pt x="954" y="92"/>
                    </a:cubicBezTo>
                    <a:cubicBezTo>
                      <a:pt x="1270" y="92"/>
                      <a:pt x="1581" y="77"/>
                      <a:pt x="1885" y="47"/>
                    </a:cubicBezTo>
                    <a:cubicBezTo>
                      <a:pt x="1581" y="16"/>
                      <a:pt x="1270" y="1"/>
                      <a:pt x="9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5"/>
              <p:cNvSpPr/>
              <p:nvPr/>
            </p:nvSpPr>
            <p:spPr>
              <a:xfrm>
                <a:off x="3539911" y="1688154"/>
                <a:ext cx="60637" cy="452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4" extrusionOk="0">
                    <a:moveTo>
                      <a:pt x="668" y="0"/>
                    </a:moveTo>
                    <a:cubicBezTo>
                      <a:pt x="445" y="0"/>
                      <a:pt x="223" y="28"/>
                      <a:pt x="0" y="73"/>
                    </a:cubicBezTo>
                    <a:cubicBezTo>
                      <a:pt x="304" y="103"/>
                      <a:pt x="578" y="134"/>
                      <a:pt x="882" y="134"/>
                    </a:cubicBezTo>
                    <a:cubicBezTo>
                      <a:pt x="1186" y="134"/>
                      <a:pt x="1490" y="134"/>
                      <a:pt x="1794" y="73"/>
                    </a:cubicBezTo>
                    <a:cubicBezTo>
                      <a:pt x="1571" y="28"/>
                      <a:pt x="1349" y="0"/>
                      <a:pt x="1138" y="0"/>
                    </a:cubicBezTo>
                    <a:cubicBezTo>
                      <a:pt x="1061" y="0"/>
                      <a:pt x="985" y="4"/>
                      <a:pt x="912" y="12"/>
                    </a:cubicBezTo>
                    <a:cubicBezTo>
                      <a:pt x="831" y="4"/>
                      <a:pt x="749" y="0"/>
                      <a:pt x="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5"/>
              <p:cNvSpPr/>
              <p:nvPr/>
            </p:nvSpPr>
            <p:spPr>
              <a:xfrm>
                <a:off x="3584086" y="1779982"/>
                <a:ext cx="47286" cy="3907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156" extrusionOk="0">
                    <a:moveTo>
                      <a:pt x="1398" y="0"/>
                    </a:moveTo>
                    <a:cubicBezTo>
                      <a:pt x="1125" y="152"/>
                      <a:pt x="882" y="335"/>
                      <a:pt x="669" y="547"/>
                    </a:cubicBezTo>
                    <a:cubicBezTo>
                      <a:pt x="426" y="699"/>
                      <a:pt x="183" y="912"/>
                      <a:pt x="0" y="1155"/>
                    </a:cubicBezTo>
                    <a:cubicBezTo>
                      <a:pt x="243" y="1003"/>
                      <a:pt x="487" y="821"/>
                      <a:pt x="730" y="608"/>
                    </a:cubicBezTo>
                    <a:cubicBezTo>
                      <a:pt x="973" y="456"/>
                      <a:pt x="1216" y="244"/>
                      <a:pt x="13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5"/>
              <p:cNvSpPr/>
              <p:nvPr/>
            </p:nvSpPr>
            <p:spPr>
              <a:xfrm>
                <a:off x="3677574" y="1849841"/>
                <a:ext cx="31873" cy="5242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551" extrusionOk="0">
                    <a:moveTo>
                      <a:pt x="943" y="0"/>
                    </a:moveTo>
                    <a:cubicBezTo>
                      <a:pt x="730" y="213"/>
                      <a:pt x="547" y="456"/>
                      <a:pt x="395" y="699"/>
                    </a:cubicBezTo>
                    <a:cubicBezTo>
                      <a:pt x="213" y="973"/>
                      <a:pt x="91" y="1246"/>
                      <a:pt x="0" y="1550"/>
                    </a:cubicBezTo>
                    <a:cubicBezTo>
                      <a:pt x="183" y="1307"/>
                      <a:pt x="335" y="1064"/>
                      <a:pt x="487" y="791"/>
                    </a:cubicBezTo>
                    <a:cubicBezTo>
                      <a:pt x="639" y="547"/>
                      <a:pt x="791" y="274"/>
                      <a:pt x="9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5"/>
              <p:cNvSpPr/>
              <p:nvPr/>
            </p:nvSpPr>
            <p:spPr>
              <a:xfrm>
                <a:off x="3795702" y="1875528"/>
                <a:ext cx="5171" cy="6370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885" extrusionOk="0">
                    <a:moveTo>
                      <a:pt x="92" y="0"/>
                    </a:moveTo>
                    <a:cubicBezTo>
                      <a:pt x="31" y="304"/>
                      <a:pt x="1" y="608"/>
                      <a:pt x="31" y="942"/>
                    </a:cubicBezTo>
                    <a:cubicBezTo>
                      <a:pt x="1" y="1246"/>
                      <a:pt x="31" y="1581"/>
                      <a:pt x="92" y="1885"/>
                    </a:cubicBezTo>
                    <a:cubicBezTo>
                      <a:pt x="122" y="1581"/>
                      <a:pt x="153" y="1246"/>
                      <a:pt x="122" y="942"/>
                    </a:cubicBezTo>
                    <a:cubicBezTo>
                      <a:pt x="153" y="608"/>
                      <a:pt x="122" y="304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5"/>
              <p:cNvSpPr/>
              <p:nvPr/>
            </p:nvSpPr>
            <p:spPr>
              <a:xfrm>
                <a:off x="3888176" y="1855993"/>
                <a:ext cx="48300" cy="41132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217" extrusionOk="0">
                    <a:moveTo>
                      <a:pt x="0" y="1"/>
                    </a:moveTo>
                    <a:cubicBezTo>
                      <a:pt x="183" y="244"/>
                      <a:pt x="396" y="487"/>
                      <a:pt x="639" y="700"/>
                    </a:cubicBezTo>
                    <a:cubicBezTo>
                      <a:pt x="882" y="912"/>
                      <a:pt x="1125" y="1064"/>
                      <a:pt x="1429" y="1216"/>
                    </a:cubicBezTo>
                    <a:cubicBezTo>
                      <a:pt x="1186" y="973"/>
                      <a:pt x="973" y="791"/>
                      <a:pt x="730" y="578"/>
                    </a:cubicBezTo>
                    <a:cubicBezTo>
                      <a:pt x="487" y="365"/>
                      <a:pt x="244" y="183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5"/>
              <p:cNvSpPr/>
              <p:nvPr/>
            </p:nvSpPr>
            <p:spPr>
              <a:xfrm>
                <a:off x="3961114" y="1787181"/>
                <a:ext cx="40087" cy="40084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2" y="213"/>
                      <a:pt x="335" y="426"/>
                      <a:pt x="548" y="638"/>
                    </a:cubicBezTo>
                    <a:cubicBezTo>
                      <a:pt x="730" y="821"/>
                      <a:pt x="943" y="1034"/>
                      <a:pt x="1186" y="1186"/>
                    </a:cubicBezTo>
                    <a:cubicBezTo>
                      <a:pt x="1034" y="942"/>
                      <a:pt x="852" y="730"/>
                      <a:pt x="639" y="547"/>
                    </a:cubicBezTo>
                    <a:cubicBezTo>
                      <a:pt x="456" y="334"/>
                      <a:pt x="244" y="15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5"/>
              <p:cNvSpPr/>
              <p:nvPr/>
            </p:nvSpPr>
            <p:spPr>
              <a:xfrm>
                <a:off x="3593313" y="1569389"/>
                <a:ext cx="34983" cy="3494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34" extrusionOk="0">
                    <a:moveTo>
                      <a:pt x="1" y="0"/>
                    </a:moveTo>
                    <a:cubicBezTo>
                      <a:pt x="153" y="213"/>
                      <a:pt x="305" y="395"/>
                      <a:pt x="487" y="547"/>
                    </a:cubicBezTo>
                    <a:cubicBezTo>
                      <a:pt x="639" y="730"/>
                      <a:pt x="852" y="912"/>
                      <a:pt x="1034" y="1034"/>
                    </a:cubicBezTo>
                    <a:cubicBezTo>
                      <a:pt x="913" y="821"/>
                      <a:pt x="761" y="639"/>
                      <a:pt x="578" y="487"/>
                    </a:cubicBezTo>
                    <a:cubicBezTo>
                      <a:pt x="396" y="304"/>
                      <a:pt x="214" y="122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5"/>
              <p:cNvSpPr/>
              <p:nvPr/>
            </p:nvSpPr>
            <p:spPr>
              <a:xfrm>
                <a:off x="3674499" y="1486180"/>
                <a:ext cx="33935" cy="33933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2" y="213"/>
                      <a:pt x="274" y="395"/>
                      <a:pt x="456" y="547"/>
                    </a:cubicBezTo>
                    <a:cubicBezTo>
                      <a:pt x="608" y="730"/>
                      <a:pt x="790" y="882"/>
                      <a:pt x="1003" y="1003"/>
                    </a:cubicBezTo>
                    <a:cubicBezTo>
                      <a:pt x="882" y="821"/>
                      <a:pt x="730" y="639"/>
                      <a:pt x="547" y="456"/>
                    </a:cubicBezTo>
                    <a:cubicBezTo>
                      <a:pt x="365" y="274"/>
                      <a:pt x="182" y="122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4" name="Google Shape;2274;p35"/>
          <p:cNvSpPr txBox="1">
            <a:spLocks noGrp="1"/>
          </p:cNvSpPr>
          <p:nvPr>
            <p:ph type="ctrTitle"/>
          </p:nvPr>
        </p:nvSpPr>
        <p:spPr>
          <a:xfrm>
            <a:off x="623400" y="1267187"/>
            <a:ext cx="4079942" cy="1666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sz="5400" dirty="0" smtClean="0"/>
              <a:t>Market Basket Analysis</a:t>
            </a:r>
            <a:endParaRPr sz="5400" dirty="0"/>
          </a:p>
        </p:txBody>
      </p:sp>
      <p:sp>
        <p:nvSpPr>
          <p:cNvPr id="2275" name="Google Shape;2275;p35"/>
          <p:cNvSpPr txBox="1">
            <a:spLocks noGrp="1"/>
          </p:cNvSpPr>
          <p:nvPr>
            <p:ph type="subTitle" idx="1"/>
          </p:nvPr>
        </p:nvSpPr>
        <p:spPr>
          <a:xfrm>
            <a:off x="669125" y="2788225"/>
            <a:ext cx="3665700" cy="614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indent="0"/>
            <a:r>
              <a:rPr lang="en-US" dirty="0"/>
              <a:t>Machine Learning Advance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Tree Map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073295"/>
            <a:ext cx="64928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65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44"/>
          <p:cNvSpPr txBox="1">
            <a:spLocks noGrp="1"/>
          </p:cNvSpPr>
          <p:nvPr>
            <p:ph type="subTitle" idx="1"/>
          </p:nvPr>
        </p:nvSpPr>
        <p:spPr>
          <a:xfrm>
            <a:off x="865625" y="3554300"/>
            <a:ext cx="3600000" cy="44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indent="0"/>
            <a:r>
              <a:rPr lang="en-US" dirty="0"/>
              <a:t>Apriori Algorithm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4" name="Google Shape;2394;p44"/>
          <p:cNvSpPr txBox="1">
            <a:spLocks noGrp="1"/>
          </p:cNvSpPr>
          <p:nvPr>
            <p:ph type="title"/>
          </p:nvPr>
        </p:nvSpPr>
        <p:spPr>
          <a:xfrm>
            <a:off x="865625" y="2182800"/>
            <a:ext cx="2599500" cy="129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-US" dirty="0"/>
              <a:t>Model </a:t>
            </a:r>
            <a:r>
              <a:rPr lang="en-US" dirty="0" smtClean="0"/>
              <a:t>Evaluation</a:t>
            </a:r>
            <a:endParaRPr dirty="0"/>
          </a:p>
        </p:txBody>
      </p:sp>
      <p:sp>
        <p:nvSpPr>
          <p:cNvPr id="2395" name="Google Shape;2395;p44"/>
          <p:cNvSpPr txBox="1">
            <a:spLocks noGrp="1"/>
          </p:cNvSpPr>
          <p:nvPr>
            <p:ph type="title" idx="2"/>
          </p:nvPr>
        </p:nvSpPr>
        <p:spPr>
          <a:xfrm>
            <a:off x="865625" y="11395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61302"/>
            <a:ext cx="7704000" cy="572700"/>
          </a:xfrm>
        </p:spPr>
        <p:txBody>
          <a:bodyPr/>
          <a:lstStyle/>
          <a:p>
            <a:r>
              <a:rPr lang="en-US" dirty="0" smtClean="0"/>
              <a:t>Top Choices in Grocery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graph gives an idea of frequencies of top 10 most frequent </a:t>
            </a:r>
            <a:r>
              <a:rPr lang="en-US" dirty="0" smtClean="0"/>
              <a:t>items from 169 unique values. </a:t>
            </a:r>
            <a:r>
              <a:rPr lang="en-US" dirty="0"/>
              <a:t>This graph corroborate the few observations in </a:t>
            </a:r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1" y="734002"/>
            <a:ext cx="473710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8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 item sets with a length = 2 and support above 10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0436" y="2074975"/>
            <a:ext cx="4021282" cy="1707316"/>
          </a:xfrm>
        </p:spPr>
        <p:txBody>
          <a:bodyPr/>
          <a:lstStyle/>
          <a:p>
            <a:pPr lvl="0"/>
            <a:r>
              <a:rPr lang="en-US" dirty="0"/>
              <a:t>Inspecting the top ten rules sorted by confidence shows that most of the associations are with </a:t>
            </a:r>
            <a:r>
              <a:rPr lang="en-US" b="1" dirty="0"/>
              <a:t>whole milk and other vegetables</a:t>
            </a:r>
            <a:r>
              <a:rPr lang="en-US" dirty="0"/>
              <a:t> which are the two most purchased items. This relationship can also be seen in the plot of the network where most arrows are pointing toward whole milk and other </a:t>
            </a:r>
            <a:r>
              <a:rPr lang="en-US" dirty="0" smtClean="0"/>
              <a:t>vegetables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86" y="1638299"/>
            <a:ext cx="3658178" cy="3017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81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the association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4118" y="1693718"/>
            <a:ext cx="2903100" cy="1958848"/>
          </a:xfrm>
        </p:spPr>
        <p:txBody>
          <a:bodyPr/>
          <a:lstStyle/>
          <a:p>
            <a:r>
              <a:rPr lang="en-US" dirty="0"/>
              <a:t>These are the </a:t>
            </a:r>
            <a:r>
              <a:rPr lang="en-US" b="1" dirty="0"/>
              <a:t>bestseller</a:t>
            </a:r>
            <a:r>
              <a:rPr lang="en-US" dirty="0"/>
              <a:t> of this Grocery store - </a:t>
            </a:r>
            <a:r>
              <a:rPr lang="en-US" b="1" dirty="0"/>
              <a:t>Coffee</a:t>
            </a:r>
            <a:r>
              <a:rPr lang="en-US" dirty="0"/>
              <a:t>, </a:t>
            </a:r>
            <a:r>
              <a:rPr lang="en-US" b="1" dirty="0"/>
              <a:t>canned beer, Pip fruit</a:t>
            </a:r>
            <a:r>
              <a:rPr lang="en-US" dirty="0"/>
              <a:t> etc. There are a couple of strategies that the store can adopt to increase its </a:t>
            </a:r>
            <a:r>
              <a:rPr lang="en-US" b="1" dirty="0"/>
              <a:t>sales</a:t>
            </a:r>
            <a:r>
              <a:rPr lang="en-US" dirty="0"/>
              <a:t> considering the association we have seen this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9" y="1449532"/>
            <a:ext cx="48291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31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6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Conclusion</a:t>
            </a:r>
            <a:endParaRPr dirty="0"/>
          </a:p>
        </p:txBody>
      </p:sp>
      <p:sp>
        <p:nvSpPr>
          <p:cNvPr id="2800" name="Google Shape;2800;p69"/>
          <p:cNvSpPr txBox="1">
            <a:spLocks noGrp="1"/>
          </p:cNvSpPr>
          <p:nvPr>
            <p:ph type="subTitle" idx="4294967295"/>
          </p:nvPr>
        </p:nvSpPr>
        <p:spPr>
          <a:xfrm>
            <a:off x="592283" y="1433945"/>
            <a:ext cx="7993550" cy="2450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Clr>
                <a:schemeClr val="lt2"/>
              </a:buClr>
              <a:buSzPts val="1400"/>
              <a:buNone/>
            </a:pPr>
            <a:r>
              <a:rPr lang="en-US" sz="1400" b="1" dirty="0"/>
              <a:t>Market basket analysis is an unsupervised machine learning technique </a:t>
            </a:r>
            <a:r>
              <a:rPr lang="en-US" sz="1400" dirty="0"/>
              <a:t>that can be useful for finding patterns in transactional data. It can be a very powerful tool for </a:t>
            </a:r>
            <a:r>
              <a:rPr lang="en-US" sz="1400" b="1" dirty="0"/>
              <a:t>analyzing</a:t>
            </a:r>
            <a:r>
              <a:rPr lang="en-US" sz="1400" dirty="0"/>
              <a:t> the purchasing patterns of consumers. The main algorithm used in market basket analysis is the </a:t>
            </a:r>
            <a:r>
              <a:rPr lang="en-US" sz="1400" b="1" dirty="0" err="1"/>
              <a:t>apriori</a:t>
            </a:r>
            <a:r>
              <a:rPr lang="en-US" sz="1400" b="1" dirty="0"/>
              <a:t> algorithm</a:t>
            </a:r>
            <a:r>
              <a:rPr lang="en-US" sz="1400" dirty="0"/>
              <a:t>. The three </a:t>
            </a:r>
            <a:r>
              <a:rPr lang="en-US" sz="1400" b="1" dirty="0"/>
              <a:t>statistical measures</a:t>
            </a:r>
            <a:r>
              <a:rPr lang="en-US" sz="1400" dirty="0"/>
              <a:t> in market basket analysis are support, confidence, and lift. Support measures the frequency an item appears in a given transactional data set, confidence measures the algorithm’s predictive power or accuracy, and lift measures how much more likely an item is purchased relative to its typical purchase rate. </a:t>
            </a:r>
            <a:r>
              <a:rPr lang="en-US" sz="1400" b="1" dirty="0"/>
              <a:t>In project</a:t>
            </a:r>
            <a:r>
              <a:rPr lang="en-US" sz="1400" dirty="0"/>
              <a:t>, we examined the transactional patterns of </a:t>
            </a:r>
            <a:r>
              <a:rPr lang="en-US" sz="1400" b="1" dirty="0"/>
              <a:t>grocery purchases </a:t>
            </a:r>
            <a:r>
              <a:rPr lang="en-US" sz="1400" dirty="0"/>
              <a:t>and discovered both obvious and not-so-obvious patterns in certain transactions.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sz="1400" dirty="0">
              <a:solidFill>
                <a:schemeClr val="lt2"/>
              </a:solidFill>
            </a:endParaRPr>
          </a:p>
        </p:txBody>
      </p:sp>
      <p:sp>
        <p:nvSpPr>
          <p:cNvPr id="2801" name="Google Shape;2801;p69"/>
          <p:cNvSpPr/>
          <p:nvPr/>
        </p:nvSpPr>
        <p:spPr>
          <a:xfrm>
            <a:off x="4457430" y="4120765"/>
            <a:ext cx="711416" cy="711416"/>
          </a:xfrm>
          <a:custGeom>
            <a:avLst/>
            <a:gdLst/>
            <a:ahLst/>
            <a:cxnLst/>
            <a:rect l="l" t="t" r="r" b="b"/>
            <a:pathLst>
              <a:path w="14682" h="14682" extrusionOk="0">
                <a:moveTo>
                  <a:pt x="7418" y="4690"/>
                </a:moveTo>
                <a:cubicBezTo>
                  <a:pt x="8715" y="4690"/>
                  <a:pt x="9863" y="5645"/>
                  <a:pt x="10031" y="6961"/>
                </a:cubicBezTo>
                <a:cubicBezTo>
                  <a:pt x="10254" y="8658"/>
                  <a:pt x="8902" y="9929"/>
                  <a:pt x="7434" y="9929"/>
                </a:cubicBezTo>
                <a:cubicBezTo>
                  <a:pt x="6904" y="9929"/>
                  <a:pt x="6358" y="9764"/>
                  <a:pt x="5867" y="9393"/>
                </a:cubicBezTo>
                <a:cubicBezTo>
                  <a:pt x="4012" y="7994"/>
                  <a:pt x="4772" y="5046"/>
                  <a:pt x="7082" y="4712"/>
                </a:cubicBezTo>
                <a:cubicBezTo>
                  <a:pt x="7195" y="4697"/>
                  <a:pt x="7307" y="4690"/>
                  <a:pt x="7418" y="4690"/>
                </a:cubicBezTo>
                <a:close/>
                <a:moveTo>
                  <a:pt x="7569" y="0"/>
                </a:moveTo>
                <a:lnTo>
                  <a:pt x="5168" y="335"/>
                </a:lnTo>
                <a:lnTo>
                  <a:pt x="5046" y="1794"/>
                </a:lnTo>
                <a:cubicBezTo>
                  <a:pt x="4529" y="2007"/>
                  <a:pt x="4073" y="2250"/>
                  <a:pt x="3648" y="2584"/>
                </a:cubicBezTo>
                <a:lnTo>
                  <a:pt x="2310" y="1976"/>
                </a:lnTo>
                <a:lnTo>
                  <a:pt x="851" y="3921"/>
                </a:lnTo>
                <a:lnTo>
                  <a:pt x="1794" y="5046"/>
                </a:lnTo>
                <a:cubicBezTo>
                  <a:pt x="1581" y="5532"/>
                  <a:pt x="1459" y="6049"/>
                  <a:pt x="1398" y="6596"/>
                </a:cubicBezTo>
                <a:lnTo>
                  <a:pt x="0" y="7113"/>
                </a:lnTo>
                <a:lnTo>
                  <a:pt x="335" y="9514"/>
                </a:lnTo>
                <a:lnTo>
                  <a:pt x="1794" y="9666"/>
                </a:lnTo>
                <a:cubicBezTo>
                  <a:pt x="2006" y="10153"/>
                  <a:pt x="2280" y="10608"/>
                  <a:pt x="2584" y="11034"/>
                </a:cubicBezTo>
                <a:lnTo>
                  <a:pt x="1976" y="12371"/>
                </a:lnTo>
                <a:lnTo>
                  <a:pt x="3921" y="13830"/>
                </a:lnTo>
                <a:lnTo>
                  <a:pt x="5076" y="12888"/>
                </a:lnTo>
                <a:cubicBezTo>
                  <a:pt x="5563" y="13101"/>
                  <a:pt x="6049" y="13223"/>
                  <a:pt x="6596" y="13314"/>
                </a:cubicBezTo>
                <a:lnTo>
                  <a:pt x="7113" y="14681"/>
                </a:lnTo>
                <a:lnTo>
                  <a:pt x="9514" y="14347"/>
                </a:lnTo>
                <a:lnTo>
                  <a:pt x="9636" y="12888"/>
                </a:lnTo>
                <a:cubicBezTo>
                  <a:pt x="10122" y="12675"/>
                  <a:pt x="10608" y="12402"/>
                  <a:pt x="11034" y="12098"/>
                </a:cubicBezTo>
                <a:lnTo>
                  <a:pt x="12341" y="12675"/>
                </a:lnTo>
                <a:lnTo>
                  <a:pt x="13830" y="10730"/>
                </a:lnTo>
                <a:lnTo>
                  <a:pt x="12888" y="9605"/>
                </a:lnTo>
                <a:cubicBezTo>
                  <a:pt x="13070" y="9119"/>
                  <a:pt x="13222" y="8602"/>
                  <a:pt x="13283" y="8086"/>
                </a:cubicBezTo>
                <a:lnTo>
                  <a:pt x="14681" y="7569"/>
                </a:lnTo>
                <a:lnTo>
                  <a:pt x="14347" y="5137"/>
                </a:lnTo>
                <a:lnTo>
                  <a:pt x="12888" y="5016"/>
                </a:lnTo>
                <a:cubicBezTo>
                  <a:pt x="12675" y="4529"/>
                  <a:pt x="12402" y="4073"/>
                  <a:pt x="12067" y="3648"/>
                </a:cubicBezTo>
                <a:lnTo>
                  <a:pt x="12675" y="2310"/>
                </a:lnTo>
                <a:lnTo>
                  <a:pt x="10760" y="821"/>
                </a:lnTo>
                <a:lnTo>
                  <a:pt x="9605" y="1794"/>
                </a:lnTo>
                <a:cubicBezTo>
                  <a:pt x="9119" y="1581"/>
                  <a:pt x="8602" y="1429"/>
                  <a:pt x="8086" y="1368"/>
                </a:cubicBezTo>
                <a:lnTo>
                  <a:pt x="7569" y="0"/>
                </a:lnTo>
                <a:close/>
              </a:path>
            </a:pathLst>
          </a:custGeom>
          <a:solidFill>
            <a:srgbClr val="90C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2" name="Google Shape;2802;p69"/>
          <p:cNvGrpSpPr/>
          <p:nvPr/>
        </p:nvGrpSpPr>
        <p:grpSpPr>
          <a:xfrm>
            <a:off x="3965226" y="4051616"/>
            <a:ext cx="450728" cy="450728"/>
            <a:chOff x="2948201" y="3788666"/>
            <a:chExt cx="450728" cy="450728"/>
          </a:xfrm>
        </p:grpSpPr>
        <p:sp>
          <p:nvSpPr>
            <p:cNvPr id="2803" name="Google Shape;2803;p69"/>
            <p:cNvSpPr/>
            <p:nvPr/>
          </p:nvSpPr>
          <p:spPr>
            <a:xfrm>
              <a:off x="3092498" y="3933353"/>
              <a:ext cx="199732" cy="163729"/>
            </a:xfrm>
            <a:custGeom>
              <a:avLst/>
              <a:gdLst/>
              <a:ahLst/>
              <a:cxnLst/>
              <a:rect l="l" t="t" r="r" b="b"/>
              <a:pathLst>
                <a:path w="4122" h="3379" extrusionOk="0">
                  <a:moveTo>
                    <a:pt x="1806" y="1"/>
                  </a:moveTo>
                  <a:cubicBezTo>
                    <a:pt x="1756" y="1"/>
                    <a:pt x="1703" y="8"/>
                    <a:pt x="1642" y="24"/>
                  </a:cubicBezTo>
                  <a:lnTo>
                    <a:pt x="1551" y="24"/>
                  </a:lnTo>
                  <a:cubicBezTo>
                    <a:pt x="1551" y="54"/>
                    <a:pt x="1703" y="24"/>
                    <a:pt x="1977" y="84"/>
                  </a:cubicBezTo>
                  <a:cubicBezTo>
                    <a:pt x="2311" y="115"/>
                    <a:pt x="2645" y="297"/>
                    <a:pt x="2919" y="540"/>
                  </a:cubicBezTo>
                  <a:cubicBezTo>
                    <a:pt x="3284" y="935"/>
                    <a:pt x="3436" y="1483"/>
                    <a:pt x="3314" y="1999"/>
                  </a:cubicBezTo>
                  <a:cubicBezTo>
                    <a:pt x="3253" y="2303"/>
                    <a:pt x="3101" y="2607"/>
                    <a:pt x="2888" y="2820"/>
                  </a:cubicBezTo>
                  <a:cubicBezTo>
                    <a:pt x="2571" y="3100"/>
                    <a:pt x="2174" y="3253"/>
                    <a:pt x="1775" y="3253"/>
                  </a:cubicBezTo>
                  <a:cubicBezTo>
                    <a:pt x="1523" y="3253"/>
                    <a:pt x="1269" y="3192"/>
                    <a:pt x="1034" y="3063"/>
                  </a:cubicBezTo>
                  <a:cubicBezTo>
                    <a:pt x="761" y="2911"/>
                    <a:pt x="518" y="2698"/>
                    <a:pt x="396" y="2425"/>
                  </a:cubicBezTo>
                  <a:cubicBezTo>
                    <a:pt x="122" y="1938"/>
                    <a:pt x="122" y="1361"/>
                    <a:pt x="396" y="905"/>
                  </a:cubicBezTo>
                  <a:cubicBezTo>
                    <a:pt x="548" y="571"/>
                    <a:pt x="852" y="328"/>
                    <a:pt x="1186" y="176"/>
                  </a:cubicBezTo>
                  <a:cubicBezTo>
                    <a:pt x="1399" y="84"/>
                    <a:pt x="1551" y="54"/>
                    <a:pt x="1551" y="54"/>
                  </a:cubicBezTo>
                  <a:lnTo>
                    <a:pt x="1460" y="54"/>
                  </a:lnTo>
                  <a:cubicBezTo>
                    <a:pt x="1338" y="54"/>
                    <a:pt x="1247" y="84"/>
                    <a:pt x="1156" y="115"/>
                  </a:cubicBezTo>
                  <a:cubicBezTo>
                    <a:pt x="791" y="236"/>
                    <a:pt x="487" y="510"/>
                    <a:pt x="305" y="844"/>
                  </a:cubicBezTo>
                  <a:cubicBezTo>
                    <a:pt x="31" y="1331"/>
                    <a:pt x="1" y="1938"/>
                    <a:pt x="274" y="2455"/>
                  </a:cubicBezTo>
                  <a:cubicBezTo>
                    <a:pt x="426" y="2759"/>
                    <a:pt x="670" y="3002"/>
                    <a:pt x="974" y="3154"/>
                  </a:cubicBezTo>
                  <a:cubicBezTo>
                    <a:pt x="1254" y="3310"/>
                    <a:pt x="1534" y="3378"/>
                    <a:pt x="1800" y="3378"/>
                  </a:cubicBezTo>
                  <a:cubicBezTo>
                    <a:pt x="3145" y="3378"/>
                    <a:pt x="4122" y="1622"/>
                    <a:pt x="2980" y="479"/>
                  </a:cubicBezTo>
                  <a:cubicBezTo>
                    <a:pt x="2706" y="206"/>
                    <a:pt x="2341" y="54"/>
                    <a:pt x="1946" y="24"/>
                  </a:cubicBezTo>
                  <a:cubicBezTo>
                    <a:pt x="1901" y="8"/>
                    <a:pt x="1855" y="1"/>
                    <a:pt x="18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9"/>
            <p:cNvSpPr/>
            <p:nvPr/>
          </p:nvSpPr>
          <p:spPr>
            <a:xfrm>
              <a:off x="2948201" y="3788666"/>
              <a:ext cx="450728" cy="450728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4987" y="483"/>
                  </a:moveTo>
                  <a:lnTo>
                    <a:pt x="5046" y="669"/>
                  </a:lnTo>
                  <a:lnTo>
                    <a:pt x="5107" y="821"/>
                  </a:lnTo>
                  <a:cubicBezTo>
                    <a:pt x="5114" y="828"/>
                    <a:pt x="5119" y="836"/>
                    <a:pt x="5124" y="843"/>
                  </a:cubicBezTo>
                  <a:lnTo>
                    <a:pt x="5124" y="843"/>
                  </a:lnTo>
                  <a:lnTo>
                    <a:pt x="5076" y="699"/>
                  </a:lnTo>
                  <a:cubicBezTo>
                    <a:pt x="5051" y="638"/>
                    <a:pt x="5022" y="565"/>
                    <a:pt x="4987" y="483"/>
                  </a:cubicBezTo>
                  <a:close/>
                  <a:moveTo>
                    <a:pt x="5124" y="843"/>
                  </a:moveTo>
                  <a:lnTo>
                    <a:pt x="5137" y="882"/>
                  </a:lnTo>
                  <a:lnTo>
                    <a:pt x="5167" y="912"/>
                  </a:lnTo>
                  <a:cubicBezTo>
                    <a:pt x="5144" y="889"/>
                    <a:pt x="5139" y="866"/>
                    <a:pt x="5124" y="843"/>
                  </a:cubicBezTo>
                  <a:close/>
                  <a:moveTo>
                    <a:pt x="4833" y="0"/>
                  </a:moveTo>
                  <a:lnTo>
                    <a:pt x="3313" y="213"/>
                  </a:lnTo>
                  <a:lnTo>
                    <a:pt x="3283" y="213"/>
                  </a:lnTo>
                  <a:lnTo>
                    <a:pt x="3283" y="244"/>
                  </a:lnTo>
                  <a:lnTo>
                    <a:pt x="3194" y="1136"/>
                  </a:lnTo>
                  <a:lnTo>
                    <a:pt x="3194" y="1136"/>
                  </a:lnTo>
                  <a:cubicBezTo>
                    <a:pt x="2881" y="1254"/>
                    <a:pt x="2622" y="1425"/>
                    <a:pt x="2363" y="1624"/>
                  </a:cubicBezTo>
                  <a:lnTo>
                    <a:pt x="2363" y="1624"/>
                  </a:lnTo>
                  <a:lnTo>
                    <a:pt x="1550" y="1247"/>
                  </a:lnTo>
                  <a:lnTo>
                    <a:pt x="1520" y="1247"/>
                  </a:lnTo>
                  <a:lnTo>
                    <a:pt x="1489" y="1277"/>
                  </a:lnTo>
                  <a:lnTo>
                    <a:pt x="547" y="2493"/>
                  </a:lnTo>
                  <a:lnTo>
                    <a:pt x="547" y="2523"/>
                  </a:lnTo>
                  <a:lnTo>
                    <a:pt x="578" y="2554"/>
                  </a:lnTo>
                  <a:lnTo>
                    <a:pt x="1137" y="3260"/>
                  </a:lnTo>
                  <a:lnTo>
                    <a:pt x="1137" y="3260"/>
                  </a:lnTo>
                  <a:cubicBezTo>
                    <a:pt x="1001" y="3547"/>
                    <a:pt x="942" y="3860"/>
                    <a:pt x="885" y="4174"/>
                  </a:cubicBezTo>
                  <a:lnTo>
                    <a:pt x="885" y="4174"/>
                  </a:lnTo>
                  <a:lnTo>
                    <a:pt x="61" y="4469"/>
                  </a:lnTo>
                  <a:lnTo>
                    <a:pt x="0" y="4469"/>
                  </a:lnTo>
                  <a:lnTo>
                    <a:pt x="0" y="4529"/>
                  </a:lnTo>
                  <a:cubicBezTo>
                    <a:pt x="91" y="5016"/>
                    <a:pt x="152" y="5532"/>
                    <a:pt x="213" y="6049"/>
                  </a:cubicBezTo>
                  <a:lnTo>
                    <a:pt x="213" y="6110"/>
                  </a:lnTo>
                  <a:lnTo>
                    <a:pt x="274" y="6110"/>
                  </a:lnTo>
                  <a:lnTo>
                    <a:pt x="1138" y="6168"/>
                  </a:lnTo>
                  <a:lnTo>
                    <a:pt x="1138" y="6168"/>
                  </a:lnTo>
                  <a:cubicBezTo>
                    <a:pt x="1282" y="6454"/>
                    <a:pt x="1427" y="6740"/>
                    <a:pt x="1624" y="7000"/>
                  </a:cubicBezTo>
                  <a:lnTo>
                    <a:pt x="1624" y="7000"/>
                  </a:lnTo>
                  <a:lnTo>
                    <a:pt x="1277" y="7782"/>
                  </a:lnTo>
                  <a:lnTo>
                    <a:pt x="1246" y="7842"/>
                  </a:lnTo>
                  <a:lnTo>
                    <a:pt x="1277" y="7873"/>
                  </a:lnTo>
                  <a:lnTo>
                    <a:pt x="2493" y="8785"/>
                  </a:lnTo>
                  <a:lnTo>
                    <a:pt x="2523" y="8815"/>
                  </a:lnTo>
                  <a:lnTo>
                    <a:pt x="2584" y="8785"/>
                  </a:lnTo>
                  <a:lnTo>
                    <a:pt x="3264" y="8193"/>
                  </a:lnTo>
                  <a:lnTo>
                    <a:pt x="3264" y="8193"/>
                  </a:lnTo>
                  <a:cubicBezTo>
                    <a:pt x="3538" y="8299"/>
                    <a:pt x="3835" y="8381"/>
                    <a:pt x="4134" y="8439"/>
                  </a:cubicBezTo>
                  <a:lnTo>
                    <a:pt x="4134" y="8439"/>
                  </a:lnTo>
                  <a:lnTo>
                    <a:pt x="4134" y="8450"/>
                  </a:lnTo>
                  <a:lnTo>
                    <a:pt x="4134" y="8511"/>
                  </a:lnTo>
                  <a:lnTo>
                    <a:pt x="4195" y="8602"/>
                  </a:lnTo>
                  <a:lnTo>
                    <a:pt x="4286" y="8815"/>
                  </a:lnTo>
                  <a:lnTo>
                    <a:pt x="4438" y="9271"/>
                  </a:lnTo>
                  <a:lnTo>
                    <a:pt x="4438" y="9301"/>
                  </a:lnTo>
                  <a:lnTo>
                    <a:pt x="4499" y="9301"/>
                  </a:lnTo>
                  <a:lnTo>
                    <a:pt x="6018" y="9089"/>
                  </a:lnTo>
                  <a:lnTo>
                    <a:pt x="6079" y="9089"/>
                  </a:lnTo>
                  <a:lnTo>
                    <a:pt x="6079" y="9058"/>
                  </a:lnTo>
                  <a:cubicBezTo>
                    <a:pt x="6108" y="8742"/>
                    <a:pt x="6137" y="8452"/>
                    <a:pt x="6140" y="8165"/>
                  </a:cubicBezTo>
                  <a:lnTo>
                    <a:pt x="6140" y="8165"/>
                  </a:lnTo>
                  <a:cubicBezTo>
                    <a:pt x="6425" y="8047"/>
                    <a:pt x="6709" y="7876"/>
                    <a:pt x="6968" y="7678"/>
                  </a:cubicBezTo>
                  <a:lnTo>
                    <a:pt x="6968" y="7678"/>
                  </a:lnTo>
                  <a:lnTo>
                    <a:pt x="7751" y="8055"/>
                  </a:lnTo>
                  <a:lnTo>
                    <a:pt x="7812" y="8055"/>
                  </a:lnTo>
                  <a:lnTo>
                    <a:pt x="7842" y="7994"/>
                  </a:lnTo>
                  <a:lnTo>
                    <a:pt x="8754" y="6779"/>
                  </a:lnTo>
                  <a:lnTo>
                    <a:pt x="8784" y="6748"/>
                  </a:lnTo>
                  <a:lnTo>
                    <a:pt x="8754" y="6718"/>
                  </a:lnTo>
                  <a:lnTo>
                    <a:pt x="8192" y="6037"/>
                  </a:lnTo>
                  <a:lnTo>
                    <a:pt x="8192" y="6037"/>
                  </a:lnTo>
                  <a:cubicBezTo>
                    <a:pt x="8300" y="5734"/>
                    <a:pt x="8381" y="5431"/>
                    <a:pt x="8415" y="5128"/>
                  </a:cubicBezTo>
                  <a:lnTo>
                    <a:pt x="8415" y="5128"/>
                  </a:lnTo>
                  <a:lnTo>
                    <a:pt x="9271" y="4803"/>
                  </a:lnTo>
                  <a:lnTo>
                    <a:pt x="9301" y="4803"/>
                  </a:lnTo>
                  <a:lnTo>
                    <a:pt x="9301" y="4772"/>
                  </a:lnTo>
                  <a:cubicBezTo>
                    <a:pt x="9240" y="4225"/>
                    <a:pt x="9149" y="3709"/>
                    <a:pt x="9088" y="3253"/>
                  </a:cubicBezTo>
                  <a:lnTo>
                    <a:pt x="9088" y="3192"/>
                  </a:lnTo>
                  <a:lnTo>
                    <a:pt x="9058" y="3192"/>
                  </a:lnTo>
                  <a:lnTo>
                    <a:pt x="8166" y="3134"/>
                  </a:lnTo>
                  <a:lnTo>
                    <a:pt x="8166" y="3134"/>
                  </a:lnTo>
                  <a:cubicBezTo>
                    <a:pt x="8048" y="2821"/>
                    <a:pt x="7877" y="2561"/>
                    <a:pt x="7677" y="2303"/>
                  </a:cubicBezTo>
                  <a:lnTo>
                    <a:pt x="7677" y="2303"/>
                  </a:lnTo>
                  <a:cubicBezTo>
                    <a:pt x="7821" y="1985"/>
                    <a:pt x="7937" y="1724"/>
                    <a:pt x="8025" y="1490"/>
                  </a:cubicBezTo>
                  <a:lnTo>
                    <a:pt x="8025" y="1459"/>
                  </a:lnTo>
                  <a:lnTo>
                    <a:pt x="6778" y="548"/>
                  </a:lnTo>
                  <a:lnTo>
                    <a:pt x="6079" y="1125"/>
                  </a:lnTo>
                  <a:cubicBezTo>
                    <a:pt x="5866" y="1034"/>
                    <a:pt x="5623" y="973"/>
                    <a:pt x="5350" y="943"/>
                  </a:cubicBezTo>
                  <a:lnTo>
                    <a:pt x="5350" y="943"/>
                  </a:lnTo>
                  <a:cubicBezTo>
                    <a:pt x="5593" y="1003"/>
                    <a:pt x="5836" y="1064"/>
                    <a:pt x="6079" y="1155"/>
                  </a:cubicBezTo>
                  <a:lnTo>
                    <a:pt x="6764" y="590"/>
                  </a:lnTo>
                  <a:lnTo>
                    <a:pt x="6764" y="590"/>
                  </a:lnTo>
                  <a:lnTo>
                    <a:pt x="7944" y="1505"/>
                  </a:lnTo>
                  <a:lnTo>
                    <a:pt x="7944" y="1505"/>
                  </a:lnTo>
                  <a:cubicBezTo>
                    <a:pt x="7829" y="1763"/>
                    <a:pt x="7714" y="2023"/>
                    <a:pt x="7599" y="2310"/>
                  </a:cubicBezTo>
                  <a:lnTo>
                    <a:pt x="7599" y="2341"/>
                  </a:lnTo>
                  <a:cubicBezTo>
                    <a:pt x="7781" y="2614"/>
                    <a:pt x="7964" y="2888"/>
                    <a:pt x="8085" y="3192"/>
                  </a:cubicBezTo>
                  <a:lnTo>
                    <a:pt x="8085" y="3222"/>
                  </a:lnTo>
                  <a:lnTo>
                    <a:pt x="8116" y="3222"/>
                  </a:lnTo>
                  <a:lnTo>
                    <a:pt x="9001" y="3311"/>
                  </a:lnTo>
                  <a:lnTo>
                    <a:pt x="9001" y="3311"/>
                  </a:lnTo>
                  <a:cubicBezTo>
                    <a:pt x="9059" y="3747"/>
                    <a:pt x="9116" y="4237"/>
                    <a:pt x="9174" y="4755"/>
                  </a:cubicBezTo>
                  <a:lnTo>
                    <a:pt x="9174" y="4755"/>
                  </a:lnTo>
                  <a:lnTo>
                    <a:pt x="8359" y="5046"/>
                  </a:lnTo>
                  <a:lnTo>
                    <a:pt x="8328" y="5046"/>
                  </a:lnTo>
                  <a:lnTo>
                    <a:pt x="8328" y="5076"/>
                  </a:lnTo>
                  <a:cubicBezTo>
                    <a:pt x="8268" y="5411"/>
                    <a:pt x="8207" y="5745"/>
                    <a:pt x="8055" y="6049"/>
                  </a:cubicBezTo>
                  <a:lnTo>
                    <a:pt x="8055" y="6080"/>
                  </a:lnTo>
                  <a:lnTo>
                    <a:pt x="8085" y="6110"/>
                  </a:lnTo>
                  <a:lnTo>
                    <a:pt x="8657" y="6768"/>
                  </a:lnTo>
                  <a:lnTo>
                    <a:pt x="8657" y="6768"/>
                  </a:lnTo>
                  <a:cubicBezTo>
                    <a:pt x="8378" y="7157"/>
                    <a:pt x="8098" y="7522"/>
                    <a:pt x="7793" y="7911"/>
                  </a:cubicBezTo>
                  <a:lnTo>
                    <a:pt x="7793" y="7911"/>
                  </a:lnTo>
                  <a:lnTo>
                    <a:pt x="6991" y="7538"/>
                  </a:lnTo>
                  <a:lnTo>
                    <a:pt x="6961" y="7538"/>
                  </a:lnTo>
                  <a:lnTo>
                    <a:pt x="6930" y="7569"/>
                  </a:lnTo>
                  <a:cubicBezTo>
                    <a:pt x="6657" y="7782"/>
                    <a:pt x="6383" y="7934"/>
                    <a:pt x="6079" y="8055"/>
                  </a:cubicBezTo>
                  <a:lnTo>
                    <a:pt x="6049" y="8055"/>
                  </a:lnTo>
                  <a:lnTo>
                    <a:pt x="6049" y="8116"/>
                  </a:lnTo>
                  <a:cubicBezTo>
                    <a:pt x="6020" y="8402"/>
                    <a:pt x="5992" y="8689"/>
                    <a:pt x="5963" y="8975"/>
                  </a:cubicBezTo>
                  <a:lnTo>
                    <a:pt x="5963" y="8975"/>
                  </a:lnTo>
                  <a:lnTo>
                    <a:pt x="4551" y="9173"/>
                  </a:lnTo>
                  <a:lnTo>
                    <a:pt x="4551" y="9173"/>
                  </a:lnTo>
                  <a:cubicBezTo>
                    <a:pt x="4519" y="9038"/>
                    <a:pt x="4463" y="8924"/>
                    <a:pt x="4407" y="8785"/>
                  </a:cubicBezTo>
                  <a:lnTo>
                    <a:pt x="4316" y="8572"/>
                  </a:lnTo>
                  <a:lnTo>
                    <a:pt x="4286" y="8450"/>
                  </a:lnTo>
                  <a:lnTo>
                    <a:pt x="4255" y="8390"/>
                  </a:lnTo>
                  <a:lnTo>
                    <a:pt x="4255" y="8359"/>
                  </a:lnTo>
                  <a:lnTo>
                    <a:pt x="4225" y="8298"/>
                  </a:lnTo>
                  <a:cubicBezTo>
                    <a:pt x="3891" y="8268"/>
                    <a:pt x="3556" y="8177"/>
                    <a:pt x="3283" y="8055"/>
                  </a:cubicBezTo>
                  <a:lnTo>
                    <a:pt x="3222" y="8055"/>
                  </a:lnTo>
                  <a:lnTo>
                    <a:pt x="3192" y="8086"/>
                  </a:lnTo>
                  <a:cubicBezTo>
                    <a:pt x="2969" y="8281"/>
                    <a:pt x="2746" y="8450"/>
                    <a:pt x="2546" y="8641"/>
                  </a:cubicBezTo>
                  <a:lnTo>
                    <a:pt x="2546" y="8641"/>
                  </a:lnTo>
                  <a:lnTo>
                    <a:pt x="1428" y="7774"/>
                  </a:lnTo>
                  <a:lnTo>
                    <a:pt x="1428" y="7774"/>
                  </a:lnTo>
                  <a:lnTo>
                    <a:pt x="1763" y="6991"/>
                  </a:lnTo>
                  <a:lnTo>
                    <a:pt x="1763" y="6961"/>
                  </a:lnTo>
                  <a:lnTo>
                    <a:pt x="1763" y="6931"/>
                  </a:lnTo>
                  <a:cubicBezTo>
                    <a:pt x="1550" y="6657"/>
                    <a:pt x="1398" y="6383"/>
                    <a:pt x="1246" y="6080"/>
                  </a:cubicBezTo>
                  <a:lnTo>
                    <a:pt x="1246" y="6049"/>
                  </a:lnTo>
                  <a:lnTo>
                    <a:pt x="1216" y="6049"/>
                  </a:lnTo>
                  <a:lnTo>
                    <a:pt x="355" y="5963"/>
                  </a:lnTo>
                  <a:lnTo>
                    <a:pt x="355" y="5963"/>
                  </a:lnTo>
                  <a:cubicBezTo>
                    <a:pt x="272" y="5481"/>
                    <a:pt x="215" y="5001"/>
                    <a:pt x="158" y="4546"/>
                  </a:cubicBezTo>
                  <a:lnTo>
                    <a:pt x="158" y="4546"/>
                  </a:lnTo>
                  <a:lnTo>
                    <a:pt x="973" y="4225"/>
                  </a:lnTo>
                  <a:lnTo>
                    <a:pt x="1003" y="4225"/>
                  </a:lnTo>
                  <a:lnTo>
                    <a:pt x="1003" y="4195"/>
                  </a:lnTo>
                  <a:cubicBezTo>
                    <a:pt x="1034" y="3891"/>
                    <a:pt x="1125" y="3557"/>
                    <a:pt x="1246" y="3253"/>
                  </a:cubicBezTo>
                  <a:lnTo>
                    <a:pt x="1246" y="3222"/>
                  </a:lnTo>
                  <a:lnTo>
                    <a:pt x="1246" y="3192"/>
                  </a:lnTo>
                  <a:lnTo>
                    <a:pt x="663" y="2521"/>
                  </a:lnTo>
                  <a:lnTo>
                    <a:pt x="663" y="2521"/>
                  </a:lnTo>
                  <a:lnTo>
                    <a:pt x="1565" y="1328"/>
                  </a:lnTo>
                  <a:lnTo>
                    <a:pt x="1565" y="1328"/>
                  </a:lnTo>
                  <a:lnTo>
                    <a:pt x="2371" y="1703"/>
                  </a:lnTo>
                  <a:lnTo>
                    <a:pt x="2401" y="1703"/>
                  </a:lnTo>
                  <a:cubicBezTo>
                    <a:pt x="2645" y="1490"/>
                    <a:pt x="2948" y="1307"/>
                    <a:pt x="3252" y="1186"/>
                  </a:cubicBezTo>
                  <a:lnTo>
                    <a:pt x="3252" y="1155"/>
                  </a:lnTo>
                  <a:cubicBezTo>
                    <a:pt x="3282" y="832"/>
                    <a:pt x="3311" y="537"/>
                    <a:pt x="3341" y="270"/>
                  </a:cubicBezTo>
                  <a:lnTo>
                    <a:pt x="3341" y="270"/>
                  </a:lnTo>
                  <a:lnTo>
                    <a:pt x="4804" y="65"/>
                  </a:lnTo>
                  <a:lnTo>
                    <a:pt x="4804" y="65"/>
                  </a:lnTo>
                  <a:cubicBezTo>
                    <a:pt x="4876" y="226"/>
                    <a:pt x="4936" y="365"/>
                    <a:pt x="4987" y="483"/>
                  </a:cubicBezTo>
                  <a:lnTo>
                    <a:pt x="4987" y="483"/>
                  </a:lnTo>
                  <a:lnTo>
                    <a:pt x="48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p7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455" name="Google Shape;3455;p75"/>
          <p:cNvSpPr txBox="1">
            <a:spLocks noGrp="1"/>
          </p:cNvSpPr>
          <p:nvPr>
            <p:ph type="subTitle" idx="4294967295"/>
          </p:nvPr>
        </p:nvSpPr>
        <p:spPr>
          <a:xfrm>
            <a:off x="1510868" y="1586400"/>
            <a:ext cx="6219968" cy="1749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Tx/>
              <a:buSzPts val="1100"/>
            </a:pPr>
            <a:r>
              <a:rPr lang="en-US" sz="1400" dirty="0">
                <a:hlinkClick r:id="rId3"/>
              </a:rPr>
              <a:t>https://towardsdatascience.com/mba-for-breakfast-4c18164ef82b</a:t>
            </a:r>
          </a:p>
          <a:p>
            <a:pPr marL="285750" indent="-285750">
              <a:buClrTx/>
              <a:buSzPts val="1100"/>
            </a:pP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://analyticsindiamag.com/hands-on-guide-to-market-basket-analysis-with-python-codes/</a:t>
            </a:r>
            <a:endParaRPr lang="en-US" sz="1400" dirty="0"/>
          </a:p>
          <a:p>
            <a:pPr marL="285750" indent="-285750">
              <a:buClrTx/>
              <a:buSzPts val="1100"/>
            </a:pPr>
            <a:r>
              <a:rPr lang="en-US" sz="1400" dirty="0">
                <a:hlinkClick r:id="rId4"/>
              </a:rPr>
              <a:t>https://pythondata.com/market-basket-analysis-with-python-and-pandas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9600" dirty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2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39"/>
          <p:cNvSpPr txBox="1">
            <a:spLocks noGrp="1"/>
          </p:cNvSpPr>
          <p:nvPr>
            <p:ph type="ctrTitle"/>
          </p:nvPr>
        </p:nvSpPr>
        <p:spPr>
          <a:xfrm flipH="1">
            <a:off x="5048500" y="2501850"/>
            <a:ext cx="3118200" cy="15402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M.Sc. Statistics</a:t>
            </a:r>
            <a:br>
              <a:rPr lang="en-US" dirty="0"/>
            </a:br>
            <a:r>
              <a:rPr lang="en-US" dirty="0"/>
              <a:t>Data Analyst –</a:t>
            </a:r>
            <a:r>
              <a:rPr lang="en-US"/>
              <a:t>Kantar </a:t>
            </a:r>
            <a:r>
              <a:rPr lang="en-US" smtClean="0"/>
              <a:t>WorldPanel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INSAID,  March 2020 GCD Cohort</a:t>
            </a:r>
            <a:endParaRPr lang="en-US" dirty="0"/>
          </a:p>
        </p:txBody>
      </p:sp>
      <p:sp>
        <p:nvSpPr>
          <p:cNvPr id="2323" name="Google Shape;2323;p39"/>
          <p:cNvSpPr txBox="1">
            <a:spLocks noGrp="1"/>
          </p:cNvSpPr>
          <p:nvPr>
            <p:ph type="subTitle" idx="1"/>
          </p:nvPr>
        </p:nvSpPr>
        <p:spPr>
          <a:xfrm flipH="1">
            <a:off x="3233750" y="1162050"/>
            <a:ext cx="4932900" cy="13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 smtClean="0"/>
              <a:t>Ankita Bhanushali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lvl="0"/>
            <a:r>
              <a:rPr lang="en-US" dirty="0"/>
              <a:t>About Dataset</a:t>
            </a:r>
            <a:endParaRPr dirty="0"/>
          </a:p>
        </p:txBody>
      </p:sp>
      <p:sp>
        <p:nvSpPr>
          <p:cNvPr id="2281" name="Google Shape;2281;p36"/>
          <p:cNvSpPr txBox="1">
            <a:spLocks noGrp="1"/>
          </p:cNvSpPr>
          <p:nvPr>
            <p:ph type="subTitle" idx="1"/>
          </p:nvPr>
        </p:nvSpPr>
        <p:spPr>
          <a:xfrm>
            <a:off x="787772" y="1124454"/>
            <a:ext cx="7630800" cy="142131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-US" dirty="0"/>
              <a:t>The Groceries Market Basket Dataset. The dataset contains 9836 transactions by customers shopping for groceries. The data contains 169 unique items.</a:t>
            </a:r>
          </a:p>
          <a:p>
            <a:r>
              <a:rPr lang="en-US" dirty="0"/>
              <a:t>The data is suitable to do data mining for market basket analysis which has multiple variables.</a:t>
            </a:r>
          </a:p>
          <a:p>
            <a:r>
              <a:rPr lang="en-US" dirty="0"/>
              <a:t>Groceries Data Set contains: a collection of receipts with each line representing 1 receipt and the items purchased. Each line is called a transaction and each column in a row represents an item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9" y="2645930"/>
            <a:ext cx="8047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p50"/>
          <p:cNvSpPr txBox="1">
            <a:spLocks noGrp="1"/>
          </p:cNvSpPr>
          <p:nvPr>
            <p:ph type="title"/>
          </p:nvPr>
        </p:nvSpPr>
        <p:spPr>
          <a:xfrm>
            <a:off x="1377475" y="1765500"/>
            <a:ext cx="63891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9836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473" name="Google Shape;2473;p50"/>
          <p:cNvSpPr txBox="1">
            <a:spLocks noGrp="1"/>
          </p:cNvSpPr>
          <p:nvPr>
            <p:ph type="subTitle" idx="1"/>
          </p:nvPr>
        </p:nvSpPr>
        <p:spPr>
          <a:xfrm>
            <a:off x="1377425" y="3069625"/>
            <a:ext cx="6389100" cy="390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/>
            <a:r>
              <a:rPr lang="en-US" dirty="0"/>
              <a:t>The data contains 169 unique </a:t>
            </a:r>
            <a:r>
              <a:rPr lang="en-US" dirty="0" smtClean="0"/>
              <a:t>items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9" name="Google Shape;2309;p38"/>
          <p:cNvGrpSpPr/>
          <p:nvPr/>
        </p:nvGrpSpPr>
        <p:grpSpPr>
          <a:xfrm>
            <a:off x="879638" y="1538526"/>
            <a:ext cx="2339073" cy="1676115"/>
            <a:chOff x="1650750" y="1057300"/>
            <a:chExt cx="1303250" cy="933925"/>
          </a:xfrm>
        </p:grpSpPr>
        <p:sp>
          <p:nvSpPr>
            <p:cNvPr id="2310" name="Google Shape;2310;p38"/>
            <p:cNvSpPr/>
            <p:nvPr/>
          </p:nvSpPr>
          <p:spPr>
            <a:xfrm>
              <a:off x="2020050" y="1057300"/>
              <a:ext cx="933950" cy="933925"/>
            </a:xfrm>
            <a:custGeom>
              <a:avLst/>
              <a:gdLst/>
              <a:ahLst/>
              <a:cxnLst/>
              <a:rect l="l" t="t" r="r" b="b"/>
              <a:pathLst>
                <a:path w="37358" h="37357" extrusionOk="0">
                  <a:moveTo>
                    <a:pt x="18694" y="0"/>
                  </a:moveTo>
                  <a:cubicBezTo>
                    <a:pt x="8390" y="0"/>
                    <a:pt x="1" y="8359"/>
                    <a:pt x="1" y="1869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8998" y="37357"/>
                    <a:pt x="37357" y="28998"/>
                    <a:pt x="37357" y="18694"/>
                  </a:cubicBezTo>
                  <a:cubicBezTo>
                    <a:pt x="37357" y="8359"/>
                    <a:pt x="28998" y="0"/>
                    <a:pt x="18694" y="0"/>
                  </a:cubicBezTo>
                  <a:close/>
                </a:path>
              </a:pathLst>
            </a:custGeom>
            <a:solidFill>
              <a:srgbClr val="90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2067925" y="1135725"/>
              <a:ext cx="807800" cy="777225"/>
            </a:xfrm>
            <a:custGeom>
              <a:avLst/>
              <a:gdLst/>
              <a:ahLst/>
              <a:cxnLst/>
              <a:rect l="l" t="t" r="r" b="b"/>
              <a:pathLst>
                <a:path w="32312" h="31089" extrusionOk="0">
                  <a:moveTo>
                    <a:pt x="16779" y="2669"/>
                  </a:moveTo>
                  <a:cubicBezTo>
                    <a:pt x="23892" y="2669"/>
                    <a:pt x="29637" y="8444"/>
                    <a:pt x="29667" y="15557"/>
                  </a:cubicBezTo>
                  <a:cubicBezTo>
                    <a:pt x="29667" y="20754"/>
                    <a:pt x="26506" y="25466"/>
                    <a:pt x="21703" y="27441"/>
                  </a:cubicBezTo>
                  <a:cubicBezTo>
                    <a:pt x="20116" y="28104"/>
                    <a:pt x="18446" y="28425"/>
                    <a:pt x="16789" y="28425"/>
                  </a:cubicBezTo>
                  <a:cubicBezTo>
                    <a:pt x="13430" y="28425"/>
                    <a:pt x="10123" y="27107"/>
                    <a:pt x="7661" y="24645"/>
                  </a:cubicBezTo>
                  <a:cubicBezTo>
                    <a:pt x="3983" y="20967"/>
                    <a:pt x="2888" y="15435"/>
                    <a:pt x="4864" y="10602"/>
                  </a:cubicBezTo>
                  <a:cubicBezTo>
                    <a:pt x="6870" y="5800"/>
                    <a:pt x="11551" y="2669"/>
                    <a:pt x="16779" y="2669"/>
                  </a:cubicBezTo>
                  <a:close/>
                  <a:moveTo>
                    <a:pt x="16775" y="1"/>
                  </a:moveTo>
                  <a:cubicBezTo>
                    <a:pt x="12727" y="1"/>
                    <a:pt x="8747" y="1582"/>
                    <a:pt x="5776" y="4553"/>
                  </a:cubicBezTo>
                  <a:cubicBezTo>
                    <a:pt x="1338" y="8991"/>
                    <a:pt x="1" y="15678"/>
                    <a:pt x="2402" y="21484"/>
                  </a:cubicBezTo>
                  <a:cubicBezTo>
                    <a:pt x="4834" y="27289"/>
                    <a:pt x="10487" y="31089"/>
                    <a:pt x="16779" y="31089"/>
                  </a:cubicBezTo>
                  <a:cubicBezTo>
                    <a:pt x="25351" y="31089"/>
                    <a:pt x="32311" y="24128"/>
                    <a:pt x="32311" y="15557"/>
                  </a:cubicBezTo>
                  <a:cubicBezTo>
                    <a:pt x="32311" y="9265"/>
                    <a:pt x="28512" y="3581"/>
                    <a:pt x="22706" y="1180"/>
                  </a:cubicBezTo>
                  <a:cubicBezTo>
                    <a:pt x="20788" y="386"/>
                    <a:pt x="18773" y="1"/>
                    <a:pt x="16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2293625" y="1370525"/>
              <a:ext cx="334375" cy="286350"/>
            </a:xfrm>
            <a:custGeom>
              <a:avLst/>
              <a:gdLst/>
              <a:ahLst/>
              <a:cxnLst/>
              <a:rect l="l" t="t" r="r" b="b"/>
              <a:pathLst>
                <a:path w="13375" h="11454" extrusionOk="0">
                  <a:moveTo>
                    <a:pt x="7630" y="2669"/>
                  </a:moveTo>
                  <a:cubicBezTo>
                    <a:pt x="9332" y="2669"/>
                    <a:pt x="10700" y="4067"/>
                    <a:pt x="10700" y="5739"/>
                  </a:cubicBezTo>
                  <a:cubicBezTo>
                    <a:pt x="10700" y="7587"/>
                    <a:pt x="9202" y="8811"/>
                    <a:pt x="7630" y="8811"/>
                  </a:cubicBezTo>
                  <a:cubicBezTo>
                    <a:pt x="6875" y="8811"/>
                    <a:pt x="6103" y="8528"/>
                    <a:pt x="5472" y="7897"/>
                  </a:cubicBezTo>
                  <a:cubicBezTo>
                    <a:pt x="3557" y="5982"/>
                    <a:pt x="4924" y="2669"/>
                    <a:pt x="7630" y="2669"/>
                  </a:cubicBezTo>
                  <a:close/>
                  <a:moveTo>
                    <a:pt x="7608" y="1"/>
                  </a:moveTo>
                  <a:cubicBezTo>
                    <a:pt x="6198" y="1"/>
                    <a:pt x="4758" y="525"/>
                    <a:pt x="3587" y="1697"/>
                  </a:cubicBezTo>
                  <a:cubicBezTo>
                    <a:pt x="0" y="5314"/>
                    <a:pt x="2554" y="11453"/>
                    <a:pt x="7630" y="11453"/>
                  </a:cubicBezTo>
                  <a:cubicBezTo>
                    <a:pt x="10791" y="11453"/>
                    <a:pt x="13344" y="8900"/>
                    <a:pt x="13374" y="5739"/>
                  </a:cubicBezTo>
                  <a:cubicBezTo>
                    <a:pt x="13374" y="2286"/>
                    <a:pt x="10553" y="1"/>
                    <a:pt x="7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1909875" y="1514000"/>
              <a:ext cx="574500" cy="275100"/>
            </a:xfrm>
            <a:custGeom>
              <a:avLst/>
              <a:gdLst/>
              <a:ahLst/>
              <a:cxnLst/>
              <a:rect l="l" t="t" r="r" b="b"/>
              <a:pathLst>
                <a:path w="22980" h="11004" extrusionOk="0">
                  <a:moveTo>
                    <a:pt x="15746" y="0"/>
                  </a:moveTo>
                  <a:lnTo>
                    <a:pt x="17022" y="2249"/>
                  </a:lnTo>
                  <a:lnTo>
                    <a:pt x="1" y="10031"/>
                  </a:lnTo>
                  <a:lnTo>
                    <a:pt x="578" y="11003"/>
                  </a:lnTo>
                  <a:lnTo>
                    <a:pt x="17660" y="3283"/>
                  </a:lnTo>
                  <a:lnTo>
                    <a:pt x="18815" y="5502"/>
                  </a:lnTo>
                  <a:lnTo>
                    <a:pt x="229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1650750" y="1736050"/>
              <a:ext cx="275100" cy="195900"/>
            </a:xfrm>
            <a:custGeom>
              <a:avLst/>
              <a:gdLst/>
              <a:ahLst/>
              <a:cxnLst/>
              <a:rect l="l" t="t" r="r" b="b"/>
              <a:pathLst>
                <a:path w="11004" h="7836" extrusionOk="0">
                  <a:moveTo>
                    <a:pt x="7781" y="0"/>
                  </a:moveTo>
                  <a:cubicBezTo>
                    <a:pt x="7455" y="0"/>
                    <a:pt x="7128" y="48"/>
                    <a:pt x="6809" y="146"/>
                  </a:cubicBezTo>
                  <a:lnTo>
                    <a:pt x="1" y="2121"/>
                  </a:lnTo>
                  <a:lnTo>
                    <a:pt x="3800" y="3793"/>
                  </a:lnTo>
                  <a:lnTo>
                    <a:pt x="2280" y="7836"/>
                  </a:lnTo>
                  <a:lnTo>
                    <a:pt x="8663" y="5556"/>
                  </a:lnTo>
                  <a:cubicBezTo>
                    <a:pt x="10092" y="5039"/>
                    <a:pt x="11004" y="3641"/>
                    <a:pt x="10943" y="2121"/>
                  </a:cubicBezTo>
                  <a:lnTo>
                    <a:pt x="10366" y="1149"/>
                  </a:lnTo>
                  <a:lnTo>
                    <a:pt x="10183" y="997"/>
                  </a:lnTo>
                  <a:cubicBezTo>
                    <a:pt x="9539" y="352"/>
                    <a:pt x="8666" y="0"/>
                    <a:pt x="77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5" name="Google Shape;2315;p38"/>
          <p:cNvSpPr txBox="1">
            <a:spLocks noGrp="1"/>
          </p:cNvSpPr>
          <p:nvPr>
            <p:ph type="title"/>
          </p:nvPr>
        </p:nvSpPr>
        <p:spPr>
          <a:xfrm>
            <a:off x="1126512" y="3214641"/>
            <a:ext cx="25368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Goal</a:t>
            </a:r>
            <a:endParaRPr dirty="0"/>
          </a:p>
        </p:txBody>
      </p:sp>
      <p:sp>
        <p:nvSpPr>
          <p:cNvPr id="2316" name="Google Shape;2316;p38"/>
          <p:cNvSpPr txBox="1">
            <a:spLocks noGrp="1"/>
          </p:cNvSpPr>
          <p:nvPr>
            <p:ph type="subTitle" idx="1"/>
          </p:nvPr>
        </p:nvSpPr>
        <p:spPr>
          <a:xfrm>
            <a:off x="4499264" y="507607"/>
            <a:ext cx="38589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2317" name="Google Shape;2317;p38"/>
          <p:cNvSpPr txBox="1">
            <a:spLocks noGrp="1"/>
          </p:cNvSpPr>
          <p:nvPr>
            <p:ph type="body" idx="2"/>
          </p:nvPr>
        </p:nvSpPr>
        <p:spPr>
          <a:xfrm>
            <a:off x="3605647" y="1207449"/>
            <a:ext cx="5074636" cy="2795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Imagine 10000 receipts sitting on your table. Each receipt represents a transaction with items that were purchased. The receipt is a representation of stuff that went into a customer’s basket - and therefore “Market Basket Analysis”.</a:t>
            </a:r>
          </a:p>
          <a:p>
            <a:r>
              <a:rPr lang="en-US" dirty="0"/>
              <a:t>That is exactly what the Groceries Data Set contains: a collection of receipts with each line representing 1 receipt and the items purchased. Each line is called a transaction and each column in a row represents an item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87" name="Google Shape;2287;p37"/>
          <p:cNvSpPr txBox="1">
            <a:spLocks noGrp="1"/>
          </p:cNvSpPr>
          <p:nvPr>
            <p:ph type="title" idx="2"/>
          </p:nvPr>
        </p:nvSpPr>
        <p:spPr>
          <a:xfrm>
            <a:off x="71785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88" name="Google Shape;2288;p37"/>
          <p:cNvSpPr txBox="1">
            <a:spLocks noGrp="1"/>
          </p:cNvSpPr>
          <p:nvPr>
            <p:ph type="subTitle" idx="1"/>
          </p:nvPr>
        </p:nvSpPr>
        <p:spPr>
          <a:xfrm>
            <a:off x="1326225" y="1647975"/>
            <a:ext cx="192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EDA</a:t>
            </a:r>
            <a:endParaRPr dirty="0"/>
          </a:p>
        </p:txBody>
      </p:sp>
      <p:sp>
        <p:nvSpPr>
          <p:cNvPr id="2289" name="Google Shape;2289;p37"/>
          <p:cNvSpPr txBox="1">
            <a:spLocks noGrp="1"/>
          </p:cNvSpPr>
          <p:nvPr>
            <p:ph type="subTitle" idx="3"/>
          </p:nvPr>
        </p:nvSpPr>
        <p:spPr>
          <a:xfrm>
            <a:off x="1326225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Word </a:t>
            </a:r>
            <a:r>
              <a:rPr lang="en-US" dirty="0"/>
              <a:t>cloud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Frequency plot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Tree Map</a:t>
            </a:r>
            <a:endParaRPr dirty="0"/>
          </a:p>
        </p:txBody>
      </p:sp>
      <p:sp>
        <p:nvSpPr>
          <p:cNvPr id="2290" name="Google Shape;2290;p37"/>
          <p:cNvSpPr txBox="1">
            <a:spLocks noGrp="1"/>
          </p:cNvSpPr>
          <p:nvPr>
            <p:ph type="title" idx="4"/>
          </p:nvPr>
        </p:nvSpPr>
        <p:spPr>
          <a:xfrm>
            <a:off x="3388994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1" name="Google Shape;2291;p37"/>
          <p:cNvSpPr txBox="1">
            <a:spLocks noGrp="1"/>
          </p:cNvSpPr>
          <p:nvPr>
            <p:ph type="subTitle" idx="5"/>
          </p:nvPr>
        </p:nvSpPr>
        <p:spPr>
          <a:xfrm>
            <a:off x="3988649" y="1647975"/>
            <a:ext cx="2152377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Model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2292" name="Google Shape;2292;p37"/>
          <p:cNvSpPr txBox="1">
            <a:spLocks noGrp="1"/>
          </p:cNvSpPr>
          <p:nvPr>
            <p:ph type="subTitle" idx="6"/>
          </p:nvPr>
        </p:nvSpPr>
        <p:spPr>
          <a:xfrm>
            <a:off x="3988651" y="1994475"/>
            <a:ext cx="16818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Apriori Algorithm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93" name="Google Shape;2293;p37"/>
          <p:cNvSpPr txBox="1">
            <a:spLocks noGrp="1"/>
          </p:cNvSpPr>
          <p:nvPr>
            <p:ph type="title" idx="7"/>
          </p:nvPr>
        </p:nvSpPr>
        <p:spPr>
          <a:xfrm>
            <a:off x="6042700" y="1562175"/>
            <a:ext cx="533100" cy="43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94" name="Google Shape;2294;p37"/>
          <p:cNvSpPr txBox="1">
            <a:spLocks noGrp="1"/>
          </p:cNvSpPr>
          <p:nvPr>
            <p:ph type="subTitle" idx="8"/>
          </p:nvPr>
        </p:nvSpPr>
        <p:spPr>
          <a:xfrm>
            <a:off x="6642350" y="1647975"/>
            <a:ext cx="1892400" cy="3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0"/>
          <p:cNvSpPr txBox="1">
            <a:spLocks noGrp="1"/>
          </p:cNvSpPr>
          <p:nvPr>
            <p:ph type="subTitle" idx="1"/>
          </p:nvPr>
        </p:nvSpPr>
        <p:spPr>
          <a:xfrm>
            <a:off x="6972300" y="3137463"/>
            <a:ext cx="2056568" cy="1153982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Word cloud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Frequency plot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Tree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29" name="Google Shape;2329;p40"/>
          <p:cNvSpPr txBox="1">
            <a:spLocks noGrp="1"/>
          </p:cNvSpPr>
          <p:nvPr>
            <p:ph type="title"/>
          </p:nvPr>
        </p:nvSpPr>
        <p:spPr>
          <a:xfrm>
            <a:off x="6443529" y="2493817"/>
            <a:ext cx="2086800" cy="57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EDA</a:t>
            </a:r>
            <a:endParaRPr dirty="0"/>
          </a:p>
        </p:txBody>
      </p:sp>
      <p:sp>
        <p:nvSpPr>
          <p:cNvPr id="2330" name="Google Shape;2330;p40"/>
          <p:cNvSpPr txBox="1">
            <a:spLocks noGrp="1"/>
          </p:cNvSpPr>
          <p:nvPr>
            <p:ph type="title" idx="2"/>
          </p:nvPr>
        </p:nvSpPr>
        <p:spPr>
          <a:xfrm>
            <a:off x="7116725" y="1138300"/>
            <a:ext cx="1132800" cy="1043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Word Cloud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" y="1277793"/>
            <a:ext cx="7735887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55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Frequency Plot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265527"/>
            <a:ext cx="83216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988660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y in 6 steps by Slidesgo">
  <a:themeElements>
    <a:clrScheme name="Simple Light">
      <a:dk1>
        <a:srgbClr val="FFFFFF"/>
      </a:dk1>
      <a:lt1>
        <a:srgbClr val="FFFFFF"/>
      </a:lt1>
      <a:dk2>
        <a:srgbClr val="000000"/>
      </a:dk2>
      <a:lt2>
        <a:srgbClr val="455A64"/>
      </a:lt2>
      <a:accent1>
        <a:srgbClr val="90CAF9"/>
      </a:accent1>
      <a:accent2>
        <a:srgbClr val="E0E0E0"/>
      </a:accent2>
      <a:accent3>
        <a:srgbClr val="000000"/>
      </a:accent3>
      <a:accent4>
        <a:srgbClr val="455A64"/>
      </a:accent4>
      <a:accent5>
        <a:srgbClr val="90CAF9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496</Words>
  <Application>Microsoft Office PowerPoint</Application>
  <PresentationFormat>On-screen Show (16:9)</PresentationFormat>
  <Paragraphs>49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Livvic</vt:lpstr>
      <vt:lpstr>Karla</vt:lpstr>
      <vt:lpstr>Anaheim</vt:lpstr>
      <vt:lpstr>Hind Guntur</vt:lpstr>
      <vt:lpstr>Hind</vt:lpstr>
      <vt:lpstr>Roboto Condensed Light</vt:lpstr>
      <vt:lpstr>Strategy in 6 steps by Slidesgo</vt:lpstr>
      <vt:lpstr>Market Basket Analysis</vt:lpstr>
      <vt:lpstr>M.Sc. Statistics Data Analyst –Kantar WorldPanel INSAID,  March 2020 GCD Cohort</vt:lpstr>
      <vt:lpstr>About Dataset</vt:lpstr>
      <vt:lpstr>9836</vt:lpstr>
      <vt:lpstr>Goal</vt:lpstr>
      <vt:lpstr>Table of Contents</vt:lpstr>
      <vt:lpstr>EDA</vt:lpstr>
      <vt:lpstr>EDA: Word Cloud</vt:lpstr>
      <vt:lpstr>EDA: Frequency Plot</vt:lpstr>
      <vt:lpstr>EDA: Tree Map</vt:lpstr>
      <vt:lpstr>Model Evaluation</vt:lpstr>
      <vt:lpstr>Top Choices in Grocery Store</vt:lpstr>
      <vt:lpstr>Output of  item sets with a length = 2 and support above 10%</vt:lpstr>
      <vt:lpstr>Visualizing the association:</vt:lpstr>
      <vt:lpstr>Conclusion</vt:lpstr>
      <vt:lpstr>Resources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Groceries data set</dc:title>
  <dc:creator>Wel</dc:creator>
  <cp:lastModifiedBy>Wel</cp:lastModifiedBy>
  <cp:revision>9</cp:revision>
  <dcterms:modified xsi:type="dcterms:W3CDTF">2021-03-10T18:59:48Z</dcterms:modified>
</cp:coreProperties>
</file>