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Online Booking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Final Project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An Online Booking System allows users to book appointments or services through a website.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This system is user-friendly and eliminates the need for manual booking.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Our project showcases a simple online system using HTML, CSS, and JavaScript.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User fills out a booking form with details: name, email, service, date, and time.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JavaScript validates and processes the form.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A confirmation message is shown on successful submission.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No backend integration – bookings are simulated client-side.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Can be used in salons, clinics, hotels, or event booking.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Improves customer convenience and reduces manual effort.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Helps manage appointments and time slots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Easy to use and accessible 24/7.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Reduces manual errors and improves efficiency.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Provides instant confirmation to users.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No real-time slot checking without backend/database.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Does not store data permanently (no database integration).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Security features are minimal in this version.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Integrate backend (e.g., Firebase, Node.js) for data storage.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Add user login/registration functionality.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Enable real-time slot availability checking.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Include email/SMS confirmation features.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