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>
        <p:scale>
          <a:sx n="66" d="100"/>
          <a:sy n="66" d="100"/>
        </p:scale>
        <p:origin x="1320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6/28/2024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6/28/2024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6/28/2024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6/28/2024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 Card Default Prediction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954471" y="989054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Ankita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Jadhav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-College Name-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padmabhooshan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Vasantraodad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Patil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Istitute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of Technology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Bughgaon,Sangli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800" dirty="0" smtClean="0"/>
              <a:t>Credit </a:t>
            </a:r>
            <a:r>
              <a:rPr lang="en-IN" sz="1800" dirty="0"/>
              <a:t>Card Fraud Detection using Machine Learning and Data </a:t>
            </a:r>
            <a:r>
              <a:rPr lang="en-IN" sz="1800" dirty="0" smtClean="0"/>
              <a:t>Science </a:t>
            </a:r>
          </a:p>
          <a:p>
            <a:pPr marL="0" indent="0">
              <a:buNone/>
            </a:pPr>
            <a:r>
              <a:rPr lang="en-IN" sz="1800" dirty="0" smtClean="0"/>
              <a:t>September 2019 </a:t>
            </a:r>
          </a:p>
          <a:p>
            <a:pPr marL="0" indent="0">
              <a:buNone/>
            </a:pPr>
            <a:r>
              <a:rPr lang="en-IN" sz="1800" dirty="0" smtClean="0"/>
              <a:t> International </a:t>
            </a:r>
            <a:r>
              <a:rPr lang="en-IN" sz="1800" dirty="0"/>
              <a:t>Journal of Engineering Research and 08(09)September </a:t>
            </a:r>
            <a:r>
              <a:rPr lang="en-IN" sz="1800" dirty="0" smtClean="0"/>
              <a:t>2019</a:t>
            </a:r>
          </a:p>
          <a:p>
            <a:pPr marL="0" indent="0">
              <a:buNone/>
            </a:pPr>
            <a:r>
              <a:rPr lang="en-IN" sz="1800" dirty="0" err="1" smtClean="0"/>
              <a:t>Authors:Maniraj</a:t>
            </a:r>
            <a:r>
              <a:rPr lang="en-IN" sz="1800" dirty="0" smtClean="0"/>
              <a:t> </a:t>
            </a:r>
            <a:r>
              <a:rPr lang="en-IN" sz="1800" dirty="0"/>
              <a:t>S P,SRM Institute of Science and Technology ,Aditya </a:t>
            </a:r>
            <a:r>
              <a:rPr lang="en-IN" sz="1800" dirty="0" err="1"/>
              <a:t>Saini,Shadab</a:t>
            </a:r>
            <a:r>
              <a:rPr lang="en-IN" sz="1800" dirty="0"/>
              <a:t> </a:t>
            </a:r>
            <a:r>
              <a:rPr lang="en-IN" sz="1800" dirty="0" err="1"/>
              <a:t>Ahmed,Swarna</a:t>
            </a:r>
            <a:r>
              <a:rPr lang="en-IN" sz="1800" dirty="0"/>
              <a:t> Deep </a:t>
            </a:r>
            <a:r>
              <a:rPr lang="en-IN" sz="1800" dirty="0" smtClean="0"/>
              <a:t>Sarkar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Credit </a:t>
            </a:r>
            <a:r>
              <a:rPr lang="en-US" sz="1800" dirty="0"/>
              <a:t>Card Fraud Detection Using Machine </a:t>
            </a:r>
            <a:r>
              <a:rPr lang="en-US" sz="1800" dirty="0" smtClean="0"/>
              <a:t>Learning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Publisher</a:t>
            </a:r>
            <a:r>
              <a:rPr lang="en-US" sz="1800" dirty="0"/>
              <a:t>: IEEE</a:t>
            </a:r>
            <a:endParaRPr lang="en-IN" sz="1800" dirty="0" smtClean="0"/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sz="2000" b="1" dirty="0" smtClean="0">
              <a:latin typeface="Arial"/>
              <a:ea typeface="+mn-lt"/>
              <a:cs typeface="Arial"/>
            </a:endParaRPr>
          </a:p>
          <a:p>
            <a:r>
              <a:rPr lang="en-US" sz="2000" b="1" dirty="0" smtClean="0">
                <a:latin typeface="Arial"/>
                <a:ea typeface="+mn-lt"/>
                <a:cs typeface="Arial"/>
              </a:rPr>
              <a:t>Proposed </a:t>
            </a:r>
            <a:r>
              <a:rPr lang="en-US" sz="2000" b="1" dirty="0">
                <a:latin typeface="Arial"/>
                <a:ea typeface="+mn-lt"/>
                <a:cs typeface="Arial"/>
              </a:rPr>
              <a:t>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120812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17284" y="2963834"/>
            <a:ext cx="12418298" cy="122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/>
              <a:t>Credit card default prediction is crucial for financial institutions to manage credit risk and minimize losses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Current models may not accurately predict defaults, leading to financial instability.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r>
              <a:rPr lang="en-US" sz="1600" dirty="0"/>
              <a:t>The proposed solution involves developing a machine learning model to predict credit card defaults. This model will use historical credit card transaction data and customer profiles to identify patterns indicative of default risk. </a:t>
            </a:r>
            <a:endParaRPr lang="en-US" sz="1600" dirty="0" smtClean="0"/>
          </a:p>
          <a:p>
            <a:r>
              <a:rPr lang="en-US" sz="1600" dirty="0" smtClean="0"/>
              <a:t>This </a:t>
            </a:r>
            <a:r>
              <a:rPr lang="en-US" sz="1600" dirty="0"/>
              <a:t>solution aims to enhance the accuracy of credit card default predictions, helping financial institutions manage credit risk more effectively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The </a:t>
            </a:r>
            <a:r>
              <a:rPr lang="en-US" sz="1600" dirty="0"/>
              <a:t>key components of the solution include: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/>
              <a:t>Data Collection:</a:t>
            </a:r>
            <a:r>
              <a:rPr lang="en-US" sz="1600" dirty="0"/>
              <a:t> Gather historical credit card transaction data, customer profiles, and financial </a:t>
            </a:r>
            <a:r>
              <a:rPr lang="en-US" sz="1600" dirty="0" smtClean="0"/>
              <a:t>history.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 smtClean="0"/>
              <a:t>Data </a:t>
            </a:r>
            <a:r>
              <a:rPr lang="en-US" sz="1600" b="1" dirty="0"/>
              <a:t>Preprocessing:</a:t>
            </a:r>
            <a:r>
              <a:rPr lang="en-US" sz="1600" dirty="0"/>
              <a:t> Clean and preprocess the data to handle missing values, outliers, and inconsistencies. Feature engineering will extract relevant features impacting default </a:t>
            </a:r>
            <a:r>
              <a:rPr lang="en-US" sz="1600" dirty="0" smtClean="0"/>
              <a:t>risk.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 smtClean="0"/>
              <a:t>Machine </a:t>
            </a:r>
            <a:r>
              <a:rPr lang="en-US" sz="1600" b="1" dirty="0"/>
              <a:t>Learning Algorithm:</a:t>
            </a:r>
            <a:r>
              <a:rPr lang="en-US" sz="1600" dirty="0"/>
              <a:t> Implement a suitable algorithm such as Logistic Regression, Decision Trees, or Neural Networks. The algorithm will be trained using historical </a:t>
            </a:r>
            <a:r>
              <a:rPr lang="en-US" sz="1600" dirty="0" smtClean="0"/>
              <a:t>data.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 smtClean="0"/>
              <a:t>Deployment</a:t>
            </a:r>
            <a:r>
              <a:rPr lang="en-US" sz="1600" b="1" dirty="0"/>
              <a:t>:</a:t>
            </a:r>
            <a:r>
              <a:rPr lang="en-US" sz="1600" dirty="0"/>
              <a:t> Develop a user-friendly interface for real-time predictions. Deploy the model on a scalable and reliable </a:t>
            </a:r>
            <a:r>
              <a:rPr lang="en-US" sz="1600" dirty="0" smtClean="0"/>
              <a:t>platform.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 smtClean="0"/>
              <a:t>Evaluation</a:t>
            </a:r>
            <a:r>
              <a:rPr lang="en-US" sz="1600" b="1" dirty="0"/>
              <a:t>:</a:t>
            </a:r>
            <a:r>
              <a:rPr lang="en-US" sz="1600" dirty="0"/>
              <a:t> Assess model performance using metrics like Accuracy, Precision, Recall, F1 Score, and ROC-AUC. Fine-tune the model based on feedback and continuous monitoring.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81192" y="2484526"/>
            <a:ext cx="919886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Requirements: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sources: Historical credit card transaction data, customer profiles, financial history.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Libraries: pandas,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-learn,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Stack: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Programming Language: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Platforms: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Notebook, Cloud Services for 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1792030"/>
            <a:ext cx="975273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Selection: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Regression, Decision Trees, Random Forest, Gradient Boosting, Neural Networks.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Justification: Based on data characteristics and problem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Input: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 Transaction history, payment patterns, credit utilization,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Process: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Techniques: Cross-validation,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tuning.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Process: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prediction using deployed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Model Performance:</a:t>
            </a:r>
            <a:endParaRPr lang="en-IN" dirty="0"/>
          </a:p>
          <a:p>
            <a:pPr lvl="1"/>
            <a:r>
              <a:rPr lang="en-IN" dirty="0"/>
              <a:t>Metrics: Accuracy, Precision, Recall, F1 Score, ROC-AUC.</a:t>
            </a:r>
          </a:p>
          <a:p>
            <a:r>
              <a:rPr lang="en-IN" b="1" dirty="0"/>
              <a:t>Visualization:</a:t>
            </a:r>
            <a:endParaRPr lang="en-IN" dirty="0"/>
          </a:p>
          <a:p>
            <a:pPr lvl="1"/>
            <a:r>
              <a:rPr lang="en-IN" dirty="0"/>
              <a:t>Confusion Matrix, ROC Curve.</a:t>
            </a:r>
          </a:p>
          <a:p>
            <a:r>
              <a:rPr lang="en-IN" b="1" dirty="0"/>
              <a:t>Comparison:</a:t>
            </a:r>
            <a:endParaRPr lang="en-IN" dirty="0"/>
          </a:p>
          <a:p>
            <a:pPr lvl="1"/>
            <a:r>
              <a:rPr lang="en-IN" dirty="0"/>
              <a:t>Predicted vs. Actual defaults.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Effectiveness </a:t>
            </a:r>
            <a:r>
              <a:rPr lang="en-US" sz="2000" dirty="0"/>
              <a:t>of the proposed model in predicting credit card defaults.</a:t>
            </a:r>
          </a:p>
          <a:p>
            <a:r>
              <a:rPr lang="en-US" sz="2000" dirty="0" smtClean="0"/>
              <a:t>Challenges </a:t>
            </a:r>
            <a:r>
              <a:rPr lang="en-US" sz="2000" dirty="0"/>
              <a:t>encountered and potential improvements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smtClean="0"/>
              <a:t>Accurate </a:t>
            </a:r>
            <a:r>
              <a:rPr lang="en-US" sz="2000" dirty="0"/>
              <a:t>prediction for financial stability and risk management.</a:t>
            </a:r>
          </a:p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r>
              <a:rPr lang="en-IN" dirty="0"/>
              <a:t>Incorporate additional data sources: Social media activity, real-time transaction monitoring.</a:t>
            </a:r>
          </a:p>
          <a:p>
            <a:r>
              <a:rPr lang="en-IN" dirty="0" smtClean="0"/>
              <a:t>Algorithm </a:t>
            </a:r>
            <a:r>
              <a:rPr lang="en-IN" dirty="0"/>
              <a:t>optimization for better performance.</a:t>
            </a:r>
          </a:p>
          <a:p>
            <a:r>
              <a:rPr lang="en-IN" dirty="0" smtClean="0"/>
              <a:t>Expand </a:t>
            </a:r>
            <a:r>
              <a:rPr lang="en-IN" dirty="0"/>
              <a:t>system to cover multiple financial products.</a:t>
            </a:r>
          </a:p>
          <a:p>
            <a:r>
              <a:rPr lang="en-IN" dirty="0" smtClean="0"/>
              <a:t>Integration </a:t>
            </a:r>
            <a:r>
              <a:rPr lang="en-IN" dirty="0"/>
              <a:t>of advanced technologies: Edge computing, deep learning.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9162bd5b-4ed9-4da3-b376-05204580ba3f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c0fa2617-96bd-425d-8578-e93563fe37c5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120</TotalTime>
  <Words>510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Franklin Gothic Book</vt:lpstr>
      <vt:lpstr>Franklin Gothic Demi</vt:lpstr>
      <vt:lpstr>Wingdings</vt:lpstr>
      <vt:lpstr>Wingdings 2</vt:lpstr>
      <vt:lpstr>DividendVTI</vt:lpstr>
      <vt:lpstr>Credit Card Default Prediction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29</cp:revision>
  <dcterms:created xsi:type="dcterms:W3CDTF">2021-05-26T16:50:10Z</dcterms:created>
  <dcterms:modified xsi:type="dcterms:W3CDTF">2024-06-28T15:15:35Z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