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71" r:id="rId6"/>
    <p:sldId id="267" r:id="rId7"/>
    <p:sldId id="269" r:id="rId8"/>
    <p:sldId id="274" r:id="rId9"/>
    <p:sldId id="260" r:id="rId10"/>
    <p:sldId id="275" r:id="rId11"/>
    <p:sldId id="276" r:id="rId12"/>
    <p:sldId id="262" r:id="rId13"/>
    <p:sldId id="26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FF99"/>
    <a:srgbClr val="99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68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1D360-0803-407A-B39E-63A9B05CD78A}" type="doc">
      <dgm:prSet loTypeId="urn:microsoft.com/office/officeart/2005/8/layout/chart3" loCatId="cycle" qsTypeId="urn:microsoft.com/office/officeart/2005/8/quickstyle/3d9" qsCatId="3D" csTypeId="urn:microsoft.com/office/officeart/2005/8/colors/colorful1" csCatId="colorful" phldr="1"/>
      <dgm:spPr/>
    </dgm:pt>
    <dgm:pt modelId="{87AE9B9B-79A5-4073-9CCA-A386F0B0658F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2A2B4E66-F35F-4145-AB0B-CACEB000AA8F}" type="parTrans" cxnId="{7170C77D-0C0D-490D-8811-19986A0A7716}">
      <dgm:prSet/>
      <dgm:spPr/>
      <dgm:t>
        <a:bodyPr/>
        <a:lstStyle/>
        <a:p>
          <a:endParaRPr lang="en-US"/>
        </a:p>
      </dgm:t>
    </dgm:pt>
    <dgm:pt modelId="{FF2F3B61-F103-4111-97D2-717A968E6687}" type="sibTrans" cxnId="{7170C77D-0C0D-490D-8811-19986A0A7716}">
      <dgm:prSet/>
      <dgm:spPr/>
      <dgm:t>
        <a:bodyPr/>
        <a:lstStyle/>
        <a:p>
          <a:endParaRPr lang="en-US"/>
        </a:p>
      </dgm:t>
    </dgm:pt>
    <dgm:pt modelId="{78428953-EFD4-499D-9B92-31C4ABD36B83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METHODOLOGY</a:t>
          </a:r>
          <a:endParaRPr lang="en-US" dirty="0"/>
        </a:p>
      </dgm:t>
    </dgm:pt>
    <dgm:pt modelId="{4F0DA874-D41B-4FC1-BC74-ACCC5A8728B1}" type="parTrans" cxnId="{067DBAA7-7DD7-48E6-AADF-6DC81B960A46}">
      <dgm:prSet/>
      <dgm:spPr/>
      <dgm:t>
        <a:bodyPr/>
        <a:lstStyle/>
        <a:p>
          <a:endParaRPr lang="en-US"/>
        </a:p>
      </dgm:t>
    </dgm:pt>
    <dgm:pt modelId="{572D40E0-696E-4D77-8D6A-EDF221038DCA}" type="sibTrans" cxnId="{067DBAA7-7DD7-48E6-AADF-6DC81B960A46}">
      <dgm:prSet/>
      <dgm:spPr/>
      <dgm:t>
        <a:bodyPr/>
        <a:lstStyle/>
        <a:p>
          <a:endParaRPr lang="en-US"/>
        </a:p>
      </dgm:t>
    </dgm:pt>
    <dgm:pt modelId="{6C9517C8-4AFF-441A-A7B2-36E044548BA8}">
      <dgm:prSet/>
      <dgm:spPr>
        <a:solidFill>
          <a:srgbClr val="FFC000"/>
        </a:solidFill>
      </dgm:spPr>
      <dgm:t>
        <a:bodyPr/>
        <a:lstStyle/>
        <a:p>
          <a:r>
            <a:rPr lang="en-US" dirty="0" smtClean="0"/>
            <a:t>TECHNOLOGY USED</a:t>
          </a:r>
          <a:endParaRPr lang="en-US" dirty="0"/>
        </a:p>
      </dgm:t>
    </dgm:pt>
    <dgm:pt modelId="{3E25D616-E08A-44F7-847D-18168E543942}" type="parTrans" cxnId="{8337FFFF-DFC0-49E9-95CF-E719E8CF0E8F}">
      <dgm:prSet/>
      <dgm:spPr/>
      <dgm:t>
        <a:bodyPr/>
        <a:lstStyle/>
        <a:p>
          <a:endParaRPr lang="en-US"/>
        </a:p>
      </dgm:t>
    </dgm:pt>
    <dgm:pt modelId="{37B1847C-9503-4CDE-A691-A86D60C053AD}" type="sibTrans" cxnId="{8337FFFF-DFC0-49E9-95CF-E719E8CF0E8F}">
      <dgm:prSet/>
      <dgm:spPr/>
      <dgm:t>
        <a:bodyPr/>
        <a:lstStyle/>
        <a:p>
          <a:endParaRPr lang="en-US"/>
        </a:p>
      </dgm:t>
    </dgm:pt>
    <dgm:pt modelId="{09B359BB-2FA2-463A-AB8C-B3DD22D0868E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B9F9F0E4-F6CB-4F27-B29E-E888429E1845}" type="parTrans" cxnId="{CDE5E340-433A-4F48-AFE9-8E0265BDCF1F}">
      <dgm:prSet/>
      <dgm:spPr/>
      <dgm:t>
        <a:bodyPr/>
        <a:lstStyle/>
        <a:p>
          <a:endParaRPr lang="en-US"/>
        </a:p>
      </dgm:t>
    </dgm:pt>
    <dgm:pt modelId="{95ED805E-0AED-4DFC-922D-D1A91F5DF091}" type="sibTrans" cxnId="{CDE5E340-433A-4F48-AFE9-8E0265BDCF1F}">
      <dgm:prSet/>
      <dgm:spPr/>
      <dgm:t>
        <a:bodyPr/>
        <a:lstStyle/>
        <a:p>
          <a:endParaRPr lang="en-US"/>
        </a:p>
      </dgm:t>
    </dgm:pt>
    <dgm:pt modelId="{DF2B6401-7FE5-4823-B6D4-5E8A6F01573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WORK STATUS</a:t>
          </a:r>
          <a:endParaRPr lang="en-US" dirty="0"/>
        </a:p>
      </dgm:t>
    </dgm:pt>
    <dgm:pt modelId="{B6FB53C1-19D2-42C6-ABB9-2046DA8D3F36}" type="sibTrans" cxnId="{60063EC5-EC64-4BF2-A3C8-686C28B91EE2}">
      <dgm:prSet/>
      <dgm:spPr/>
      <dgm:t>
        <a:bodyPr/>
        <a:lstStyle/>
        <a:p>
          <a:endParaRPr lang="en-US"/>
        </a:p>
      </dgm:t>
    </dgm:pt>
    <dgm:pt modelId="{74B576FF-902E-4D9F-B985-EBA77476515D}" type="parTrans" cxnId="{60063EC5-EC64-4BF2-A3C8-686C28B91EE2}">
      <dgm:prSet/>
      <dgm:spPr/>
      <dgm:t>
        <a:bodyPr/>
        <a:lstStyle/>
        <a:p>
          <a:endParaRPr lang="en-US"/>
        </a:p>
      </dgm:t>
    </dgm:pt>
    <dgm:pt modelId="{2EC6FF82-CA1C-4E22-B8BE-AA9E0AC7045B}" type="pres">
      <dgm:prSet presAssocID="{FB21D360-0803-407A-B39E-63A9B05CD78A}" presName="compositeShape" presStyleCnt="0">
        <dgm:presLayoutVars>
          <dgm:chMax val="7"/>
          <dgm:dir/>
          <dgm:resizeHandles val="exact"/>
        </dgm:presLayoutVars>
      </dgm:prSet>
      <dgm:spPr/>
    </dgm:pt>
    <dgm:pt modelId="{24C365D9-E57E-465D-B148-5CA8FA9537BC}" type="pres">
      <dgm:prSet presAssocID="{FB21D360-0803-407A-B39E-63A9B05CD78A}" presName="wedge1" presStyleLbl="node1" presStyleIdx="0" presStyleCnt="5"/>
      <dgm:spPr/>
      <dgm:t>
        <a:bodyPr/>
        <a:lstStyle/>
        <a:p>
          <a:endParaRPr lang="en-US"/>
        </a:p>
      </dgm:t>
    </dgm:pt>
    <dgm:pt modelId="{C3BE1B0E-CAB1-4EE8-8480-1020910AC0FA}" type="pres">
      <dgm:prSet presAssocID="{FB21D360-0803-407A-B39E-63A9B05CD78A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462F5-0EFB-4BD6-929E-AE8BD5C0EE4E}" type="pres">
      <dgm:prSet presAssocID="{FB21D360-0803-407A-B39E-63A9B05CD78A}" presName="wedge2" presStyleLbl="node1" presStyleIdx="1" presStyleCnt="5"/>
      <dgm:spPr/>
      <dgm:t>
        <a:bodyPr/>
        <a:lstStyle/>
        <a:p>
          <a:endParaRPr lang="en-US"/>
        </a:p>
      </dgm:t>
    </dgm:pt>
    <dgm:pt modelId="{A3B14103-4364-4D8A-8891-4B090F582339}" type="pres">
      <dgm:prSet presAssocID="{FB21D360-0803-407A-B39E-63A9B05CD78A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E5014-6758-4644-8574-6B8D3B122809}" type="pres">
      <dgm:prSet presAssocID="{FB21D360-0803-407A-B39E-63A9B05CD78A}" presName="wedge3" presStyleLbl="node1" presStyleIdx="2" presStyleCnt="5"/>
      <dgm:spPr/>
      <dgm:t>
        <a:bodyPr/>
        <a:lstStyle/>
        <a:p>
          <a:endParaRPr lang="en-US"/>
        </a:p>
      </dgm:t>
    </dgm:pt>
    <dgm:pt modelId="{C5C68018-51EC-4E2B-A4E5-6637757FAA41}" type="pres">
      <dgm:prSet presAssocID="{FB21D360-0803-407A-B39E-63A9B05CD78A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88CA7C-06E3-441E-B716-6C9F669CFD95}" type="pres">
      <dgm:prSet presAssocID="{FB21D360-0803-407A-B39E-63A9B05CD78A}" presName="wedge4" presStyleLbl="node1" presStyleIdx="3" presStyleCnt="5"/>
      <dgm:spPr/>
      <dgm:t>
        <a:bodyPr/>
        <a:lstStyle/>
        <a:p>
          <a:endParaRPr lang="en-US"/>
        </a:p>
      </dgm:t>
    </dgm:pt>
    <dgm:pt modelId="{F1409AA7-1FCD-4EDD-8CA9-F80DD6E4375E}" type="pres">
      <dgm:prSet presAssocID="{FB21D360-0803-407A-B39E-63A9B05CD78A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C3B54-A334-4812-8ADA-F48D0ABB8E07}" type="pres">
      <dgm:prSet presAssocID="{FB21D360-0803-407A-B39E-63A9B05CD78A}" presName="wedge5" presStyleLbl="node1" presStyleIdx="4" presStyleCnt="5"/>
      <dgm:spPr/>
      <dgm:t>
        <a:bodyPr/>
        <a:lstStyle/>
        <a:p>
          <a:endParaRPr lang="en-US"/>
        </a:p>
      </dgm:t>
    </dgm:pt>
    <dgm:pt modelId="{61E664FF-9F5A-49A3-AE50-727F9D5E03BF}" type="pres">
      <dgm:prSet presAssocID="{FB21D360-0803-407A-B39E-63A9B05CD78A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063EC5-EC64-4BF2-A3C8-686C28B91EE2}" srcId="{FB21D360-0803-407A-B39E-63A9B05CD78A}" destId="{DF2B6401-7FE5-4823-B6D4-5E8A6F015734}" srcOrd="3" destOrd="0" parTransId="{74B576FF-902E-4D9F-B985-EBA77476515D}" sibTransId="{B6FB53C1-19D2-42C6-ABB9-2046DA8D3F36}"/>
    <dgm:cxn modelId="{52EC8D2B-57FA-4994-92EC-BB8C42978246}" type="presOf" srcId="{DF2B6401-7FE5-4823-B6D4-5E8A6F015734}" destId="{F1409AA7-1FCD-4EDD-8CA9-F80DD6E4375E}" srcOrd="1" destOrd="0" presId="urn:microsoft.com/office/officeart/2005/8/layout/chart3"/>
    <dgm:cxn modelId="{AF2D9D47-3327-418C-AF62-9ED4288CAEBF}" type="presOf" srcId="{FB21D360-0803-407A-B39E-63A9B05CD78A}" destId="{2EC6FF82-CA1C-4E22-B8BE-AA9E0AC7045B}" srcOrd="0" destOrd="0" presId="urn:microsoft.com/office/officeart/2005/8/layout/chart3"/>
    <dgm:cxn modelId="{91105D9E-D010-46A2-824B-949C37DA4513}" type="presOf" srcId="{6C9517C8-4AFF-441A-A7B2-36E044548BA8}" destId="{204E5014-6758-4644-8574-6B8D3B122809}" srcOrd="0" destOrd="0" presId="urn:microsoft.com/office/officeart/2005/8/layout/chart3"/>
    <dgm:cxn modelId="{099C25FC-EAAA-4748-B1C8-4845936D1490}" type="presOf" srcId="{87AE9B9B-79A5-4073-9CCA-A386F0B0658F}" destId="{24C365D9-E57E-465D-B148-5CA8FA9537BC}" srcOrd="0" destOrd="0" presId="urn:microsoft.com/office/officeart/2005/8/layout/chart3"/>
    <dgm:cxn modelId="{86BD1A41-78A5-4028-85DE-40ADA492C7ED}" type="presOf" srcId="{DF2B6401-7FE5-4823-B6D4-5E8A6F015734}" destId="{1F88CA7C-06E3-441E-B716-6C9F669CFD95}" srcOrd="0" destOrd="0" presId="urn:microsoft.com/office/officeart/2005/8/layout/chart3"/>
    <dgm:cxn modelId="{BFA9D3F9-0AA5-4621-9F70-AD0A49D7453D}" type="presOf" srcId="{09B359BB-2FA2-463A-AB8C-B3DD22D0868E}" destId="{61E664FF-9F5A-49A3-AE50-727F9D5E03BF}" srcOrd="1" destOrd="0" presId="urn:microsoft.com/office/officeart/2005/8/layout/chart3"/>
    <dgm:cxn modelId="{64BFFCCE-E588-40FB-8E5E-6B6B3F352AD5}" type="presOf" srcId="{87AE9B9B-79A5-4073-9CCA-A386F0B0658F}" destId="{C3BE1B0E-CAB1-4EE8-8480-1020910AC0FA}" srcOrd="1" destOrd="0" presId="urn:microsoft.com/office/officeart/2005/8/layout/chart3"/>
    <dgm:cxn modelId="{CDE5E340-433A-4F48-AFE9-8E0265BDCF1F}" srcId="{FB21D360-0803-407A-B39E-63A9B05CD78A}" destId="{09B359BB-2FA2-463A-AB8C-B3DD22D0868E}" srcOrd="4" destOrd="0" parTransId="{B9F9F0E4-F6CB-4F27-B29E-E888429E1845}" sibTransId="{95ED805E-0AED-4DFC-922D-D1A91F5DF091}"/>
    <dgm:cxn modelId="{499E272D-C671-41E6-8EFB-C8FE1F289000}" type="presOf" srcId="{78428953-EFD4-499D-9B92-31C4ABD36B83}" destId="{A3B14103-4364-4D8A-8891-4B090F582339}" srcOrd="1" destOrd="0" presId="urn:microsoft.com/office/officeart/2005/8/layout/chart3"/>
    <dgm:cxn modelId="{96483FF5-DCD2-41E8-AE6D-3CC0D2E2F6C2}" type="presOf" srcId="{78428953-EFD4-499D-9B92-31C4ABD36B83}" destId="{555462F5-0EFB-4BD6-929E-AE8BD5C0EE4E}" srcOrd="0" destOrd="0" presId="urn:microsoft.com/office/officeart/2005/8/layout/chart3"/>
    <dgm:cxn modelId="{067DBAA7-7DD7-48E6-AADF-6DC81B960A46}" srcId="{FB21D360-0803-407A-B39E-63A9B05CD78A}" destId="{78428953-EFD4-499D-9B92-31C4ABD36B83}" srcOrd="1" destOrd="0" parTransId="{4F0DA874-D41B-4FC1-BC74-ACCC5A8728B1}" sibTransId="{572D40E0-696E-4D77-8D6A-EDF221038DCA}"/>
    <dgm:cxn modelId="{8337FFFF-DFC0-49E9-95CF-E719E8CF0E8F}" srcId="{FB21D360-0803-407A-B39E-63A9B05CD78A}" destId="{6C9517C8-4AFF-441A-A7B2-36E044548BA8}" srcOrd="2" destOrd="0" parTransId="{3E25D616-E08A-44F7-847D-18168E543942}" sibTransId="{37B1847C-9503-4CDE-A691-A86D60C053AD}"/>
    <dgm:cxn modelId="{B9AC24B2-C186-4DCB-AF39-7B8AE1B1CE7E}" type="presOf" srcId="{6C9517C8-4AFF-441A-A7B2-36E044548BA8}" destId="{C5C68018-51EC-4E2B-A4E5-6637757FAA41}" srcOrd="1" destOrd="0" presId="urn:microsoft.com/office/officeart/2005/8/layout/chart3"/>
    <dgm:cxn modelId="{7170C77D-0C0D-490D-8811-19986A0A7716}" srcId="{FB21D360-0803-407A-B39E-63A9B05CD78A}" destId="{87AE9B9B-79A5-4073-9CCA-A386F0B0658F}" srcOrd="0" destOrd="0" parTransId="{2A2B4E66-F35F-4145-AB0B-CACEB000AA8F}" sibTransId="{FF2F3B61-F103-4111-97D2-717A968E6687}"/>
    <dgm:cxn modelId="{FA19C656-A37C-4019-8DB4-AD603D092238}" type="presOf" srcId="{09B359BB-2FA2-463A-AB8C-B3DD22D0868E}" destId="{FD2C3B54-A334-4812-8ADA-F48D0ABB8E07}" srcOrd="0" destOrd="0" presId="urn:microsoft.com/office/officeart/2005/8/layout/chart3"/>
    <dgm:cxn modelId="{E4F7CF8A-4B32-42A9-B2C0-8AE623EF8CEC}" type="presParOf" srcId="{2EC6FF82-CA1C-4E22-B8BE-AA9E0AC7045B}" destId="{24C365D9-E57E-465D-B148-5CA8FA9537BC}" srcOrd="0" destOrd="0" presId="urn:microsoft.com/office/officeart/2005/8/layout/chart3"/>
    <dgm:cxn modelId="{7FF9ED8D-5EB3-4683-AE71-542AAD10483A}" type="presParOf" srcId="{2EC6FF82-CA1C-4E22-B8BE-AA9E0AC7045B}" destId="{C3BE1B0E-CAB1-4EE8-8480-1020910AC0FA}" srcOrd="1" destOrd="0" presId="urn:microsoft.com/office/officeart/2005/8/layout/chart3"/>
    <dgm:cxn modelId="{2D8B648B-698A-4541-9A94-563CF613A861}" type="presParOf" srcId="{2EC6FF82-CA1C-4E22-B8BE-AA9E0AC7045B}" destId="{555462F5-0EFB-4BD6-929E-AE8BD5C0EE4E}" srcOrd="2" destOrd="0" presId="urn:microsoft.com/office/officeart/2005/8/layout/chart3"/>
    <dgm:cxn modelId="{37012C62-B4BF-4D85-8A51-428BA6713680}" type="presParOf" srcId="{2EC6FF82-CA1C-4E22-B8BE-AA9E0AC7045B}" destId="{A3B14103-4364-4D8A-8891-4B090F582339}" srcOrd="3" destOrd="0" presId="urn:microsoft.com/office/officeart/2005/8/layout/chart3"/>
    <dgm:cxn modelId="{04D97A9F-58C2-426A-9484-BC4BBE199EDA}" type="presParOf" srcId="{2EC6FF82-CA1C-4E22-B8BE-AA9E0AC7045B}" destId="{204E5014-6758-4644-8574-6B8D3B122809}" srcOrd="4" destOrd="0" presId="urn:microsoft.com/office/officeart/2005/8/layout/chart3"/>
    <dgm:cxn modelId="{2888A908-C405-4A5E-BB21-FE3BC08489DF}" type="presParOf" srcId="{2EC6FF82-CA1C-4E22-B8BE-AA9E0AC7045B}" destId="{C5C68018-51EC-4E2B-A4E5-6637757FAA41}" srcOrd="5" destOrd="0" presId="urn:microsoft.com/office/officeart/2005/8/layout/chart3"/>
    <dgm:cxn modelId="{C8DE4F3C-2E4C-44B7-9409-DA1A52705515}" type="presParOf" srcId="{2EC6FF82-CA1C-4E22-B8BE-AA9E0AC7045B}" destId="{1F88CA7C-06E3-441E-B716-6C9F669CFD95}" srcOrd="6" destOrd="0" presId="urn:microsoft.com/office/officeart/2005/8/layout/chart3"/>
    <dgm:cxn modelId="{FF5621E2-7B7E-4314-BE2B-FC7F4BBB9A5C}" type="presParOf" srcId="{2EC6FF82-CA1C-4E22-B8BE-AA9E0AC7045B}" destId="{F1409AA7-1FCD-4EDD-8CA9-F80DD6E4375E}" srcOrd="7" destOrd="0" presId="urn:microsoft.com/office/officeart/2005/8/layout/chart3"/>
    <dgm:cxn modelId="{D2CC7362-B5C5-4150-80F3-AF8F5AC10E66}" type="presParOf" srcId="{2EC6FF82-CA1C-4E22-B8BE-AA9E0AC7045B}" destId="{FD2C3B54-A334-4812-8ADA-F48D0ABB8E07}" srcOrd="8" destOrd="0" presId="urn:microsoft.com/office/officeart/2005/8/layout/chart3"/>
    <dgm:cxn modelId="{7AAAB961-BB2A-44F0-BF2D-968E45731849}" type="presParOf" srcId="{2EC6FF82-CA1C-4E22-B8BE-AA9E0AC7045B}" destId="{61E664FF-9F5A-49A3-AE50-727F9D5E03BF}" srcOrd="9" destOrd="0" presId="urn:microsoft.com/office/officeart/2005/8/layout/char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5808A5-11B6-4779-9F17-6B59191DDBC7}" type="doc">
      <dgm:prSet loTypeId="urn:microsoft.com/office/officeart/2005/8/layout/radial4" loCatId="relationship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C953DC-2235-4BBF-85B0-49CCC44D610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FACTORS INFLUENCING DECISION</a:t>
          </a:r>
          <a:endParaRPr lang="en-US" dirty="0"/>
        </a:p>
      </dgm:t>
    </dgm:pt>
    <dgm:pt modelId="{BE800C73-FE00-4376-90CD-2B6D49EF45CE}" type="parTrans" cxnId="{38FA3740-751F-493C-92A1-2C2E4CB52456}">
      <dgm:prSet/>
      <dgm:spPr/>
      <dgm:t>
        <a:bodyPr/>
        <a:lstStyle/>
        <a:p>
          <a:endParaRPr lang="en-US"/>
        </a:p>
      </dgm:t>
    </dgm:pt>
    <dgm:pt modelId="{AEDBB194-5233-4E3F-9A29-7C13DD20B8E8}" type="sibTrans" cxnId="{38FA3740-751F-493C-92A1-2C2E4CB52456}">
      <dgm:prSet/>
      <dgm:spPr/>
      <dgm:t>
        <a:bodyPr/>
        <a:lstStyle/>
        <a:p>
          <a:endParaRPr lang="en-US"/>
        </a:p>
      </dgm:t>
    </dgm:pt>
    <dgm:pt modelId="{2BD4191B-03ED-4F98-90F2-743878D2468A}">
      <dgm:prSet phldrT="[Text]" custT="1"/>
      <dgm:spPr/>
      <dgm:t>
        <a:bodyPr/>
        <a:lstStyle/>
        <a:p>
          <a:r>
            <a:rPr lang="en-US" sz="2000" dirty="0" smtClean="0"/>
            <a:t>PRICE</a:t>
          </a:r>
          <a:endParaRPr lang="en-US" sz="2000" dirty="0"/>
        </a:p>
      </dgm:t>
    </dgm:pt>
    <dgm:pt modelId="{DC08AAFF-679F-4F90-8B48-1F9E6E0D7922}" type="parTrans" cxnId="{7D2E8760-A913-4EFC-8B42-E1402DFC6DC7}">
      <dgm:prSet/>
      <dgm:spPr/>
      <dgm:t>
        <a:bodyPr/>
        <a:lstStyle/>
        <a:p>
          <a:endParaRPr lang="en-US"/>
        </a:p>
      </dgm:t>
    </dgm:pt>
    <dgm:pt modelId="{EAEBA6B0-425D-4593-960D-984DC342ED06}" type="sibTrans" cxnId="{7D2E8760-A913-4EFC-8B42-E1402DFC6DC7}">
      <dgm:prSet/>
      <dgm:spPr/>
      <dgm:t>
        <a:bodyPr/>
        <a:lstStyle/>
        <a:p>
          <a:endParaRPr lang="en-US"/>
        </a:p>
      </dgm:t>
    </dgm:pt>
    <dgm:pt modelId="{3BEF3D1B-91C1-4F52-8D22-5F2A90AE0D8E}">
      <dgm:prSet phldrT="[Text]" custT="1"/>
      <dgm:spPr/>
      <dgm:t>
        <a:bodyPr/>
        <a:lstStyle/>
        <a:p>
          <a:r>
            <a:rPr lang="en-US" sz="2000" dirty="0" smtClean="0"/>
            <a:t>SIZE</a:t>
          </a:r>
          <a:endParaRPr lang="en-US" sz="2000" dirty="0"/>
        </a:p>
      </dgm:t>
    </dgm:pt>
    <dgm:pt modelId="{D8BDD3CD-3EC7-4731-9EA6-690D029CE52F}" type="parTrans" cxnId="{B9679CFB-43A2-4EB0-9D60-BD6C11AFF37C}">
      <dgm:prSet/>
      <dgm:spPr/>
      <dgm:t>
        <a:bodyPr/>
        <a:lstStyle/>
        <a:p>
          <a:endParaRPr lang="en-US"/>
        </a:p>
      </dgm:t>
    </dgm:pt>
    <dgm:pt modelId="{D46696CE-E1EE-4D9D-AB30-9BF813E19FF9}" type="sibTrans" cxnId="{B9679CFB-43A2-4EB0-9D60-BD6C11AFF37C}">
      <dgm:prSet/>
      <dgm:spPr/>
      <dgm:t>
        <a:bodyPr/>
        <a:lstStyle/>
        <a:p>
          <a:endParaRPr lang="en-US"/>
        </a:p>
      </dgm:t>
    </dgm:pt>
    <dgm:pt modelId="{174F1F33-16C7-45DD-A866-AA89EA434F9C}">
      <dgm:prSet phldrT="[Text]"/>
      <dgm:spPr/>
      <dgm:t>
        <a:bodyPr/>
        <a:lstStyle/>
        <a:p>
          <a:r>
            <a:rPr lang="en-US" dirty="0" smtClean="0"/>
            <a:t>PUBLIC TRANSPORTATION</a:t>
          </a:r>
          <a:endParaRPr lang="en-US" dirty="0"/>
        </a:p>
      </dgm:t>
    </dgm:pt>
    <dgm:pt modelId="{39954F95-2D5A-4499-87E4-F3A66A6BDD75}" type="parTrans" cxnId="{21C3A488-AD92-4F2D-BE5C-69417A2625AB}">
      <dgm:prSet/>
      <dgm:spPr/>
      <dgm:t>
        <a:bodyPr/>
        <a:lstStyle/>
        <a:p>
          <a:endParaRPr lang="en-US"/>
        </a:p>
      </dgm:t>
    </dgm:pt>
    <dgm:pt modelId="{2E45EC02-B9CD-4D03-A1E2-4DC7D82DE3D1}" type="sibTrans" cxnId="{21C3A488-AD92-4F2D-BE5C-69417A2625AB}">
      <dgm:prSet/>
      <dgm:spPr/>
      <dgm:t>
        <a:bodyPr/>
        <a:lstStyle/>
        <a:p>
          <a:endParaRPr lang="en-US"/>
        </a:p>
      </dgm:t>
    </dgm:pt>
    <dgm:pt modelId="{E28D2AE1-3650-4D8D-8998-5F1F589E16AD}">
      <dgm:prSet phldrT="[Text]"/>
      <dgm:spPr/>
      <dgm:t>
        <a:bodyPr/>
        <a:lstStyle/>
        <a:p>
          <a:r>
            <a:rPr lang="en-US" dirty="0" smtClean="0"/>
            <a:t>NEIGHBORHOOD CHARACTERISTICS</a:t>
          </a:r>
          <a:endParaRPr lang="en-US" dirty="0"/>
        </a:p>
      </dgm:t>
    </dgm:pt>
    <dgm:pt modelId="{7B3C163C-1570-4939-86AC-6F023200A401}" type="parTrans" cxnId="{CA5357C1-0653-40D3-9A17-AA2FCEE4F07C}">
      <dgm:prSet/>
      <dgm:spPr/>
      <dgm:t>
        <a:bodyPr/>
        <a:lstStyle/>
        <a:p>
          <a:endParaRPr lang="en-US"/>
        </a:p>
      </dgm:t>
    </dgm:pt>
    <dgm:pt modelId="{7A7D3C31-32B3-4600-8855-3C4618556341}" type="sibTrans" cxnId="{CA5357C1-0653-40D3-9A17-AA2FCEE4F07C}">
      <dgm:prSet/>
      <dgm:spPr/>
      <dgm:t>
        <a:bodyPr/>
        <a:lstStyle/>
        <a:p>
          <a:endParaRPr lang="en-US"/>
        </a:p>
      </dgm:t>
    </dgm:pt>
    <dgm:pt modelId="{116A9755-33DF-49FE-8FF2-B2202E15A8DD}">
      <dgm:prSet phldrT="[Text]" custT="1"/>
      <dgm:spPr/>
      <dgm:t>
        <a:bodyPr/>
        <a:lstStyle/>
        <a:p>
          <a:r>
            <a:rPr lang="en-US" sz="2000" dirty="0" smtClean="0"/>
            <a:t>SCHOOL</a:t>
          </a:r>
          <a:endParaRPr lang="en-US" sz="2000" dirty="0"/>
        </a:p>
      </dgm:t>
    </dgm:pt>
    <dgm:pt modelId="{8CDF6CB0-6755-4A15-A4E3-8CB0752D6A6A}" type="parTrans" cxnId="{718AED73-26B6-4B2D-98EA-43D467679F40}">
      <dgm:prSet/>
      <dgm:spPr/>
      <dgm:t>
        <a:bodyPr/>
        <a:lstStyle/>
        <a:p>
          <a:endParaRPr lang="en-US"/>
        </a:p>
      </dgm:t>
    </dgm:pt>
    <dgm:pt modelId="{6F3AF0E2-5F95-4744-9945-5B0C0679FADE}" type="sibTrans" cxnId="{718AED73-26B6-4B2D-98EA-43D467679F40}">
      <dgm:prSet/>
      <dgm:spPr/>
      <dgm:t>
        <a:bodyPr/>
        <a:lstStyle/>
        <a:p>
          <a:endParaRPr lang="en-US"/>
        </a:p>
      </dgm:t>
    </dgm:pt>
    <dgm:pt modelId="{B756D185-3946-4F22-BEC5-3606D84D2565}">
      <dgm:prSet phldrT="[Text]" custT="1"/>
      <dgm:spPr/>
      <dgm:t>
        <a:bodyPr/>
        <a:lstStyle/>
        <a:p>
          <a:r>
            <a:rPr lang="en-US" sz="1800" dirty="0" smtClean="0"/>
            <a:t>YEAR </a:t>
          </a:r>
        </a:p>
        <a:p>
          <a:r>
            <a:rPr lang="en-US" sz="1800" dirty="0" smtClean="0"/>
            <a:t>BUILT</a:t>
          </a:r>
          <a:endParaRPr lang="en-US" sz="1800" dirty="0"/>
        </a:p>
      </dgm:t>
    </dgm:pt>
    <dgm:pt modelId="{B316C1D1-FB1E-4DC7-8727-C126217D8883}" type="parTrans" cxnId="{2311B6A6-D0DA-497F-879B-62456824B787}">
      <dgm:prSet/>
      <dgm:spPr/>
      <dgm:t>
        <a:bodyPr/>
        <a:lstStyle/>
        <a:p>
          <a:endParaRPr lang="en-US"/>
        </a:p>
      </dgm:t>
    </dgm:pt>
    <dgm:pt modelId="{F8379386-5337-4F63-9A99-65A1A4408FF5}" type="sibTrans" cxnId="{2311B6A6-D0DA-497F-879B-62456824B787}">
      <dgm:prSet/>
      <dgm:spPr/>
      <dgm:t>
        <a:bodyPr/>
        <a:lstStyle/>
        <a:p>
          <a:endParaRPr lang="en-US"/>
        </a:p>
      </dgm:t>
    </dgm:pt>
    <dgm:pt modelId="{EE86A35D-0E41-4A71-B196-70910D59B9F2}">
      <dgm:prSet phldrT="[Text]" custT="1"/>
      <dgm:spPr/>
      <dgm:t>
        <a:bodyPr/>
        <a:lstStyle/>
        <a:p>
          <a:r>
            <a:rPr lang="en-US" sz="2000" dirty="0" smtClean="0"/>
            <a:t>PROXIMITY TO WORK PLACE</a:t>
          </a:r>
          <a:endParaRPr lang="en-US" sz="2000" dirty="0"/>
        </a:p>
      </dgm:t>
    </dgm:pt>
    <dgm:pt modelId="{AC03BFB6-3D76-42D5-AFBF-A5FC137AEA6D}" type="parTrans" cxnId="{8C28FEC6-EC74-4B89-ADAC-31658B07C65B}">
      <dgm:prSet/>
      <dgm:spPr/>
      <dgm:t>
        <a:bodyPr/>
        <a:lstStyle/>
        <a:p>
          <a:endParaRPr lang="en-US"/>
        </a:p>
      </dgm:t>
    </dgm:pt>
    <dgm:pt modelId="{DE0EAA34-9071-4201-A482-55EE691D8B25}" type="sibTrans" cxnId="{8C28FEC6-EC74-4B89-ADAC-31658B07C65B}">
      <dgm:prSet/>
      <dgm:spPr/>
      <dgm:t>
        <a:bodyPr/>
        <a:lstStyle/>
        <a:p>
          <a:endParaRPr lang="en-US"/>
        </a:p>
      </dgm:t>
    </dgm:pt>
    <dgm:pt modelId="{0F3362C4-63FE-4F14-9E8C-97E10BFA39F4}" type="pres">
      <dgm:prSet presAssocID="{FB5808A5-11B6-4779-9F17-6B59191DDBC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F8C837-95D9-430B-AEE5-AB0AD0510989}" type="pres">
      <dgm:prSet presAssocID="{E5C953DC-2235-4BBF-85B0-49CCC44D6102}" presName="centerShape" presStyleLbl="node0" presStyleIdx="0" presStyleCnt="1"/>
      <dgm:spPr/>
      <dgm:t>
        <a:bodyPr/>
        <a:lstStyle/>
        <a:p>
          <a:endParaRPr lang="en-US"/>
        </a:p>
      </dgm:t>
    </dgm:pt>
    <dgm:pt modelId="{4C4D0C06-AFBC-4A19-BA0B-5A91FB57C2BC}" type="pres">
      <dgm:prSet presAssocID="{DC08AAFF-679F-4F90-8B48-1F9E6E0D7922}" presName="parTrans" presStyleLbl="bgSibTrans2D1" presStyleIdx="0" presStyleCnt="7"/>
      <dgm:spPr/>
      <dgm:t>
        <a:bodyPr/>
        <a:lstStyle/>
        <a:p>
          <a:endParaRPr lang="en-US"/>
        </a:p>
      </dgm:t>
    </dgm:pt>
    <dgm:pt modelId="{01758886-F9FB-42A8-BB73-BE7080D77D4B}" type="pres">
      <dgm:prSet presAssocID="{2BD4191B-03ED-4F98-90F2-743878D2468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C82D1-97FE-4E60-880E-F9C0AACEADF2}" type="pres">
      <dgm:prSet presAssocID="{D8BDD3CD-3EC7-4731-9EA6-690D029CE52F}" presName="parTrans" presStyleLbl="bgSibTrans2D1" presStyleIdx="1" presStyleCnt="7"/>
      <dgm:spPr/>
      <dgm:t>
        <a:bodyPr/>
        <a:lstStyle/>
        <a:p>
          <a:endParaRPr lang="en-US"/>
        </a:p>
      </dgm:t>
    </dgm:pt>
    <dgm:pt modelId="{08556D02-9370-43ED-AA5A-8C059B4DF85D}" type="pres">
      <dgm:prSet presAssocID="{3BEF3D1B-91C1-4F52-8D22-5F2A90AE0D8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BBA1B-ADDC-4E91-8961-A8CDD1613E7F}" type="pres">
      <dgm:prSet presAssocID="{39954F95-2D5A-4499-87E4-F3A66A6BDD75}" presName="parTrans" presStyleLbl="bgSibTrans2D1" presStyleIdx="2" presStyleCnt="7"/>
      <dgm:spPr/>
      <dgm:t>
        <a:bodyPr/>
        <a:lstStyle/>
        <a:p>
          <a:endParaRPr lang="en-US"/>
        </a:p>
      </dgm:t>
    </dgm:pt>
    <dgm:pt modelId="{7BCD4CD1-D04C-4E6A-8E37-B53581A81A05}" type="pres">
      <dgm:prSet presAssocID="{174F1F33-16C7-45DD-A866-AA89EA434F9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695F7-5E44-4B73-8890-1FBF386375AB}" type="pres">
      <dgm:prSet presAssocID="{7B3C163C-1570-4939-86AC-6F023200A401}" presName="parTrans" presStyleLbl="bgSibTrans2D1" presStyleIdx="3" presStyleCnt="7"/>
      <dgm:spPr/>
      <dgm:t>
        <a:bodyPr/>
        <a:lstStyle/>
        <a:p>
          <a:endParaRPr lang="en-US"/>
        </a:p>
      </dgm:t>
    </dgm:pt>
    <dgm:pt modelId="{5D8930E4-F496-4A11-8774-1C2CFCC7E55A}" type="pres">
      <dgm:prSet presAssocID="{E28D2AE1-3650-4D8D-8998-5F1F589E16A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B6B47-2682-485E-875E-FE028E367EDC}" type="pres">
      <dgm:prSet presAssocID="{AC03BFB6-3D76-42D5-AFBF-A5FC137AEA6D}" presName="parTrans" presStyleLbl="bgSibTrans2D1" presStyleIdx="4" presStyleCnt="7"/>
      <dgm:spPr/>
      <dgm:t>
        <a:bodyPr/>
        <a:lstStyle/>
        <a:p>
          <a:endParaRPr lang="en-US"/>
        </a:p>
      </dgm:t>
    </dgm:pt>
    <dgm:pt modelId="{FE2910C5-B72A-4560-84B3-39AB0F7F0F79}" type="pres">
      <dgm:prSet presAssocID="{EE86A35D-0E41-4A71-B196-70910D59B9F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29A6A-80F2-4DB5-A54B-52278762F65E}" type="pres">
      <dgm:prSet presAssocID="{8CDF6CB0-6755-4A15-A4E3-8CB0752D6A6A}" presName="parTrans" presStyleLbl="bgSibTrans2D1" presStyleIdx="5" presStyleCnt="7"/>
      <dgm:spPr/>
      <dgm:t>
        <a:bodyPr/>
        <a:lstStyle/>
        <a:p>
          <a:endParaRPr lang="en-US"/>
        </a:p>
      </dgm:t>
    </dgm:pt>
    <dgm:pt modelId="{44D6F160-4A7B-4E66-81DF-D367C612F98D}" type="pres">
      <dgm:prSet presAssocID="{116A9755-33DF-49FE-8FF2-B2202E15A8D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537C0-96A5-486A-BFB1-8A399D26734B}" type="pres">
      <dgm:prSet presAssocID="{B316C1D1-FB1E-4DC7-8727-C126217D8883}" presName="parTrans" presStyleLbl="bgSibTrans2D1" presStyleIdx="6" presStyleCnt="7"/>
      <dgm:spPr/>
      <dgm:t>
        <a:bodyPr/>
        <a:lstStyle/>
        <a:p>
          <a:endParaRPr lang="en-US"/>
        </a:p>
      </dgm:t>
    </dgm:pt>
    <dgm:pt modelId="{E8F6D50D-FABD-4330-B7B9-769069E7A96E}" type="pres">
      <dgm:prSet presAssocID="{B756D185-3946-4F22-BEC5-3606D84D256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E4B378-F409-4DA2-9AB5-8AD4C555531D}" type="presOf" srcId="{EE86A35D-0E41-4A71-B196-70910D59B9F2}" destId="{FE2910C5-B72A-4560-84B3-39AB0F7F0F79}" srcOrd="0" destOrd="0" presId="urn:microsoft.com/office/officeart/2005/8/layout/radial4"/>
    <dgm:cxn modelId="{478D1CBE-8234-4B7E-9077-65803FF7B12B}" type="presOf" srcId="{3BEF3D1B-91C1-4F52-8D22-5F2A90AE0D8E}" destId="{08556D02-9370-43ED-AA5A-8C059B4DF85D}" srcOrd="0" destOrd="0" presId="urn:microsoft.com/office/officeart/2005/8/layout/radial4"/>
    <dgm:cxn modelId="{79EBD855-1270-4249-8480-D5572C5C64B5}" type="presOf" srcId="{7B3C163C-1570-4939-86AC-6F023200A401}" destId="{6E4695F7-5E44-4B73-8890-1FBF386375AB}" srcOrd="0" destOrd="0" presId="urn:microsoft.com/office/officeart/2005/8/layout/radial4"/>
    <dgm:cxn modelId="{CA5357C1-0653-40D3-9A17-AA2FCEE4F07C}" srcId="{E5C953DC-2235-4BBF-85B0-49CCC44D6102}" destId="{E28D2AE1-3650-4D8D-8998-5F1F589E16AD}" srcOrd="3" destOrd="0" parTransId="{7B3C163C-1570-4939-86AC-6F023200A401}" sibTransId="{7A7D3C31-32B3-4600-8855-3C4618556341}"/>
    <dgm:cxn modelId="{7D2E8760-A913-4EFC-8B42-E1402DFC6DC7}" srcId="{E5C953DC-2235-4BBF-85B0-49CCC44D6102}" destId="{2BD4191B-03ED-4F98-90F2-743878D2468A}" srcOrd="0" destOrd="0" parTransId="{DC08AAFF-679F-4F90-8B48-1F9E6E0D7922}" sibTransId="{EAEBA6B0-425D-4593-960D-984DC342ED06}"/>
    <dgm:cxn modelId="{7667904D-0E94-4BDC-83E3-3CF29B0868D1}" type="presOf" srcId="{8CDF6CB0-6755-4A15-A4E3-8CB0752D6A6A}" destId="{D5F29A6A-80F2-4DB5-A54B-52278762F65E}" srcOrd="0" destOrd="0" presId="urn:microsoft.com/office/officeart/2005/8/layout/radial4"/>
    <dgm:cxn modelId="{718AED73-26B6-4B2D-98EA-43D467679F40}" srcId="{E5C953DC-2235-4BBF-85B0-49CCC44D6102}" destId="{116A9755-33DF-49FE-8FF2-B2202E15A8DD}" srcOrd="5" destOrd="0" parTransId="{8CDF6CB0-6755-4A15-A4E3-8CB0752D6A6A}" sibTransId="{6F3AF0E2-5F95-4744-9945-5B0C0679FADE}"/>
    <dgm:cxn modelId="{2D373827-A890-45A0-8BC2-8B945A5C562C}" type="presOf" srcId="{E28D2AE1-3650-4D8D-8998-5F1F589E16AD}" destId="{5D8930E4-F496-4A11-8774-1C2CFCC7E55A}" srcOrd="0" destOrd="0" presId="urn:microsoft.com/office/officeart/2005/8/layout/radial4"/>
    <dgm:cxn modelId="{54621420-D2C0-4D1C-9918-501AC6D67DF2}" type="presOf" srcId="{174F1F33-16C7-45DD-A866-AA89EA434F9C}" destId="{7BCD4CD1-D04C-4E6A-8E37-B53581A81A05}" srcOrd="0" destOrd="0" presId="urn:microsoft.com/office/officeart/2005/8/layout/radial4"/>
    <dgm:cxn modelId="{C0A25E17-CE8F-4946-9E94-A21FF8B745D9}" type="presOf" srcId="{2BD4191B-03ED-4F98-90F2-743878D2468A}" destId="{01758886-F9FB-42A8-BB73-BE7080D77D4B}" srcOrd="0" destOrd="0" presId="urn:microsoft.com/office/officeart/2005/8/layout/radial4"/>
    <dgm:cxn modelId="{A7F9AE19-B183-47D5-8130-ECD58EE86B50}" type="presOf" srcId="{E5C953DC-2235-4BBF-85B0-49CCC44D6102}" destId="{15F8C837-95D9-430B-AEE5-AB0AD0510989}" srcOrd="0" destOrd="0" presId="urn:microsoft.com/office/officeart/2005/8/layout/radial4"/>
    <dgm:cxn modelId="{AE3F7DB9-1F7F-4A53-9A98-554CDD134D9E}" type="presOf" srcId="{FB5808A5-11B6-4779-9F17-6B59191DDBC7}" destId="{0F3362C4-63FE-4F14-9E8C-97E10BFA39F4}" srcOrd="0" destOrd="0" presId="urn:microsoft.com/office/officeart/2005/8/layout/radial4"/>
    <dgm:cxn modelId="{2311B6A6-D0DA-497F-879B-62456824B787}" srcId="{E5C953DC-2235-4BBF-85B0-49CCC44D6102}" destId="{B756D185-3946-4F22-BEC5-3606D84D2565}" srcOrd="6" destOrd="0" parTransId="{B316C1D1-FB1E-4DC7-8727-C126217D8883}" sibTransId="{F8379386-5337-4F63-9A99-65A1A4408FF5}"/>
    <dgm:cxn modelId="{9D07CD33-3568-4FF0-95B7-6619573E50FC}" type="presOf" srcId="{AC03BFB6-3D76-42D5-AFBF-A5FC137AEA6D}" destId="{D5EB6B47-2682-485E-875E-FE028E367EDC}" srcOrd="0" destOrd="0" presId="urn:microsoft.com/office/officeart/2005/8/layout/radial4"/>
    <dgm:cxn modelId="{B9679CFB-43A2-4EB0-9D60-BD6C11AFF37C}" srcId="{E5C953DC-2235-4BBF-85B0-49CCC44D6102}" destId="{3BEF3D1B-91C1-4F52-8D22-5F2A90AE0D8E}" srcOrd="1" destOrd="0" parTransId="{D8BDD3CD-3EC7-4731-9EA6-690D029CE52F}" sibTransId="{D46696CE-E1EE-4D9D-AB30-9BF813E19FF9}"/>
    <dgm:cxn modelId="{38FA3740-751F-493C-92A1-2C2E4CB52456}" srcId="{FB5808A5-11B6-4779-9F17-6B59191DDBC7}" destId="{E5C953DC-2235-4BBF-85B0-49CCC44D6102}" srcOrd="0" destOrd="0" parTransId="{BE800C73-FE00-4376-90CD-2B6D49EF45CE}" sibTransId="{AEDBB194-5233-4E3F-9A29-7C13DD20B8E8}"/>
    <dgm:cxn modelId="{0A6CFCF0-5F09-40B0-BF33-3D399A575CA2}" type="presOf" srcId="{B316C1D1-FB1E-4DC7-8727-C126217D8883}" destId="{AA0537C0-96A5-486A-BFB1-8A399D26734B}" srcOrd="0" destOrd="0" presId="urn:microsoft.com/office/officeart/2005/8/layout/radial4"/>
    <dgm:cxn modelId="{21C3A488-AD92-4F2D-BE5C-69417A2625AB}" srcId="{E5C953DC-2235-4BBF-85B0-49CCC44D6102}" destId="{174F1F33-16C7-45DD-A866-AA89EA434F9C}" srcOrd="2" destOrd="0" parTransId="{39954F95-2D5A-4499-87E4-F3A66A6BDD75}" sibTransId="{2E45EC02-B9CD-4D03-A1E2-4DC7D82DE3D1}"/>
    <dgm:cxn modelId="{8CA19D5B-39EF-4E81-8D9E-B1E99EFBCE26}" type="presOf" srcId="{B756D185-3946-4F22-BEC5-3606D84D2565}" destId="{E8F6D50D-FABD-4330-B7B9-769069E7A96E}" srcOrd="0" destOrd="0" presId="urn:microsoft.com/office/officeart/2005/8/layout/radial4"/>
    <dgm:cxn modelId="{0F00CB13-7DD6-4035-AB20-BE2277BD0FCD}" type="presOf" srcId="{116A9755-33DF-49FE-8FF2-B2202E15A8DD}" destId="{44D6F160-4A7B-4E66-81DF-D367C612F98D}" srcOrd="0" destOrd="0" presId="urn:microsoft.com/office/officeart/2005/8/layout/radial4"/>
    <dgm:cxn modelId="{22F50975-32CE-4E68-9D37-33A671401547}" type="presOf" srcId="{D8BDD3CD-3EC7-4731-9EA6-690D029CE52F}" destId="{025C82D1-97FE-4E60-880E-F9C0AACEADF2}" srcOrd="0" destOrd="0" presId="urn:microsoft.com/office/officeart/2005/8/layout/radial4"/>
    <dgm:cxn modelId="{3C9E1A71-0F5B-4D66-9D62-F35D527925F4}" type="presOf" srcId="{39954F95-2D5A-4499-87E4-F3A66A6BDD75}" destId="{992BBA1B-ADDC-4E91-8961-A8CDD1613E7F}" srcOrd="0" destOrd="0" presId="urn:microsoft.com/office/officeart/2005/8/layout/radial4"/>
    <dgm:cxn modelId="{B549A6EC-40B7-497F-9056-F079A8A3A644}" type="presOf" srcId="{DC08AAFF-679F-4F90-8B48-1F9E6E0D7922}" destId="{4C4D0C06-AFBC-4A19-BA0B-5A91FB57C2BC}" srcOrd="0" destOrd="0" presId="urn:microsoft.com/office/officeart/2005/8/layout/radial4"/>
    <dgm:cxn modelId="{8C28FEC6-EC74-4B89-ADAC-31658B07C65B}" srcId="{E5C953DC-2235-4BBF-85B0-49CCC44D6102}" destId="{EE86A35D-0E41-4A71-B196-70910D59B9F2}" srcOrd="4" destOrd="0" parTransId="{AC03BFB6-3D76-42D5-AFBF-A5FC137AEA6D}" sibTransId="{DE0EAA34-9071-4201-A482-55EE691D8B25}"/>
    <dgm:cxn modelId="{029FB5D7-ED92-4680-92D1-D32D5AD08417}" type="presParOf" srcId="{0F3362C4-63FE-4F14-9E8C-97E10BFA39F4}" destId="{15F8C837-95D9-430B-AEE5-AB0AD0510989}" srcOrd="0" destOrd="0" presId="urn:microsoft.com/office/officeart/2005/8/layout/radial4"/>
    <dgm:cxn modelId="{43D29467-5B48-45D5-A45C-78A6CEDB97C6}" type="presParOf" srcId="{0F3362C4-63FE-4F14-9E8C-97E10BFA39F4}" destId="{4C4D0C06-AFBC-4A19-BA0B-5A91FB57C2BC}" srcOrd="1" destOrd="0" presId="urn:microsoft.com/office/officeart/2005/8/layout/radial4"/>
    <dgm:cxn modelId="{BBF7C6C4-FE1B-40C9-A90D-AF2E177141D3}" type="presParOf" srcId="{0F3362C4-63FE-4F14-9E8C-97E10BFA39F4}" destId="{01758886-F9FB-42A8-BB73-BE7080D77D4B}" srcOrd="2" destOrd="0" presId="urn:microsoft.com/office/officeart/2005/8/layout/radial4"/>
    <dgm:cxn modelId="{48ED2D89-E823-46EF-B74D-DBBEAD35BB9E}" type="presParOf" srcId="{0F3362C4-63FE-4F14-9E8C-97E10BFA39F4}" destId="{025C82D1-97FE-4E60-880E-F9C0AACEADF2}" srcOrd="3" destOrd="0" presId="urn:microsoft.com/office/officeart/2005/8/layout/radial4"/>
    <dgm:cxn modelId="{EFE335F2-6E39-48F4-A4E1-DA154CDC42D4}" type="presParOf" srcId="{0F3362C4-63FE-4F14-9E8C-97E10BFA39F4}" destId="{08556D02-9370-43ED-AA5A-8C059B4DF85D}" srcOrd="4" destOrd="0" presId="urn:microsoft.com/office/officeart/2005/8/layout/radial4"/>
    <dgm:cxn modelId="{CC917500-8E2F-4557-90D7-57D445E8AB2C}" type="presParOf" srcId="{0F3362C4-63FE-4F14-9E8C-97E10BFA39F4}" destId="{992BBA1B-ADDC-4E91-8961-A8CDD1613E7F}" srcOrd="5" destOrd="0" presId="urn:microsoft.com/office/officeart/2005/8/layout/radial4"/>
    <dgm:cxn modelId="{CBC63484-0F89-44CC-87BD-A4A25FF7540F}" type="presParOf" srcId="{0F3362C4-63FE-4F14-9E8C-97E10BFA39F4}" destId="{7BCD4CD1-D04C-4E6A-8E37-B53581A81A05}" srcOrd="6" destOrd="0" presId="urn:microsoft.com/office/officeart/2005/8/layout/radial4"/>
    <dgm:cxn modelId="{BA0C1289-CA53-4E5F-8514-700F185D04DA}" type="presParOf" srcId="{0F3362C4-63FE-4F14-9E8C-97E10BFA39F4}" destId="{6E4695F7-5E44-4B73-8890-1FBF386375AB}" srcOrd="7" destOrd="0" presId="urn:microsoft.com/office/officeart/2005/8/layout/radial4"/>
    <dgm:cxn modelId="{C60EB2A5-E143-4D7F-82BB-1C83594D81D2}" type="presParOf" srcId="{0F3362C4-63FE-4F14-9E8C-97E10BFA39F4}" destId="{5D8930E4-F496-4A11-8774-1C2CFCC7E55A}" srcOrd="8" destOrd="0" presId="urn:microsoft.com/office/officeart/2005/8/layout/radial4"/>
    <dgm:cxn modelId="{089D45AB-6D9A-40EB-9BD1-173517C877EE}" type="presParOf" srcId="{0F3362C4-63FE-4F14-9E8C-97E10BFA39F4}" destId="{D5EB6B47-2682-485E-875E-FE028E367EDC}" srcOrd="9" destOrd="0" presId="urn:microsoft.com/office/officeart/2005/8/layout/radial4"/>
    <dgm:cxn modelId="{1B6176EC-1476-4668-B7AD-E7EFC613D1FC}" type="presParOf" srcId="{0F3362C4-63FE-4F14-9E8C-97E10BFA39F4}" destId="{FE2910C5-B72A-4560-84B3-39AB0F7F0F79}" srcOrd="10" destOrd="0" presId="urn:microsoft.com/office/officeart/2005/8/layout/radial4"/>
    <dgm:cxn modelId="{22F7EA29-DD5F-45AB-937E-3B0BCBFF2601}" type="presParOf" srcId="{0F3362C4-63FE-4F14-9E8C-97E10BFA39F4}" destId="{D5F29A6A-80F2-4DB5-A54B-52278762F65E}" srcOrd="11" destOrd="0" presId="urn:microsoft.com/office/officeart/2005/8/layout/radial4"/>
    <dgm:cxn modelId="{5A84F75D-ABD5-40D6-BF12-469E1ECF223A}" type="presParOf" srcId="{0F3362C4-63FE-4F14-9E8C-97E10BFA39F4}" destId="{44D6F160-4A7B-4E66-81DF-D367C612F98D}" srcOrd="12" destOrd="0" presId="urn:microsoft.com/office/officeart/2005/8/layout/radial4"/>
    <dgm:cxn modelId="{C0DEC2D1-A03F-48DE-AF93-D827FFA1BB8A}" type="presParOf" srcId="{0F3362C4-63FE-4F14-9E8C-97E10BFA39F4}" destId="{AA0537C0-96A5-486A-BFB1-8A399D26734B}" srcOrd="13" destOrd="0" presId="urn:microsoft.com/office/officeart/2005/8/layout/radial4"/>
    <dgm:cxn modelId="{9CBF84C8-EAAC-4FFD-A5CF-D1E38F9320D7}" type="presParOf" srcId="{0F3362C4-63FE-4F14-9E8C-97E10BFA39F4}" destId="{E8F6D50D-FABD-4330-B7B9-769069E7A96E}" srcOrd="14" destOrd="0" presId="urn:microsoft.com/office/officeart/2005/8/layout/radial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39844A-7E83-4CE2-84B9-00DEE9488865}" type="doc">
      <dgm:prSet loTypeId="urn:microsoft.com/office/officeart/2005/8/layout/gear1" loCatId="cycle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95B21D-F00E-4C87-9A02-BB4E16FAE2B3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F8E45DC5-9A3B-4BC6-AC1C-1E7D38C184C1}" type="parTrans" cxnId="{18D8E38C-6D54-43D0-A9F7-290E9523DCAD}">
      <dgm:prSet/>
      <dgm:spPr/>
      <dgm:t>
        <a:bodyPr/>
        <a:lstStyle/>
        <a:p>
          <a:endParaRPr lang="en-US"/>
        </a:p>
      </dgm:t>
    </dgm:pt>
    <dgm:pt modelId="{D849AB8C-2F24-45C1-B767-2F2074E0494C}" type="sibTrans" cxnId="{18D8E38C-6D54-43D0-A9F7-290E9523DCAD}">
      <dgm:prSet/>
      <dgm:spPr/>
      <dgm:t>
        <a:bodyPr/>
        <a:lstStyle/>
        <a:p>
          <a:endParaRPr lang="en-US"/>
        </a:p>
      </dgm:t>
    </dgm:pt>
    <dgm:pt modelId="{8A299016-3F4C-443B-B5D3-F1AED1EFC04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TABLEAU</a:t>
          </a:r>
          <a:endParaRPr lang="en-US" dirty="0"/>
        </a:p>
      </dgm:t>
    </dgm:pt>
    <dgm:pt modelId="{8E3AAC85-1377-426E-8818-3809D0746C3A}" type="parTrans" cxnId="{6CF069EA-A6FC-46F4-9706-6AB4A61D49AF}">
      <dgm:prSet/>
      <dgm:spPr/>
      <dgm:t>
        <a:bodyPr/>
        <a:lstStyle/>
        <a:p>
          <a:endParaRPr lang="en-US"/>
        </a:p>
      </dgm:t>
    </dgm:pt>
    <dgm:pt modelId="{E326CADF-6173-483E-A032-4174BABE7F02}" type="sibTrans" cxnId="{6CF069EA-A6FC-46F4-9706-6AB4A61D49AF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0EE86084-2280-42FA-96E8-DB20670E6363}" type="pres">
      <dgm:prSet presAssocID="{9139844A-7E83-4CE2-84B9-00DEE948886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08A47C-CC7F-40BB-BA1B-6280A9C78264}" type="pres">
      <dgm:prSet presAssocID="{6295B21D-F00E-4C87-9A02-BB4E16FAE2B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65B43-C8F5-4B5E-8CA6-F25ADAB21B13}" type="pres">
      <dgm:prSet presAssocID="{6295B21D-F00E-4C87-9A02-BB4E16FAE2B3}" presName="gear1srcNode" presStyleLbl="node1" presStyleIdx="0" presStyleCnt="2"/>
      <dgm:spPr/>
      <dgm:t>
        <a:bodyPr/>
        <a:lstStyle/>
        <a:p>
          <a:endParaRPr lang="en-US"/>
        </a:p>
      </dgm:t>
    </dgm:pt>
    <dgm:pt modelId="{F2B519D0-405B-4DA8-ADEB-F2BB8AC15D4A}" type="pres">
      <dgm:prSet presAssocID="{6295B21D-F00E-4C87-9A02-BB4E16FAE2B3}" presName="gear1dstNode" presStyleLbl="node1" presStyleIdx="0" presStyleCnt="2"/>
      <dgm:spPr/>
      <dgm:t>
        <a:bodyPr/>
        <a:lstStyle/>
        <a:p>
          <a:endParaRPr lang="en-US"/>
        </a:p>
      </dgm:t>
    </dgm:pt>
    <dgm:pt modelId="{A9FE140A-F9BC-4700-9E9E-C9852956B743}" type="pres">
      <dgm:prSet presAssocID="{8A299016-3F4C-443B-B5D3-F1AED1EFC047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81BE8-E014-4969-BD6C-7730E59C1FAC}" type="pres">
      <dgm:prSet presAssocID="{8A299016-3F4C-443B-B5D3-F1AED1EFC047}" presName="gear2srcNode" presStyleLbl="node1" presStyleIdx="1" presStyleCnt="2"/>
      <dgm:spPr/>
      <dgm:t>
        <a:bodyPr/>
        <a:lstStyle/>
        <a:p>
          <a:endParaRPr lang="en-US"/>
        </a:p>
      </dgm:t>
    </dgm:pt>
    <dgm:pt modelId="{EB0E1121-5DA3-4D6A-A55C-D9FB8416BD56}" type="pres">
      <dgm:prSet presAssocID="{8A299016-3F4C-443B-B5D3-F1AED1EFC047}" presName="gear2dstNode" presStyleLbl="node1" presStyleIdx="1" presStyleCnt="2"/>
      <dgm:spPr/>
      <dgm:t>
        <a:bodyPr/>
        <a:lstStyle/>
        <a:p>
          <a:endParaRPr lang="en-US"/>
        </a:p>
      </dgm:t>
    </dgm:pt>
    <dgm:pt modelId="{F6FEFF37-7F43-4FA7-BA6B-9075B032CF0F}" type="pres">
      <dgm:prSet presAssocID="{D849AB8C-2F24-45C1-B767-2F2074E0494C}" presName="connector1" presStyleLbl="sibTrans2D1" presStyleIdx="0" presStyleCnt="2" custLinFactNeighborY="-4046"/>
      <dgm:spPr/>
      <dgm:t>
        <a:bodyPr/>
        <a:lstStyle/>
        <a:p>
          <a:endParaRPr lang="en-US"/>
        </a:p>
      </dgm:t>
    </dgm:pt>
    <dgm:pt modelId="{0E51E55E-2BBD-40AA-B7C1-13C94A342488}" type="pres">
      <dgm:prSet presAssocID="{E326CADF-6173-483E-A032-4174BABE7F02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F6EC5FC7-F934-4B76-BB1E-85163432A7F7}" type="presOf" srcId="{8A299016-3F4C-443B-B5D3-F1AED1EFC047}" destId="{EB0E1121-5DA3-4D6A-A55C-D9FB8416BD56}" srcOrd="2" destOrd="0" presId="urn:microsoft.com/office/officeart/2005/8/layout/gear1"/>
    <dgm:cxn modelId="{F4E53F71-59D4-4D57-9245-70F4BCD20F7F}" type="presOf" srcId="{D849AB8C-2F24-45C1-B767-2F2074E0494C}" destId="{F6FEFF37-7F43-4FA7-BA6B-9075B032CF0F}" srcOrd="0" destOrd="0" presId="urn:microsoft.com/office/officeart/2005/8/layout/gear1"/>
    <dgm:cxn modelId="{278AC28E-59A8-4EAD-BBBB-D0D8DB709686}" type="presOf" srcId="{6295B21D-F00E-4C87-9A02-BB4E16FAE2B3}" destId="{F2B519D0-405B-4DA8-ADEB-F2BB8AC15D4A}" srcOrd="2" destOrd="0" presId="urn:microsoft.com/office/officeart/2005/8/layout/gear1"/>
    <dgm:cxn modelId="{183E6343-45CA-4A1B-BC29-19929CF5E94E}" type="presOf" srcId="{8A299016-3F4C-443B-B5D3-F1AED1EFC047}" destId="{74C81BE8-E014-4969-BD6C-7730E59C1FAC}" srcOrd="1" destOrd="0" presId="urn:microsoft.com/office/officeart/2005/8/layout/gear1"/>
    <dgm:cxn modelId="{18D8E38C-6D54-43D0-A9F7-290E9523DCAD}" srcId="{9139844A-7E83-4CE2-84B9-00DEE9488865}" destId="{6295B21D-F00E-4C87-9A02-BB4E16FAE2B3}" srcOrd="0" destOrd="0" parTransId="{F8E45DC5-9A3B-4BC6-AC1C-1E7D38C184C1}" sibTransId="{D849AB8C-2F24-45C1-B767-2F2074E0494C}"/>
    <dgm:cxn modelId="{839C6D21-2785-4F93-AD5C-8DF8FA35F9B7}" type="presOf" srcId="{E326CADF-6173-483E-A032-4174BABE7F02}" destId="{0E51E55E-2BBD-40AA-B7C1-13C94A342488}" srcOrd="0" destOrd="0" presId="urn:microsoft.com/office/officeart/2005/8/layout/gear1"/>
    <dgm:cxn modelId="{89651B53-FE55-46B7-A044-B9E5FA2C4B3E}" type="presOf" srcId="{9139844A-7E83-4CE2-84B9-00DEE9488865}" destId="{0EE86084-2280-42FA-96E8-DB20670E6363}" srcOrd="0" destOrd="0" presId="urn:microsoft.com/office/officeart/2005/8/layout/gear1"/>
    <dgm:cxn modelId="{6CF069EA-A6FC-46F4-9706-6AB4A61D49AF}" srcId="{9139844A-7E83-4CE2-84B9-00DEE9488865}" destId="{8A299016-3F4C-443B-B5D3-F1AED1EFC047}" srcOrd="1" destOrd="0" parTransId="{8E3AAC85-1377-426E-8818-3809D0746C3A}" sibTransId="{E326CADF-6173-483E-A032-4174BABE7F02}"/>
    <dgm:cxn modelId="{148DAEA7-A8BD-485A-B0EF-BD9E56B1DE52}" type="presOf" srcId="{6295B21D-F00E-4C87-9A02-BB4E16FAE2B3}" destId="{0C08A47C-CC7F-40BB-BA1B-6280A9C78264}" srcOrd="0" destOrd="0" presId="urn:microsoft.com/office/officeart/2005/8/layout/gear1"/>
    <dgm:cxn modelId="{98421204-0AA9-4FCC-A834-968204D50EF3}" type="presOf" srcId="{6295B21D-F00E-4C87-9A02-BB4E16FAE2B3}" destId="{37F65B43-C8F5-4B5E-8CA6-F25ADAB21B13}" srcOrd="1" destOrd="0" presId="urn:microsoft.com/office/officeart/2005/8/layout/gear1"/>
    <dgm:cxn modelId="{319C218B-C86F-46D1-AA5F-F27C765313CF}" type="presOf" srcId="{8A299016-3F4C-443B-B5D3-F1AED1EFC047}" destId="{A9FE140A-F9BC-4700-9E9E-C9852956B743}" srcOrd="0" destOrd="0" presId="urn:microsoft.com/office/officeart/2005/8/layout/gear1"/>
    <dgm:cxn modelId="{D05D1956-3EB9-4893-9B08-890C0DD6D2A1}" type="presParOf" srcId="{0EE86084-2280-42FA-96E8-DB20670E6363}" destId="{0C08A47C-CC7F-40BB-BA1B-6280A9C78264}" srcOrd="0" destOrd="0" presId="urn:microsoft.com/office/officeart/2005/8/layout/gear1"/>
    <dgm:cxn modelId="{7CB50515-32B7-4A80-A341-F75E2F2C825A}" type="presParOf" srcId="{0EE86084-2280-42FA-96E8-DB20670E6363}" destId="{37F65B43-C8F5-4B5E-8CA6-F25ADAB21B13}" srcOrd="1" destOrd="0" presId="urn:microsoft.com/office/officeart/2005/8/layout/gear1"/>
    <dgm:cxn modelId="{51569C51-C2A3-43CE-9769-9D2B210ADF9B}" type="presParOf" srcId="{0EE86084-2280-42FA-96E8-DB20670E6363}" destId="{F2B519D0-405B-4DA8-ADEB-F2BB8AC15D4A}" srcOrd="2" destOrd="0" presId="urn:microsoft.com/office/officeart/2005/8/layout/gear1"/>
    <dgm:cxn modelId="{99BA952D-0429-49D7-A9AC-B6CD8A6B463F}" type="presParOf" srcId="{0EE86084-2280-42FA-96E8-DB20670E6363}" destId="{A9FE140A-F9BC-4700-9E9E-C9852956B743}" srcOrd="3" destOrd="0" presId="urn:microsoft.com/office/officeart/2005/8/layout/gear1"/>
    <dgm:cxn modelId="{C13FAA51-C6DC-4B0E-8802-26023AB3CE9A}" type="presParOf" srcId="{0EE86084-2280-42FA-96E8-DB20670E6363}" destId="{74C81BE8-E014-4969-BD6C-7730E59C1FAC}" srcOrd="4" destOrd="0" presId="urn:microsoft.com/office/officeart/2005/8/layout/gear1"/>
    <dgm:cxn modelId="{F368E8DE-A06B-40EC-8FAD-01A971FFE483}" type="presParOf" srcId="{0EE86084-2280-42FA-96E8-DB20670E6363}" destId="{EB0E1121-5DA3-4D6A-A55C-D9FB8416BD56}" srcOrd="5" destOrd="0" presId="urn:microsoft.com/office/officeart/2005/8/layout/gear1"/>
    <dgm:cxn modelId="{121EC531-EC09-47C6-A6B8-4DD47A8D9A9C}" type="presParOf" srcId="{0EE86084-2280-42FA-96E8-DB20670E6363}" destId="{F6FEFF37-7F43-4FA7-BA6B-9075B032CF0F}" srcOrd="6" destOrd="0" presId="urn:microsoft.com/office/officeart/2005/8/layout/gear1"/>
    <dgm:cxn modelId="{A723D56E-7BC2-4A1C-95CE-DD6AEA10732D}" type="presParOf" srcId="{0EE86084-2280-42FA-96E8-DB20670E6363}" destId="{0E51E55E-2BBD-40AA-B7C1-13C94A342488}" srcOrd="7" destOrd="0" presId="urn:microsoft.com/office/officeart/2005/8/layout/gear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2317C7-DEFD-40C5-843E-7808157D2D49}" type="doc">
      <dgm:prSet loTypeId="urn:microsoft.com/office/officeart/2005/8/layout/arrow2" loCatId="process" qsTypeId="urn:microsoft.com/office/officeart/2005/8/quickstyle/simple1" qsCatId="simple" csTypeId="urn:microsoft.com/office/officeart/2005/8/colors/colorful1" csCatId="colorful" phldr="1"/>
      <dgm:spPr/>
    </dgm:pt>
    <dgm:pt modelId="{76B897E1-BA87-45CA-BC0B-4622B2DC1E0E}">
      <dgm:prSet phldrT="[Text]" custT="1"/>
      <dgm:spPr/>
      <dgm:t>
        <a:bodyPr/>
        <a:lstStyle/>
        <a:p>
          <a:r>
            <a:rPr lang="en-US" sz="1600" b="1" dirty="0" smtClean="0"/>
            <a:t>Idea Initiated and Methodology Chosen</a:t>
          </a:r>
          <a:endParaRPr lang="en-US" sz="1600" b="1" dirty="0"/>
        </a:p>
      </dgm:t>
    </dgm:pt>
    <dgm:pt modelId="{63AAF4F3-16E4-4D48-B018-3C7B13B84625}" type="parTrans" cxnId="{9CF0DFC1-2C5A-4B4A-8251-769250C26CC6}">
      <dgm:prSet/>
      <dgm:spPr/>
      <dgm:t>
        <a:bodyPr/>
        <a:lstStyle/>
        <a:p>
          <a:endParaRPr lang="en-US"/>
        </a:p>
      </dgm:t>
    </dgm:pt>
    <dgm:pt modelId="{472B75BE-4A7A-45CD-AF47-C59CCE04D738}" type="sibTrans" cxnId="{9CF0DFC1-2C5A-4B4A-8251-769250C26CC6}">
      <dgm:prSet/>
      <dgm:spPr/>
      <dgm:t>
        <a:bodyPr/>
        <a:lstStyle/>
        <a:p>
          <a:endParaRPr lang="en-US"/>
        </a:p>
      </dgm:t>
    </dgm:pt>
    <dgm:pt modelId="{6D3FD937-FB4E-4A0F-A22A-BD4557FA0F6A}">
      <dgm:prSet phldrT="[Text]"/>
      <dgm:spPr/>
      <dgm:t>
        <a:bodyPr/>
        <a:lstStyle/>
        <a:p>
          <a:r>
            <a:rPr lang="en-US" b="1" dirty="0" smtClean="0"/>
            <a:t>Data Scrapping and </a:t>
          </a:r>
        </a:p>
        <a:p>
          <a:r>
            <a:rPr lang="en-US" b="1" dirty="0" smtClean="0"/>
            <a:t>Data Cleaning</a:t>
          </a:r>
          <a:endParaRPr lang="en-US" b="1" dirty="0"/>
        </a:p>
      </dgm:t>
    </dgm:pt>
    <dgm:pt modelId="{880BC780-6A21-4327-846F-560945578D86}" type="parTrans" cxnId="{F06EB3C3-BB77-44F9-94D7-C4AEF8A9D7C0}">
      <dgm:prSet/>
      <dgm:spPr/>
      <dgm:t>
        <a:bodyPr/>
        <a:lstStyle/>
        <a:p>
          <a:endParaRPr lang="en-US"/>
        </a:p>
      </dgm:t>
    </dgm:pt>
    <dgm:pt modelId="{2BC16F7F-0FB7-4179-B902-B2480E0CF515}" type="sibTrans" cxnId="{F06EB3C3-BB77-44F9-94D7-C4AEF8A9D7C0}">
      <dgm:prSet/>
      <dgm:spPr/>
      <dgm:t>
        <a:bodyPr/>
        <a:lstStyle/>
        <a:p>
          <a:endParaRPr lang="en-US"/>
        </a:p>
      </dgm:t>
    </dgm:pt>
    <dgm:pt modelId="{698BEAE4-8A56-4B8A-AC1F-1B1414A66B65}">
      <dgm:prSet phldrT="[Text]"/>
      <dgm:spPr/>
      <dgm:t>
        <a:bodyPr/>
        <a:lstStyle/>
        <a:p>
          <a:r>
            <a:rPr lang="en-US" b="1" dirty="0" smtClean="0"/>
            <a:t>Dummy User Interface will be created to take in User Input</a:t>
          </a:r>
          <a:endParaRPr lang="en-US" b="1" dirty="0"/>
        </a:p>
      </dgm:t>
    </dgm:pt>
    <dgm:pt modelId="{BAA0A0C8-AE39-4A72-AC76-6FBEE36FB571}" type="parTrans" cxnId="{521E8428-AB80-498A-A0E9-F687FCA921E6}">
      <dgm:prSet/>
      <dgm:spPr/>
      <dgm:t>
        <a:bodyPr/>
        <a:lstStyle/>
        <a:p>
          <a:endParaRPr lang="en-US"/>
        </a:p>
      </dgm:t>
    </dgm:pt>
    <dgm:pt modelId="{B269089B-B8AF-427D-9A87-A96D4AB1F950}" type="sibTrans" cxnId="{521E8428-AB80-498A-A0E9-F687FCA921E6}">
      <dgm:prSet/>
      <dgm:spPr/>
      <dgm:t>
        <a:bodyPr/>
        <a:lstStyle/>
        <a:p>
          <a:endParaRPr lang="en-US"/>
        </a:p>
      </dgm:t>
    </dgm:pt>
    <dgm:pt modelId="{C753F390-C0B2-44A4-9A3D-7150AB089C1D}">
      <dgm:prSet phldrT="[Text]"/>
      <dgm:spPr/>
      <dgm:t>
        <a:bodyPr/>
        <a:lstStyle/>
        <a:p>
          <a:r>
            <a:rPr lang="en-US" b="1" dirty="0" smtClean="0"/>
            <a:t>Algorithms will be applied to tune our system according to user requirements</a:t>
          </a:r>
          <a:endParaRPr lang="en-US" b="1" dirty="0"/>
        </a:p>
      </dgm:t>
    </dgm:pt>
    <dgm:pt modelId="{DA4EEED9-C346-495B-AC44-2E04EDCA26F8}" type="parTrans" cxnId="{0A3B80C4-C477-448A-ACBB-B3A28787D0D5}">
      <dgm:prSet/>
      <dgm:spPr/>
      <dgm:t>
        <a:bodyPr/>
        <a:lstStyle/>
        <a:p>
          <a:endParaRPr lang="en-US"/>
        </a:p>
      </dgm:t>
    </dgm:pt>
    <dgm:pt modelId="{94FB2B23-679E-4DDE-8AE0-42391B9153B5}" type="sibTrans" cxnId="{0A3B80C4-C477-448A-ACBB-B3A28787D0D5}">
      <dgm:prSet/>
      <dgm:spPr/>
      <dgm:t>
        <a:bodyPr/>
        <a:lstStyle/>
        <a:p>
          <a:endParaRPr lang="en-US"/>
        </a:p>
      </dgm:t>
    </dgm:pt>
    <dgm:pt modelId="{B4666ACC-953E-4BC3-8E17-0AA307E0A4B0}">
      <dgm:prSet phldrT="[Text]"/>
      <dgm:spPr/>
      <dgm:t>
        <a:bodyPr/>
        <a:lstStyle/>
        <a:p>
          <a:r>
            <a:rPr lang="en-US" b="1" dirty="0" smtClean="0"/>
            <a:t>Visualizations will be created to help user in choosing </a:t>
          </a:r>
          <a:endParaRPr lang="en-US" b="1" dirty="0"/>
        </a:p>
      </dgm:t>
    </dgm:pt>
    <dgm:pt modelId="{189F82DC-E484-4A07-9FF8-730ADCC0D0B0}" type="parTrans" cxnId="{B40E1AE4-D566-4C6C-B6EE-55C289A38329}">
      <dgm:prSet/>
      <dgm:spPr/>
      <dgm:t>
        <a:bodyPr/>
        <a:lstStyle/>
        <a:p>
          <a:endParaRPr lang="en-US"/>
        </a:p>
      </dgm:t>
    </dgm:pt>
    <dgm:pt modelId="{027FC44D-9D79-40BF-9AC9-1F158B322417}" type="sibTrans" cxnId="{B40E1AE4-D566-4C6C-B6EE-55C289A38329}">
      <dgm:prSet/>
      <dgm:spPr/>
      <dgm:t>
        <a:bodyPr/>
        <a:lstStyle/>
        <a:p>
          <a:endParaRPr lang="en-US"/>
        </a:p>
      </dgm:t>
    </dgm:pt>
    <dgm:pt modelId="{6D4D4EDE-E28E-45A4-A7E0-1A1F2D92B11C}">
      <dgm:prSet phldrT="[Text]"/>
      <dgm:spPr/>
      <dgm:t>
        <a:bodyPr/>
        <a:lstStyle/>
        <a:p>
          <a:endParaRPr lang="en-US"/>
        </a:p>
      </dgm:t>
    </dgm:pt>
    <dgm:pt modelId="{E60F45B5-9460-4FBD-85B3-AA9AF65CEF30}" type="parTrans" cxnId="{2C780139-BF5A-4B6D-B6B0-4AB67EDE32C4}">
      <dgm:prSet/>
      <dgm:spPr/>
      <dgm:t>
        <a:bodyPr/>
        <a:lstStyle/>
        <a:p>
          <a:endParaRPr lang="en-US"/>
        </a:p>
      </dgm:t>
    </dgm:pt>
    <dgm:pt modelId="{8E2CDF12-08E8-49FE-8D2C-2CD50BB6A81C}" type="sibTrans" cxnId="{2C780139-BF5A-4B6D-B6B0-4AB67EDE32C4}">
      <dgm:prSet/>
      <dgm:spPr/>
      <dgm:t>
        <a:bodyPr/>
        <a:lstStyle/>
        <a:p>
          <a:endParaRPr lang="en-US"/>
        </a:p>
      </dgm:t>
    </dgm:pt>
    <dgm:pt modelId="{5EF273F4-F7A6-4D6C-A209-B9B108C86253}" type="pres">
      <dgm:prSet presAssocID="{7D2317C7-DEFD-40C5-843E-7808157D2D49}" presName="arrowDiagram" presStyleCnt="0">
        <dgm:presLayoutVars>
          <dgm:chMax val="5"/>
          <dgm:dir/>
          <dgm:resizeHandles val="exact"/>
        </dgm:presLayoutVars>
      </dgm:prSet>
      <dgm:spPr/>
    </dgm:pt>
    <dgm:pt modelId="{9FB5A49F-6A5C-4ADB-8403-5CE502AD5EE6}" type="pres">
      <dgm:prSet presAssocID="{7D2317C7-DEFD-40C5-843E-7808157D2D49}" presName="arrow" presStyleLbl="bgShp" presStyleIdx="0" presStyleCnt="1" custLinFactNeighborY="174"/>
      <dgm:spPr/>
    </dgm:pt>
    <dgm:pt modelId="{BB7047A7-FB4B-4D96-801A-B6F36D83AFD9}" type="pres">
      <dgm:prSet presAssocID="{7D2317C7-DEFD-40C5-843E-7808157D2D49}" presName="arrowDiagram5" presStyleCnt="0"/>
      <dgm:spPr/>
    </dgm:pt>
    <dgm:pt modelId="{3111A2C2-D149-4847-A8A5-21E9D2E41AED}" type="pres">
      <dgm:prSet presAssocID="{76B897E1-BA87-45CA-BC0B-4622B2DC1E0E}" presName="bullet5a" presStyleLbl="node1" presStyleIdx="0" presStyleCnt="5"/>
      <dgm:spPr/>
    </dgm:pt>
    <dgm:pt modelId="{F0AA3328-5320-4344-8395-E33DA2CEE093}" type="pres">
      <dgm:prSet presAssocID="{76B897E1-BA87-45CA-BC0B-4622B2DC1E0E}" presName="textBox5a" presStyleLbl="revTx" presStyleIdx="0" presStyleCnt="5" custScaleX="130439" custScaleY="72269" custLinFactNeighborY="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72362-F2DD-4D6F-957C-C5B671E35F0F}" type="pres">
      <dgm:prSet presAssocID="{6D3FD937-FB4E-4A0F-A22A-BD4557FA0F6A}" presName="bullet5b" presStyleLbl="node1" presStyleIdx="1" presStyleCnt="5"/>
      <dgm:spPr/>
    </dgm:pt>
    <dgm:pt modelId="{FE7EB9E3-6E61-4622-8F2F-730B7BA60DC1}" type="pres">
      <dgm:prSet presAssocID="{6D3FD937-FB4E-4A0F-A22A-BD4557FA0F6A}" presName="textBox5b" presStyleLbl="revTx" presStyleIdx="1" presStyleCnt="5" custScaleX="93461" custScaleY="89340" custLinFactNeighborX="11286" custLinFactNeighborY="-51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A17A71-8CDF-43EC-AE80-908AEC1DF365}" type="pres">
      <dgm:prSet presAssocID="{698BEAE4-8A56-4B8A-AC1F-1B1414A66B65}" presName="bullet5c" presStyleLbl="node1" presStyleIdx="2" presStyleCnt="5"/>
      <dgm:spPr/>
    </dgm:pt>
    <dgm:pt modelId="{5068FBED-16E8-47CF-8636-78CE1D2A6D29}" type="pres">
      <dgm:prSet presAssocID="{698BEAE4-8A56-4B8A-AC1F-1B1414A66B65}" presName="textBox5c" presStyleLbl="revTx" presStyleIdx="2" presStyleCnt="5" custScaleY="909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2625E-9F60-4E69-8E42-30457CF5219E}" type="pres">
      <dgm:prSet presAssocID="{C753F390-C0B2-44A4-9A3D-7150AB089C1D}" presName="bullet5d" presStyleLbl="node1" presStyleIdx="3" presStyleCnt="5"/>
      <dgm:spPr/>
    </dgm:pt>
    <dgm:pt modelId="{8E35C9E9-0368-4866-AFE2-F69E3ED87852}" type="pres">
      <dgm:prSet presAssocID="{C753F390-C0B2-44A4-9A3D-7150AB089C1D}" presName="textBox5d" presStyleLbl="revTx" presStyleIdx="3" presStyleCnt="5" custScaleY="900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C532E-E750-4633-81BC-5B47A2AC5773}" type="pres">
      <dgm:prSet presAssocID="{B4666ACC-953E-4BC3-8E17-0AA307E0A4B0}" presName="bullet5e" presStyleLbl="node1" presStyleIdx="4" presStyleCnt="5"/>
      <dgm:spPr/>
    </dgm:pt>
    <dgm:pt modelId="{D6215A2D-B368-49BD-AC00-C659E33328E5}" type="pres">
      <dgm:prSet presAssocID="{B4666ACC-953E-4BC3-8E17-0AA307E0A4B0}" presName="textBox5e" presStyleLbl="revTx" presStyleIdx="4" presStyleCnt="5" custScaleY="924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3B80C4-C477-448A-ACBB-B3A28787D0D5}" srcId="{7D2317C7-DEFD-40C5-843E-7808157D2D49}" destId="{C753F390-C0B2-44A4-9A3D-7150AB089C1D}" srcOrd="3" destOrd="0" parTransId="{DA4EEED9-C346-495B-AC44-2E04EDCA26F8}" sibTransId="{94FB2B23-679E-4DDE-8AE0-42391B9153B5}"/>
    <dgm:cxn modelId="{4B8BEA19-250C-4222-89CC-47BF9BDDB622}" type="presOf" srcId="{76B897E1-BA87-45CA-BC0B-4622B2DC1E0E}" destId="{F0AA3328-5320-4344-8395-E33DA2CEE093}" srcOrd="0" destOrd="0" presId="urn:microsoft.com/office/officeart/2005/8/layout/arrow2"/>
    <dgm:cxn modelId="{B40E1AE4-D566-4C6C-B6EE-55C289A38329}" srcId="{7D2317C7-DEFD-40C5-843E-7808157D2D49}" destId="{B4666ACC-953E-4BC3-8E17-0AA307E0A4B0}" srcOrd="4" destOrd="0" parTransId="{189F82DC-E484-4A07-9FF8-730ADCC0D0B0}" sibTransId="{027FC44D-9D79-40BF-9AC9-1F158B322417}"/>
    <dgm:cxn modelId="{E7A3648C-FDE8-43A6-BE6B-04DDB39FA00D}" type="presOf" srcId="{7D2317C7-DEFD-40C5-843E-7808157D2D49}" destId="{5EF273F4-F7A6-4D6C-A209-B9B108C86253}" srcOrd="0" destOrd="0" presId="urn:microsoft.com/office/officeart/2005/8/layout/arrow2"/>
    <dgm:cxn modelId="{2C780139-BF5A-4B6D-B6B0-4AB67EDE32C4}" srcId="{7D2317C7-DEFD-40C5-843E-7808157D2D49}" destId="{6D4D4EDE-E28E-45A4-A7E0-1A1F2D92B11C}" srcOrd="5" destOrd="0" parTransId="{E60F45B5-9460-4FBD-85B3-AA9AF65CEF30}" sibTransId="{8E2CDF12-08E8-49FE-8D2C-2CD50BB6A81C}"/>
    <dgm:cxn modelId="{8D65800C-5D6F-4976-A7A3-1FF768B2D755}" type="presOf" srcId="{698BEAE4-8A56-4B8A-AC1F-1B1414A66B65}" destId="{5068FBED-16E8-47CF-8636-78CE1D2A6D29}" srcOrd="0" destOrd="0" presId="urn:microsoft.com/office/officeart/2005/8/layout/arrow2"/>
    <dgm:cxn modelId="{8B3C60BE-779B-4283-A4DB-E361BF1F2BC3}" type="presOf" srcId="{6D3FD937-FB4E-4A0F-A22A-BD4557FA0F6A}" destId="{FE7EB9E3-6E61-4622-8F2F-730B7BA60DC1}" srcOrd="0" destOrd="0" presId="urn:microsoft.com/office/officeart/2005/8/layout/arrow2"/>
    <dgm:cxn modelId="{9CF0DFC1-2C5A-4B4A-8251-769250C26CC6}" srcId="{7D2317C7-DEFD-40C5-843E-7808157D2D49}" destId="{76B897E1-BA87-45CA-BC0B-4622B2DC1E0E}" srcOrd="0" destOrd="0" parTransId="{63AAF4F3-16E4-4D48-B018-3C7B13B84625}" sibTransId="{472B75BE-4A7A-45CD-AF47-C59CCE04D738}"/>
    <dgm:cxn modelId="{F06EB3C3-BB77-44F9-94D7-C4AEF8A9D7C0}" srcId="{7D2317C7-DEFD-40C5-843E-7808157D2D49}" destId="{6D3FD937-FB4E-4A0F-A22A-BD4557FA0F6A}" srcOrd="1" destOrd="0" parTransId="{880BC780-6A21-4327-846F-560945578D86}" sibTransId="{2BC16F7F-0FB7-4179-B902-B2480E0CF515}"/>
    <dgm:cxn modelId="{020DD54F-1F00-4320-8AB7-C59454AC34E0}" type="presOf" srcId="{C753F390-C0B2-44A4-9A3D-7150AB089C1D}" destId="{8E35C9E9-0368-4866-AFE2-F69E3ED87852}" srcOrd="0" destOrd="0" presId="urn:microsoft.com/office/officeart/2005/8/layout/arrow2"/>
    <dgm:cxn modelId="{EA12E771-4CF0-445F-82D6-86BCC4BA54EB}" type="presOf" srcId="{B4666ACC-953E-4BC3-8E17-0AA307E0A4B0}" destId="{D6215A2D-B368-49BD-AC00-C659E33328E5}" srcOrd="0" destOrd="0" presId="urn:microsoft.com/office/officeart/2005/8/layout/arrow2"/>
    <dgm:cxn modelId="{521E8428-AB80-498A-A0E9-F687FCA921E6}" srcId="{7D2317C7-DEFD-40C5-843E-7808157D2D49}" destId="{698BEAE4-8A56-4B8A-AC1F-1B1414A66B65}" srcOrd="2" destOrd="0" parTransId="{BAA0A0C8-AE39-4A72-AC76-6FBEE36FB571}" sibTransId="{B269089B-B8AF-427D-9A87-A96D4AB1F950}"/>
    <dgm:cxn modelId="{83020C6A-6BC9-4462-ADA1-63C5E5B81ACC}" type="presParOf" srcId="{5EF273F4-F7A6-4D6C-A209-B9B108C86253}" destId="{9FB5A49F-6A5C-4ADB-8403-5CE502AD5EE6}" srcOrd="0" destOrd="0" presId="urn:microsoft.com/office/officeart/2005/8/layout/arrow2"/>
    <dgm:cxn modelId="{95406752-1F8A-4D33-902C-CCD08693CEA3}" type="presParOf" srcId="{5EF273F4-F7A6-4D6C-A209-B9B108C86253}" destId="{BB7047A7-FB4B-4D96-801A-B6F36D83AFD9}" srcOrd="1" destOrd="0" presId="urn:microsoft.com/office/officeart/2005/8/layout/arrow2"/>
    <dgm:cxn modelId="{9391D00F-A60F-41C0-BA75-C83FD6A94DBE}" type="presParOf" srcId="{BB7047A7-FB4B-4D96-801A-B6F36D83AFD9}" destId="{3111A2C2-D149-4847-A8A5-21E9D2E41AED}" srcOrd="0" destOrd="0" presId="urn:microsoft.com/office/officeart/2005/8/layout/arrow2"/>
    <dgm:cxn modelId="{A13C9FAF-4FA7-4CD4-89CE-27656D923C7B}" type="presParOf" srcId="{BB7047A7-FB4B-4D96-801A-B6F36D83AFD9}" destId="{F0AA3328-5320-4344-8395-E33DA2CEE093}" srcOrd="1" destOrd="0" presId="urn:microsoft.com/office/officeart/2005/8/layout/arrow2"/>
    <dgm:cxn modelId="{BD836D0D-4B78-4102-A13D-C188AB4CF0EA}" type="presParOf" srcId="{BB7047A7-FB4B-4D96-801A-B6F36D83AFD9}" destId="{3A072362-F2DD-4D6F-957C-C5B671E35F0F}" srcOrd="2" destOrd="0" presId="urn:microsoft.com/office/officeart/2005/8/layout/arrow2"/>
    <dgm:cxn modelId="{88792912-3FF8-4FCF-BE49-321FCB4E1924}" type="presParOf" srcId="{BB7047A7-FB4B-4D96-801A-B6F36D83AFD9}" destId="{FE7EB9E3-6E61-4622-8F2F-730B7BA60DC1}" srcOrd="3" destOrd="0" presId="urn:microsoft.com/office/officeart/2005/8/layout/arrow2"/>
    <dgm:cxn modelId="{55B50D18-FAB2-42B6-AB00-5D9AD08EE706}" type="presParOf" srcId="{BB7047A7-FB4B-4D96-801A-B6F36D83AFD9}" destId="{E1A17A71-8CDF-43EC-AE80-908AEC1DF365}" srcOrd="4" destOrd="0" presId="urn:microsoft.com/office/officeart/2005/8/layout/arrow2"/>
    <dgm:cxn modelId="{EDC5D049-A6D5-4A3C-9A29-136D0E2CDE2A}" type="presParOf" srcId="{BB7047A7-FB4B-4D96-801A-B6F36D83AFD9}" destId="{5068FBED-16E8-47CF-8636-78CE1D2A6D29}" srcOrd="5" destOrd="0" presId="urn:microsoft.com/office/officeart/2005/8/layout/arrow2"/>
    <dgm:cxn modelId="{BC560661-47CA-4AF4-8761-7DBDCA19C2FB}" type="presParOf" srcId="{BB7047A7-FB4B-4D96-801A-B6F36D83AFD9}" destId="{A552625E-9F60-4E69-8E42-30457CF5219E}" srcOrd="6" destOrd="0" presId="urn:microsoft.com/office/officeart/2005/8/layout/arrow2"/>
    <dgm:cxn modelId="{FDF038E4-5152-4C8B-B3B0-005C3B4BFDEC}" type="presParOf" srcId="{BB7047A7-FB4B-4D96-801A-B6F36D83AFD9}" destId="{8E35C9E9-0368-4866-AFE2-F69E3ED87852}" srcOrd="7" destOrd="0" presId="urn:microsoft.com/office/officeart/2005/8/layout/arrow2"/>
    <dgm:cxn modelId="{612B7530-66AA-42D1-A73A-606E30AC1DB4}" type="presParOf" srcId="{BB7047A7-FB4B-4D96-801A-B6F36D83AFD9}" destId="{398C532E-E750-4633-81BC-5B47A2AC5773}" srcOrd="8" destOrd="0" presId="urn:microsoft.com/office/officeart/2005/8/layout/arrow2"/>
    <dgm:cxn modelId="{3955A96A-7DD4-455C-8FC7-3B2DE4685B98}" type="presParOf" srcId="{BB7047A7-FB4B-4D96-801A-B6F36D83AFD9}" destId="{D6215A2D-B368-49BD-AC00-C659E33328E5}" srcOrd="9" destOrd="0" presId="urn:microsoft.com/office/officeart/2005/8/layout/arrow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39EB-B4EA-434F-9E71-4421A4F88A88}" type="datetimeFigureOut">
              <a:rPr lang="en-US" smtClean="0"/>
              <a:pPr/>
              <a:t>11-Jul-17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F985B-B7E4-48EA-8A7B-A14A1E305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903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985B-B7E4-48EA-8A7B-A14A1E3051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428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AD0E-87C1-4C4E-9C78-AABD6BCFEBA1}" type="datetime1">
              <a:rPr lang="en-US" smtClean="0"/>
              <a:pPr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 Detection and Expression Recognition (ML)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0772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81B4-8CF7-4466-BAE9-42E6D7C07D57}" type="datetime1">
              <a:rPr lang="en-US" smtClean="0"/>
              <a:pPr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 Detection and Expression Recognition (ML)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50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6CCE-67D0-477E-8380-C7F2053A27B1}" type="datetime1">
              <a:rPr lang="en-US" smtClean="0"/>
              <a:pPr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 Detection and Expression Recognition (ML)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226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5EDE-FABE-4D8E-BAE0-7BB61D8D1042}" type="datetime1">
              <a:rPr lang="en-US" smtClean="0"/>
              <a:pPr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 Detection and Expression Recognition (ML)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342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1539-8530-407B-BC93-FE4BC9399667}" type="datetime1">
              <a:rPr lang="en-US" smtClean="0"/>
              <a:pPr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 Detection and Expression Recognition (ML)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901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AFA5-F0FD-44C4-8A0C-1F8778402926}" type="datetime1">
              <a:rPr lang="en-US" smtClean="0"/>
              <a:pPr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 Detection and Expression Recognition (ML)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96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6459-A9E0-402D-96F6-0977F9C5E9E6}" type="datetime1">
              <a:rPr lang="en-US" smtClean="0"/>
              <a:pPr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 Detection and Expression Recognition (ML)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206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E636-579A-40FD-8501-9365DD92A54A}" type="datetime1">
              <a:rPr lang="en-US" smtClean="0"/>
              <a:pPr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 Detection and Expression Recognition (ML)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138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4310-E713-463A-B3D4-7BA162A33DFD}" type="datetime1">
              <a:rPr lang="en-US" smtClean="0"/>
              <a:pPr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Face Detection and Expression Recognition (ML)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814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4BE851-829D-41C3-B8DC-AF66D0A35597}" type="datetime1">
              <a:rPr lang="en-US" smtClean="0"/>
              <a:pPr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Face Detection and Expression Recognition (ML)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629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7EFB-CA6D-431B-AFC9-B229D77E4202}" type="datetime1">
              <a:rPr lang="en-US" smtClean="0"/>
              <a:pPr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Face Detection and Expression Recognition (ML)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502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07A923-A990-4343-8487-D3081A227090}" type="datetime1">
              <a:rPr lang="en-US" smtClean="0"/>
              <a:pPr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Face Detection and Expression Recognition (ML)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041C51-D13F-45D0-8E5B-AF53842ED5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831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and\Desktop\Stevens\Stevens-Official-Red-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03139" y="459997"/>
            <a:ext cx="3057360" cy="121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575212"/>
            <a:ext cx="10058400" cy="757664"/>
          </a:xfrm>
          <a:noFill/>
          <a:effectLst>
            <a:outerShdw blurRad="50800" dist="50800" dir="5400000" sx="1000" sy="1000" algn="ctr" rotWithShape="0">
              <a:srgbClr val="000000">
                <a:alpha val="91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sz="4000" b="1" dirty="0" smtClean="0">
                <a:cs typeface="Times New Roman" panose="02020603050405020304" pitchFamily="18" charset="0"/>
              </a:rPr>
              <a:t>VISUALIZING  INTERDISCPLINARY  RESEARCH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384" y="4610164"/>
            <a:ext cx="5314461" cy="114300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Under the guidance of</a:t>
            </a:r>
          </a:p>
          <a:p>
            <a:r>
              <a:rPr lang="en-US" b="1" dirty="0" smtClean="0"/>
              <a:t>Dr. Jose Emmanuel Ramirez-Marquez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z="2000" smtClean="0"/>
              <a:pPr/>
              <a:t>1</a:t>
            </a:fld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615" y="444364"/>
            <a:ext cx="2078782" cy="127015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915955" y="4582263"/>
            <a:ext cx="4752303" cy="168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Group </a:t>
            </a:r>
            <a:r>
              <a:rPr lang="en-US" sz="1600" dirty="0" err="1" smtClean="0"/>
              <a:t>memberS</a:t>
            </a:r>
            <a:endParaRPr lang="en-US" sz="1600" dirty="0" smtClean="0"/>
          </a:p>
          <a:p>
            <a:r>
              <a:rPr lang="en-US" sz="1900" b="1" dirty="0" smtClean="0"/>
              <a:t>- </a:t>
            </a:r>
            <a:r>
              <a:rPr lang="en-US" sz="1900" b="1" dirty="0" err="1" smtClean="0"/>
              <a:t>Vipluv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Mittal</a:t>
            </a:r>
            <a:endParaRPr lang="en-US" sz="1900" b="1" dirty="0"/>
          </a:p>
          <a:p>
            <a:r>
              <a:rPr lang="en-US" sz="1900" b="1" dirty="0" smtClean="0"/>
              <a:t>- </a:t>
            </a:r>
            <a:r>
              <a:rPr lang="en-US" sz="1900" b="1" dirty="0" err="1" smtClean="0"/>
              <a:t>Akshay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Dangare</a:t>
            </a:r>
            <a:endParaRPr lang="en-US" sz="1900" b="1" dirty="0"/>
          </a:p>
          <a:p>
            <a:r>
              <a:rPr lang="en-US" sz="1900" b="1" dirty="0" smtClean="0"/>
              <a:t>- </a:t>
            </a:r>
            <a:r>
              <a:rPr lang="en-US" sz="1900" b="1" dirty="0" err="1" smtClean="0"/>
              <a:t>Ankita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vijaykumar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kottur</a:t>
            </a:r>
            <a:endParaRPr lang="en-US" sz="1900" b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6825186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9446" y="1680308"/>
            <a:ext cx="10503877" cy="109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viplu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6032" y="1078523"/>
            <a:ext cx="7197968" cy="5205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2259"/>
          </a:xfrm>
        </p:spPr>
        <p:txBody>
          <a:bodyPr/>
          <a:lstStyle/>
          <a:p>
            <a:r>
              <a:rPr lang="en-US" b="1" dirty="0" smtClean="0"/>
              <a:t>2D OVERVIEW GRAPH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z="2000" smtClean="0"/>
              <a:pPr/>
              <a:t>10</a:t>
            </a:fld>
            <a:endParaRPr lang="en-US" sz="20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-382953" y="1352062"/>
          <a:ext cx="5564553" cy="4126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IPLUV\Desktop\USA\Akshay Slides\VisualizationBox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53663" y="1775929"/>
            <a:ext cx="9018952" cy="452327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3D  INTERACTIVE  GRAPH  USING  D3.JS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z="2000" smtClean="0"/>
              <a:pPr/>
              <a:t>11</a:t>
            </a:fld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2552" y="1578708"/>
            <a:ext cx="10238155" cy="257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42912"/>
            <a:ext cx="10058400" cy="76065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WORK  STATUS</a:t>
            </a:r>
            <a:endParaRPr 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z="2000" smtClean="0"/>
              <a:pPr/>
              <a:t>12</a:t>
            </a:fld>
            <a:endParaRPr lang="en-US" sz="20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67324" y="1414586"/>
          <a:ext cx="11527692" cy="46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1055077" y="1164486"/>
            <a:ext cx="10105292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Users\Anand\Desktop\Stevens\Stevens-Official-Red-R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34954" y="233357"/>
            <a:ext cx="1697478" cy="72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689976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6000" cap="none" spc="-50" dirty="0" smtClean="0">
                <a:solidFill>
                  <a:prstClr val="black"/>
                </a:solidFill>
                <a:ea typeface="+mj-ea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z="2000" smtClean="0"/>
              <a:pPr/>
              <a:t>13</a:t>
            </a:fld>
            <a:endParaRPr lang="en-US" sz="2000" dirty="0"/>
          </a:p>
        </p:txBody>
      </p:sp>
      <p:pic>
        <p:nvPicPr>
          <p:cNvPr id="5" name="Picture 2" descr="C:\Users\Anand\Desktop\Stevens\Stevens-Official-Red-R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76880" y="366212"/>
            <a:ext cx="1855552" cy="79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973303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YOUR QUERIES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z="2000" smtClean="0"/>
              <a:pPr/>
              <a:t>14</a:t>
            </a:fld>
            <a:endParaRPr lang="en-US" sz="2000" dirty="0"/>
          </a:p>
        </p:txBody>
      </p:sp>
      <p:pic>
        <p:nvPicPr>
          <p:cNvPr id="7" name="Picture 2" descr="C:\Users\Anand\Desktop\Stevens\Stevens-Official-Red-R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76880" y="366212"/>
            <a:ext cx="1855552" cy="79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7014" y="2259507"/>
            <a:ext cx="10613293" cy="322689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How  can  we simplify the  process to take a decision of moving in a new place ?</a:t>
            </a:r>
            <a:endParaRPr lang="en-US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z="2000" smtClean="0"/>
              <a:pPr/>
              <a:t>2</a:t>
            </a:fld>
            <a:endParaRPr lang="en-US" sz="2000" dirty="0"/>
          </a:p>
        </p:txBody>
      </p:sp>
      <p:pic>
        <p:nvPicPr>
          <p:cNvPr id="7" name="Picture 2" descr="C:\Users\Anand\Desktop\Stevens\Stevens-Official-Red-R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76880" y="366212"/>
            <a:ext cx="1855552" cy="79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78523" y="1609969"/>
            <a:ext cx="10136554" cy="226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69" y="1"/>
            <a:ext cx="10155311" cy="1258276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CONTENTS</a:t>
            </a:r>
            <a:endParaRPr lang="en-US" sz="6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z="2000" smtClean="0"/>
              <a:pPr/>
              <a:t>3</a:t>
            </a:fld>
            <a:endParaRPr lang="en-US" sz="2000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257908" y="351692"/>
          <a:ext cx="11754338" cy="6049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227015" y="1189112"/>
            <a:ext cx="9886462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C:\Users\Anand\Desktop\Stevens\Stevens-Official-Red-R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76880" y="241172"/>
            <a:ext cx="1855552" cy="79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930424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987" y="953473"/>
            <a:ext cx="10058400" cy="351692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INTRODUCTION</a:t>
            </a:r>
            <a:endParaRPr lang="en-US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128541" y="4454711"/>
            <a:ext cx="10058400" cy="122701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z="2000" smtClean="0"/>
              <a:pPr/>
              <a:t>4</a:t>
            </a:fld>
            <a:endParaRPr lang="en-US" sz="2000" dirty="0"/>
          </a:p>
        </p:txBody>
      </p:sp>
      <p:pic>
        <p:nvPicPr>
          <p:cNvPr id="8" name="Picture 2" descr="C:\Users\Anand\Desktop\Stevens\Stevens-Official-Red-R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76880" y="366212"/>
            <a:ext cx="1855552" cy="79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78517" y="4439138"/>
            <a:ext cx="10542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 Light" pitchFamily="34" charset="0"/>
                <a:cs typeface="Calibri Light" pitchFamily="34" charset="0"/>
              </a:rPr>
              <a:t>We are trying to provide users with home solutions so that user feel at home while still being away from home</a:t>
            </a:r>
            <a:endParaRPr lang="en-US" sz="28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08176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51988" y="4321911"/>
            <a:ext cx="10058400" cy="1227016"/>
          </a:xfrm>
        </p:spPr>
        <p:txBody>
          <a:bodyPr/>
          <a:lstStyle/>
          <a:p>
            <a:r>
              <a:rPr lang="en-US" dirty="0" smtClean="0">
                <a:latin typeface="Calibri Light" pitchFamily="34" charset="0"/>
                <a:cs typeface="Calibri Light" pitchFamily="34" charset="0"/>
              </a:rPr>
              <a:t>METHODOLOGY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z="2000" smtClean="0"/>
              <a:pPr/>
              <a:t>5</a:t>
            </a:fld>
            <a:endParaRPr lang="en-US" sz="2000" dirty="0"/>
          </a:p>
        </p:txBody>
      </p:sp>
      <p:pic>
        <p:nvPicPr>
          <p:cNvPr id="7" name="Picture 2" descr="C:\Users\Anand\Desktop\Stevens\Stevens-Official-Red-R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76880" y="366212"/>
            <a:ext cx="1855552" cy="79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z="2000" smtClean="0"/>
              <a:pPr/>
              <a:t>6</a:t>
            </a:fld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53" y="1311275"/>
            <a:ext cx="11742371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89354" y="4439138"/>
            <a:ext cx="1664677" cy="679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8174" y="4392246"/>
            <a:ext cx="1367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ell MT" pitchFamily="18" charset="0"/>
              </a:rPr>
              <a:t>Finally Moving In</a:t>
            </a:r>
            <a:endParaRPr lang="en-US" sz="2000" b="1" dirty="0"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9381" y="5705227"/>
            <a:ext cx="483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STEPS INVOLVED IN HOUSE SEARCHING PROCESS</a:t>
            </a:r>
            <a:endParaRPr lang="en-US" b="1" dirty="0"/>
          </a:p>
        </p:txBody>
      </p:sp>
      <p:pic>
        <p:nvPicPr>
          <p:cNvPr id="9" name="Picture 2" descr="C:\Users\Anand\Desktop\Stevens\Stevens-Official-Red-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76880" y="366212"/>
            <a:ext cx="1855552" cy="79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1939" y="6434445"/>
            <a:ext cx="564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Abdullah, </a:t>
            </a:r>
            <a:r>
              <a:rPr lang="en-US" sz="1000" dirty="0" err="1" smtClean="0">
                <a:solidFill>
                  <a:schemeClr val="bg1"/>
                </a:solidFill>
              </a:rPr>
              <a:t>Lizawati</a:t>
            </a:r>
            <a:r>
              <a:rPr lang="en-US" sz="1000" dirty="0" smtClean="0">
                <a:solidFill>
                  <a:schemeClr val="bg1"/>
                </a:solidFill>
              </a:rPr>
              <a:t>, et al. "First-time home buyers: Factors influencing decision making." </a:t>
            </a:r>
            <a:r>
              <a:rPr lang="en-US" sz="1000" i="1" dirty="0" smtClean="0">
                <a:solidFill>
                  <a:schemeClr val="bg1"/>
                </a:solidFill>
              </a:rPr>
              <a:t>International Conference on Innovation and Technology for Sustainable Built Environment</a:t>
            </a:r>
            <a:r>
              <a:rPr lang="en-US" sz="1000" dirty="0" smtClean="0">
                <a:solidFill>
                  <a:schemeClr val="bg1"/>
                </a:solidFill>
              </a:rPr>
              <a:t>. 2012.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z="2000" smtClean="0"/>
              <a:pPr/>
              <a:t>7</a:t>
            </a:fld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53" y="1311275"/>
            <a:ext cx="11742371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89354" y="4439138"/>
            <a:ext cx="1664677" cy="679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8174" y="4392246"/>
            <a:ext cx="1367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ell MT" pitchFamily="18" charset="0"/>
              </a:rPr>
              <a:t>Finally Moving In</a:t>
            </a:r>
            <a:endParaRPr lang="en-US" sz="2000" b="1" dirty="0">
              <a:latin typeface="Bell MT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067170" y="2137507"/>
            <a:ext cx="2243015" cy="1588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88677" y="3274646"/>
            <a:ext cx="3251200" cy="1588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298831" y="4392247"/>
            <a:ext cx="2266462" cy="3126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80862" y="1000369"/>
            <a:ext cx="8714153" cy="7816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9616831" y="3270739"/>
            <a:ext cx="4572000" cy="1562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00800" y="5564554"/>
            <a:ext cx="5502031" cy="1563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79632" y="351697"/>
            <a:ext cx="3290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WE WILL BE DOING</a:t>
            </a:r>
            <a:endParaRPr lang="en-US" sz="2000" b="1" dirty="0"/>
          </a:p>
        </p:txBody>
      </p:sp>
      <p:pic>
        <p:nvPicPr>
          <p:cNvPr id="27" name="Picture 2" descr="C:\Users\Anand\Desktop\Stevens\Stevens-Official-Red-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5969" y="202091"/>
            <a:ext cx="1478648" cy="62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z="2000" smtClean="0"/>
              <a:pPr/>
              <a:t>8</a:t>
            </a:fld>
            <a:endParaRPr lang="en-US" sz="2000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1500558" y="-101595"/>
          <a:ext cx="9339385" cy="5755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726" y="1884368"/>
            <a:ext cx="10058400" cy="356616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TECHNOLOGY  USED</a:t>
            </a:r>
            <a:endParaRPr lang="en-US" sz="6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C51-D13F-45D0-8E5B-AF53842ED5DF}" type="slidenum">
              <a:rPr lang="en-US" sz="2000" smtClean="0"/>
              <a:pPr/>
              <a:t>9</a:t>
            </a:fld>
            <a:endParaRPr lang="en-US" sz="2000" dirty="0"/>
          </a:p>
        </p:txBody>
      </p:sp>
      <p:pic>
        <p:nvPicPr>
          <p:cNvPr id="5" name="Picture 2" descr="C:\Users\Anand\Desktop\Stevens\Stevens-Official-Red-R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76880" y="366212"/>
            <a:ext cx="1855552" cy="79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7523214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201</Words>
  <Application>Microsoft Office PowerPoint</Application>
  <PresentationFormat>Custom</PresentationFormat>
  <Paragraphs>62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VISUALIZING  INTERDISCPLINARY  RESEARCH</vt:lpstr>
      <vt:lpstr>How  can  we simplify the  process to take a decision of moving in a new place ?</vt:lpstr>
      <vt:lpstr>  CONTENTS</vt:lpstr>
      <vt:lpstr>INTRODUCTION</vt:lpstr>
      <vt:lpstr>METHODOLOGY</vt:lpstr>
      <vt:lpstr>Slide 6</vt:lpstr>
      <vt:lpstr>Slide 7</vt:lpstr>
      <vt:lpstr>Slide 8</vt:lpstr>
      <vt:lpstr> TECHNOLOGY  USED</vt:lpstr>
      <vt:lpstr>2D OVERVIEW GRAPH</vt:lpstr>
      <vt:lpstr>3D  INTERACTIVE  GRAPH  USING  D3.JS</vt:lpstr>
      <vt:lpstr>WORK  STATUS</vt:lpstr>
      <vt:lpstr>Slide 13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Smart-Cart</dc:title>
  <dc:creator>Owner</dc:creator>
  <cp:lastModifiedBy>Mehul Mittal</cp:lastModifiedBy>
  <cp:revision>75</cp:revision>
  <dcterms:created xsi:type="dcterms:W3CDTF">2017-06-28T11:41:49Z</dcterms:created>
  <dcterms:modified xsi:type="dcterms:W3CDTF">2017-07-10T19:52:02Z</dcterms:modified>
</cp:coreProperties>
</file>