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9" r:id="rId3"/>
    <p:sldId id="260" r:id="rId4"/>
    <p:sldId id="262" r:id="rId5"/>
    <p:sldId id="266" r:id="rId6"/>
    <p:sldId id="267" r:id="rId7"/>
    <p:sldId id="257" r:id="rId8"/>
    <p:sldId id="268" r:id="rId9"/>
    <p:sldId id="270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0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030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374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9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313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7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5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0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67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3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43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2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3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95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3BC52-9322-4AEC-9761-778E46334951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4EAB13-F9A5-4B37-BD13-58FF49B00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2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800" dirty="0" smtClean="0">
                <a:solidFill>
                  <a:schemeClr val="accent1"/>
                </a:solidFill>
                <a:latin typeface="Lucida Fax" panose="02060602050505020204" pitchFamily="18" charset="0"/>
              </a:rPr>
              <a:t>Visualizing </a:t>
            </a:r>
            <a:br>
              <a:rPr lang="en-IN" sz="4800" dirty="0" smtClean="0">
                <a:solidFill>
                  <a:schemeClr val="accent1"/>
                </a:solidFill>
                <a:latin typeface="Lucida Fax" panose="02060602050505020204" pitchFamily="18" charset="0"/>
              </a:rPr>
            </a:br>
            <a:r>
              <a:rPr lang="en-IN" sz="4800" dirty="0" err="1" smtClean="0">
                <a:solidFill>
                  <a:schemeClr val="accent1"/>
                </a:solidFill>
                <a:latin typeface="Lucida Fax" panose="02060602050505020204" pitchFamily="18" charset="0"/>
              </a:rPr>
              <a:t>MultiDisciplinary</a:t>
            </a:r>
            <a:r>
              <a:rPr lang="en-IN" sz="4800" dirty="0" smtClean="0">
                <a:solidFill>
                  <a:schemeClr val="accent1"/>
                </a:solidFill>
                <a:latin typeface="Lucida Fax" panose="02060602050505020204" pitchFamily="18" charset="0"/>
              </a:rPr>
              <a:t/>
            </a:r>
            <a:br>
              <a:rPr lang="en-IN" sz="4800" dirty="0" smtClean="0">
                <a:solidFill>
                  <a:schemeClr val="accent1"/>
                </a:solidFill>
                <a:latin typeface="Lucida Fax" panose="02060602050505020204" pitchFamily="18" charset="0"/>
              </a:rPr>
            </a:br>
            <a:r>
              <a:rPr lang="en-IN" sz="4800" dirty="0" smtClean="0">
                <a:solidFill>
                  <a:schemeClr val="accent1"/>
                </a:solidFill>
                <a:latin typeface="Lucida Fax" panose="02060602050505020204" pitchFamily="18" charset="0"/>
              </a:rPr>
              <a:t>Research</a:t>
            </a:r>
            <a:endParaRPr lang="en-IN" sz="4800" dirty="0">
              <a:solidFill>
                <a:schemeClr val="accent1"/>
              </a:solidFill>
              <a:latin typeface="Lucida Fax" panose="02060602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14239"/>
          </a:xfrm>
        </p:spPr>
        <p:txBody>
          <a:bodyPr>
            <a:noAutofit/>
          </a:bodyPr>
          <a:lstStyle/>
          <a:p>
            <a:r>
              <a:rPr lang="en-IN" b="1" dirty="0" smtClean="0"/>
              <a:t>Members </a:t>
            </a:r>
            <a:r>
              <a:rPr lang="en-IN" dirty="0" smtClean="0"/>
              <a:t>:-</a:t>
            </a:r>
          </a:p>
          <a:p>
            <a:r>
              <a:rPr lang="en-IN" dirty="0" err="1" smtClean="0"/>
              <a:t>Akshay</a:t>
            </a:r>
            <a:r>
              <a:rPr lang="en-IN" dirty="0" smtClean="0"/>
              <a:t> </a:t>
            </a:r>
            <a:r>
              <a:rPr lang="en-IN" dirty="0" err="1" smtClean="0"/>
              <a:t>Dangare</a:t>
            </a:r>
            <a:endParaRPr lang="en-IN" dirty="0" smtClean="0"/>
          </a:p>
          <a:p>
            <a:r>
              <a:rPr lang="en-IN" dirty="0" err="1" smtClean="0"/>
              <a:t>A</a:t>
            </a:r>
            <a:r>
              <a:rPr lang="en-IN" dirty="0" err="1" smtClean="0"/>
              <a:t>nkita</a:t>
            </a:r>
            <a:r>
              <a:rPr lang="en-IN" dirty="0" smtClean="0"/>
              <a:t> VK</a:t>
            </a:r>
            <a:endParaRPr lang="en-IN" dirty="0" smtClean="0"/>
          </a:p>
          <a:p>
            <a:r>
              <a:rPr lang="en-IN" dirty="0" err="1" smtClean="0"/>
              <a:t>Vipluv</a:t>
            </a:r>
            <a:r>
              <a:rPr lang="en-IN" dirty="0" smtClean="0"/>
              <a:t> </a:t>
            </a:r>
            <a:r>
              <a:rPr lang="en-IN" dirty="0" smtClean="0"/>
              <a:t>Mittal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03" y="475141"/>
            <a:ext cx="4787463" cy="203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Pipeline.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 smtClean="0"/>
              <a:t>The user selects the list of topics/research domains/products.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Our tool finds the general theme.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Web crawler-</a:t>
            </a:r>
            <a:r>
              <a:rPr lang="en-IN" dirty="0"/>
              <a:t> </a:t>
            </a:r>
            <a:r>
              <a:rPr lang="en-IN" dirty="0" smtClean="0"/>
              <a:t>Scraps all the relevant data from the web.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Cleaning of data.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Based on the results generated by the web crawler, our tool decides the ideal and important parameters and features.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It plots an ideal reference frame which includes the ideal features.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Visualises the users topics/domains/products against the reference frame.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See the comparison and make a decision.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0590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6049"/>
          </a:xfrm>
        </p:spPr>
      </p:pic>
      <p:sp>
        <p:nvSpPr>
          <p:cNvPr id="10" name="TextBox 9"/>
          <p:cNvSpPr txBox="1"/>
          <p:nvPr/>
        </p:nvSpPr>
        <p:spPr>
          <a:xfrm>
            <a:off x="2163651" y="2938721"/>
            <a:ext cx="87576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“ Ask </a:t>
            </a:r>
            <a:r>
              <a:rPr lang="en-IN" sz="40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youself</a:t>
            </a:r>
            <a:r>
              <a:rPr lang="en-IN" sz="4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 - How Does what I see, come to be seen by me ? ”</a:t>
            </a:r>
          </a:p>
          <a:p>
            <a:pPr algn="ctr"/>
            <a:r>
              <a:rPr lang="en-IN" sz="4000" dirty="0" smtClean="0">
                <a:solidFill>
                  <a:schemeClr val="bg1"/>
                </a:solidFill>
                <a:latin typeface="Century" panose="02040604050505020304" pitchFamily="18" charset="0"/>
              </a:rPr>
              <a:t>- Edward </a:t>
            </a:r>
            <a:r>
              <a:rPr lang="en-IN" sz="4000" dirty="0" err="1" smtClean="0">
                <a:solidFill>
                  <a:schemeClr val="bg1"/>
                </a:solidFill>
                <a:latin typeface="Century" panose="02040604050505020304" pitchFamily="18" charset="0"/>
              </a:rPr>
              <a:t>Tufte</a:t>
            </a:r>
            <a:endParaRPr lang="en-IN" sz="40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6693" y="655792"/>
            <a:ext cx="5344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bg1"/>
                </a:solidFill>
                <a:latin typeface="Century" panose="02040604050505020304" pitchFamily="18" charset="0"/>
              </a:rPr>
              <a:t>Conclusion.</a:t>
            </a:r>
            <a:endParaRPr lang="en-IN" sz="4800" b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multidisciplinary research 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72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49"/>
            <a:ext cx="9053289" cy="2331779"/>
          </a:xfrm>
        </p:spPr>
        <p:txBody>
          <a:bodyPr>
            <a:normAutofit/>
          </a:bodyPr>
          <a:lstStyle/>
          <a:p>
            <a:r>
              <a:rPr lang="en-IN" dirty="0" smtClean="0"/>
              <a:t>Tools and Case studies used for Visualizing</a:t>
            </a:r>
            <a:r>
              <a:rPr lang="en-IN" dirty="0"/>
              <a:t> </a:t>
            </a:r>
            <a:r>
              <a:rPr lang="en-IN" dirty="0" smtClean="0"/>
              <a:t>Multidisciplinary </a:t>
            </a:r>
            <a:br>
              <a:rPr lang="en-IN" dirty="0" smtClean="0"/>
            </a:br>
            <a:r>
              <a:rPr lang="en-IN" dirty="0" smtClean="0"/>
              <a:t>Research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8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Nar-a-</a:t>
            </a:r>
            <a:r>
              <a:rPr lang="en-IN" dirty="0" err="1"/>
              <a:t>V</a:t>
            </a:r>
            <a:r>
              <a:rPr lang="en-IN" dirty="0" err="1" smtClean="0"/>
              <a:t>iz</a:t>
            </a:r>
            <a:r>
              <a:rPr lang="en-IN" dirty="0" smtClean="0"/>
              <a:t> Tool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Chronological Narrative Clustering</a:t>
            </a:r>
          </a:p>
          <a:p>
            <a:r>
              <a:rPr lang="en-IN" sz="2800" dirty="0" smtClean="0"/>
              <a:t>Semantic Narrative Clustering</a:t>
            </a:r>
          </a:p>
          <a:p>
            <a:r>
              <a:rPr lang="en-IN" sz="2800" dirty="0" smtClean="0"/>
              <a:t>Topic based Clustering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528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Publication Network Tool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06" y="1905000"/>
            <a:ext cx="5920199" cy="4953000"/>
          </a:xfrm>
        </p:spPr>
      </p:pic>
    </p:spTree>
    <p:extLst>
      <p:ext uri="{BB962C8B-B14F-4D97-AF65-F5344CB8AC3E}">
        <p14:creationId xmlns:p14="http://schemas.microsoft.com/office/powerpoint/2010/main" val="302465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if …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22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636" y="4964290"/>
            <a:ext cx="8911687" cy="1280890"/>
          </a:xfrm>
        </p:spPr>
        <p:txBody>
          <a:bodyPr>
            <a:normAutofit/>
          </a:bodyPr>
          <a:lstStyle/>
          <a:p>
            <a:r>
              <a:rPr lang="en-IN" sz="7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The IDEA.</a:t>
            </a:r>
            <a:endParaRPr lang="en-IN" sz="7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3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b="1" dirty="0" smtClean="0"/>
              <a:t>“ An idealistic approach”</a:t>
            </a:r>
            <a:r>
              <a:rPr lang="en-IN" dirty="0" smtClean="0"/>
              <a:t> </a:t>
            </a:r>
            <a:r>
              <a:rPr lang="en-IN" sz="4400" dirty="0" smtClean="0"/>
              <a:t>to Visualize  Multidisciplinary</a:t>
            </a:r>
            <a:br>
              <a:rPr lang="en-IN" sz="4400" dirty="0" smtClean="0"/>
            </a:br>
            <a:r>
              <a:rPr lang="en-IN" sz="4400" dirty="0" smtClean="0"/>
              <a:t>Research.</a:t>
            </a:r>
            <a:endParaRPr lang="en-IN" sz="4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7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“Creative tourism”: A case study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7" y="1541336"/>
            <a:ext cx="12037453" cy="5316664"/>
          </a:xfrm>
        </p:spPr>
      </p:pic>
    </p:spTree>
    <p:extLst>
      <p:ext uri="{BB962C8B-B14F-4D97-AF65-F5344CB8AC3E}">
        <p14:creationId xmlns:p14="http://schemas.microsoft.com/office/powerpoint/2010/main" val="108795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1092</TotalTime>
  <Words>164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Berlin Sans FB Demi</vt:lpstr>
      <vt:lpstr>Century</vt:lpstr>
      <vt:lpstr>Century Gothic</vt:lpstr>
      <vt:lpstr>Lucida Fax</vt:lpstr>
      <vt:lpstr>Wingdings 3</vt:lpstr>
      <vt:lpstr>Wisp</vt:lpstr>
      <vt:lpstr>Visualizing  MultiDisciplinary Research</vt:lpstr>
      <vt:lpstr>What is multidisciplinary research ?</vt:lpstr>
      <vt:lpstr>Tools and Case studies used for Visualizing Multidisciplinary  Research</vt:lpstr>
      <vt:lpstr>Nar-a-Viz Tool</vt:lpstr>
      <vt:lpstr>Publication Network Tool</vt:lpstr>
      <vt:lpstr>What if …</vt:lpstr>
      <vt:lpstr>The IDEA.</vt:lpstr>
      <vt:lpstr>“ An idealistic approach” to Visualize  Multidisciplinary Research.</vt:lpstr>
      <vt:lpstr>“Creative tourism”: A case study</vt:lpstr>
      <vt:lpstr>Project Pipeline.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MultiDisciplinary Research</dc:title>
  <dc:creator>AKSHAY DANGARE</dc:creator>
  <cp:lastModifiedBy>AKSHAY DANGARE</cp:lastModifiedBy>
  <cp:revision>20</cp:revision>
  <dcterms:created xsi:type="dcterms:W3CDTF">2017-07-04T02:39:40Z</dcterms:created>
  <dcterms:modified xsi:type="dcterms:W3CDTF">2017-07-05T23:20:55Z</dcterms:modified>
</cp:coreProperties>
</file>