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B0DA-301C-4C30-A91C-3FE7408834ED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9EA7-071C-4191-A5AF-8A4EA360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B0DA-301C-4C30-A91C-3FE7408834ED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9EA7-071C-4191-A5AF-8A4EA360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99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B0DA-301C-4C30-A91C-3FE7408834ED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9EA7-071C-4191-A5AF-8A4EA360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82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B0DA-301C-4C30-A91C-3FE7408834ED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9EA7-071C-4191-A5AF-8A4EA360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3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B0DA-301C-4C30-A91C-3FE7408834ED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9EA7-071C-4191-A5AF-8A4EA360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52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B0DA-301C-4C30-A91C-3FE7408834ED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9EA7-071C-4191-A5AF-8A4EA360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70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B0DA-301C-4C30-A91C-3FE7408834ED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9EA7-071C-4191-A5AF-8A4EA360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42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B0DA-301C-4C30-A91C-3FE7408834ED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9EA7-071C-4191-A5AF-8A4EA360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2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B0DA-301C-4C30-A91C-3FE7408834ED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9EA7-071C-4191-A5AF-8A4EA360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77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B0DA-301C-4C30-A91C-3FE7408834ED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9EA7-071C-4191-A5AF-8A4EA360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90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B0DA-301C-4C30-A91C-3FE7408834ED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9EA7-071C-4191-A5AF-8A4EA360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98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BB0DA-301C-4C30-A91C-3FE7408834ED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9EA7-071C-4191-A5AF-8A4EA360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42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9534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05828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99640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947501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91228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3255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DANGARE</dc:creator>
  <cp:lastModifiedBy>AKSHAY DANGARE</cp:lastModifiedBy>
  <cp:revision>3</cp:revision>
  <dcterms:created xsi:type="dcterms:W3CDTF">2017-07-05T23:57:49Z</dcterms:created>
  <dcterms:modified xsi:type="dcterms:W3CDTF">2017-07-06T06:58:23Z</dcterms:modified>
</cp:coreProperties>
</file>