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8072E-656A-DDBB-4372-E6F9A1DD3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07B71-E91C-A2AC-9797-85850764C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B714F-2E5C-E305-2F50-8C4FB8569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2631-279F-4BFE-B6F7-27159A70088D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86546-CB82-3B1F-F9A9-AC5A3C4E3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65F7C-D922-7C21-4071-3EF70C84D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A743-D45C-4FDC-8E52-D014B1B0B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348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BB38E-B310-337F-88DA-5B295671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EFAEA1-17E4-0256-F4F4-3B8D47EC6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FA8D0-443A-A221-3147-12404A7A8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2631-279F-4BFE-B6F7-27159A70088D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F1615-DF5D-8E27-147D-B27767E38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543D7-E321-DC69-0458-B4953A3B9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A743-D45C-4FDC-8E52-D014B1B0B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446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BA67A5-7AC1-1819-ECAD-3A33E19DC8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EC47D-BBCA-3A0E-7BAE-17BB8F1FD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CA574-AA0D-35F6-59FF-08B87F7DC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2631-279F-4BFE-B6F7-27159A70088D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B11AC-E530-96B5-14AE-09D389EB8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3251C-B5A9-2840-1E17-48FB47505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A743-D45C-4FDC-8E52-D014B1B0B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24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DB742-D798-424B-007F-7C92796C7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CE0F4-265B-01C8-0B54-475701894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7D49C-F2F6-D754-62B1-3CF6A09B9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2631-279F-4BFE-B6F7-27159A70088D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C9081-9D7F-812F-4576-50F61F308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D1D62-7D6F-B566-F395-0117BB22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A743-D45C-4FDC-8E52-D014B1B0B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97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3EE1E-8F0C-906B-5481-EC811754C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50F5B-8114-BE08-2534-3E4050252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8D7C3-4A38-FCF3-3AAA-A4E827530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2631-279F-4BFE-B6F7-27159A70088D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34F7D-0016-B127-C1B1-09237F615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1834A-2253-A393-C5B0-77A4486A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A743-D45C-4FDC-8E52-D014B1B0B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955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0CF3E-2DBE-22BA-5A3C-5F1580B6B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AA1B4-DE05-B0D5-4D9E-7731CECCB9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15F67-7E9A-9A56-E482-6A6C6C413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6FB41-219B-91E8-C2F8-A690131E9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2631-279F-4BFE-B6F7-27159A70088D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5DE33-10D6-AE5F-BA68-D65AB634A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ECA85-F814-36A5-26BB-1886D1A6F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A743-D45C-4FDC-8E52-D014B1B0B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98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9622A-F1CC-52D7-AAE5-60DF8A142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73A1D-1F24-4059-2D03-1C54EA07A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D5B04B-80DC-87F7-B12F-58E8C677B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44271D-040D-D3D6-5E05-9A1491D40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BAC7E-3093-BF50-503D-4B40E47A7D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8D6FA3-CDAF-0A10-7554-9AE281EC4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2631-279F-4BFE-B6F7-27159A70088D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4DB320-914C-014A-2472-8FFA5B66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F0FEFE-C2CE-C3A4-C311-1F8059F1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A743-D45C-4FDC-8E52-D014B1B0B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752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64491-B1E5-12F7-C636-3DA4567DF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C40377-5AA4-509D-9EA9-C00620859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2631-279F-4BFE-B6F7-27159A70088D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5BBD99-0697-B538-A2DD-33ACBECBD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C3782-6A87-808C-07BC-E1B9B3A9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A743-D45C-4FDC-8E52-D014B1B0B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154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F9D419-08AC-8381-BD0F-1ACC986B7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2631-279F-4BFE-B6F7-27159A70088D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F92F3E-5212-965F-CB0F-A63303572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27E78-B312-C41C-FEEB-4D50967A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A743-D45C-4FDC-8E52-D014B1B0B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732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C212B-30D6-2AD5-1BBE-2925D0C3C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C1F78-7CB8-51BF-BFE5-05CD2FC3C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30A4D8-5191-7069-1CF4-B0AC30DEE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D483D-73C0-9B28-B2AF-0E885F240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2631-279F-4BFE-B6F7-27159A70088D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D0B6D-2F2A-9700-7754-1E60DADE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4A555-0217-3FA7-8BC5-A98E4C8A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A743-D45C-4FDC-8E52-D014B1B0B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67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3D5B-2732-6A6B-4511-177F3B004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D3B94-9D2A-58BC-132D-F99C64B5F7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7CC57-5FF6-996D-18CD-5DF195A84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D3F4D-CA30-E4AF-C40B-D22C83B50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2631-279F-4BFE-B6F7-27159A70088D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28244-3C04-DB49-0A2E-10278E144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20984-F357-B637-8EFD-68BD3A43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A743-D45C-4FDC-8E52-D014B1B0B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191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727BAB-6B0D-B3BD-290B-1F9317BB2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5CA70-049A-4BD4-1872-39A3196BC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60529-75A9-4BE6-ADE1-FC298E6F04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F2631-279F-4BFE-B6F7-27159A70088D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4DE3E-99CB-3CAF-5639-837DE082B6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D45A3-A127-E031-9F8F-0BD43C0D1D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BA743-D45C-4FDC-8E52-D014B1B0B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397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62F635-0501-C14A-78CD-35121ECA3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65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C68854-F28B-D699-8709-949D0519B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26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EB2FD9-A6B1-ADF9-84B7-1C95766E1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B38BC4-62DA-31BE-9C6A-269866F9A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001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4CF19-3A80-AEF9-F02D-7D9558365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8D8DD9-D767-33B1-000E-9BB1B72AC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542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913668-BD66-5E47-966A-76479E492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5674A6-C204-54E9-8B50-23E30C4A1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8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Ankita Kumari</dc:creator>
  <cp:lastModifiedBy>Ankita Kumari</cp:lastModifiedBy>
  <cp:revision>1</cp:revision>
  <dcterms:created xsi:type="dcterms:W3CDTF">2024-12-29T17:26:06Z</dcterms:created>
  <dcterms:modified xsi:type="dcterms:W3CDTF">2024-12-29T17:27:28Z</dcterms:modified>
</cp:coreProperties>
</file>