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Open Sans SemiBold" panose="020B0604020202020204" charset="0"/>
      <p:regular r:id="rId6"/>
      <p:bold r:id="rId7"/>
      <p:italic r:id="rId8"/>
      <p:boldItalic r:id="rId9"/>
    </p:embeddedFont>
    <p:embeddedFont>
      <p:font typeface="Open Sans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VB0qt70HZR8UdsyEDDTVZg3qM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14e10285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d14e10285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e9ea9c69b2_0_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ge9ea9c69b2_0_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ge9ea9c69b2_0_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e9ea9c69b2_0_3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e9ea9c69b2_0_3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e9ea9c69b2_0_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9ea9c69b2_0_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e9ea9c69b2_0_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ge9ea9c69b2_0_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ge9ea9c69b2_0_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e9ea9c69b2_0_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ge9ea9c69b2_0_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e9ea9c69b2_0_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e9ea9c69b2_0_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ge9ea9c69b2_0_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ge9ea9c69b2_0_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e9ea9c69b2_0_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e9ea9c69b2_0_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e9ea9c69b2_0_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ge9ea9c69b2_0_2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e9ea9c69b2_0_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e9ea9c69b2_0_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ge9ea9c69b2_0_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e9ea9c69b2_0_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e9ea9c69b2_0_3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ge9ea9c69b2_0_3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ge9ea9c69b2_0_3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ge9ea9c69b2_0_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9ea9c69b2_0_3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e9ea9c69b2_0_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9ea9c69b2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e9ea9c69b2_0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ge9ea9c69b2_0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title"/>
          </p:nvPr>
        </p:nvSpPr>
        <p:spPr>
          <a:xfrm>
            <a:off x="2159550" y="1700125"/>
            <a:ext cx="48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Create </a:t>
            </a:r>
            <a:r>
              <a:rPr lang="en-GB" sz="24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dataframe</a:t>
            </a:r>
            <a:r>
              <a:rPr lang="en-GB" sz="24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&amp; Indexing</a:t>
            </a:r>
            <a:endParaRPr sz="2400" b="1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0307" y="2571738"/>
            <a:ext cx="2997645" cy="1769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311700" y="232775"/>
            <a:ext cx="430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00">
                <a:latin typeface="Open Sans SemiBold"/>
                <a:ea typeface="Open Sans SemiBold"/>
                <a:cs typeface="Open Sans SemiBold"/>
                <a:sym typeface="Open Sans SemiBold"/>
              </a:rPr>
              <a:t>Creating a DataFrame</a:t>
            </a:r>
            <a:endParaRPr sz="24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61" name="Google Shape;61;p3"/>
          <p:cNvSpPr txBox="1">
            <a:spLocks noGrp="1"/>
          </p:cNvSpPr>
          <p:nvPr>
            <p:ph type="body" idx="1"/>
          </p:nvPr>
        </p:nvSpPr>
        <p:spPr>
          <a:xfrm>
            <a:off x="410750" y="834850"/>
            <a:ext cx="8520600" cy="3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●"/>
            </a:pPr>
            <a:r>
              <a:rPr lang="en-GB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syntax to create a </a:t>
            </a:r>
            <a:r>
              <a:rPr lang="en-GB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dataframe</a:t>
            </a:r>
            <a:r>
              <a:rPr lang="en-GB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as following:</a:t>
            </a:r>
            <a:endParaRPr sz="20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sz="20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GB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df</a:t>
            </a:r>
            <a:r>
              <a:rPr lang="en-GB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en-GB" sz="20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pd.DataFrame</a:t>
            </a:r>
            <a:r>
              <a:rPr lang="en-GB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 </a:t>
            </a:r>
            <a:r>
              <a:rPr lang="en-GB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myData</a:t>
            </a:r>
            <a:r>
              <a:rPr lang="en-GB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)</a:t>
            </a:r>
            <a:endParaRPr sz="20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3"/>
          <p:cNvSpPr txBox="1"/>
          <p:nvPr/>
        </p:nvSpPr>
        <p:spPr>
          <a:xfrm>
            <a:off x="3629125" y="2720750"/>
            <a:ext cx="4782300" cy="1554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A64D79"/>
                </a:solidFill>
                <a:latin typeface="Open Sans"/>
                <a:ea typeface="Open Sans"/>
                <a:cs typeface="Open Sans"/>
                <a:sym typeface="Open Sans"/>
              </a:rPr>
              <a:t>myData </a:t>
            </a:r>
            <a:r>
              <a:rPr lang="en-GB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=  {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‘Name’  : [‘Edward’ , ‘Jamal’, ‘Paul’] ,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‘Age’      : [19, 28 , 37]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/>
          </a:p>
        </p:txBody>
      </p:sp>
      <p:cxnSp>
        <p:nvCxnSpPr>
          <p:cNvPr id="63" name="Google Shape;63;p3"/>
          <p:cNvCxnSpPr/>
          <p:nvPr/>
        </p:nvCxnSpPr>
        <p:spPr>
          <a:xfrm>
            <a:off x="3996200" y="2311500"/>
            <a:ext cx="0" cy="36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14e102855_0_13"/>
          <p:cNvSpPr txBox="1">
            <a:spLocks noGrp="1"/>
          </p:cNvSpPr>
          <p:nvPr>
            <p:ph type="title"/>
          </p:nvPr>
        </p:nvSpPr>
        <p:spPr>
          <a:xfrm>
            <a:off x="311700" y="232775"/>
            <a:ext cx="430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00">
                <a:latin typeface="Open Sans SemiBold"/>
                <a:ea typeface="Open Sans SemiBold"/>
                <a:cs typeface="Open Sans SemiBold"/>
                <a:sym typeface="Open Sans SemiBold"/>
              </a:rPr>
              <a:t>Indexing Columns</a:t>
            </a:r>
            <a:endParaRPr sz="24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69" name="Google Shape;69;gd14e102855_0_13"/>
          <p:cNvSpPr txBox="1">
            <a:spLocks noGrp="1"/>
          </p:cNvSpPr>
          <p:nvPr>
            <p:ph type="body" idx="1"/>
          </p:nvPr>
        </p:nvSpPr>
        <p:spPr>
          <a:xfrm>
            <a:off x="410750" y="834850"/>
            <a:ext cx="8520600" cy="3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●"/>
            </a:pPr>
            <a:r>
              <a:rPr lang="en-GB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syntax to index a column of dataframe is as following: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df.loc[&lt;row selection&gt;  , &lt;column selection&gt;]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df.iloc[</a:t>
            </a:r>
            <a:r>
              <a:rPr lang="en-GB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&lt;row selection&gt; , &lt;column selection&gt;</a:t>
            </a:r>
            <a:r>
              <a:rPr lang="en-GB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gd14e102855_0_13"/>
          <p:cNvSpPr txBox="1"/>
          <p:nvPr/>
        </p:nvSpPr>
        <p:spPr>
          <a:xfrm>
            <a:off x="2878675" y="1516400"/>
            <a:ext cx="2793900" cy="49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Label/Boolean value</a:t>
            </a:r>
            <a:endParaRPr b="1"/>
          </a:p>
        </p:txBody>
      </p:sp>
      <p:cxnSp>
        <p:nvCxnSpPr>
          <p:cNvPr id="71" name="Google Shape;71;gd14e102855_0_13"/>
          <p:cNvCxnSpPr/>
          <p:nvPr/>
        </p:nvCxnSpPr>
        <p:spPr>
          <a:xfrm rot="10800000">
            <a:off x="4193175" y="2077875"/>
            <a:ext cx="9900" cy="3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" name="Google Shape;72;gd14e102855_0_13"/>
          <p:cNvSpPr txBox="1"/>
          <p:nvPr/>
        </p:nvSpPr>
        <p:spPr>
          <a:xfrm>
            <a:off x="2710225" y="3468050"/>
            <a:ext cx="3130800" cy="49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Integer based indexing</a:t>
            </a:r>
            <a:endParaRPr b="1"/>
          </a:p>
        </p:txBody>
      </p:sp>
      <p:cxnSp>
        <p:nvCxnSpPr>
          <p:cNvPr id="73" name="Google Shape;73;gd14e102855_0_13"/>
          <p:cNvCxnSpPr/>
          <p:nvPr/>
        </p:nvCxnSpPr>
        <p:spPr>
          <a:xfrm>
            <a:off x="4203075" y="3031950"/>
            <a:ext cx="13800" cy="34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66</Words>
  <Application>Microsoft Office PowerPoint</Application>
  <PresentationFormat>On-screen Show (16:9)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Open Sans SemiBold</vt:lpstr>
      <vt:lpstr>Arial</vt:lpstr>
      <vt:lpstr>Open Sans</vt:lpstr>
      <vt:lpstr>Simple Light</vt:lpstr>
      <vt:lpstr>Create dataframe &amp; Indexing</vt:lpstr>
      <vt:lpstr>Creating a DataFrame</vt:lpstr>
      <vt:lpstr>Indexing 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dataframe &amp; Indexing</dc:title>
  <cp:lastModifiedBy>Admin</cp:lastModifiedBy>
  <cp:revision>2</cp:revision>
  <dcterms:modified xsi:type="dcterms:W3CDTF">2021-09-12T08:19:22Z</dcterms:modified>
</cp:coreProperties>
</file>