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pen Sans" panose="020B0604020202020204" charset="0"/>
      <p:regular r:id="rId6"/>
      <p:bold r:id="rId7"/>
      <p:italic r:id="rId8"/>
      <p:boldItalic r:id="rId9"/>
    </p:embeddedFont>
    <p:embeddedFont>
      <p:font typeface="Open Sans SemiBold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QlL/AEk1khIfliezL+qTdxPR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b34a7cf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eab34a7cf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9ea9c69b2_0_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e9ea9c69b2_0_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e9ea9c69b2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9ea9c69b2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e9ea9c69b2_0_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e9ea9c69b2_0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9ea9c69b2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9ea9c69b2_0_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e9ea9c69b2_0_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e9ea9c69b2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9ea9c69b2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e9ea9c69b2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9ea9c69b2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9ea9c69b2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e9ea9c69b2_0_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e9ea9c69b2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9ea9c69b2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e9ea9c69b2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9ea9c69b2_0_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e9ea9c69b2_0_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9ea9c69b2_0_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9ea9c69b2_0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e9ea9c69b2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9ea9c69b2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9ea9c69b2_0_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e9ea9c69b2_0_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e9ea9c69b2_0_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e9ea9c69b2_0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9ea9c69b2_0_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e9ea9c69b2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9ea9c69b2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e9ea9c69b2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e9ea9c69b2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2946900" y="2285400"/>
            <a:ext cx="325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>
                <a:latin typeface="Open Sans SemiBold"/>
                <a:ea typeface="Open Sans SemiBold"/>
                <a:cs typeface="Open Sans SemiBold"/>
                <a:sym typeface="Open Sans SemiBold"/>
              </a:rPr>
              <a:t>Adding &amp; Deleting</a:t>
            </a:r>
            <a:endParaRPr sz="2400" b="1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311700" y="232775"/>
            <a:ext cx="62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Adding a new column in a DataFrame</a:t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10750" y="834850"/>
            <a:ext cx="85206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syntax to add a new column into a </a:t>
            </a:r>
            <a:r>
              <a:rPr lang="en-GB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 following: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GB" sz="20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[“Sum”] = </a:t>
            </a:r>
            <a:r>
              <a:rPr lang="en-GB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[“X”] + </a:t>
            </a:r>
            <a:r>
              <a:rPr lang="en-GB" sz="20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</a:t>
            </a:r>
            <a:r>
              <a:rPr lang="en-GB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[“Y”]</a:t>
            </a: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" name="Google Shape;61;p3"/>
          <p:cNvCxnSpPr/>
          <p:nvPr/>
        </p:nvCxnSpPr>
        <p:spPr>
          <a:xfrm rot="10800000">
            <a:off x="2901075" y="2090700"/>
            <a:ext cx="0" cy="9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62;p3"/>
          <p:cNvSpPr txBox="1"/>
          <p:nvPr/>
        </p:nvSpPr>
        <p:spPr>
          <a:xfrm>
            <a:off x="1927875" y="3167500"/>
            <a:ext cx="1946400" cy="49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NEW COLUMN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b34a7cf3_0_3"/>
          <p:cNvSpPr txBox="1">
            <a:spLocks noGrp="1"/>
          </p:cNvSpPr>
          <p:nvPr>
            <p:ph type="title"/>
          </p:nvPr>
        </p:nvSpPr>
        <p:spPr>
          <a:xfrm>
            <a:off x="311700" y="232775"/>
            <a:ext cx="62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Deleting a column from a DataFrame</a:t>
            </a:r>
            <a:endParaRPr sz="24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8" name="Google Shape;68;geab34a7cf3_0_3"/>
          <p:cNvSpPr txBox="1">
            <a:spLocks noGrp="1"/>
          </p:cNvSpPr>
          <p:nvPr>
            <p:ph type="body" idx="1"/>
          </p:nvPr>
        </p:nvSpPr>
        <p:spPr>
          <a:xfrm>
            <a:off x="410750" y="834850"/>
            <a:ext cx="85206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syntax to delete a column from a </a:t>
            </a:r>
            <a:r>
              <a:rPr lang="en-GB" sz="20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GB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as following: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GB" sz="20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df.drop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(“Sum” , axis=1 , </a:t>
            </a:r>
            <a:r>
              <a:rPr lang="en-GB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inplace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True)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GB" sz="20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 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    </a:t>
            </a:r>
            <a:r>
              <a:rPr lang="en-GB" sz="20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 sz="20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GB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GB" sz="200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 </a:t>
            </a:r>
            <a:r>
              <a:rPr lang="en-GB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</a:t>
            </a: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[“Sum”]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" name="Google Shape;69;geab34a7cf3_0_3"/>
          <p:cNvCxnSpPr/>
          <p:nvPr/>
        </p:nvCxnSpPr>
        <p:spPr>
          <a:xfrm rot="10800000" flipH="1">
            <a:off x="3063925" y="1938525"/>
            <a:ext cx="4629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geab34a7cf3_0_3"/>
          <p:cNvSpPr txBox="1"/>
          <p:nvPr/>
        </p:nvSpPr>
        <p:spPr>
          <a:xfrm>
            <a:off x="1176725" y="2375050"/>
            <a:ext cx="2982600" cy="49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Delete column “Sum”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" name="Google Shape;71;geab34a7cf3_0_3"/>
          <p:cNvCxnSpPr/>
          <p:nvPr/>
        </p:nvCxnSpPr>
        <p:spPr>
          <a:xfrm rot="10800000">
            <a:off x="5625700" y="1959425"/>
            <a:ext cx="539100" cy="3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geab34a7cf3_0_3"/>
          <p:cNvSpPr txBox="1"/>
          <p:nvPr/>
        </p:nvSpPr>
        <p:spPr>
          <a:xfrm>
            <a:off x="5134252" y="2375050"/>
            <a:ext cx="3870600" cy="49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Open Sans"/>
                <a:ea typeface="Open Sans"/>
                <a:cs typeface="Open Sans"/>
                <a:sym typeface="Open Sans"/>
              </a:rPr>
              <a:t>Makes a change in </a:t>
            </a:r>
            <a:r>
              <a:rPr lang="en-GB" sz="2000" dirty="0" err="1" smtClean="0">
                <a:latin typeface="Open Sans"/>
                <a:ea typeface="Open Sans"/>
                <a:cs typeface="Open Sans"/>
                <a:sym typeface="Open Sans"/>
              </a:rPr>
              <a:t>dataframe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Open Sans</vt:lpstr>
      <vt:lpstr>Open Sans SemiBold</vt:lpstr>
      <vt:lpstr>Arial</vt:lpstr>
      <vt:lpstr>Simple Light</vt:lpstr>
      <vt:lpstr>Adding &amp; Deleting</vt:lpstr>
      <vt:lpstr>Adding a new column in a DataFrame</vt:lpstr>
      <vt:lpstr>Deleting a column from a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&amp; Deleting</dc:title>
  <cp:lastModifiedBy>Admin</cp:lastModifiedBy>
  <cp:revision>2</cp:revision>
  <dcterms:modified xsi:type="dcterms:W3CDTF">2021-09-03T10:25:55Z</dcterms:modified>
</cp:coreProperties>
</file>