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8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49-8D51-4391-9E5A-02D85EEB3CC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3376-994C-4D63-B4A5-BA4472D2A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49-8D51-4391-9E5A-02D85EEB3CC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3376-994C-4D63-B4A5-BA4472D2A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49-8D51-4391-9E5A-02D85EEB3CC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3376-994C-4D63-B4A5-BA4472D2A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49-8D51-4391-9E5A-02D85EEB3CC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3376-994C-4D63-B4A5-BA4472D2A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49-8D51-4391-9E5A-02D85EEB3CC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3376-994C-4D63-B4A5-BA4472D2A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49-8D51-4391-9E5A-02D85EEB3CC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3376-994C-4D63-B4A5-BA4472D2A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49-8D51-4391-9E5A-02D85EEB3CC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3376-994C-4D63-B4A5-BA4472D2A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49-8D51-4391-9E5A-02D85EEB3CC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3376-994C-4D63-B4A5-BA4472D2A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49-8D51-4391-9E5A-02D85EEB3CC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3376-994C-4D63-B4A5-BA4472D2A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49-8D51-4391-9E5A-02D85EEB3CC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3376-994C-4D63-B4A5-BA4472D2A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E049-8D51-4391-9E5A-02D85EEB3CC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3376-994C-4D63-B4A5-BA4472D2A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E049-8D51-4391-9E5A-02D85EEB3CCD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3376-994C-4D63-B4A5-BA4472D2A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8860" y="1071546"/>
            <a:ext cx="63033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200" dirty="0" smtClean="0">
                <a:latin typeface="Algerian" pitchFamily="82" charset="0"/>
              </a:rPr>
              <a:t>Self Introduction</a:t>
            </a:r>
            <a:endParaRPr lang="en-US" sz="52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3504" y="4500570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Footlight MT Light" pitchFamily="18" charset="0"/>
              </a:rPr>
              <a:t>By</a:t>
            </a:r>
            <a:r>
              <a:rPr lang="en-US" sz="3200" b="1" dirty="0" smtClean="0"/>
              <a:t>-</a:t>
            </a:r>
            <a:r>
              <a:rPr lang="en-US" sz="3600" b="1" dirty="0" err="1" smtClean="0">
                <a:latin typeface="Footlight MT Light" pitchFamily="18" charset="0"/>
              </a:rPr>
              <a:t>Ankita</a:t>
            </a:r>
            <a:r>
              <a:rPr lang="en-US" sz="3600" b="1" dirty="0" smtClean="0">
                <a:latin typeface="Footlight MT Light" pitchFamily="18" charset="0"/>
              </a:rPr>
              <a:t> </a:t>
            </a:r>
            <a:r>
              <a:rPr lang="en-US" sz="3600" b="1" dirty="0" err="1" smtClean="0">
                <a:latin typeface="Footlight MT Light" pitchFamily="18" charset="0"/>
              </a:rPr>
              <a:t>Sahu</a:t>
            </a:r>
            <a:endParaRPr lang="en-US" b="1" dirty="0">
              <a:latin typeface="Footlight MT Ligh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3174" y="2571744"/>
            <a:ext cx="5710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Footlight MT Light" pitchFamily="18" charset="0"/>
              </a:rPr>
              <a:t>Course : </a:t>
            </a:r>
          </a:p>
          <a:p>
            <a:r>
              <a:rPr lang="en-US" sz="3600" b="1" dirty="0" smtClean="0">
                <a:latin typeface="Footlight MT Light" pitchFamily="18" charset="0"/>
              </a:rPr>
              <a:t>	     Full-Stack  Developer</a:t>
            </a:r>
            <a:endParaRPr lang="en-US" sz="3600" b="1" dirty="0"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357166"/>
            <a:ext cx="161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Footlight MT Light" pitchFamily="18" charset="0"/>
              </a:rPr>
              <a:t>I AM..</a:t>
            </a:r>
            <a:endParaRPr lang="en-US" sz="2400" b="1" dirty="0">
              <a:latin typeface="Footlight MT Light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1785926"/>
            <a:ext cx="557537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Footlight MT Light" pitchFamily="18" charset="0"/>
              </a:rPr>
              <a:t> </a:t>
            </a:r>
            <a:r>
              <a:rPr lang="en-US" sz="3200" dirty="0" smtClean="0">
                <a:latin typeface="Footlight MT Light" pitchFamily="18" charset="0"/>
              </a:rPr>
              <a:t>I am a very calm person.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Footlight MT Light" pitchFamily="18" charset="0"/>
              </a:rPr>
              <a:t> I am a very disciplined person.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Footlight MT Light" pitchFamily="18" charset="0"/>
              </a:rPr>
              <a:t> I like to do any work well.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Footlight MT Light" pitchFamily="18" charset="0"/>
              </a:rPr>
              <a:t> I like to change my life with </a:t>
            </a:r>
          </a:p>
          <a:p>
            <a:r>
              <a:rPr lang="en-US" sz="3200" dirty="0" smtClean="0">
                <a:latin typeface="Footlight MT Light" pitchFamily="18" charset="0"/>
              </a:rPr>
              <a:t> time.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Footlight MT Light" pitchFamily="18" charset="0"/>
              </a:rPr>
              <a:t> I learn things very quickly.</a:t>
            </a:r>
            <a:endParaRPr lang="en-US" sz="2800" dirty="0" smtClean="0">
              <a:latin typeface="Footlight MT Light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372" y="357166"/>
            <a:ext cx="1675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Footlight MT Light" pitchFamily="18" charset="0"/>
              </a:rPr>
              <a:t>SWOT</a:t>
            </a:r>
            <a:endParaRPr lang="en-US" b="1" dirty="0">
              <a:latin typeface="Footlight MT Ligh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643050"/>
            <a:ext cx="533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Footlight MT Light" pitchFamily="18" charset="0"/>
            </a:endParaRPr>
          </a:p>
          <a:p>
            <a:r>
              <a:rPr lang="en-US" sz="2400" b="1" dirty="0" smtClean="0">
                <a:latin typeface="Footlight MT Light" pitchFamily="18" charset="0"/>
              </a:rPr>
              <a:t>				</a:t>
            </a:r>
            <a:endParaRPr lang="en-US" sz="2400" b="1" dirty="0">
              <a:latin typeface="Footlight MT Light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43174" y="1428736"/>
          <a:ext cx="6334148" cy="4857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48"/>
                <a:gridCol w="3048000"/>
              </a:tblGrid>
              <a:tr h="24288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288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Footlight MT Light" pitchFamily="18" charset="0"/>
                        </a:rPr>
                        <a:t>Opportunities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Footlight MT Light" pitchFamily="18" charset="0"/>
                        </a:rPr>
                        <a:t>Thereat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86050" y="150017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Footlight MT Light" pitchFamily="18" charset="0"/>
              </a:rPr>
              <a:t>Strength</a:t>
            </a:r>
            <a:endParaRPr lang="en-US" b="1" dirty="0">
              <a:latin typeface="Footlight MT Light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6050" y="2214554"/>
            <a:ext cx="31289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latin typeface="Footlight MT Light" pitchFamily="18" charset="0"/>
              </a:rPr>
              <a:t>One of my best strength is </a:t>
            </a:r>
          </a:p>
          <a:p>
            <a:r>
              <a:rPr lang="en-US" sz="2000" dirty="0" smtClean="0">
                <a:latin typeface="Footlight MT Light" pitchFamily="18" charset="0"/>
              </a:rPr>
              <a:t>patience which always help </a:t>
            </a:r>
          </a:p>
          <a:p>
            <a:r>
              <a:rPr lang="en-US" sz="2000" dirty="0" smtClean="0">
                <a:latin typeface="Footlight MT Light" pitchFamily="18" charset="0"/>
              </a:rPr>
              <a:t>me in my life to never </a:t>
            </a:r>
          </a:p>
          <a:p>
            <a:r>
              <a:rPr lang="en-US" sz="2000" dirty="0" smtClean="0">
                <a:latin typeface="Footlight MT Light" pitchFamily="18" charset="0"/>
              </a:rPr>
              <a:t>give up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00760" y="150017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Footlight MT Light" pitchFamily="18" charset="0"/>
              </a:rPr>
              <a:t>Weakness</a:t>
            </a:r>
            <a:endParaRPr lang="en-US" sz="2400" b="1" dirty="0">
              <a:latin typeface="Footlight MT Light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2214554"/>
            <a:ext cx="2649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latin typeface="Footlight MT Light" pitchFamily="18" charset="0"/>
              </a:rPr>
              <a:t>Sometimes, </a:t>
            </a:r>
          </a:p>
          <a:p>
            <a:r>
              <a:rPr lang="en-US" sz="2000" dirty="0" smtClean="0">
                <a:latin typeface="Footlight MT Light" pitchFamily="18" charset="0"/>
              </a:rPr>
              <a:t>over-thinking becomes </a:t>
            </a:r>
          </a:p>
          <a:p>
            <a:r>
              <a:rPr lang="en-US" sz="2000" dirty="0" smtClean="0">
                <a:latin typeface="Footlight MT Light" pitchFamily="18" charset="0"/>
              </a:rPr>
              <a:t>my weakness.</a:t>
            </a:r>
            <a:endParaRPr lang="en-US" sz="2400" dirty="0">
              <a:latin typeface="Footlight MT Light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4357694"/>
            <a:ext cx="32814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latin typeface="Footlight MT Light" pitchFamily="18" charset="0"/>
              </a:rPr>
              <a:t>A job that provides a chance</a:t>
            </a:r>
          </a:p>
          <a:p>
            <a:r>
              <a:rPr lang="en-US" sz="2000" dirty="0" smtClean="0">
                <a:latin typeface="Footlight MT Light" pitchFamily="18" charset="0"/>
              </a:rPr>
              <a:t>for you to use your training,</a:t>
            </a:r>
          </a:p>
          <a:p>
            <a:r>
              <a:rPr lang="en-US" sz="2000" dirty="0" smtClean="0">
                <a:latin typeface="Footlight MT Light" pitchFamily="18" charset="0"/>
              </a:rPr>
              <a:t>develop additional skills, and</a:t>
            </a:r>
          </a:p>
          <a:p>
            <a:r>
              <a:rPr lang="en-US" sz="2000" dirty="0" smtClean="0">
                <a:latin typeface="Footlight MT Light" pitchFamily="18" charset="0"/>
              </a:rPr>
              <a:t>have a realistic potential for</a:t>
            </a:r>
          </a:p>
          <a:p>
            <a:r>
              <a:rPr lang="en-US" sz="2000" dirty="0" smtClean="0">
                <a:latin typeface="Footlight MT Light" pitchFamily="18" charset="0"/>
              </a:rPr>
              <a:t>future advancement.</a:t>
            </a:r>
            <a:endParaRPr lang="en-US" sz="1600" dirty="0">
              <a:latin typeface="Footlight MT Ligh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2198" y="4429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7686" y="500042"/>
            <a:ext cx="2047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Footlight MT Light" pitchFamily="18" charset="0"/>
              </a:rPr>
              <a:t>I </a:t>
            </a:r>
            <a:r>
              <a:rPr lang="en-US" sz="4400" b="1" dirty="0" err="1" smtClean="0">
                <a:latin typeface="Footlight MT Light" pitchFamily="18" charset="0"/>
              </a:rPr>
              <a:t>Lovee</a:t>
            </a:r>
            <a:r>
              <a:rPr lang="en-US" sz="4400" b="1" dirty="0" smtClean="0">
                <a:latin typeface="Footlight MT Light" pitchFamily="18" charset="0"/>
              </a:rPr>
              <a:t>..</a:t>
            </a:r>
            <a:endParaRPr lang="en-US" sz="4400" b="1" dirty="0">
              <a:latin typeface="Footlight MT Light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9058" y="1857364"/>
            <a:ext cx="4913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Footlight MT Light" pitchFamily="18" charset="0"/>
              </a:rPr>
              <a:t> I love my Parents the most.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Footlight MT Light" pitchFamily="18" charset="0"/>
              </a:rPr>
              <a:t> I love myself.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Footlight MT Light" pitchFamily="18" charset="0"/>
              </a:rPr>
              <a:t> I love wafer.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Footlight MT Light" pitchFamily="18" charset="0"/>
              </a:rPr>
              <a:t> I love travelling.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Footlight MT Light" pitchFamily="18" charset="0"/>
              </a:rPr>
              <a:t> I like to sleep.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Footlight MT Light" pitchFamily="18" charset="0"/>
              </a:rPr>
              <a:t> I love street food.</a:t>
            </a:r>
            <a:endParaRPr lang="en-US" sz="3200" dirty="0"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7686" y="428604"/>
            <a:ext cx="20669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Footlight MT Light" pitchFamily="18" charset="0"/>
              </a:rPr>
              <a:t>I </a:t>
            </a:r>
            <a:r>
              <a:rPr lang="en-US" sz="4400" b="1" dirty="0" err="1" smtClean="0">
                <a:latin typeface="Footlight MT Light" pitchFamily="18" charset="0"/>
              </a:rPr>
              <a:t>Hatee</a:t>
            </a:r>
            <a:r>
              <a:rPr lang="en-US" sz="4400" b="1" dirty="0" smtClean="0">
                <a:latin typeface="Footlight MT Light" pitchFamily="18" charset="0"/>
              </a:rPr>
              <a:t>..</a:t>
            </a:r>
            <a:endParaRPr lang="en-US" sz="4400" b="1" dirty="0">
              <a:latin typeface="Footlight MT Light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57620" y="2143116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Footlight MT Light" pitchFamily="18" charset="0"/>
              </a:rPr>
              <a:t>I hate lies.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Footlight MT Light" pitchFamily="18" charset="0"/>
              </a:rPr>
              <a:t>I hate rudeness.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Footlight MT Light" pitchFamily="18" charset="0"/>
              </a:rPr>
              <a:t> I hate wrong </a:t>
            </a:r>
            <a:r>
              <a:rPr lang="en-US" sz="3200" dirty="0" err="1" smtClean="0">
                <a:latin typeface="Footlight MT Light" pitchFamily="18" charset="0"/>
              </a:rPr>
              <a:t>judgement</a:t>
            </a:r>
            <a:r>
              <a:rPr lang="en-US" sz="3200" dirty="0" smtClean="0">
                <a:latin typeface="Footlight MT Light" pitchFamily="18" charset="0"/>
              </a:rPr>
              <a:t>.</a:t>
            </a:r>
          </a:p>
          <a:p>
            <a:endParaRPr lang="en-US" sz="2800" dirty="0" smtClean="0">
              <a:latin typeface="Footlight MT Light" pitchFamily="18" charset="0"/>
            </a:endParaRPr>
          </a:p>
          <a:p>
            <a:endParaRPr lang="en-US" sz="2800" dirty="0"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1643050"/>
            <a:ext cx="68055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Footlight MT Light" pitchFamily="18" charset="0"/>
              </a:rPr>
              <a:t>I always believe that one gets </a:t>
            </a:r>
          </a:p>
          <a:p>
            <a:r>
              <a:rPr lang="en-US" sz="4000" dirty="0" smtClean="0">
                <a:latin typeface="Footlight MT Light" pitchFamily="18" charset="0"/>
              </a:rPr>
              <a:t>the same results as he does.</a:t>
            </a:r>
          </a:p>
          <a:p>
            <a:endParaRPr lang="en-US" sz="4000" dirty="0" smtClean="0">
              <a:latin typeface="Footlight MT Light" pitchFamily="18" charset="0"/>
            </a:endParaRPr>
          </a:p>
          <a:p>
            <a:endParaRPr lang="en-US" sz="4000" dirty="0" smtClean="0">
              <a:latin typeface="Footlight MT Light" pitchFamily="18" charset="0"/>
            </a:endParaRPr>
          </a:p>
          <a:p>
            <a:r>
              <a:rPr lang="en-US" sz="4000" dirty="0" smtClean="0">
                <a:latin typeface="Footlight MT Light" pitchFamily="18" charset="0"/>
              </a:rPr>
              <a:t>“</a:t>
            </a:r>
            <a:r>
              <a:rPr lang="en-US" sz="4000" b="1" dirty="0" smtClean="0">
                <a:latin typeface="Footlight MT Light" pitchFamily="18" charset="0"/>
              </a:rPr>
              <a:t>You will get results according</a:t>
            </a:r>
          </a:p>
          <a:p>
            <a:r>
              <a:rPr lang="en-US" sz="4000" b="1" dirty="0" smtClean="0">
                <a:latin typeface="Footlight MT Light" pitchFamily="18" charset="0"/>
              </a:rPr>
              <a:t>to your actions.</a:t>
            </a:r>
            <a:r>
              <a:rPr lang="en-US" sz="4000" dirty="0" smtClean="0">
                <a:latin typeface="Footlight MT Light" pitchFamily="18" charset="0"/>
              </a:rPr>
              <a:t>”</a:t>
            </a:r>
            <a:endParaRPr lang="en-US" sz="4000" dirty="0">
              <a:latin typeface="Footlight MT Light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16" y="2500306"/>
            <a:ext cx="50513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latin typeface="Edwardian Script ITC" pitchFamily="66" charset="0"/>
              </a:rPr>
              <a:t>Thank You</a:t>
            </a:r>
            <a:r>
              <a:rPr lang="en-US" sz="8800" dirty="0" smtClean="0">
                <a:solidFill>
                  <a:srgbClr val="FF0000"/>
                </a:solidFill>
                <a:latin typeface="Edwardian Script ITC" pitchFamily="66" charset="0"/>
              </a:rPr>
              <a:t>…</a:t>
            </a:r>
            <a:endParaRPr lang="en-US" sz="8800" dirty="0">
              <a:solidFill>
                <a:srgbClr val="FF0000"/>
              </a:solidFill>
              <a:latin typeface="Edwardian Script ITC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193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21</cp:revision>
  <dcterms:created xsi:type="dcterms:W3CDTF">2024-02-26T08:18:36Z</dcterms:created>
  <dcterms:modified xsi:type="dcterms:W3CDTF">2024-04-18T09:02:16Z</dcterms:modified>
</cp:coreProperties>
</file>