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1" r:id="rId8"/>
    <p:sldId id="258" r:id="rId9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800"/>
    <a:srgbClr val="FEE5DE"/>
    <a:srgbClr val="F8E0B4"/>
    <a:srgbClr val="E7A721"/>
    <a:srgbClr val="A65E37"/>
    <a:srgbClr val="8F5D18"/>
    <a:srgbClr val="F8D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B8D76-5891-44BC-BE90-49A4E7FA2BB9}" type="doc">
      <dgm:prSet loTypeId="urn:microsoft.com/office/officeart/2011/layout/HexagonRadial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228654-FC6E-4672-A7EF-98D1EAB31540}">
      <dgm:prSet phldrT="[Text]" custT="1"/>
      <dgm:spPr>
        <a:solidFill>
          <a:srgbClr val="C88800"/>
        </a:solidFill>
      </dgm:spPr>
      <dgm:t>
        <a:bodyPr/>
        <a:lstStyle/>
        <a:p>
          <a:r>
            <a:rPr lang="en-US" sz="1900" b="1" dirty="0"/>
            <a:t>Types of Treatment</a:t>
          </a:r>
          <a:endParaRPr lang="en-IN" sz="1900" b="1" dirty="0"/>
        </a:p>
      </dgm:t>
    </dgm:pt>
    <dgm:pt modelId="{0527558E-25F8-43AA-B3B6-974B1604F27D}" type="parTrans" cxnId="{D181D4D5-719E-44EA-B7B4-FE62A038C21D}">
      <dgm:prSet/>
      <dgm:spPr/>
      <dgm:t>
        <a:bodyPr/>
        <a:lstStyle/>
        <a:p>
          <a:endParaRPr lang="en-IN"/>
        </a:p>
      </dgm:t>
    </dgm:pt>
    <dgm:pt modelId="{EC412695-09FB-46D6-893B-24E843DF7D40}" type="sibTrans" cxnId="{D181D4D5-719E-44EA-B7B4-FE62A038C21D}">
      <dgm:prSet/>
      <dgm:spPr/>
      <dgm:t>
        <a:bodyPr/>
        <a:lstStyle/>
        <a:p>
          <a:endParaRPr lang="en-IN"/>
        </a:p>
      </dgm:t>
    </dgm:pt>
    <dgm:pt modelId="{A33FA3F4-8777-4DC4-B820-0655F8CCEF37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/>
            <a:t>Lifestyle Recommend-</a:t>
          </a:r>
          <a:r>
            <a:rPr lang="en-US" sz="1400" dirty="0" err="1"/>
            <a:t>ation</a:t>
          </a:r>
          <a:endParaRPr lang="en-IN" sz="1400" dirty="0"/>
        </a:p>
      </dgm:t>
    </dgm:pt>
    <dgm:pt modelId="{121619BE-B8FD-4EF6-898F-904827ACA973}" type="parTrans" cxnId="{FA1F4AFC-DBAC-43B7-86D8-74882D25B0B3}">
      <dgm:prSet/>
      <dgm:spPr/>
      <dgm:t>
        <a:bodyPr/>
        <a:lstStyle/>
        <a:p>
          <a:endParaRPr lang="en-IN"/>
        </a:p>
      </dgm:t>
    </dgm:pt>
    <dgm:pt modelId="{3EB5D0B3-BF16-4A14-B562-420E03E94B97}" type="sibTrans" cxnId="{FA1F4AFC-DBAC-43B7-86D8-74882D25B0B3}">
      <dgm:prSet/>
      <dgm:spPr/>
      <dgm:t>
        <a:bodyPr/>
        <a:lstStyle/>
        <a:p>
          <a:endParaRPr lang="en-IN"/>
        </a:p>
      </dgm:t>
    </dgm:pt>
    <dgm:pt modelId="{34FA7E27-FD95-4F0A-9728-C2B218C948BA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/>
            <a:t>Therapy</a:t>
          </a:r>
          <a:endParaRPr lang="en-IN" sz="1400" dirty="0"/>
        </a:p>
      </dgm:t>
    </dgm:pt>
    <dgm:pt modelId="{D89A277B-2856-4F5C-A04D-795E7F829C63}" type="parTrans" cxnId="{212EF241-561D-4FD4-8379-D4592598C863}">
      <dgm:prSet/>
      <dgm:spPr/>
      <dgm:t>
        <a:bodyPr/>
        <a:lstStyle/>
        <a:p>
          <a:endParaRPr lang="en-IN"/>
        </a:p>
      </dgm:t>
    </dgm:pt>
    <dgm:pt modelId="{9D58A8F8-7B58-41B2-A4B7-8E78C5EFE593}" type="sibTrans" cxnId="{212EF241-561D-4FD4-8379-D4592598C863}">
      <dgm:prSet/>
      <dgm:spPr/>
      <dgm:t>
        <a:bodyPr/>
        <a:lstStyle/>
        <a:p>
          <a:endParaRPr lang="en-IN"/>
        </a:p>
      </dgm:t>
    </dgm:pt>
    <dgm:pt modelId="{74027C76-0201-487A-B9CB-5D340231E664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/>
            <a:t>Medication</a:t>
          </a:r>
          <a:endParaRPr lang="en-IN" sz="1400" dirty="0"/>
        </a:p>
      </dgm:t>
    </dgm:pt>
    <dgm:pt modelId="{B67D4424-C1E3-4D2A-8CF3-5FA724982B21}" type="parTrans" cxnId="{9D1A0159-C43D-4E3B-8B89-4E7A9C7E394C}">
      <dgm:prSet/>
      <dgm:spPr/>
      <dgm:t>
        <a:bodyPr/>
        <a:lstStyle/>
        <a:p>
          <a:endParaRPr lang="en-IN"/>
        </a:p>
      </dgm:t>
    </dgm:pt>
    <dgm:pt modelId="{0CBA6FB9-86C0-44A1-994F-D66CDF69C181}" type="sibTrans" cxnId="{9D1A0159-C43D-4E3B-8B89-4E7A9C7E394C}">
      <dgm:prSet/>
      <dgm:spPr/>
      <dgm:t>
        <a:bodyPr/>
        <a:lstStyle/>
        <a:p>
          <a:endParaRPr lang="en-IN"/>
        </a:p>
      </dgm:t>
    </dgm:pt>
    <dgm:pt modelId="{D1A11FED-2F96-435F-9889-06AC08842D9E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/>
            <a:t>Counselling</a:t>
          </a:r>
          <a:endParaRPr lang="en-IN" sz="1400" dirty="0"/>
        </a:p>
      </dgm:t>
    </dgm:pt>
    <dgm:pt modelId="{936924B1-23CB-4983-92BE-5F9BDA381BF0}" type="parTrans" cxnId="{03E67041-0F7C-42B1-AF43-0AA526A3FB99}">
      <dgm:prSet/>
      <dgm:spPr/>
      <dgm:t>
        <a:bodyPr/>
        <a:lstStyle/>
        <a:p>
          <a:endParaRPr lang="en-IN"/>
        </a:p>
      </dgm:t>
    </dgm:pt>
    <dgm:pt modelId="{47C2C0D2-749C-433A-BD6F-BEE337E2BCD7}" type="sibTrans" cxnId="{03E67041-0F7C-42B1-AF43-0AA526A3FB99}">
      <dgm:prSet/>
      <dgm:spPr/>
      <dgm:t>
        <a:bodyPr/>
        <a:lstStyle/>
        <a:p>
          <a:endParaRPr lang="en-IN"/>
        </a:p>
      </dgm:t>
    </dgm:pt>
    <dgm:pt modelId="{D6DC9846-17A5-4A61-9F75-E290070189C6}" type="pres">
      <dgm:prSet presAssocID="{3D5B8D76-5891-44BC-BE90-49A4E7FA2BB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6C84593-26EB-4718-9F29-296708461063}" type="pres">
      <dgm:prSet presAssocID="{E4228654-FC6E-4672-A7EF-98D1EAB31540}" presName="Parent" presStyleLbl="node0" presStyleIdx="0" presStyleCnt="1">
        <dgm:presLayoutVars>
          <dgm:chMax val="6"/>
          <dgm:chPref val="6"/>
        </dgm:presLayoutVars>
      </dgm:prSet>
      <dgm:spPr/>
    </dgm:pt>
    <dgm:pt modelId="{FB9331E3-A95D-4E21-9373-27D5917DA1A9}" type="pres">
      <dgm:prSet presAssocID="{A33FA3F4-8777-4DC4-B820-0655F8CCEF37}" presName="Accent1" presStyleCnt="0"/>
      <dgm:spPr/>
    </dgm:pt>
    <dgm:pt modelId="{06581BAB-33CB-434A-8136-CC7A16640048}" type="pres">
      <dgm:prSet presAssocID="{A33FA3F4-8777-4DC4-B820-0655F8CCEF37}" presName="Accent" presStyleLbl="bgShp" presStyleIdx="0" presStyleCnt="4"/>
      <dgm:spPr/>
    </dgm:pt>
    <dgm:pt modelId="{6B7EF816-6F36-430A-B1C3-6D734CEDD5EC}" type="pres">
      <dgm:prSet presAssocID="{A33FA3F4-8777-4DC4-B820-0655F8CCEF37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D7ADFA-8CD8-479B-9476-4C3F303F0287}" type="pres">
      <dgm:prSet presAssocID="{34FA7E27-FD95-4F0A-9728-C2B218C948BA}" presName="Accent2" presStyleCnt="0"/>
      <dgm:spPr/>
    </dgm:pt>
    <dgm:pt modelId="{9737539E-E823-4AAC-8198-614A5D410144}" type="pres">
      <dgm:prSet presAssocID="{34FA7E27-FD95-4F0A-9728-C2B218C948BA}" presName="Accent" presStyleLbl="bgShp" presStyleIdx="1" presStyleCnt="4"/>
      <dgm:spPr/>
    </dgm:pt>
    <dgm:pt modelId="{574D12CF-92FE-4994-9850-B8548826AA7C}" type="pres">
      <dgm:prSet presAssocID="{34FA7E27-FD95-4F0A-9728-C2B218C948BA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9B9A60-7CEB-411D-AE29-450DEE4EDE85}" type="pres">
      <dgm:prSet presAssocID="{D1A11FED-2F96-435F-9889-06AC08842D9E}" presName="Accent3" presStyleCnt="0"/>
      <dgm:spPr/>
    </dgm:pt>
    <dgm:pt modelId="{91ADE539-E974-44AD-A5FC-742865B6AB66}" type="pres">
      <dgm:prSet presAssocID="{D1A11FED-2F96-435F-9889-06AC08842D9E}" presName="Accent" presStyleLbl="bgShp" presStyleIdx="2" presStyleCnt="4"/>
      <dgm:spPr/>
    </dgm:pt>
    <dgm:pt modelId="{03BE930E-8BFE-4C20-A86F-9B20FD0F2E35}" type="pres">
      <dgm:prSet presAssocID="{D1A11FED-2F96-435F-9889-06AC08842D9E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A4D3F0-4115-4B8F-B75E-472671B0157D}" type="pres">
      <dgm:prSet presAssocID="{74027C76-0201-487A-B9CB-5D340231E664}" presName="Accent4" presStyleCnt="0"/>
      <dgm:spPr/>
    </dgm:pt>
    <dgm:pt modelId="{782B75F1-D8EF-4B7E-B6F2-0F332A28F9BD}" type="pres">
      <dgm:prSet presAssocID="{74027C76-0201-487A-B9CB-5D340231E664}" presName="Accent" presStyleLbl="bgShp" presStyleIdx="3" presStyleCnt="4"/>
      <dgm:spPr/>
    </dgm:pt>
    <dgm:pt modelId="{21344A23-94AB-4673-A967-8BD09A99DFAF}" type="pres">
      <dgm:prSet presAssocID="{74027C76-0201-487A-B9CB-5D340231E664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ADFD3B-D433-4FFC-9534-21272FF4E3EC}" type="presOf" srcId="{74027C76-0201-487A-B9CB-5D340231E664}" destId="{21344A23-94AB-4673-A967-8BD09A99DFAF}" srcOrd="0" destOrd="0" presId="urn:microsoft.com/office/officeart/2011/layout/HexagonRadial"/>
    <dgm:cxn modelId="{03E67041-0F7C-42B1-AF43-0AA526A3FB99}" srcId="{E4228654-FC6E-4672-A7EF-98D1EAB31540}" destId="{D1A11FED-2F96-435F-9889-06AC08842D9E}" srcOrd="2" destOrd="0" parTransId="{936924B1-23CB-4983-92BE-5F9BDA381BF0}" sibTransId="{47C2C0D2-749C-433A-BD6F-BEE337E2BCD7}"/>
    <dgm:cxn modelId="{212EF241-561D-4FD4-8379-D4592598C863}" srcId="{E4228654-FC6E-4672-A7EF-98D1EAB31540}" destId="{34FA7E27-FD95-4F0A-9728-C2B218C948BA}" srcOrd="1" destOrd="0" parTransId="{D89A277B-2856-4F5C-A04D-795E7F829C63}" sibTransId="{9D58A8F8-7B58-41B2-A4B7-8E78C5EFE593}"/>
    <dgm:cxn modelId="{9D1A0159-C43D-4E3B-8B89-4E7A9C7E394C}" srcId="{E4228654-FC6E-4672-A7EF-98D1EAB31540}" destId="{74027C76-0201-487A-B9CB-5D340231E664}" srcOrd="3" destOrd="0" parTransId="{B67D4424-C1E3-4D2A-8CF3-5FA724982B21}" sibTransId="{0CBA6FB9-86C0-44A1-994F-D66CDF69C181}"/>
    <dgm:cxn modelId="{0290289B-52C9-47CA-81CD-2CA4B10E304B}" type="presOf" srcId="{A33FA3F4-8777-4DC4-B820-0655F8CCEF37}" destId="{6B7EF816-6F36-430A-B1C3-6D734CEDD5EC}" srcOrd="0" destOrd="0" presId="urn:microsoft.com/office/officeart/2011/layout/HexagonRadial"/>
    <dgm:cxn modelId="{920DFCCB-05F1-469A-8C0C-2F8508872227}" type="presOf" srcId="{D1A11FED-2F96-435F-9889-06AC08842D9E}" destId="{03BE930E-8BFE-4C20-A86F-9B20FD0F2E35}" srcOrd="0" destOrd="0" presId="urn:microsoft.com/office/officeart/2011/layout/HexagonRadial"/>
    <dgm:cxn modelId="{D181D4D5-719E-44EA-B7B4-FE62A038C21D}" srcId="{3D5B8D76-5891-44BC-BE90-49A4E7FA2BB9}" destId="{E4228654-FC6E-4672-A7EF-98D1EAB31540}" srcOrd="0" destOrd="0" parTransId="{0527558E-25F8-43AA-B3B6-974B1604F27D}" sibTransId="{EC412695-09FB-46D6-893B-24E843DF7D40}"/>
    <dgm:cxn modelId="{48B627D8-82AE-4B1C-A99B-EE7AE1D59471}" type="presOf" srcId="{3D5B8D76-5891-44BC-BE90-49A4E7FA2BB9}" destId="{D6DC9846-17A5-4A61-9F75-E290070189C6}" srcOrd="0" destOrd="0" presId="urn:microsoft.com/office/officeart/2011/layout/HexagonRadial"/>
    <dgm:cxn modelId="{CF46C6EA-A3AC-4E8D-9893-ECC9319646C7}" type="presOf" srcId="{E4228654-FC6E-4672-A7EF-98D1EAB31540}" destId="{76C84593-26EB-4718-9F29-296708461063}" srcOrd="0" destOrd="0" presId="urn:microsoft.com/office/officeart/2011/layout/HexagonRadial"/>
    <dgm:cxn modelId="{B490BCF2-8D9A-4170-B9E1-D4DFFF3BEB71}" type="presOf" srcId="{34FA7E27-FD95-4F0A-9728-C2B218C948BA}" destId="{574D12CF-92FE-4994-9850-B8548826AA7C}" srcOrd="0" destOrd="0" presId="urn:microsoft.com/office/officeart/2011/layout/HexagonRadial"/>
    <dgm:cxn modelId="{FA1F4AFC-DBAC-43B7-86D8-74882D25B0B3}" srcId="{E4228654-FC6E-4672-A7EF-98D1EAB31540}" destId="{A33FA3F4-8777-4DC4-B820-0655F8CCEF37}" srcOrd="0" destOrd="0" parTransId="{121619BE-B8FD-4EF6-898F-904827ACA973}" sibTransId="{3EB5D0B3-BF16-4A14-B562-420E03E94B97}"/>
    <dgm:cxn modelId="{373209FD-E970-4827-ACA5-C8680460CE42}" type="presParOf" srcId="{D6DC9846-17A5-4A61-9F75-E290070189C6}" destId="{76C84593-26EB-4718-9F29-296708461063}" srcOrd="0" destOrd="0" presId="urn:microsoft.com/office/officeart/2011/layout/HexagonRadial"/>
    <dgm:cxn modelId="{9F754413-686B-4167-8C2C-10806CBD56A9}" type="presParOf" srcId="{D6DC9846-17A5-4A61-9F75-E290070189C6}" destId="{FB9331E3-A95D-4E21-9373-27D5917DA1A9}" srcOrd="1" destOrd="0" presId="urn:microsoft.com/office/officeart/2011/layout/HexagonRadial"/>
    <dgm:cxn modelId="{E7F6CC88-D92F-4B6C-B10E-EDB7DB2FEB5D}" type="presParOf" srcId="{FB9331E3-A95D-4E21-9373-27D5917DA1A9}" destId="{06581BAB-33CB-434A-8136-CC7A16640048}" srcOrd="0" destOrd="0" presId="urn:microsoft.com/office/officeart/2011/layout/HexagonRadial"/>
    <dgm:cxn modelId="{C59C9252-E2DE-411A-9FD1-A68926F46192}" type="presParOf" srcId="{D6DC9846-17A5-4A61-9F75-E290070189C6}" destId="{6B7EF816-6F36-430A-B1C3-6D734CEDD5EC}" srcOrd="2" destOrd="0" presId="urn:microsoft.com/office/officeart/2011/layout/HexagonRadial"/>
    <dgm:cxn modelId="{98508FE6-40EC-4C5D-8FD3-BC22F2768125}" type="presParOf" srcId="{D6DC9846-17A5-4A61-9F75-E290070189C6}" destId="{E2D7ADFA-8CD8-479B-9476-4C3F303F0287}" srcOrd="3" destOrd="0" presId="urn:microsoft.com/office/officeart/2011/layout/HexagonRadial"/>
    <dgm:cxn modelId="{73E1A870-8A17-4153-8F59-581BE6B88A98}" type="presParOf" srcId="{E2D7ADFA-8CD8-479B-9476-4C3F303F0287}" destId="{9737539E-E823-4AAC-8198-614A5D410144}" srcOrd="0" destOrd="0" presId="urn:microsoft.com/office/officeart/2011/layout/HexagonRadial"/>
    <dgm:cxn modelId="{11B8764B-EB71-4D8D-B3C3-1007BD08820D}" type="presParOf" srcId="{D6DC9846-17A5-4A61-9F75-E290070189C6}" destId="{574D12CF-92FE-4994-9850-B8548826AA7C}" srcOrd="4" destOrd="0" presId="urn:microsoft.com/office/officeart/2011/layout/HexagonRadial"/>
    <dgm:cxn modelId="{8CDAFB3C-ABAE-47A3-AB19-20EBD96A83C3}" type="presParOf" srcId="{D6DC9846-17A5-4A61-9F75-E290070189C6}" destId="{F39B9A60-7CEB-411D-AE29-450DEE4EDE85}" srcOrd="5" destOrd="0" presId="urn:microsoft.com/office/officeart/2011/layout/HexagonRadial"/>
    <dgm:cxn modelId="{34B35204-6A3C-4C56-A275-DEF3C96A106F}" type="presParOf" srcId="{F39B9A60-7CEB-411D-AE29-450DEE4EDE85}" destId="{91ADE539-E974-44AD-A5FC-742865B6AB66}" srcOrd="0" destOrd="0" presId="urn:microsoft.com/office/officeart/2011/layout/HexagonRadial"/>
    <dgm:cxn modelId="{85F2DFBD-7DC7-4DE1-925B-1D009D4E7E2F}" type="presParOf" srcId="{D6DC9846-17A5-4A61-9F75-E290070189C6}" destId="{03BE930E-8BFE-4C20-A86F-9B20FD0F2E35}" srcOrd="6" destOrd="0" presId="urn:microsoft.com/office/officeart/2011/layout/HexagonRadial"/>
    <dgm:cxn modelId="{E2A23DBE-6F41-4CC3-A1F5-EFD78D55D3DF}" type="presParOf" srcId="{D6DC9846-17A5-4A61-9F75-E290070189C6}" destId="{E6A4D3F0-4115-4B8F-B75E-472671B0157D}" srcOrd="7" destOrd="0" presId="urn:microsoft.com/office/officeart/2011/layout/HexagonRadial"/>
    <dgm:cxn modelId="{298982E1-979F-41BB-BE25-0CE105B31F7B}" type="presParOf" srcId="{E6A4D3F0-4115-4B8F-B75E-472671B0157D}" destId="{782B75F1-D8EF-4B7E-B6F2-0F332A28F9BD}" srcOrd="0" destOrd="0" presId="urn:microsoft.com/office/officeart/2011/layout/HexagonRadial"/>
    <dgm:cxn modelId="{E0482762-BD0E-4C8C-B0B6-0D1D523A1143}" type="presParOf" srcId="{D6DC9846-17A5-4A61-9F75-E290070189C6}" destId="{21344A23-94AB-4673-A967-8BD09A99DFAF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B8D76-5891-44BC-BE90-49A4E7FA2BB9}" type="doc">
      <dgm:prSet loTypeId="urn:microsoft.com/office/officeart/2011/layout/HexagonRadial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228654-FC6E-4672-A7EF-98D1EAB31540}">
      <dgm:prSet phldrT="[Text]" custT="1"/>
      <dgm:spPr>
        <a:solidFill>
          <a:srgbClr val="C88800"/>
        </a:solidFill>
      </dgm:spPr>
      <dgm:t>
        <a:bodyPr/>
        <a:lstStyle/>
        <a:p>
          <a:r>
            <a:rPr lang="en-US" sz="2000" b="1" dirty="0"/>
            <a:t>Types of Doctors</a:t>
          </a:r>
          <a:endParaRPr lang="en-IN" sz="2000" b="1" dirty="0"/>
        </a:p>
      </dgm:t>
    </dgm:pt>
    <dgm:pt modelId="{0527558E-25F8-43AA-B3B6-974B1604F27D}" type="parTrans" cxnId="{D181D4D5-719E-44EA-B7B4-FE62A038C21D}">
      <dgm:prSet/>
      <dgm:spPr/>
      <dgm:t>
        <a:bodyPr/>
        <a:lstStyle/>
        <a:p>
          <a:endParaRPr lang="en-IN"/>
        </a:p>
      </dgm:t>
    </dgm:pt>
    <dgm:pt modelId="{EC412695-09FB-46D6-893B-24E843DF7D40}" type="sibTrans" cxnId="{D181D4D5-719E-44EA-B7B4-FE62A038C21D}">
      <dgm:prSet/>
      <dgm:spPr/>
      <dgm:t>
        <a:bodyPr/>
        <a:lstStyle/>
        <a:p>
          <a:endParaRPr lang="en-IN"/>
        </a:p>
      </dgm:t>
    </dgm:pt>
    <dgm:pt modelId="{A33FA3F4-8777-4DC4-B820-0655F8CCEF37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/>
            <a:t>Neurologist</a:t>
          </a:r>
          <a:endParaRPr lang="en-IN" sz="1400" dirty="0"/>
        </a:p>
      </dgm:t>
    </dgm:pt>
    <dgm:pt modelId="{121619BE-B8FD-4EF6-898F-904827ACA973}" type="parTrans" cxnId="{FA1F4AFC-DBAC-43B7-86D8-74882D25B0B3}">
      <dgm:prSet/>
      <dgm:spPr/>
      <dgm:t>
        <a:bodyPr/>
        <a:lstStyle/>
        <a:p>
          <a:endParaRPr lang="en-IN"/>
        </a:p>
      </dgm:t>
    </dgm:pt>
    <dgm:pt modelId="{3EB5D0B3-BF16-4A14-B562-420E03E94B97}" type="sibTrans" cxnId="{FA1F4AFC-DBAC-43B7-86D8-74882D25B0B3}">
      <dgm:prSet/>
      <dgm:spPr/>
      <dgm:t>
        <a:bodyPr/>
        <a:lstStyle/>
        <a:p>
          <a:endParaRPr lang="en-IN"/>
        </a:p>
      </dgm:t>
    </dgm:pt>
    <dgm:pt modelId="{34FA7E27-FD95-4F0A-9728-C2B218C948BA}">
      <dgm:prSet phldrT="[Text]"/>
      <dgm:spPr>
        <a:solidFill>
          <a:srgbClr val="F8E0B4"/>
        </a:solidFill>
      </dgm:spPr>
      <dgm:t>
        <a:bodyPr/>
        <a:lstStyle/>
        <a:p>
          <a:r>
            <a:rPr lang="en-US" dirty="0"/>
            <a:t>Psychiatrist</a:t>
          </a:r>
          <a:endParaRPr lang="en-IN" dirty="0"/>
        </a:p>
      </dgm:t>
    </dgm:pt>
    <dgm:pt modelId="{D89A277B-2856-4F5C-A04D-795E7F829C63}" type="parTrans" cxnId="{212EF241-561D-4FD4-8379-D4592598C863}">
      <dgm:prSet/>
      <dgm:spPr/>
      <dgm:t>
        <a:bodyPr/>
        <a:lstStyle/>
        <a:p>
          <a:endParaRPr lang="en-IN"/>
        </a:p>
      </dgm:t>
    </dgm:pt>
    <dgm:pt modelId="{9D58A8F8-7B58-41B2-A4B7-8E78C5EFE593}" type="sibTrans" cxnId="{212EF241-561D-4FD4-8379-D4592598C863}">
      <dgm:prSet/>
      <dgm:spPr/>
      <dgm:t>
        <a:bodyPr/>
        <a:lstStyle/>
        <a:p>
          <a:endParaRPr lang="en-IN"/>
        </a:p>
      </dgm:t>
    </dgm:pt>
    <dgm:pt modelId="{49768241-0902-45B4-BC46-3CC63DA45012}">
      <dgm:prSet phldrT="[Text]"/>
      <dgm:spPr/>
    </dgm:pt>
    <dgm:pt modelId="{71A1E8E3-B39E-49C8-B625-D8800296D8C5}" type="parTrans" cxnId="{EFDF63A5-B802-4792-8E4C-FDE45D8BDCF9}">
      <dgm:prSet/>
      <dgm:spPr/>
      <dgm:t>
        <a:bodyPr/>
        <a:lstStyle/>
        <a:p>
          <a:endParaRPr lang="en-IN"/>
        </a:p>
      </dgm:t>
    </dgm:pt>
    <dgm:pt modelId="{928EA923-2194-4F71-B6FA-0C1D6B98435C}" type="sibTrans" cxnId="{EFDF63A5-B802-4792-8E4C-FDE45D8BDCF9}">
      <dgm:prSet/>
      <dgm:spPr/>
      <dgm:t>
        <a:bodyPr/>
        <a:lstStyle/>
        <a:p>
          <a:endParaRPr lang="en-IN"/>
        </a:p>
      </dgm:t>
    </dgm:pt>
    <dgm:pt modelId="{74027C76-0201-487A-B9CB-5D340231E664}">
      <dgm:prSet phldrT="[Text]"/>
      <dgm:spPr/>
    </dgm:pt>
    <dgm:pt modelId="{B67D4424-C1E3-4D2A-8CF3-5FA724982B21}" type="parTrans" cxnId="{9D1A0159-C43D-4E3B-8B89-4E7A9C7E394C}">
      <dgm:prSet/>
      <dgm:spPr/>
      <dgm:t>
        <a:bodyPr/>
        <a:lstStyle/>
        <a:p>
          <a:endParaRPr lang="en-IN"/>
        </a:p>
      </dgm:t>
    </dgm:pt>
    <dgm:pt modelId="{0CBA6FB9-86C0-44A1-994F-D66CDF69C181}" type="sibTrans" cxnId="{9D1A0159-C43D-4E3B-8B89-4E7A9C7E394C}">
      <dgm:prSet/>
      <dgm:spPr/>
      <dgm:t>
        <a:bodyPr/>
        <a:lstStyle/>
        <a:p>
          <a:endParaRPr lang="en-IN"/>
        </a:p>
      </dgm:t>
    </dgm:pt>
    <dgm:pt modelId="{4445080A-FAAD-4F9A-B240-BB545EB6F905}">
      <dgm:prSet phldrT="[Text]"/>
      <dgm:spPr/>
    </dgm:pt>
    <dgm:pt modelId="{A42A70EE-670D-49CC-92C5-02CBBBED996A}" type="parTrans" cxnId="{D78945F8-871E-4475-8148-DADBDFAC4FE1}">
      <dgm:prSet/>
      <dgm:spPr/>
      <dgm:t>
        <a:bodyPr/>
        <a:lstStyle/>
        <a:p>
          <a:endParaRPr lang="en-IN"/>
        </a:p>
      </dgm:t>
    </dgm:pt>
    <dgm:pt modelId="{92F50A83-EBDE-4CF4-83B4-2946566C0AFE}" type="sibTrans" cxnId="{D78945F8-871E-4475-8148-DADBDFAC4FE1}">
      <dgm:prSet/>
      <dgm:spPr/>
      <dgm:t>
        <a:bodyPr/>
        <a:lstStyle/>
        <a:p>
          <a:endParaRPr lang="en-IN"/>
        </a:p>
      </dgm:t>
    </dgm:pt>
    <dgm:pt modelId="{43D0F0C9-D903-4549-BF1F-908C0BA1D48F}">
      <dgm:prSet/>
      <dgm:spPr/>
      <dgm:t>
        <a:bodyPr/>
        <a:lstStyle/>
        <a:p>
          <a:r>
            <a:rPr lang="en-US" dirty="0"/>
            <a:t>Physician Assistant</a:t>
          </a:r>
          <a:endParaRPr lang="en-IN" dirty="0"/>
        </a:p>
      </dgm:t>
    </dgm:pt>
    <dgm:pt modelId="{4C0B5978-598B-4816-8ABC-830A392DA512}" type="parTrans" cxnId="{E2D51388-29B5-4AEB-9704-7A0B3E1E0F7A}">
      <dgm:prSet/>
      <dgm:spPr/>
      <dgm:t>
        <a:bodyPr/>
        <a:lstStyle/>
        <a:p>
          <a:endParaRPr lang="en-IN"/>
        </a:p>
      </dgm:t>
    </dgm:pt>
    <dgm:pt modelId="{DB8A5CC7-2829-441F-9A58-4487C9A1D8B0}" type="sibTrans" cxnId="{E2D51388-29B5-4AEB-9704-7A0B3E1E0F7A}">
      <dgm:prSet/>
      <dgm:spPr/>
      <dgm:t>
        <a:bodyPr/>
        <a:lstStyle/>
        <a:p>
          <a:endParaRPr lang="en-IN"/>
        </a:p>
      </dgm:t>
    </dgm:pt>
    <dgm:pt modelId="{82C66542-E84E-43D9-985E-01678E806F69}">
      <dgm:prSet/>
      <dgm:spPr>
        <a:solidFill>
          <a:srgbClr val="F8E0B4"/>
        </a:solidFill>
      </dgm:spPr>
      <dgm:t>
        <a:bodyPr/>
        <a:lstStyle/>
        <a:p>
          <a:r>
            <a:rPr lang="en-US" dirty="0"/>
            <a:t>Counselor</a:t>
          </a:r>
          <a:endParaRPr lang="en-IN" dirty="0"/>
        </a:p>
      </dgm:t>
    </dgm:pt>
    <dgm:pt modelId="{E528A7CA-BB2D-4854-A67B-1D556E2ACCD0}" type="parTrans" cxnId="{A86C250E-8368-4ED4-B912-31CCACDA6EDA}">
      <dgm:prSet/>
      <dgm:spPr/>
      <dgm:t>
        <a:bodyPr/>
        <a:lstStyle/>
        <a:p>
          <a:endParaRPr lang="en-IN"/>
        </a:p>
      </dgm:t>
    </dgm:pt>
    <dgm:pt modelId="{7AC72A89-06C3-4BD8-BC6F-104FFB278A57}" type="sibTrans" cxnId="{A86C250E-8368-4ED4-B912-31CCACDA6EDA}">
      <dgm:prSet/>
      <dgm:spPr/>
      <dgm:t>
        <a:bodyPr/>
        <a:lstStyle/>
        <a:p>
          <a:endParaRPr lang="en-IN"/>
        </a:p>
      </dgm:t>
    </dgm:pt>
    <dgm:pt modelId="{669BE4A9-5AC9-4CC7-A096-49301F5E1D39}">
      <dgm:prSet/>
      <dgm:spPr>
        <a:solidFill>
          <a:srgbClr val="F8E0B4"/>
        </a:solidFill>
      </dgm:spPr>
      <dgm:t>
        <a:bodyPr/>
        <a:lstStyle/>
        <a:p>
          <a:r>
            <a:rPr lang="en-US" dirty="0"/>
            <a:t>Clinical Psychologist</a:t>
          </a:r>
          <a:endParaRPr lang="en-IN" dirty="0"/>
        </a:p>
      </dgm:t>
    </dgm:pt>
    <dgm:pt modelId="{1CA878CA-8C1F-4DBF-91CB-915789EE4425}" type="parTrans" cxnId="{2937B760-F8A8-44A7-950B-3B9BB30C7370}">
      <dgm:prSet/>
      <dgm:spPr/>
      <dgm:t>
        <a:bodyPr/>
        <a:lstStyle/>
        <a:p>
          <a:endParaRPr lang="en-IN"/>
        </a:p>
      </dgm:t>
    </dgm:pt>
    <dgm:pt modelId="{5C53023B-DC1D-4DD5-8B69-2D706FC96357}" type="sibTrans" cxnId="{2937B760-F8A8-44A7-950B-3B9BB30C7370}">
      <dgm:prSet/>
      <dgm:spPr/>
      <dgm:t>
        <a:bodyPr/>
        <a:lstStyle/>
        <a:p>
          <a:endParaRPr lang="en-IN"/>
        </a:p>
      </dgm:t>
    </dgm:pt>
    <dgm:pt modelId="{965048A1-2661-464B-B90D-0C4F585474E4}">
      <dgm:prSet custT="1"/>
      <dgm:spPr/>
      <dgm:t>
        <a:bodyPr/>
        <a:lstStyle/>
        <a:p>
          <a:r>
            <a:rPr lang="en-US" sz="1400" dirty="0"/>
            <a:t>Psychiatric</a:t>
          </a:r>
          <a:r>
            <a:rPr lang="en-US" sz="1200" dirty="0"/>
            <a:t> Rehabilitation </a:t>
          </a:r>
          <a:r>
            <a:rPr lang="en-US" sz="1400" dirty="0"/>
            <a:t>Specialist</a:t>
          </a:r>
          <a:endParaRPr lang="en-IN" sz="1400" dirty="0"/>
        </a:p>
      </dgm:t>
    </dgm:pt>
    <dgm:pt modelId="{6C677463-C80E-4D6A-98B8-334331AC4A7E}" type="sibTrans" cxnId="{E2C2B72F-DAE7-4D30-AA63-C823BC6A5AA9}">
      <dgm:prSet/>
      <dgm:spPr/>
      <dgm:t>
        <a:bodyPr/>
        <a:lstStyle/>
        <a:p>
          <a:endParaRPr lang="en-IN"/>
        </a:p>
      </dgm:t>
    </dgm:pt>
    <dgm:pt modelId="{9C48C382-F15E-4AAE-9C11-1BC069B291E2}" type="parTrans" cxnId="{E2C2B72F-DAE7-4D30-AA63-C823BC6A5AA9}">
      <dgm:prSet/>
      <dgm:spPr/>
      <dgm:t>
        <a:bodyPr/>
        <a:lstStyle/>
        <a:p>
          <a:endParaRPr lang="en-IN"/>
        </a:p>
      </dgm:t>
    </dgm:pt>
    <dgm:pt modelId="{252C091D-B104-426B-A541-229493495889}">
      <dgm:prSet phldrT="[Text]"/>
      <dgm:spPr/>
    </dgm:pt>
    <dgm:pt modelId="{0AEFC396-9058-452A-B154-2C2A6AD1E96F}" type="parTrans" cxnId="{8CA6CADD-7C1C-4FCA-8761-C16B4AF37D07}">
      <dgm:prSet/>
      <dgm:spPr/>
      <dgm:t>
        <a:bodyPr/>
        <a:lstStyle/>
        <a:p>
          <a:endParaRPr lang="en-IN"/>
        </a:p>
      </dgm:t>
    </dgm:pt>
    <dgm:pt modelId="{6D875D77-CEC3-44A4-8C7A-154F42F08815}" type="sibTrans" cxnId="{8CA6CADD-7C1C-4FCA-8761-C16B4AF37D07}">
      <dgm:prSet/>
      <dgm:spPr/>
      <dgm:t>
        <a:bodyPr/>
        <a:lstStyle/>
        <a:p>
          <a:endParaRPr lang="en-IN"/>
        </a:p>
      </dgm:t>
    </dgm:pt>
    <dgm:pt modelId="{4B9BDBC3-2F63-4C89-AC42-CA56FB5C5E67}">
      <dgm:prSet phldrT="[Text]"/>
      <dgm:spPr/>
    </dgm:pt>
    <dgm:pt modelId="{B415ECC6-202E-4E12-BC28-7A927E0FEE7A}" type="parTrans" cxnId="{39EE1D24-DE60-45ED-AB0A-1C88557520F5}">
      <dgm:prSet/>
      <dgm:spPr/>
      <dgm:t>
        <a:bodyPr/>
        <a:lstStyle/>
        <a:p>
          <a:endParaRPr lang="en-IN"/>
        </a:p>
      </dgm:t>
    </dgm:pt>
    <dgm:pt modelId="{BBE029D3-E987-4A94-8B55-D21DC297A360}" type="sibTrans" cxnId="{39EE1D24-DE60-45ED-AB0A-1C88557520F5}">
      <dgm:prSet/>
      <dgm:spPr/>
      <dgm:t>
        <a:bodyPr/>
        <a:lstStyle/>
        <a:p>
          <a:endParaRPr lang="en-IN"/>
        </a:p>
      </dgm:t>
    </dgm:pt>
    <dgm:pt modelId="{41DC0DED-E6F6-493E-AF94-3D6A7EAB052F}">
      <dgm:prSet phldrT="[Text]"/>
      <dgm:spPr/>
    </dgm:pt>
    <dgm:pt modelId="{C0D4E98A-E157-463E-9355-F938A2328A6A}" type="parTrans" cxnId="{54965CA1-8465-4EE0-9B54-7A2C209BE092}">
      <dgm:prSet/>
      <dgm:spPr/>
      <dgm:t>
        <a:bodyPr/>
        <a:lstStyle/>
        <a:p>
          <a:endParaRPr lang="en-IN"/>
        </a:p>
      </dgm:t>
    </dgm:pt>
    <dgm:pt modelId="{765A8FED-03D4-482E-9479-CFD38600B0E6}" type="sibTrans" cxnId="{54965CA1-8465-4EE0-9B54-7A2C209BE092}">
      <dgm:prSet/>
      <dgm:spPr/>
      <dgm:t>
        <a:bodyPr/>
        <a:lstStyle/>
        <a:p>
          <a:endParaRPr lang="en-IN"/>
        </a:p>
      </dgm:t>
    </dgm:pt>
    <dgm:pt modelId="{1E798D6C-42B5-460A-B1C6-D928A7FAB2B8}">
      <dgm:prSet phldrT="[Text]"/>
      <dgm:spPr/>
    </dgm:pt>
    <dgm:pt modelId="{374FB421-4512-48F0-96C5-1E9DE746A29C}" type="parTrans" cxnId="{F9B6AF55-CA09-4531-A79C-895415E2400D}">
      <dgm:prSet/>
      <dgm:spPr/>
      <dgm:t>
        <a:bodyPr/>
        <a:lstStyle/>
        <a:p>
          <a:endParaRPr lang="en-IN"/>
        </a:p>
      </dgm:t>
    </dgm:pt>
    <dgm:pt modelId="{18A8A6E7-E497-477C-AB23-972DC924F447}" type="sibTrans" cxnId="{F9B6AF55-CA09-4531-A79C-895415E2400D}">
      <dgm:prSet/>
      <dgm:spPr/>
      <dgm:t>
        <a:bodyPr/>
        <a:lstStyle/>
        <a:p>
          <a:endParaRPr lang="en-IN"/>
        </a:p>
      </dgm:t>
    </dgm:pt>
    <dgm:pt modelId="{DB7BF964-79E4-48DF-A7F6-EF692BF705D6}">
      <dgm:prSet phldrT="[Text]"/>
      <dgm:spPr/>
    </dgm:pt>
    <dgm:pt modelId="{5251FF7C-8069-4845-851D-19848A5DEAAF}" type="parTrans" cxnId="{9AD536DB-7B63-4709-8773-08FF32CA0BBB}">
      <dgm:prSet/>
      <dgm:spPr/>
      <dgm:t>
        <a:bodyPr/>
        <a:lstStyle/>
        <a:p>
          <a:endParaRPr lang="en-IN"/>
        </a:p>
      </dgm:t>
    </dgm:pt>
    <dgm:pt modelId="{F30FADB1-D65E-4910-88B0-8D046BE57707}" type="sibTrans" cxnId="{9AD536DB-7B63-4709-8773-08FF32CA0BBB}">
      <dgm:prSet/>
      <dgm:spPr/>
      <dgm:t>
        <a:bodyPr/>
        <a:lstStyle/>
        <a:p>
          <a:endParaRPr lang="en-IN"/>
        </a:p>
      </dgm:t>
    </dgm:pt>
    <dgm:pt modelId="{0BBCC7B8-E14E-49B2-B2EB-80E7D1BB5BDC}">
      <dgm:prSet phldrT="[Text]"/>
      <dgm:spPr/>
    </dgm:pt>
    <dgm:pt modelId="{6288C18A-7E49-4361-9F0B-CB11464928C6}" type="parTrans" cxnId="{2E8C57F0-E558-463B-8137-D17462DBB51C}">
      <dgm:prSet/>
      <dgm:spPr/>
      <dgm:t>
        <a:bodyPr/>
        <a:lstStyle/>
        <a:p>
          <a:endParaRPr lang="en-IN"/>
        </a:p>
      </dgm:t>
    </dgm:pt>
    <dgm:pt modelId="{CCBB05BB-9EA6-4D15-B8D8-05B1B8983948}" type="sibTrans" cxnId="{2E8C57F0-E558-463B-8137-D17462DBB51C}">
      <dgm:prSet/>
      <dgm:spPr/>
      <dgm:t>
        <a:bodyPr/>
        <a:lstStyle/>
        <a:p>
          <a:endParaRPr lang="en-IN"/>
        </a:p>
      </dgm:t>
    </dgm:pt>
    <dgm:pt modelId="{32C82B44-72B2-4162-9397-2721F2069C67}">
      <dgm:prSet phldrT="[Text]"/>
      <dgm:spPr/>
    </dgm:pt>
    <dgm:pt modelId="{02EFCA05-A536-47D5-A956-2B6AC935AC45}" type="parTrans" cxnId="{65559563-53BA-41A2-A48F-1282FC28FC61}">
      <dgm:prSet/>
      <dgm:spPr/>
      <dgm:t>
        <a:bodyPr/>
        <a:lstStyle/>
        <a:p>
          <a:endParaRPr lang="en-IN"/>
        </a:p>
      </dgm:t>
    </dgm:pt>
    <dgm:pt modelId="{018BA2F7-DEBF-4411-8395-D6CDE8BCAFBF}" type="sibTrans" cxnId="{65559563-53BA-41A2-A48F-1282FC28FC61}">
      <dgm:prSet/>
      <dgm:spPr/>
      <dgm:t>
        <a:bodyPr/>
        <a:lstStyle/>
        <a:p>
          <a:endParaRPr lang="en-IN"/>
        </a:p>
      </dgm:t>
    </dgm:pt>
    <dgm:pt modelId="{D6DC9846-17A5-4A61-9F75-E290070189C6}" type="pres">
      <dgm:prSet presAssocID="{3D5B8D76-5891-44BC-BE90-49A4E7FA2BB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6C84593-26EB-4718-9F29-296708461063}" type="pres">
      <dgm:prSet presAssocID="{E4228654-FC6E-4672-A7EF-98D1EAB31540}" presName="Parent" presStyleLbl="node0" presStyleIdx="0" presStyleCnt="1">
        <dgm:presLayoutVars>
          <dgm:chMax val="6"/>
          <dgm:chPref val="6"/>
        </dgm:presLayoutVars>
      </dgm:prSet>
      <dgm:spPr/>
    </dgm:pt>
    <dgm:pt modelId="{FB9331E3-A95D-4E21-9373-27D5917DA1A9}" type="pres">
      <dgm:prSet presAssocID="{A33FA3F4-8777-4DC4-B820-0655F8CCEF37}" presName="Accent1" presStyleCnt="0"/>
      <dgm:spPr/>
    </dgm:pt>
    <dgm:pt modelId="{06581BAB-33CB-434A-8136-CC7A16640048}" type="pres">
      <dgm:prSet presAssocID="{A33FA3F4-8777-4DC4-B820-0655F8CCEF37}" presName="Accent" presStyleLbl="bgShp" presStyleIdx="0" presStyleCnt="6"/>
      <dgm:spPr/>
    </dgm:pt>
    <dgm:pt modelId="{6B7EF816-6F36-430A-B1C3-6D734CEDD5EC}" type="pres">
      <dgm:prSet presAssocID="{A33FA3F4-8777-4DC4-B820-0655F8CCEF37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AC54F02-C01F-465D-884C-F01A9B9E6A9B}" type="pres">
      <dgm:prSet presAssocID="{965048A1-2661-464B-B90D-0C4F585474E4}" presName="Accent2" presStyleCnt="0"/>
      <dgm:spPr/>
    </dgm:pt>
    <dgm:pt modelId="{C72A5776-65F5-4508-8282-B979E471DB01}" type="pres">
      <dgm:prSet presAssocID="{965048A1-2661-464B-B90D-0C4F585474E4}" presName="Accent" presStyleLbl="bgShp" presStyleIdx="1" presStyleCnt="6"/>
      <dgm:spPr/>
    </dgm:pt>
    <dgm:pt modelId="{A29BE7B9-6AC2-4481-A98F-C06FB7EAD28C}" type="pres">
      <dgm:prSet presAssocID="{965048A1-2661-464B-B90D-0C4F585474E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10AA6F0-CED7-4AE6-9824-CCD5921D1A26}" type="pres">
      <dgm:prSet presAssocID="{43D0F0C9-D903-4549-BF1F-908C0BA1D48F}" presName="Accent3" presStyleCnt="0"/>
      <dgm:spPr/>
    </dgm:pt>
    <dgm:pt modelId="{16CFD131-DFE3-4D0D-BC4B-0B823874E036}" type="pres">
      <dgm:prSet presAssocID="{43D0F0C9-D903-4549-BF1F-908C0BA1D48F}" presName="Accent" presStyleLbl="bgShp" presStyleIdx="2" presStyleCnt="6"/>
      <dgm:spPr/>
    </dgm:pt>
    <dgm:pt modelId="{F4C674F6-DD30-4B09-89BB-63F593AF505D}" type="pres">
      <dgm:prSet presAssocID="{43D0F0C9-D903-4549-BF1F-908C0BA1D48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A176F9-9ABD-46CF-89ED-476D2D1AEDE8}" type="pres">
      <dgm:prSet presAssocID="{82C66542-E84E-43D9-985E-01678E806F69}" presName="Accent4" presStyleCnt="0"/>
      <dgm:spPr/>
    </dgm:pt>
    <dgm:pt modelId="{134BDC7E-8227-44C9-B88F-D92AC36D10E0}" type="pres">
      <dgm:prSet presAssocID="{82C66542-E84E-43D9-985E-01678E806F69}" presName="Accent" presStyleLbl="bgShp" presStyleIdx="3" presStyleCnt="6"/>
      <dgm:spPr/>
    </dgm:pt>
    <dgm:pt modelId="{4AF5E2A1-6525-4EDC-82C8-63336C9C8477}" type="pres">
      <dgm:prSet presAssocID="{82C66542-E84E-43D9-985E-01678E806F69}" presName="Child4" presStyleLbl="node1" presStyleIdx="3" presStyleCnt="6" custLinFactNeighborY="0">
        <dgm:presLayoutVars>
          <dgm:chMax val="0"/>
          <dgm:chPref val="0"/>
          <dgm:bulletEnabled val="1"/>
        </dgm:presLayoutVars>
      </dgm:prSet>
      <dgm:spPr/>
    </dgm:pt>
    <dgm:pt modelId="{524DE72F-76F3-462D-B3DF-66B5D313B61F}" type="pres">
      <dgm:prSet presAssocID="{669BE4A9-5AC9-4CC7-A096-49301F5E1D39}" presName="Accent5" presStyleCnt="0"/>
      <dgm:spPr/>
    </dgm:pt>
    <dgm:pt modelId="{EAA5277E-D9D8-4433-B543-44F6D6F4213D}" type="pres">
      <dgm:prSet presAssocID="{669BE4A9-5AC9-4CC7-A096-49301F5E1D39}" presName="Accent" presStyleLbl="bgShp" presStyleIdx="4" presStyleCnt="6"/>
      <dgm:spPr/>
    </dgm:pt>
    <dgm:pt modelId="{95F9C468-A630-4E0C-9CD9-79AFA3B0FC4B}" type="pres">
      <dgm:prSet presAssocID="{669BE4A9-5AC9-4CC7-A096-49301F5E1D3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80B282B-D966-4F91-A879-6CEFC474572C}" type="pres">
      <dgm:prSet presAssocID="{34FA7E27-FD95-4F0A-9728-C2B218C948BA}" presName="Accent6" presStyleCnt="0"/>
      <dgm:spPr/>
    </dgm:pt>
    <dgm:pt modelId="{8C8CC847-3224-4C2A-B28A-E5E3987B219C}" type="pres">
      <dgm:prSet presAssocID="{34FA7E27-FD95-4F0A-9728-C2B218C948BA}" presName="Accent" presStyleLbl="bgShp" presStyleIdx="5" presStyleCnt="6"/>
      <dgm:spPr/>
    </dgm:pt>
    <dgm:pt modelId="{98FA3CFC-1C80-428B-87E0-93D1E311CD8F}" type="pres">
      <dgm:prSet presAssocID="{34FA7E27-FD95-4F0A-9728-C2B218C948B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86C250E-8368-4ED4-B912-31CCACDA6EDA}" srcId="{E4228654-FC6E-4672-A7EF-98D1EAB31540}" destId="{82C66542-E84E-43D9-985E-01678E806F69}" srcOrd="3" destOrd="0" parTransId="{E528A7CA-BB2D-4854-A67B-1D556E2ACCD0}" sibTransId="{7AC72A89-06C3-4BD8-BC6F-104FFB278A57}"/>
    <dgm:cxn modelId="{0CEBF620-8503-4B8C-BCEF-8164BB373D34}" type="presOf" srcId="{82C66542-E84E-43D9-985E-01678E806F69}" destId="{4AF5E2A1-6525-4EDC-82C8-63336C9C8477}" srcOrd="0" destOrd="0" presId="urn:microsoft.com/office/officeart/2011/layout/HexagonRadial"/>
    <dgm:cxn modelId="{92971322-F8D3-426B-98CD-3F348881DFED}" type="presOf" srcId="{965048A1-2661-464B-B90D-0C4F585474E4}" destId="{A29BE7B9-6AC2-4481-A98F-C06FB7EAD28C}" srcOrd="0" destOrd="0" presId="urn:microsoft.com/office/officeart/2011/layout/HexagonRadial"/>
    <dgm:cxn modelId="{39EE1D24-DE60-45ED-AB0A-1C88557520F5}" srcId="{E4228654-FC6E-4672-A7EF-98D1EAB31540}" destId="{4B9BDBC3-2F63-4C89-AC42-CA56FB5C5E67}" srcOrd="6" destOrd="0" parTransId="{B415ECC6-202E-4E12-BC28-7A927E0FEE7A}" sibTransId="{BBE029D3-E987-4A94-8B55-D21DC297A360}"/>
    <dgm:cxn modelId="{E2C2B72F-DAE7-4D30-AA63-C823BC6A5AA9}" srcId="{E4228654-FC6E-4672-A7EF-98D1EAB31540}" destId="{965048A1-2661-464B-B90D-0C4F585474E4}" srcOrd="1" destOrd="0" parTransId="{9C48C382-F15E-4AAE-9C11-1BC069B291E2}" sibTransId="{6C677463-C80E-4D6A-98B8-334331AC4A7E}"/>
    <dgm:cxn modelId="{E69AE033-1531-47BD-9F19-7C9620B48701}" type="presOf" srcId="{34FA7E27-FD95-4F0A-9728-C2B218C948BA}" destId="{98FA3CFC-1C80-428B-87E0-93D1E311CD8F}" srcOrd="0" destOrd="0" presId="urn:microsoft.com/office/officeart/2011/layout/HexagonRadial"/>
    <dgm:cxn modelId="{2937B760-F8A8-44A7-950B-3B9BB30C7370}" srcId="{E4228654-FC6E-4672-A7EF-98D1EAB31540}" destId="{669BE4A9-5AC9-4CC7-A096-49301F5E1D39}" srcOrd="4" destOrd="0" parTransId="{1CA878CA-8C1F-4DBF-91CB-915789EE4425}" sibTransId="{5C53023B-DC1D-4DD5-8B69-2D706FC96357}"/>
    <dgm:cxn modelId="{212EF241-561D-4FD4-8379-D4592598C863}" srcId="{E4228654-FC6E-4672-A7EF-98D1EAB31540}" destId="{34FA7E27-FD95-4F0A-9728-C2B218C948BA}" srcOrd="5" destOrd="0" parTransId="{D89A277B-2856-4F5C-A04D-795E7F829C63}" sibTransId="{9D58A8F8-7B58-41B2-A4B7-8E78C5EFE593}"/>
    <dgm:cxn modelId="{65559563-53BA-41A2-A48F-1282FC28FC61}" srcId="{E4228654-FC6E-4672-A7EF-98D1EAB31540}" destId="{32C82B44-72B2-4162-9397-2721F2069C67}" srcOrd="11" destOrd="0" parTransId="{02EFCA05-A536-47D5-A956-2B6AC935AC45}" sibTransId="{018BA2F7-DEBF-4411-8395-D6CDE8BCAFBF}"/>
    <dgm:cxn modelId="{F9B6AF55-CA09-4531-A79C-895415E2400D}" srcId="{E4228654-FC6E-4672-A7EF-98D1EAB31540}" destId="{1E798D6C-42B5-460A-B1C6-D928A7FAB2B8}" srcOrd="8" destOrd="0" parTransId="{374FB421-4512-48F0-96C5-1E9DE746A29C}" sibTransId="{18A8A6E7-E497-477C-AB23-972DC924F447}"/>
    <dgm:cxn modelId="{9D1A0159-C43D-4E3B-8B89-4E7A9C7E394C}" srcId="{E4228654-FC6E-4672-A7EF-98D1EAB31540}" destId="{74027C76-0201-487A-B9CB-5D340231E664}" srcOrd="14" destOrd="0" parTransId="{B67D4424-C1E3-4D2A-8CF3-5FA724982B21}" sibTransId="{0CBA6FB9-86C0-44A1-994F-D66CDF69C181}"/>
    <dgm:cxn modelId="{E2D51388-29B5-4AEB-9704-7A0B3E1E0F7A}" srcId="{E4228654-FC6E-4672-A7EF-98D1EAB31540}" destId="{43D0F0C9-D903-4549-BF1F-908C0BA1D48F}" srcOrd="2" destOrd="0" parTransId="{4C0B5978-598B-4816-8ABC-830A392DA512}" sibTransId="{DB8A5CC7-2829-441F-9A58-4487C9A1D8B0}"/>
    <dgm:cxn modelId="{0290289B-52C9-47CA-81CD-2CA4B10E304B}" type="presOf" srcId="{A33FA3F4-8777-4DC4-B820-0655F8CCEF37}" destId="{6B7EF816-6F36-430A-B1C3-6D734CEDD5EC}" srcOrd="0" destOrd="0" presId="urn:microsoft.com/office/officeart/2011/layout/HexagonRadial"/>
    <dgm:cxn modelId="{54965CA1-8465-4EE0-9B54-7A2C209BE092}" srcId="{E4228654-FC6E-4672-A7EF-98D1EAB31540}" destId="{41DC0DED-E6F6-493E-AF94-3D6A7EAB052F}" srcOrd="7" destOrd="0" parTransId="{C0D4E98A-E157-463E-9355-F938A2328A6A}" sibTransId="{765A8FED-03D4-482E-9479-CFD38600B0E6}"/>
    <dgm:cxn modelId="{EFDF63A5-B802-4792-8E4C-FDE45D8BDCF9}" srcId="{E4228654-FC6E-4672-A7EF-98D1EAB31540}" destId="{49768241-0902-45B4-BC46-3CC63DA45012}" srcOrd="13" destOrd="0" parTransId="{71A1E8E3-B39E-49C8-B625-D8800296D8C5}" sibTransId="{928EA923-2194-4F71-B6FA-0C1D6B98435C}"/>
    <dgm:cxn modelId="{E6506BB3-C25E-4E6D-A475-473BF09E7365}" type="presOf" srcId="{669BE4A9-5AC9-4CC7-A096-49301F5E1D39}" destId="{95F9C468-A630-4E0C-9CD9-79AFA3B0FC4B}" srcOrd="0" destOrd="0" presId="urn:microsoft.com/office/officeart/2011/layout/HexagonRadial"/>
    <dgm:cxn modelId="{31BAB2BB-3858-408E-AAAA-82CA2C9D9ECC}" type="presOf" srcId="{43D0F0C9-D903-4549-BF1F-908C0BA1D48F}" destId="{F4C674F6-DD30-4B09-89BB-63F593AF505D}" srcOrd="0" destOrd="0" presId="urn:microsoft.com/office/officeart/2011/layout/HexagonRadial"/>
    <dgm:cxn modelId="{D181D4D5-719E-44EA-B7B4-FE62A038C21D}" srcId="{3D5B8D76-5891-44BC-BE90-49A4E7FA2BB9}" destId="{E4228654-FC6E-4672-A7EF-98D1EAB31540}" srcOrd="0" destOrd="0" parTransId="{0527558E-25F8-43AA-B3B6-974B1604F27D}" sibTransId="{EC412695-09FB-46D6-893B-24E843DF7D40}"/>
    <dgm:cxn modelId="{48B627D8-82AE-4B1C-A99B-EE7AE1D59471}" type="presOf" srcId="{3D5B8D76-5891-44BC-BE90-49A4E7FA2BB9}" destId="{D6DC9846-17A5-4A61-9F75-E290070189C6}" srcOrd="0" destOrd="0" presId="urn:microsoft.com/office/officeart/2011/layout/HexagonRadial"/>
    <dgm:cxn modelId="{9AD536DB-7B63-4709-8773-08FF32CA0BBB}" srcId="{E4228654-FC6E-4672-A7EF-98D1EAB31540}" destId="{DB7BF964-79E4-48DF-A7F6-EF692BF705D6}" srcOrd="9" destOrd="0" parTransId="{5251FF7C-8069-4845-851D-19848A5DEAAF}" sibTransId="{F30FADB1-D65E-4910-88B0-8D046BE57707}"/>
    <dgm:cxn modelId="{8CA6CADD-7C1C-4FCA-8761-C16B4AF37D07}" srcId="{E4228654-FC6E-4672-A7EF-98D1EAB31540}" destId="{252C091D-B104-426B-A541-229493495889}" srcOrd="12" destOrd="0" parTransId="{0AEFC396-9058-452A-B154-2C2A6AD1E96F}" sibTransId="{6D875D77-CEC3-44A4-8C7A-154F42F08815}"/>
    <dgm:cxn modelId="{CF46C6EA-A3AC-4E8D-9893-ECC9319646C7}" type="presOf" srcId="{E4228654-FC6E-4672-A7EF-98D1EAB31540}" destId="{76C84593-26EB-4718-9F29-296708461063}" srcOrd="0" destOrd="0" presId="urn:microsoft.com/office/officeart/2011/layout/HexagonRadial"/>
    <dgm:cxn modelId="{2E8C57F0-E558-463B-8137-D17462DBB51C}" srcId="{E4228654-FC6E-4672-A7EF-98D1EAB31540}" destId="{0BBCC7B8-E14E-49B2-B2EB-80E7D1BB5BDC}" srcOrd="10" destOrd="0" parTransId="{6288C18A-7E49-4361-9F0B-CB11464928C6}" sibTransId="{CCBB05BB-9EA6-4D15-B8D8-05B1B8983948}"/>
    <dgm:cxn modelId="{D78945F8-871E-4475-8148-DADBDFAC4FE1}" srcId="{E4228654-FC6E-4672-A7EF-98D1EAB31540}" destId="{4445080A-FAAD-4F9A-B240-BB545EB6F905}" srcOrd="15" destOrd="0" parTransId="{A42A70EE-670D-49CC-92C5-02CBBBED996A}" sibTransId="{92F50A83-EBDE-4CF4-83B4-2946566C0AFE}"/>
    <dgm:cxn modelId="{FA1F4AFC-DBAC-43B7-86D8-74882D25B0B3}" srcId="{E4228654-FC6E-4672-A7EF-98D1EAB31540}" destId="{A33FA3F4-8777-4DC4-B820-0655F8CCEF37}" srcOrd="0" destOrd="0" parTransId="{121619BE-B8FD-4EF6-898F-904827ACA973}" sibTransId="{3EB5D0B3-BF16-4A14-B562-420E03E94B97}"/>
    <dgm:cxn modelId="{373209FD-E970-4827-ACA5-C8680460CE42}" type="presParOf" srcId="{D6DC9846-17A5-4A61-9F75-E290070189C6}" destId="{76C84593-26EB-4718-9F29-296708461063}" srcOrd="0" destOrd="0" presId="urn:microsoft.com/office/officeart/2011/layout/HexagonRadial"/>
    <dgm:cxn modelId="{9F754413-686B-4167-8C2C-10806CBD56A9}" type="presParOf" srcId="{D6DC9846-17A5-4A61-9F75-E290070189C6}" destId="{FB9331E3-A95D-4E21-9373-27D5917DA1A9}" srcOrd="1" destOrd="0" presId="urn:microsoft.com/office/officeart/2011/layout/HexagonRadial"/>
    <dgm:cxn modelId="{E7F6CC88-D92F-4B6C-B10E-EDB7DB2FEB5D}" type="presParOf" srcId="{FB9331E3-A95D-4E21-9373-27D5917DA1A9}" destId="{06581BAB-33CB-434A-8136-CC7A16640048}" srcOrd="0" destOrd="0" presId="urn:microsoft.com/office/officeart/2011/layout/HexagonRadial"/>
    <dgm:cxn modelId="{C59C9252-E2DE-411A-9FD1-A68926F46192}" type="presParOf" srcId="{D6DC9846-17A5-4A61-9F75-E290070189C6}" destId="{6B7EF816-6F36-430A-B1C3-6D734CEDD5EC}" srcOrd="2" destOrd="0" presId="urn:microsoft.com/office/officeart/2011/layout/HexagonRadial"/>
    <dgm:cxn modelId="{323EEBFA-6C51-4749-8759-8A5B74FEDF89}" type="presParOf" srcId="{D6DC9846-17A5-4A61-9F75-E290070189C6}" destId="{EAC54F02-C01F-465D-884C-F01A9B9E6A9B}" srcOrd="3" destOrd="0" presId="urn:microsoft.com/office/officeart/2011/layout/HexagonRadial"/>
    <dgm:cxn modelId="{2D89143A-11D2-4BFE-93EB-346D24FDCDBE}" type="presParOf" srcId="{EAC54F02-C01F-465D-884C-F01A9B9E6A9B}" destId="{C72A5776-65F5-4508-8282-B979E471DB01}" srcOrd="0" destOrd="0" presId="urn:microsoft.com/office/officeart/2011/layout/HexagonRadial"/>
    <dgm:cxn modelId="{8C4CFF87-6E9A-4643-86EA-DA3CD38D2640}" type="presParOf" srcId="{D6DC9846-17A5-4A61-9F75-E290070189C6}" destId="{A29BE7B9-6AC2-4481-A98F-C06FB7EAD28C}" srcOrd="4" destOrd="0" presId="urn:microsoft.com/office/officeart/2011/layout/HexagonRadial"/>
    <dgm:cxn modelId="{A1CEE9BF-9446-4AEA-B8E3-2A51D0B31F58}" type="presParOf" srcId="{D6DC9846-17A5-4A61-9F75-E290070189C6}" destId="{610AA6F0-CED7-4AE6-9824-CCD5921D1A26}" srcOrd="5" destOrd="0" presId="urn:microsoft.com/office/officeart/2011/layout/HexagonRadial"/>
    <dgm:cxn modelId="{03C8A7BB-CD9D-4A12-AEA3-1C1109A4015C}" type="presParOf" srcId="{610AA6F0-CED7-4AE6-9824-CCD5921D1A26}" destId="{16CFD131-DFE3-4D0D-BC4B-0B823874E036}" srcOrd="0" destOrd="0" presId="urn:microsoft.com/office/officeart/2011/layout/HexagonRadial"/>
    <dgm:cxn modelId="{3EDC421E-97A0-4E0C-88E1-670893F1D573}" type="presParOf" srcId="{D6DC9846-17A5-4A61-9F75-E290070189C6}" destId="{F4C674F6-DD30-4B09-89BB-63F593AF505D}" srcOrd="6" destOrd="0" presId="urn:microsoft.com/office/officeart/2011/layout/HexagonRadial"/>
    <dgm:cxn modelId="{65673971-F55D-4532-8AF1-844A83F30A29}" type="presParOf" srcId="{D6DC9846-17A5-4A61-9F75-E290070189C6}" destId="{3DA176F9-9ABD-46CF-89ED-476D2D1AEDE8}" srcOrd="7" destOrd="0" presId="urn:microsoft.com/office/officeart/2011/layout/HexagonRadial"/>
    <dgm:cxn modelId="{57D36E5E-29E2-4697-ADDC-257CC7A180B6}" type="presParOf" srcId="{3DA176F9-9ABD-46CF-89ED-476D2D1AEDE8}" destId="{134BDC7E-8227-44C9-B88F-D92AC36D10E0}" srcOrd="0" destOrd="0" presId="urn:microsoft.com/office/officeart/2011/layout/HexagonRadial"/>
    <dgm:cxn modelId="{071CAE5B-D179-4463-9813-0BC1283284F5}" type="presParOf" srcId="{D6DC9846-17A5-4A61-9F75-E290070189C6}" destId="{4AF5E2A1-6525-4EDC-82C8-63336C9C8477}" srcOrd="8" destOrd="0" presId="urn:microsoft.com/office/officeart/2011/layout/HexagonRadial"/>
    <dgm:cxn modelId="{051F37FB-4206-48BD-B39A-03A0D0AE5295}" type="presParOf" srcId="{D6DC9846-17A5-4A61-9F75-E290070189C6}" destId="{524DE72F-76F3-462D-B3DF-66B5D313B61F}" srcOrd="9" destOrd="0" presId="urn:microsoft.com/office/officeart/2011/layout/HexagonRadial"/>
    <dgm:cxn modelId="{B4801DB4-742E-40BF-BA8E-3A1C40571CFE}" type="presParOf" srcId="{524DE72F-76F3-462D-B3DF-66B5D313B61F}" destId="{EAA5277E-D9D8-4433-B543-44F6D6F4213D}" srcOrd="0" destOrd="0" presId="urn:microsoft.com/office/officeart/2011/layout/HexagonRadial"/>
    <dgm:cxn modelId="{BD576A5F-F087-4031-89F5-F420583D6EC1}" type="presParOf" srcId="{D6DC9846-17A5-4A61-9F75-E290070189C6}" destId="{95F9C468-A630-4E0C-9CD9-79AFA3B0FC4B}" srcOrd="10" destOrd="0" presId="urn:microsoft.com/office/officeart/2011/layout/HexagonRadial"/>
    <dgm:cxn modelId="{C969299B-7C18-4066-8EA8-3999D5846B07}" type="presParOf" srcId="{D6DC9846-17A5-4A61-9F75-E290070189C6}" destId="{C80B282B-D966-4F91-A879-6CEFC474572C}" srcOrd="11" destOrd="0" presId="urn:microsoft.com/office/officeart/2011/layout/HexagonRadial"/>
    <dgm:cxn modelId="{AA69F5E9-8EE0-4018-A710-42203C68C77A}" type="presParOf" srcId="{C80B282B-D966-4F91-A879-6CEFC474572C}" destId="{8C8CC847-3224-4C2A-B28A-E5E3987B219C}" srcOrd="0" destOrd="0" presId="urn:microsoft.com/office/officeart/2011/layout/HexagonRadial"/>
    <dgm:cxn modelId="{1EED0053-FA9C-4CA3-8F6F-5F849738BBF4}" type="presParOf" srcId="{D6DC9846-17A5-4A61-9F75-E290070189C6}" destId="{98FA3CFC-1C80-428B-87E0-93D1E311CD8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B8D76-5891-44BC-BE90-49A4E7FA2BB9}" type="doc">
      <dgm:prSet loTypeId="urn:microsoft.com/office/officeart/2011/layout/HexagonRadial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228654-FC6E-4672-A7EF-98D1EAB31540}">
      <dgm:prSet phldrT="[Text]" custT="1"/>
      <dgm:spPr>
        <a:solidFill>
          <a:srgbClr val="E7A721"/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Types of Depression</a:t>
          </a:r>
          <a:endParaRPr lang="en-IN" sz="1800" b="1" dirty="0">
            <a:solidFill>
              <a:schemeClr val="bg1"/>
            </a:solidFill>
          </a:endParaRPr>
        </a:p>
      </dgm:t>
    </dgm:pt>
    <dgm:pt modelId="{0527558E-25F8-43AA-B3B6-974B1604F27D}" type="parTrans" cxnId="{D181D4D5-719E-44EA-B7B4-FE62A038C21D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EC412695-09FB-46D6-893B-24E843DF7D40}" type="sibTrans" cxnId="{D181D4D5-719E-44EA-B7B4-FE62A038C21D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A33FA3F4-8777-4DC4-B820-0655F8CCEF37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50000"/>
                </a:schemeClr>
              </a:solidFill>
            </a:rPr>
            <a:t>Mild</a:t>
          </a:r>
          <a:endParaRPr lang="en-IN" sz="1400" dirty="0">
            <a:solidFill>
              <a:schemeClr val="accent6">
                <a:lumMod val="50000"/>
              </a:schemeClr>
            </a:solidFill>
          </a:endParaRPr>
        </a:p>
      </dgm:t>
    </dgm:pt>
    <dgm:pt modelId="{121619BE-B8FD-4EF6-898F-904827ACA973}" type="parTrans" cxnId="{FA1F4AFC-DBAC-43B7-86D8-74882D25B0B3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3EB5D0B3-BF16-4A14-B562-420E03E94B97}" type="sibTrans" cxnId="{FA1F4AFC-DBAC-43B7-86D8-74882D25B0B3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34FA7E27-FD95-4F0A-9728-C2B218C948BA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50000"/>
                </a:schemeClr>
              </a:solidFill>
            </a:rPr>
            <a:t>Moderate</a:t>
          </a:r>
          <a:endParaRPr lang="en-IN" sz="1400" dirty="0">
            <a:solidFill>
              <a:schemeClr val="accent6">
                <a:lumMod val="50000"/>
              </a:schemeClr>
            </a:solidFill>
          </a:endParaRPr>
        </a:p>
      </dgm:t>
    </dgm:pt>
    <dgm:pt modelId="{D89A277B-2856-4F5C-A04D-795E7F829C63}" type="parTrans" cxnId="{212EF241-561D-4FD4-8379-D4592598C863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9D58A8F8-7B58-41B2-A4B7-8E78C5EFE593}" type="sibTrans" cxnId="{212EF241-561D-4FD4-8379-D4592598C863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74027C76-0201-487A-B9CB-5D340231E664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50000"/>
                </a:schemeClr>
              </a:solidFill>
            </a:rPr>
            <a:t>Crisis</a:t>
          </a:r>
          <a:endParaRPr lang="en-IN" sz="1400" dirty="0">
            <a:solidFill>
              <a:schemeClr val="accent6">
                <a:lumMod val="50000"/>
              </a:schemeClr>
            </a:solidFill>
          </a:endParaRPr>
        </a:p>
      </dgm:t>
    </dgm:pt>
    <dgm:pt modelId="{B67D4424-C1E3-4D2A-8CF3-5FA724982B21}" type="parTrans" cxnId="{9D1A0159-C43D-4E3B-8B89-4E7A9C7E394C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0CBA6FB9-86C0-44A1-994F-D66CDF69C181}" type="sibTrans" cxnId="{9D1A0159-C43D-4E3B-8B89-4E7A9C7E394C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D1A11FED-2F96-435F-9889-06AC08842D9E}">
      <dgm:prSet phldrT="[Text]" custT="1"/>
      <dgm:spPr>
        <a:solidFill>
          <a:srgbClr val="F8E0B4"/>
        </a:solidFill>
      </dgm:spPr>
      <dgm:t>
        <a:bodyPr/>
        <a:lstStyle/>
        <a:p>
          <a:r>
            <a:rPr lang="en-US" sz="1400" dirty="0">
              <a:solidFill>
                <a:schemeClr val="accent6">
                  <a:lumMod val="50000"/>
                </a:schemeClr>
              </a:solidFill>
            </a:rPr>
            <a:t>Severe</a:t>
          </a:r>
          <a:endParaRPr lang="en-IN" sz="1400" dirty="0">
            <a:solidFill>
              <a:schemeClr val="accent6">
                <a:lumMod val="50000"/>
              </a:schemeClr>
            </a:solidFill>
          </a:endParaRPr>
        </a:p>
      </dgm:t>
    </dgm:pt>
    <dgm:pt modelId="{936924B1-23CB-4983-92BE-5F9BDA381BF0}" type="parTrans" cxnId="{03E67041-0F7C-42B1-AF43-0AA526A3FB99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47C2C0D2-749C-433A-BD6F-BEE337E2BCD7}" type="sibTrans" cxnId="{03E67041-0F7C-42B1-AF43-0AA526A3FB99}">
      <dgm:prSet/>
      <dgm:spPr/>
      <dgm:t>
        <a:bodyPr/>
        <a:lstStyle/>
        <a:p>
          <a:endParaRPr lang="en-IN">
            <a:solidFill>
              <a:schemeClr val="accent6">
                <a:lumMod val="50000"/>
              </a:schemeClr>
            </a:solidFill>
          </a:endParaRPr>
        </a:p>
      </dgm:t>
    </dgm:pt>
    <dgm:pt modelId="{D6DC9846-17A5-4A61-9F75-E290070189C6}" type="pres">
      <dgm:prSet presAssocID="{3D5B8D76-5891-44BC-BE90-49A4E7FA2BB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6C84593-26EB-4718-9F29-296708461063}" type="pres">
      <dgm:prSet presAssocID="{E4228654-FC6E-4672-A7EF-98D1EAB31540}" presName="Parent" presStyleLbl="node0" presStyleIdx="0" presStyleCnt="1">
        <dgm:presLayoutVars>
          <dgm:chMax val="6"/>
          <dgm:chPref val="6"/>
        </dgm:presLayoutVars>
      </dgm:prSet>
      <dgm:spPr/>
    </dgm:pt>
    <dgm:pt modelId="{FB9331E3-A95D-4E21-9373-27D5917DA1A9}" type="pres">
      <dgm:prSet presAssocID="{A33FA3F4-8777-4DC4-B820-0655F8CCEF37}" presName="Accent1" presStyleCnt="0"/>
      <dgm:spPr/>
    </dgm:pt>
    <dgm:pt modelId="{06581BAB-33CB-434A-8136-CC7A16640048}" type="pres">
      <dgm:prSet presAssocID="{A33FA3F4-8777-4DC4-B820-0655F8CCEF37}" presName="Accent" presStyleLbl="bgShp" presStyleIdx="0" presStyleCnt="4"/>
      <dgm:spPr/>
    </dgm:pt>
    <dgm:pt modelId="{6B7EF816-6F36-430A-B1C3-6D734CEDD5EC}" type="pres">
      <dgm:prSet presAssocID="{A33FA3F4-8777-4DC4-B820-0655F8CCEF37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D7ADFA-8CD8-479B-9476-4C3F303F0287}" type="pres">
      <dgm:prSet presAssocID="{34FA7E27-FD95-4F0A-9728-C2B218C948BA}" presName="Accent2" presStyleCnt="0"/>
      <dgm:spPr/>
    </dgm:pt>
    <dgm:pt modelId="{9737539E-E823-4AAC-8198-614A5D410144}" type="pres">
      <dgm:prSet presAssocID="{34FA7E27-FD95-4F0A-9728-C2B218C948BA}" presName="Accent" presStyleLbl="bgShp" presStyleIdx="1" presStyleCnt="4"/>
      <dgm:spPr/>
    </dgm:pt>
    <dgm:pt modelId="{574D12CF-92FE-4994-9850-B8548826AA7C}" type="pres">
      <dgm:prSet presAssocID="{34FA7E27-FD95-4F0A-9728-C2B218C948BA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9B9A60-7CEB-411D-AE29-450DEE4EDE85}" type="pres">
      <dgm:prSet presAssocID="{D1A11FED-2F96-435F-9889-06AC08842D9E}" presName="Accent3" presStyleCnt="0"/>
      <dgm:spPr/>
    </dgm:pt>
    <dgm:pt modelId="{91ADE539-E974-44AD-A5FC-742865B6AB66}" type="pres">
      <dgm:prSet presAssocID="{D1A11FED-2F96-435F-9889-06AC08842D9E}" presName="Accent" presStyleLbl="bgShp" presStyleIdx="2" presStyleCnt="4"/>
      <dgm:spPr/>
    </dgm:pt>
    <dgm:pt modelId="{03BE930E-8BFE-4C20-A86F-9B20FD0F2E35}" type="pres">
      <dgm:prSet presAssocID="{D1A11FED-2F96-435F-9889-06AC08842D9E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A4D3F0-4115-4B8F-B75E-472671B0157D}" type="pres">
      <dgm:prSet presAssocID="{74027C76-0201-487A-B9CB-5D340231E664}" presName="Accent4" presStyleCnt="0"/>
      <dgm:spPr/>
    </dgm:pt>
    <dgm:pt modelId="{782B75F1-D8EF-4B7E-B6F2-0F332A28F9BD}" type="pres">
      <dgm:prSet presAssocID="{74027C76-0201-487A-B9CB-5D340231E664}" presName="Accent" presStyleLbl="bgShp" presStyleIdx="3" presStyleCnt="4"/>
      <dgm:spPr/>
    </dgm:pt>
    <dgm:pt modelId="{21344A23-94AB-4673-A967-8BD09A99DFAF}" type="pres">
      <dgm:prSet presAssocID="{74027C76-0201-487A-B9CB-5D340231E664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ADFD3B-D433-4FFC-9534-21272FF4E3EC}" type="presOf" srcId="{74027C76-0201-487A-B9CB-5D340231E664}" destId="{21344A23-94AB-4673-A967-8BD09A99DFAF}" srcOrd="0" destOrd="0" presId="urn:microsoft.com/office/officeart/2011/layout/HexagonRadial"/>
    <dgm:cxn modelId="{03E67041-0F7C-42B1-AF43-0AA526A3FB99}" srcId="{E4228654-FC6E-4672-A7EF-98D1EAB31540}" destId="{D1A11FED-2F96-435F-9889-06AC08842D9E}" srcOrd="2" destOrd="0" parTransId="{936924B1-23CB-4983-92BE-5F9BDA381BF0}" sibTransId="{47C2C0D2-749C-433A-BD6F-BEE337E2BCD7}"/>
    <dgm:cxn modelId="{212EF241-561D-4FD4-8379-D4592598C863}" srcId="{E4228654-FC6E-4672-A7EF-98D1EAB31540}" destId="{34FA7E27-FD95-4F0A-9728-C2B218C948BA}" srcOrd="1" destOrd="0" parTransId="{D89A277B-2856-4F5C-A04D-795E7F829C63}" sibTransId="{9D58A8F8-7B58-41B2-A4B7-8E78C5EFE593}"/>
    <dgm:cxn modelId="{9D1A0159-C43D-4E3B-8B89-4E7A9C7E394C}" srcId="{E4228654-FC6E-4672-A7EF-98D1EAB31540}" destId="{74027C76-0201-487A-B9CB-5D340231E664}" srcOrd="3" destOrd="0" parTransId="{B67D4424-C1E3-4D2A-8CF3-5FA724982B21}" sibTransId="{0CBA6FB9-86C0-44A1-994F-D66CDF69C181}"/>
    <dgm:cxn modelId="{0290289B-52C9-47CA-81CD-2CA4B10E304B}" type="presOf" srcId="{A33FA3F4-8777-4DC4-B820-0655F8CCEF37}" destId="{6B7EF816-6F36-430A-B1C3-6D734CEDD5EC}" srcOrd="0" destOrd="0" presId="urn:microsoft.com/office/officeart/2011/layout/HexagonRadial"/>
    <dgm:cxn modelId="{920DFCCB-05F1-469A-8C0C-2F8508872227}" type="presOf" srcId="{D1A11FED-2F96-435F-9889-06AC08842D9E}" destId="{03BE930E-8BFE-4C20-A86F-9B20FD0F2E35}" srcOrd="0" destOrd="0" presId="urn:microsoft.com/office/officeart/2011/layout/HexagonRadial"/>
    <dgm:cxn modelId="{D181D4D5-719E-44EA-B7B4-FE62A038C21D}" srcId="{3D5B8D76-5891-44BC-BE90-49A4E7FA2BB9}" destId="{E4228654-FC6E-4672-A7EF-98D1EAB31540}" srcOrd="0" destOrd="0" parTransId="{0527558E-25F8-43AA-B3B6-974B1604F27D}" sibTransId="{EC412695-09FB-46D6-893B-24E843DF7D40}"/>
    <dgm:cxn modelId="{48B627D8-82AE-4B1C-A99B-EE7AE1D59471}" type="presOf" srcId="{3D5B8D76-5891-44BC-BE90-49A4E7FA2BB9}" destId="{D6DC9846-17A5-4A61-9F75-E290070189C6}" srcOrd="0" destOrd="0" presId="urn:microsoft.com/office/officeart/2011/layout/HexagonRadial"/>
    <dgm:cxn modelId="{CF46C6EA-A3AC-4E8D-9893-ECC9319646C7}" type="presOf" srcId="{E4228654-FC6E-4672-A7EF-98D1EAB31540}" destId="{76C84593-26EB-4718-9F29-296708461063}" srcOrd="0" destOrd="0" presId="urn:microsoft.com/office/officeart/2011/layout/HexagonRadial"/>
    <dgm:cxn modelId="{B490BCF2-8D9A-4170-B9E1-D4DFFF3BEB71}" type="presOf" srcId="{34FA7E27-FD95-4F0A-9728-C2B218C948BA}" destId="{574D12CF-92FE-4994-9850-B8548826AA7C}" srcOrd="0" destOrd="0" presId="urn:microsoft.com/office/officeart/2011/layout/HexagonRadial"/>
    <dgm:cxn modelId="{FA1F4AFC-DBAC-43B7-86D8-74882D25B0B3}" srcId="{E4228654-FC6E-4672-A7EF-98D1EAB31540}" destId="{A33FA3F4-8777-4DC4-B820-0655F8CCEF37}" srcOrd="0" destOrd="0" parTransId="{121619BE-B8FD-4EF6-898F-904827ACA973}" sibTransId="{3EB5D0B3-BF16-4A14-B562-420E03E94B97}"/>
    <dgm:cxn modelId="{373209FD-E970-4827-ACA5-C8680460CE42}" type="presParOf" srcId="{D6DC9846-17A5-4A61-9F75-E290070189C6}" destId="{76C84593-26EB-4718-9F29-296708461063}" srcOrd="0" destOrd="0" presId="urn:microsoft.com/office/officeart/2011/layout/HexagonRadial"/>
    <dgm:cxn modelId="{9F754413-686B-4167-8C2C-10806CBD56A9}" type="presParOf" srcId="{D6DC9846-17A5-4A61-9F75-E290070189C6}" destId="{FB9331E3-A95D-4E21-9373-27D5917DA1A9}" srcOrd="1" destOrd="0" presId="urn:microsoft.com/office/officeart/2011/layout/HexagonRadial"/>
    <dgm:cxn modelId="{E7F6CC88-D92F-4B6C-B10E-EDB7DB2FEB5D}" type="presParOf" srcId="{FB9331E3-A95D-4E21-9373-27D5917DA1A9}" destId="{06581BAB-33CB-434A-8136-CC7A16640048}" srcOrd="0" destOrd="0" presId="urn:microsoft.com/office/officeart/2011/layout/HexagonRadial"/>
    <dgm:cxn modelId="{C59C9252-E2DE-411A-9FD1-A68926F46192}" type="presParOf" srcId="{D6DC9846-17A5-4A61-9F75-E290070189C6}" destId="{6B7EF816-6F36-430A-B1C3-6D734CEDD5EC}" srcOrd="2" destOrd="0" presId="urn:microsoft.com/office/officeart/2011/layout/HexagonRadial"/>
    <dgm:cxn modelId="{98508FE6-40EC-4C5D-8FD3-BC22F2768125}" type="presParOf" srcId="{D6DC9846-17A5-4A61-9F75-E290070189C6}" destId="{E2D7ADFA-8CD8-479B-9476-4C3F303F0287}" srcOrd="3" destOrd="0" presId="urn:microsoft.com/office/officeart/2011/layout/HexagonRadial"/>
    <dgm:cxn modelId="{73E1A870-8A17-4153-8F59-581BE6B88A98}" type="presParOf" srcId="{E2D7ADFA-8CD8-479B-9476-4C3F303F0287}" destId="{9737539E-E823-4AAC-8198-614A5D410144}" srcOrd="0" destOrd="0" presId="urn:microsoft.com/office/officeart/2011/layout/HexagonRadial"/>
    <dgm:cxn modelId="{11B8764B-EB71-4D8D-B3C3-1007BD08820D}" type="presParOf" srcId="{D6DC9846-17A5-4A61-9F75-E290070189C6}" destId="{574D12CF-92FE-4994-9850-B8548826AA7C}" srcOrd="4" destOrd="0" presId="urn:microsoft.com/office/officeart/2011/layout/HexagonRadial"/>
    <dgm:cxn modelId="{8CDAFB3C-ABAE-47A3-AB19-20EBD96A83C3}" type="presParOf" srcId="{D6DC9846-17A5-4A61-9F75-E290070189C6}" destId="{F39B9A60-7CEB-411D-AE29-450DEE4EDE85}" srcOrd="5" destOrd="0" presId="urn:microsoft.com/office/officeart/2011/layout/HexagonRadial"/>
    <dgm:cxn modelId="{34B35204-6A3C-4C56-A275-DEF3C96A106F}" type="presParOf" srcId="{F39B9A60-7CEB-411D-AE29-450DEE4EDE85}" destId="{91ADE539-E974-44AD-A5FC-742865B6AB66}" srcOrd="0" destOrd="0" presId="urn:microsoft.com/office/officeart/2011/layout/HexagonRadial"/>
    <dgm:cxn modelId="{85F2DFBD-7DC7-4DE1-925B-1D009D4E7E2F}" type="presParOf" srcId="{D6DC9846-17A5-4A61-9F75-E290070189C6}" destId="{03BE930E-8BFE-4C20-A86F-9B20FD0F2E35}" srcOrd="6" destOrd="0" presId="urn:microsoft.com/office/officeart/2011/layout/HexagonRadial"/>
    <dgm:cxn modelId="{E2A23DBE-6F41-4CC3-A1F5-EFD78D55D3DF}" type="presParOf" srcId="{D6DC9846-17A5-4A61-9F75-E290070189C6}" destId="{E6A4D3F0-4115-4B8F-B75E-472671B0157D}" srcOrd="7" destOrd="0" presId="urn:microsoft.com/office/officeart/2011/layout/HexagonRadial"/>
    <dgm:cxn modelId="{298982E1-979F-41BB-BE25-0CE105B31F7B}" type="presParOf" srcId="{E6A4D3F0-4115-4B8F-B75E-472671B0157D}" destId="{782B75F1-D8EF-4B7E-B6F2-0F332A28F9BD}" srcOrd="0" destOrd="0" presId="urn:microsoft.com/office/officeart/2011/layout/HexagonRadial"/>
    <dgm:cxn modelId="{E0482762-BD0E-4C8C-B0B6-0D1D523A1143}" type="presParOf" srcId="{D6DC9846-17A5-4A61-9F75-E290070189C6}" destId="{21344A23-94AB-4673-A967-8BD09A99DFAF}" srcOrd="8" destOrd="0" presId="urn:microsoft.com/office/officeart/2011/layout/HexagonRadial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84593-26EB-4718-9F29-296708461063}">
      <dsp:nvSpPr>
        <dsp:cNvPr id="0" name=""/>
        <dsp:cNvSpPr/>
      </dsp:nvSpPr>
      <dsp:spPr>
        <a:xfrm>
          <a:off x="1490016" y="1463618"/>
          <a:ext cx="1860539" cy="1609254"/>
        </a:xfrm>
        <a:prstGeom prst="hexagon">
          <a:avLst>
            <a:gd name="adj" fmla="val 28570"/>
            <a:gd name="vf" fmla="val 115470"/>
          </a:avLst>
        </a:prstGeom>
        <a:solidFill>
          <a:srgbClr val="C888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Types of Treatment</a:t>
          </a:r>
          <a:endParaRPr lang="en-IN" sz="1900" b="1" kern="1200" dirty="0"/>
        </a:p>
      </dsp:txBody>
      <dsp:txXfrm>
        <a:off x="1798316" y="1730279"/>
        <a:ext cx="1243939" cy="1075932"/>
      </dsp:txXfrm>
    </dsp:sp>
    <dsp:sp modelId="{9737539E-E823-4AAC-8198-614A5D410144}">
      <dsp:nvSpPr>
        <dsp:cNvPr id="0" name=""/>
        <dsp:cNvSpPr/>
      </dsp:nvSpPr>
      <dsp:spPr>
        <a:xfrm>
          <a:off x="2654981" y="693698"/>
          <a:ext cx="702073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EF816-6F36-430A-B1C3-6D734CEDD5EC}">
      <dsp:nvSpPr>
        <dsp:cNvPr id="0" name=""/>
        <dsp:cNvSpPr/>
      </dsp:nvSpPr>
      <dsp:spPr>
        <a:xfrm>
          <a:off x="1661435" y="0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Lifestyle Recommend-</a:t>
          </a:r>
          <a:r>
            <a:rPr lang="en-US" sz="1400" kern="1200" dirty="0" err="1"/>
            <a:t>ation</a:t>
          </a:r>
          <a:endParaRPr lang="en-IN" sz="1400" kern="1200" dirty="0"/>
        </a:p>
      </dsp:txBody>
      <dsp:txXfrm>
        <a:off x="1914080" y="218569"/>
        <a:ext cx="1019220" cy="881751"/>
      </dsp:txXfrm>
    </dsp:sp>
    <dsp:sp modelId="{91ADE539-E974-44AD-A5FC-742865B6AB66}">
      <dsp:nvSpPr>
        <dsp:cNvPr id="0" name=""/>
        <dsp:cNvSpPr/>
      </dsp:nvSpPr>
      <dsp:spPr>
        <a:xfrm>
          <a:off x="3474324" y="1824305"/>
          <a:ext cx="702073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4D12CF-92FE-4994-9850-B8548826AA7C}">
      <dsp:nvSpPr>
        <dsp:cNvPr id="0" name=""/>
        <dsp:cNvSpPr/>
      </dsp:nvSpPr>
      <dsp:spPr>
        <a:xfrm>
          <a:off x="3059702" y="811205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Therapy</a:t>
          </a:r>
          <a:endParaRPr lang="en-IN" sz="1400" kern="1200" dirty="0"/>
        </a:p>
      </dsp:txBody>
      <dsp:txXfrm>
        <a:off x="3312347" y="1029774"/>
        <a:ext cx="1019220" cy="881751"/>
      </dsp:txXfrm>
    </dsp:sp>
    <dsp:sp modelId="{782B75F1-D8EF-4B7E-B6F2-0F332A28F9BD}">
      <dsp:nvSpPr>
        <dsp:cNvPr id="0" name=""/>
        <dsp:cNvSpPr/>
      </dsp:nvSpPr>
      <dsp:spPr>
        <a:xfrm>
          <a:off x="2904992" y="3100547"/>
          <a:ext cx="702073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BE930E-8BFE-4C20-A86F-9B20FD0F2E35}">
      <dsp:nvSpPr>
        <dsp:cNvPr id="0" name=""/>
        <dsp:cNvSpPr/>
      </dsp:nvSpPr>
      <dsp:spPr>
        <a:xfrm>
          <a:off x="3059702" y="2405941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Counselling</a:t>
          </a:r>
          <a:endParaRPr lang="en-IN" sz="1400" kern="1200" dirty="0"/>
        </a:p>
      </dsp:txBody>
      <dsp:txXfrm>
        <a:off x="3312347" y="2624510"/>
        <a:ext cx="1019220" cy="881751"/>
      </dsp:txXfrm>
    </dsp:sp>
    <dsp:sp modelId="{21344A23-94AB-4673-A967-8BD09A99DFAF}">
      <dsp:nvSpPr>
        <dsp:cNvPr id="0" name=""/>
        <dsp:cNvSpPr/>
      </dsp:nvSpPr>
      <dsp:spPr>
        <a:xfrm>
          <a:off x="1661435" y="3218054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Medication</a:t>
          </a:r>
          <a:endParaRPr lang="en-IN" sz="1400" kern="1200" dirty="0"/>
        </a:p>
      </dsp:txBody>
      <dsp:txXfrm>
        <a:off x="1914080" y="3436623"/>
        <a:ext cx="1019220" cy="881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84593-26EB-4718-9F29-296708461063}">
      <dsp:nvSpPr>
        <dsp:cNvPr id="0" name=""/>
        <dsp:cNvSpPr/>
      </dsp:nvSpPr>
      <dsp:spPr>
        <a:xfrm>
          <a:off x="2106737" y="1463618"/>
          <a:ext cx="1860322" cy="1609254"/>
        </a:xfrm>
        <a:prstGeom prst="hexagon">
          <a:avLst>
            <a:gd name="adj" fmla="val 28570"/>
            <a:gd name="vf" fmla="val 115470"/>
          </a:avLst>
        </a:prstGeom>
        <a:solidFill>
          <a:srgbClr val="C888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Types of Doctors</a:t>
          </a:r>
          <a:endParaRPr lang="en-IN" sz="2000" b="1" kern="1200" dirty="0"/>
        </a:p>
      </dsp:txBody>
      <dsp:txXfrm>
        <a:off x="2415018" y="1730294"/>
        <a:ext cx="1243760" cy="1075902"/>
      </dsp:txXfrm>
    </dsp:sp>
    <dsp:sp modelId="{C72A5776-65F5-4508-8282-B979E471DB01}">
      <dsp:nvSpPr>
        <dsp:cNvPr id="0" name=""/>
        <dsp:cNvSpPr/>
      </dsp:nvSpPr>
      <dsp:spPr>
        <a:xfrm>
          <a:off x="3271656" y="693698"/>
          <a:ext cx="701894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EF816-6F36-430A-B1C3-6D734CEDD5EC}">
      <dsp:nvSpPr>
        <dsp:cNvPr id="0" name=""/>
        <dsp:cNvSpPr/>
      </dsp:nvSpPr>
      <dsp:spPr>
        <a:xfrm>
          <a:off x="2278099" y="0"/>
          <a:ext cx="152452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Neurologist</a:t>
          </a:r>
          <a:endParaRPr lang="en-IN" sz="1400" kern="1200" dirty="0"/>
        </a:p>
      </dsp:txBody>
      <dsp:txXfrm>
        <a:off x="2530745" y="218568"/>
        <a:ext cx="1019228" cy="881753"/>
      </dsp:txXfrm>
    </dsp:sp>
    <dsp:sp modelId="{16CFD131-DFE3-4D0D-BC4B-0B823874E036}">
      <dsp:nvSpPr>
        <dsp:cNvPr id="0" name=""/>
        <dsp:cNvSpPr/>
      </dsp:nvSpPr>
      <dsp:spPr>
        <a:xfrm>
          <a:off x="4090821" y="1824305"/>
          <a:ext cx="701894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9BE7B9-6AC2-4481-A98F-C06FB7EAD28C}">
      <dsp:nvSpPr>
        <dsp:cNvPr id="0" name=""/>
        <dsp:cNvSpPr/>
      </dsp:nvSpPr>
      <dsp:spPr>
        <a:xfrm>
          <a:off x="3676262" y="811205"/>
          <a:ext cx="1524520" cy="131888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Psychiatric</a:t>
          </a:r>
          <a:r>
            <a:rPr lang="en-US" sz="1200" kern="1200" dirty="0"/>
            <a:t> Rehabilitation </a:t>
          </a:r>
          <a:r>
            <a:rPr lang="en-US" sz="1400" kern="1200" dirty="0"/>
            <a:t>Specialist</a:t>
          </a:r>
          <a:endParaRPr lang="en-IN" sz="1400" kern="1200" dirty="0"/>
        </a:p>
      </dsp:txBody>
      <dsp:txXfrm>
        <a:off x="3928908" y="1029773"/>
        <a:ext cx="1019228" cy="881753"/>
      </dsp:txXfrm>
    </dsp:sp>
    <dsp:sp modelId="{134BDC7E-8227-44C9-B88F-D92AC36D10E0}">
      <dsp:nvSpPr>
        <dsp:cNvPr id="0" name=""/>
        <dsp:cNvSpPr/>
      </dsp:nvSpPr>
      <dsp:spPr>
        <a:xfrm>
          <a:off x="3521776" y="3100547"/>
          <a:ext cx="701894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C674F6-DD30-4B09-89BB-63F593AF505D}">
      <dsp:nvSpPr>
        <dsp:cNvPr id="0" name=""/>
        <dsp:cNvSpPr/>
      </dsp:nvSpPr>
      <dsp:spPr>
        <a:xfrm>
          <a:off x="3676262" y="2405941"/>
          <a:ext cx="1524520" cy="131888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Physician Assistant</a:t>
          </a:r>
          <a:endParaRPr lang="en-IN" sz="1400" kern="1200" dirty="0"/>
        </a:p>
      </dsp:txBody>
      <dsp:txXfrm>
        <a:off x="3928908" y="2624509"/>
        <a:ext cx="1019228" cy="881753"/>
      </dsp:txXfrm>
    </dsp:sp>
    <dsp:sp modelId="{EAA5277E-D9D8-4433-B543-44F6D6F4213D}">
      <dsp:nvSpPr>
        <dsp:cNvPr id="0" name=""/>
        <dsp:cNvSpPr/>
      </dsp:nvSpPr>
      <dsp:spPr>
        <a:xfrm>
          <a:off x="2110198" y="3233026"/>
          <a:ext cx="701894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F5E2A1-6525-4EDC-82C8-63336C9C8477}">
      <dsp:nvSpPr>
        <dsp:cNvPr id="0" name=""/>
        <dsp:cNvSpPr/>
      </dsp:nvSpPr>
      <dsp:spPr>
        <a:xfrm>
          <a:off x="2278099" y="3218054"/>
          <a:ext cx="152452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Counselor</a:t>
          </a:r>
          <a:endParaRPr lang="en-IN" sz="1400" kern="1200" dirty="0"/>
        </a:p>
      </dsp:txBody>
      <dsp:txXfrm>
        <a:off x="2530745" y="3436622"/>
        <a:ext cx="1019228" cy="881753"/>
      </dsp:txXfrm>
    </dsp:sp>
    <dsp:sp modelId="{8C8CC847-3224-4C2A-B28A-E5E3987B219C}">
      <dsp:nvSpPr>
        <dsp:cNvPr id="0" name=""/>
        <dsp:cNvSpPr/>
      </dsp:nvSpPr>
      <dsp:spPr>
        <a:xfrm>
          <a:off x="1277619" y="2102873"/>
          <a:ext cx="701894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F9C468-A630-4E0C-9CD9-79AFA3B0FC4B}">
      <dsp:nvSpPr>
        <dsp:cNvPr id="0" name=""/>
        <dsp:cNvSpPr/>
      </dsp:nvSpPr>
      <dsp:spPr>
        <a:xfrm>
          <a:off x="873445" y="2406848"/>
          <a:ext cx="152452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Clinical Psychologist</a:t>
          </a:r>
          <a:endParaRPr lang="en-IN" sz="1400" kern="1200" dirty="0"/>
        </a:p>
      </dsp:txBody>
      <dsp:txXfrm>
        <a:off x="1126091" y="2625416"/>
        <a:ext cx="1019228" cy="881753"/>
      </dsp:txXfrm>
    </dsp:sp>
    <dsp:sp modelId="{98FA3CFC-1C80-428B-87E0-93D1E311CD8F}">
      <dsp:nvSpPr>
        <dsp:cNvPr id="0" name=""/>
        <dsp:cNvSpPr/>
      </dsp:nvSpPr>
      <dsp:spPr>
        <a:xfrm>
          <a:off x="873445" y="809390"/>
          <a:ext cx="152452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Psychiatrist</a:t>
          </a:r>
          <a:endParaRPr lang="en-IN" sz="1400" kern="1200" dirty="0"/>
        </a:p>
      </dsp:txBody>
      <dsp:txXfrm>
        <a:off x="1126091" y="1027958"/>
        <a:ext cx="1019228" cy="881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84593-26EB-4718-9F29-296708461063}">
      <dsp:nvSpPr>
        <dsp:cNvPr id="0" name=""/>
        <dsp:cNvSpPr/>
      </dsp:nvSpPr>
      <dsp:spPr>
        <a:xfrm>
          <a:off x="1490016" y="1463618"/>
          <a:ext cx="1860539" cy="1609254"/>
        </a:xfrm>
        <a:prstGeom prst="hexagon">
          <a:avLst>
            <a:gd name="adj" fmla="val 28570"/>
            <a:gd name="vf" fmla="val 115470"/>
          </a:avLst>
        </a:prstGeom>
        <a:solidFill>
          <a:srgbClr val="E7A72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Types of Depression</a:t>
          </a:r>
          <a:endParaRPr lang="en-IN" sz="1800" b="1" kern="1200" dirty="0">
            <a:solidFill>
              <a:schemeClr val="bg1"/>
            </a:solidFill>
          </a:endParaRPr>
        </a:p>
      </dsp:txBody>
      <dsp:txXfrm>
        <a:off x="1798316" y="1730279"/>
        <a:ext cx="1243939" cy="1075932"/>
      </dsp:txXfrm>
    </dsp:sp>
    <dsp:sp modelId="{9737539E-E823-4AAC-8198-614A5D410144}">
      <dsp:nvSpPr>
        <dsp:cNvPr id="0" name=""/>
        <dsp:cNvSpPr/>
      </dsp:nvSpPr>
      <dsp:spPr>
        <a:xfrm>
          <a:off x="2654981" y="693698"/>
          <a:ext cx="702073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EF816-6F36-430A-B1C3-6D734CEDD5EC}">
      <dsp:nvSpPr>
        <dsp:cNvPr id="0" name=""/>
        <dsp:cNvSpPr/>
      </dsp:nvSpPr>
      <dsp:spPr>
        <a:xfrm>
          <a:off x="1661435" y="0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50000"/>
                </a:schemeClr>
              </a:solidFill>
            </a:rPr>
            <a:t>Mild</a:t>
          </a:r>
          <a:endParaRPr lang="en-IN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914080" y="218569"/>
        <a:ext cx="1019220" cy="881751"/>
      </dsp:txXfrm>
    </dsp:sp>
    <dsp:sp modelId="{91ADE539-E974-44AD-A5FC-742865B6AB66}">
      <dsp:nvSpPr>
        <dsp:cNvPr id="0" name=""/>
        <dsp:cNvSpPr/>
      </dsp:nvSpPr>
      <dsp:spPr>
        <a:xfrm>
          <a:off x="3474324" y="1824305"/>
          <a:ext cx="702073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4D12CF-92FE-4994-9850-B8548826AA7C}">
      <dsp:nvSpPr>
        <dsp:cNvPr id="0" name=""/>
        <dsp:cNvSpPr/>
      </dsp:nvSpPr>
      <dsp:spPr>
        <a:xfrm>
          <a:off x="3059702" y="811205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50000"/>
                </a:schemeClr>
              </a:solidFill>
            </a:rPr>
            <a:t>Moderate</a:t>
          </a:r>
          <a:endParaRPr lang="en-IN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312347" y="1029774"/>
        <a:ext cx="1019220" cy="881751"/>
      </dsp:txXfrm>
    </dsp:sp>
    <dsp:sp modelId="{782B75F1-D8EF-4B7E-B6F2-0F332A28F9BD}">
      <dsp:nvSpPr>
        <dsp:cNvPr id="0" name=""/>
        <dsp:cNvSpPr/>
      </dsp:nvSpPr>
      <dsp:spPr>
        <a:xfrm>
          <a:off x="2904992" y="3100547"/>
          <a:ext cx="702073" cy="60477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BE930E-8BFE-4C20-A86F-9B20FD0F2E35}">
      <dsp:nvSpPr>
        <dsp:cNvPr id="0" name=""/>
        <dsp:cNvSpPr/>
      </dsp:nvSpPr>
      <dsp:spPr>
        <a:xfrm>
          <a:off x="3059702" y="2405941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50000"/>
                </a:schemeClr>
              </a:solidFill>
            </a:rPr>
            <a:t>Severe</a:t>
          </a:r>
          <a:endParaRPr lang="en-IN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312347" y="2624510"/>
        <a:ext cx="1019220" cy="881751"/>
      </dsp:txXfrm>
    </dsp:sp>
    <dsp:sp modelId="{21344A23-94AB-4673-A967-8BD09A99DFAF}">
      <dsp:nvSpPr>
        <dsp:cNvPr id="0" name=""/>
        <dsp:cNvSpPr/>
      </dsp:nvSpPr>
      <dsp:spPr>
        <a:xfrm>
          <a:off x="1661435" y="3218054"/>
          <a:ext cx="1524510" cy="1318889"/>
        </a:xfrm>
        <a:prstGeom prst="hexagon">
          <a:avLst>
            <a:gd name="adj" fmla="val 28570"/>
            <a:gd name="vf" fmla="val 115470"/>
          </a:avLst>
        </a:prstGeom>
        <a:solidFill>
          <a:srgbClr val="F8E0B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6">
                  <a:lumMod val="50000"/>
                </a:schemeClr>
              </a:solidFill>
            </a:rPr>
            <a:t>Crisis</a:t>
          </a:r>
          <a:endParaRPr lang="en-IN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914080" y="3436623"/>
        <a:ext cx="1019220" cy="881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1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4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5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4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2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1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B09E-B25B-4619-B644-9572F46165D4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0D97-CE81-4A35-B58C-A09C39C14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9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6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98AE-C486-BE75-0CE2-F4FF213BE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966" y="186190"/>
            <a:ext cx="9144000" cy="1039992"/>
          </a:xfrm>
        </p:spPr>
        <p:txBody>
          <a:bodyPr/>
          <a:lstStyle/>
          <a:p>
            <a:pPr algn="ctr"/>
            <a:r>
              <a:rPr lang="en-IN" dirty="0">
                <a:latin typeface="Mordern love caps"/>
              </a:rPr>
              <a:t>I</a:t>
            </a:r>
            <a:r>
              <a:rPr lang="en-US" dirty="0">
                <a:latin typeface="Mordern love caps"/>
              </a:rPr>
              <a:t>T’S OK</a:t>
            </a:r>
            <a:endParaRPr lang="en-IN" dirty="0">
              <a:latin typeface="Mordern love cap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D46EE-ED4E-7F0C-A58F-5D2B057C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280" y="5347745"/>
            <a:ext cx="10062754" cy="1039991"/>
          </a:xfrm>
        </p:spPr>
        <p:txBody>
          <a:bodyPr/>
          <a:lstStyle/>
          <a:p>
            <a:endParaRPr lang="en-IN" dirty="0"/>
          </a:p>
          <a:p>
            <a:r>
              <a:rPr lang="en-IN" b="1" dirty="0"/>
              <a:t>Ankita taneja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0DC5E5-72DD-70CD-D2A4-4947F3C4CBDE}"/>
              </a:ext>
            </a:extLst>
          </p:cNvPr>
          <p:cNvSpPr txBox="1">
            <a:spLocks/>
          </p:cNvSpPr>
          <p:nvPr/>
        </p:nvSpPr>
        <p:spPr>
          <a:xfrm>
            <a:off x="1524000" y="1028287"/>
            <a:ext cx="9144000" cy="1039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ordern love caps"/>
              </a:rPr>
              <a:t>T</a:t>
            </a:r>
            <a:r>
              <a:rPr lang="en-IN" dirty="0">
                <a:latin typeface="Mordern love caps"/>
              </a:rPr>
              <a:t>O ASK FOR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2C5AA-B1F0-8874-A4B5-7616DB64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2966" y="2203598"/>
            <a:ext cx="2450804" cy="2450804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39445-F6A7-1D85-18F2-5C238527136C}"/>
              </a:ext>
            </a:extLst>
          </p:cNvPr>
          <p:cNvSpPr txBox="1"/>
          <p:nvPr/>
        </p:nvSpPr>
        <p:spPr>
          <a:xfrm>
            <a:off x="4467497" y="3043645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PATIENT VISITS TO DOCTOR FOR DEPRESSION TREATMENT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D1AA0-BD34-0614-E503-09EBB3AE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0" y="3147941"/>
            <a:ext cx="1238259" cy="5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21123_LS_depression_feat">
            <a:extLst>
              <a:ext uri="{FF2B5EF4-FFF2-40B4-BE49-F238E27FC236}">
                <a16:creationId xmlns:a16="http://schemas.microsoft.com/office/drawing/2014/main" id="{41572D64-A6A5-ED4B-D7EA-191150DE41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1CAFDC1-C04A-6F20-6F89-4F5BE7E26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179121"/>
              </p:ext>
            </p:extLst>
          </p:nvPr>
        </p:nvGraphicFramePr>
        <p:xfrm>
          <a:off x="7255873" y="1922639"/>
          <a:ext cx="6074229" cy="453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9F38CE9-B3B8-385A-3AF9-AC65483837A6}"/>
              </a:ext>
            </a:extLst>
          </p:cNvPr>
          <p:cNvSpPr txBox="1">
            <a:spLocks/>
          </p:cNvSpPr>
          <p:nvPr/>
        </p:nvSpPr>
        <p:spPr>
          <a:xfrm>
            <a:off x="209006" y="186190"/>
            <a:ext cx="11802291" cy="754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rdern love caps"/>
              </a:rPr>
              <a:t>DEPRESSION</a:t>
            </a:r>
            <a:endParaRPr lang="en-IN" sz="4800" b="1" dirty="0">
              <a:solidFill>
                <a:schemeClr val="accent6">
                  <a:lumMod val="20000"/>
                  <a:lumOff val="80000"/>
                </a:schemeClr>
              </a:solidFill>
              <a:latin typeface="Mordern love cap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DD110-C5A0-8A44-2D14-033EC48B41C6}"/>
              </a:ext>
            </a:extLst>
          </p:cNvPr>
          <p:cNvSpPr txBox="1"/>
          <p:nvPr/>
        </p:nvSpPr>
        <p:spPr>
          <a:xfrm>
            <a:off x="372289" y="1194525"/>
            <a:ext cx="1147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Depression</a:t>
            </a:r>
            <a:r>
              <a:rPr lang="en-US" dirty="0"/>
              <a:t> - A mental health disorder that affects people feelings, thinking, and their behavior. </a:t>
            </a:r>
          </a:p>
          <a:p>
            <a:pPr algn="just"/>
            <a:r>
              <a:rPr lang="en-US" b="1" dirty="0"/>
              <a:t>Types of Doctors, Depression, Treatment are listed below:</a:t>
            </a:r>
            <a:endParaRPr lang="en-IN" b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FC73FA-C5FC-5F88-FB02-181D297EB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952963"/>
              </p:ext>
            </p:extLst>
          </p:nvPr>
        </p:nvGraphicFramePr>
        <p:xfrm>
          <a:off x="823504" y="1916108"/>
          <a:ext cx="6074229" cy="453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00B1DE8-00D7-A273-0C19-E2847436D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365084"/>
              </p:ext>
            </p:extLst>
          </p:nvPr>
        </p:nvGraphicFramePr>
        <p:xfrm>
          <a:off x="4358639" y="1922639"/>
          <a:ext cx="6074229" cy="453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Hexagon 13">
            <a:extLst>
              <a:ext uri="{FF2B5EF4-FFF2-40B4-BE49-F238E27FC236}">
                <a16:creationId xmlns:a16="http://schemas.microsoft.com/office/drawing/2014/main" id="{90FE715D-82FB-8FDF-C348-A77752625F00}"/>
              </a:ext>
            </a:extLst>
          </p:cNvPr>
          <p:cNvSpPr/>
          <p:nvPr/>
        </p:nvSpPr>
        <p:spPr>
          <a:xfrm>
            <a:off x="316229" y="3468186"/>
            <a:ext cx="1645920" cy="1417320"/>
          </a:xfrm>
          <a:prstGeom prst="hexagon">
            <a:avLst/>
          </a:prstGeom>
          <a:solidFill>
            <a:srgbClr val="FEE5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DEPRESSION</a:t>
            </a:r>
            <a:endParaRPr lang="en-IN" sz="1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347BE3C-F8B2-F989-0B90-D23CCB131526}"/>
              </a:ext>
            </a:extLst>
          </p:cNvPr>
          <p:cNvSpPr/>
          <p:nvPr/>
        </p:nvSpPr>
        <p:spPr>
          <a:xfrm>
            <a:off x="1654083" y="4049481"/>
            <a:ext cx="711926" cy="2612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53218D-DCC1-529C-F4DB-9D184EF998C6}"/>
              </a:ext>
            </a:extLst>
          </p:cNvPr>
          <p:cNvSpPr/>
          <p:nvPr/>
        </p:nvSpPr>
        <p:spPr>
          <a:xfrm>
            <a:off x="8244842" y="4044153"/>
            <a:ext cx="711926" cy="2861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1022A5-704C-BE85-0CB3-A407D5FFC13A}"/>
              </a:ext>
            </a:extLst>
          </p:cNvPr>
          <p:cNvSpPr/>
          <p:nvPr/>
        </p:nvSpPr>
        <p:spPr>
          <a:xfrm>
            <a:off x="5347608" y="4036419"/>
            <a:ext cx="711926" cy="293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2E4FF-EAF9-6ACC-F3DC-ECA7708A1D2D}"/>
              </a:ext>
            </a:extLst>
          </p:cNvPr>
          <p:cNvSpPr txBox="1"/>
          <p:nvPr/>
        </p:nvSpPr>
        <p:spPr>
          <a:xfrm>
            <a:off x="4493622" y="834237"/>
            <a:ext cx="323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INTRODUCTION</a:t>
            </a:r>
            <a:endParaRPr lang="en-IN" sz="2000" b="1" u="sng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52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19FF-3C97-E3D3-0791-E906A8A4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21123_LS_depression_feat">
            <a:extLst>
              <a:ext uri="{FF2B5EF4-FFF2-40B4-BE49-F238E27FC236}">
                <a16:creationId xmlns:a16="http://schemas.microsoft.com/office/drawing/2014/main" id="{6451B79E-5287-99EC-8DAD-3AF274F6BC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A52D4-4DB5-8588-DF0A-7389B6DD4E3F}"/>
              </a:ext>
            </a:extLst>
          </p:cNvPr>
          <p:cNvSpPr txBox="1"/>
          <p:nvPr/>
        </p:nvSpPr>
        <p:spPr>
          <a:xfrm>
            <a:off x="3141617" y="450669"/>
            <a:ext cx="603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IMPORTANCE OF GOOD HEALTH</a:t>
            </a:r>
            <a:endParaRPr lang="en-IN" sz="2000" dirty="0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4413977C-544D-73D8-A5EC-F964A8EC5453}"/>
              </a:ext>
            </a:extLst>
          </p:cNvPr>
          <p:cNvSpPr/>
          <p:nvPr/>
        </p:nvSpPr>
        <p:spPr>
          <a:xfrm>
            <a:off x="8567058" y="4788634"/>
            <a:ext cx="3143792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Increases Lifespan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DCFCA5F3-EE55-EC9F-9956-E11BA03A7FAB}"/>
              </a:ext>
            </a:extLst>
          </p:cNvPr>
          <p:cNvSpPr/>
          <p:nvPr/>
        </p:nvSpPr>
        <p:spPr>
          <a:xfrm>
            <a:off x="640080" y="1123406"/>
            <a:ext cx="2997926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Improves Emotional Well-being</a:t>
            </a: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58CC9E15-C76B-29A3-A88B-2C7AB5014519}"/>
              </a:ext>
            </a:extLst>
          </p:cNvPr>
          <p:cNvSpPr/>
          <p:nvPr/>
        </p:nvSpPr>
        <p:spPr>
          <a:xfrm>
            <a:off x="4581799" y="4793524"/>
            <a:ext cx="3308166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Prevents and Manages Mental Health Disorders</a:t>
            </a:r>
            <a:endParaRPr lang="en-IN" dirty="0"/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4D362C12-D2FE-065B-4225-1F7217AFE65D}"/>
              </a:ext>
            </a:extLst>
          </p:cNvPr>
          <p:cNvSpPr/>
          <p:nvPr/>
        </p:nvSpPr>
        <p:spPr>
          <a:xfrm>
            <a:off x="673824" y="4796248"/>
            <a:ext cx="2964181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Boosts Performance  and Productivity</a:t>
            </a: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B518F584-5A33-7D39-5A81-4315E67248C4}"/>
              </a:ext>
            </a:extLst>
          </p:cNvPr>
          <p:cNvSpPr/>
          <p:nvPr/>
        </p:nvSpPr>
        <p:spPr>
          <a:xfrm>
            <a:off x="8553996" y="2979420"/>
            <a:ext cx="3156854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Helps Manage Stress Effectively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38C68872-A847-4C94-2CDA-34B8D845DF94}"/>
              </a:ext>
            </a:extLst>
          </p:cNvPr>
          <p:cNvSpPr/>
          <p:nvPr/>
        </p:nvSpPr>
        <p:spPr>
          <a:xfrm>
            <a:off x="4552407" y="2969617"/>
            <a:ext cx="3308166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Supports Personal Growth and Self-Esteem</a:t>
            </a:r>
            <a:endParaRPr lang="en-IN" dirty="0"/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4EC0C251-33AA-1301-C1AE-8D83175746B8}"/>
              </a:ext>
            </a:extLst>
          </p:cNvPr>
          <p:cNvSpPr/>
          <p:nvPr/>
        </p:nvSpPr>
        <p:spPr>
          <a:xfrm>
            <a:off x="655320" y="2959827"/>
            <a:ext cx="2982686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Encourage </a:t>
            </a:r>
            <a:r>
              <a:rPr lang="en-IN" dirty="0"/>
              <a:t>Healthy Relationships</a:t>
            </a: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6424E2A0-2217-2D59-B8F7-A6B66CCFB01E}"/>
              </a:ext>
            </a:extLst>
          </p:cNvPr>
          <p:cNvSpPr/>
          <p:nvPr/>
        </p:nvSpPr>
        <p:spPr>
          <a:xfrm>
            <a:off x="8536574" y="1123406"/>
            <a:ext cx="3206931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Improves Social and Community Engagement</a:t>
            </a:r>
            <a:endParaRPr lang="en-IN" dirty="0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EF4B951B-9C40-D907-41C0-6D315C56C862}"/>
              </a:ext>
            </a:extLst>
          </p:cNvPr>
          <p:cNvSpPr/>
          <p:nvPr/>
        </p:nvSpPr>
        <p:spPr>
          <a:xfrm>
            <a:off x="4552406" y="1123406"/>
            <a:ext cx="3337559" cy="1391194"/>
          </a:xfrm>
          <a:prstGeom prst="flowChartInternalStorag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Enhances Physical Health</a:t>
            </a:r>
          </a:p>
        </p:txBody>
      </p:sp>
    </p:spTree>
    <p:extLst>
      <p:ext uri="{BB962C8B-B14F-4D97-AF65-F5344CB8AC3E}">
        <p14:creationId xmlns:p14="http://schemas.microsoft.com/office/powerpoint/2010/main" val="34434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CE64-D88C-C982-A35D-29C4C41C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21123_LS_depression_feat">
            <a:extLst>
              <a:ext uri="{FF2B5EF4-FFF2-40B4-BE49-F238E27FC236}">
                <a16:creationId xmlns:a16="http://schemas.microsoft.com/office/drawing/2014/main" id="{F1043AA6-B6EB-2072-C438-87C70EC832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89C5AA-DD97-C38A-E339-3BC13AF18636}"/>
              </a:ext>
            </a:extLst>
          </p:cNvPr>
          <p:cNvSpPr txBox="1">
            <a:spLocks/>
          </p:cNvSpPr>
          <p:nvPr/>
        </p:nvSpPr>
        <p:spPr>
          <a:xfrm>
            <a:off x="194854" y="440915"/>
            <a:ext cx="11802291" cy="3951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PLAN &amp; PREPARE 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  <a:latin typeface="Mordern love cap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29C85-8078-AE3D-3768-5267C9E41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4" y="1109467"/>
            <a:ext cx="6004572" cy="4639065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0991AF8-C779-1219-245B-714CF3EC10EA}"/>
              </a:ext>
            </a:extLst>
          </p:cNvPr>
          <p:cNvSpPr/>
          <p:nvPr/>
        </p:nvSpPr>
        <p:spPr>
          <a:xfrm>
            <a:off x="274321" y="1508760"/>
            <a:ext cx="3781697" cy="4083018"/>
          </a:xfrm>
          <a:prstGeom prst="plus">
            <a:avLst/>
          </a:prstGeom>
          <a:solidFill>
            <a:srgbClr val="F8E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Doctors list in the area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Mental health Doctors in the area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Estimated Expenditure on medications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03889884-C8E8-4D70-D62A-653DD8476422}"/>
              </a:ext>
            </a:extLst>
          </p:cNvPr>
          <p:cNvSpPr/>
          <p:nvPr/>
        </p:nvSpPr>
        <p:spPr>
          <a:xfrm>
            <a:off x="8135984" y="1508760"/>
            <a:ext cx="3781697" cy="4083018"/>
          </a:xfrm>
          <a:prstGeom prst="plus">
            <a:avLst/>
          </a:prstGeom>
          <a:solidFill>
            <a:srgbClr val="F8E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Comparing the Doctors with the reviews and degrees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Distance oriented selection of the doctor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920E0-659C-C030-ADBE-83B42968B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21123_LS_depression_feat">
            <a:extLst>
              <a:ext uri="{FF2B5EF4-FFF2-40B4-BE49-F238E27FC236}">
                <a16:creationId xmlns:a16="http://schemas.microsoft.com/office/drawing/2014/main" id="{A15EA3EA-A4CD-4BE9-2CED-7EABBA8E25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CC348-3291-0A37-0BAE-E19D26DBC298}"/>
              </a:ext>
            </a:extLst>
          </p:cNvPr>
          <p:cNvSpPr txBox="1"/>
          <p:nvPr/>
        </p:nvSpPr>
        <p:spPr>
          <a:xfrm>
            <a:off x="5016137" y="444137"/>
            <a:ext cx="200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PROCESS &amp; ANALYSE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406EB-517D-A840-47FB-0A01C77C6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92" y="306977"/>
            <a:ext cx="9594202" cy="7119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2CDD8-BAA1-6F32-9104-85CC79560249}"/>
              </a:ext>
            </a:extLst>
          </p:cNvPr>
          <p:cNvSpPr txBox="1"/>
          <p:nvPr/>
        </p:nvSpPr>
        <p:spPr>
          <a:xfrm>
            <a:off x="463732" y="1152023"/>
            <a:ext cx="3572690" cy="1200329"/>
          </a:xfrm>
          <a:prstGeom prst="rect">
            <a:avLst/>
          </a:prstGeom>
          <a:solidFill>
            <a:srgbClr val="C888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Descriptive analysis - The Doctor shoots the  questionnaire to detect the mental health problem of the patient.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8444B-3E6F-6B09-FF6F-B9E0FB0AC03E}"/>
              </a:ext>
            </a:extLst>
          </p:cNvPr>
          <p:cNvSpPr txBox="1"/>
          <p:nvPr/>
        </p:nvSpPr>
        <p:spPr>
          <a:xfrm>
            <a:off x="2202179" y="2505670"/>
            <a:ext cx="3375659" cy="923330"/>
          </a:xfrm>
          <a:prstGeom prst="rect">
            <a:avLst/>
          </a:prstGeom>
          <a:solidFill>
            <a:srgbClr val="C888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</a:t>
            </a:r>
            <a:r>
              <a:rPr lang="en-US" dirty="0" err="1"/>
              <a:t>Diagonise</a:t>
            </a:r>
            <a:r>
              <a:rPr lang="en-US" dirty="0"/>
              <a:t> analysis - Past instances being analyzed on the bases of answers.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7C54F-964A-9926-2935-352B1CFAB4D0}"/>
              </a:ext>
            </a:extLst>
          </p:cNvPr>
          <p:cNvSpPr txBox="1"/>
          <p:nvPr/>
        </p:nvSpPr>
        <p:spPr>
          <a:xfrm>
            <a:off x="515984" y="3655289"/>
            <a:ext cx="3572691" cy="1200329"/>
          </a:xfrm>
          <a:prstGeom prst="rect">
            <a:avLst/>
          </a:prstGeom>
          <a:solidFill>
            <a:srgbClr val="C888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Predictive analysis - The problem being detected and categorized into depression and medications are being selected.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D931D-862D-CCD5-C0B0-1B15DA7069A4}"/>
              </a:ext>
            </a:extLst>
          </p:cNvPr>
          <p:cNvSpPr txBox="1"/>
          <p:nvPr/>
        </p:nvSpPr>
        <p:spPr>
          <a:xfrm>
            <a:off x="2202179" y="5020176"/>
            <a:ext cx="3375661" cy="1477328"/>
          </a:xfrm>
          <a:prstGeom prst="rect">
            <a:avLst/>
          </a:prstGeom>
          <a:solidFill>
            <a:srgbClr val="C888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Recommendation analysis - Finally the medications to the patient is being signed by the doctor  for a particular time period.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2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74E9-983C-8279-8C4C-7C0432889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07E85C1-8A4A-A1F3-339F-453AC6C6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89" y="2193829"/>
            <a:ext cx="4541453" cy="2891227"/>
          </a:xfrm>
          <a:prstGeom prst="rect">
            <a:avLst/>
          </a:prstGeom>
        </p:spPr>
      </p:pic>
      <p:pic>
        <p:nvPicPr>
          <p:cNvPr id="3" name="Picture 2" descr="021123_LS_depression_feat">
            <a:extLst>
              <a:ext uri="{FF2B5EF4-FFF2-40B4-BE49-F238E27FC236}">
                <a16:creationId xmlns:a16="http://schemas.microsoft.com/office/drawing/2014/main" id="{9AA76DD2-2FED-BFE4-E55C-BE4D5449FB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4170B-8F20-57D6-98FA-F61B96FECE3E}"/>
              </a:ext>
            </a:extLst>
          </p:cNvPr>
          <p:cNvSpPr txBox="1"/>
          <p:nvPr/>
        </p:nvSpPr>
        <p:spPr>
          <a:xfrm>
            <a:off x="3141617" y="450669"/>
            <a:ext cx="603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ANALYSIS</a:t>
            </a:r>
            <a:endParaRPr lang="en-IN" sz="20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320291A-D03C-7196-340D-62F3D0472614}"/>
              </a:ext>
            </a:extLst>
          </p:cNvPr>
          <p:cNvSpPr/>
          <p:nvPr/>
        </p:nvSpPr>
        <p:spPr>
          <a:xfrm>
            <a:off x="2069239" y="1717766"/>
            <a:ext cx="790303" cy="105809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676623E-FDE9-7D0D-E175-7BA2FD0F695D}"/>
              </a:ext>
            </a:extLst>
          </p:cNvPr>
          <p:cNvSpPr/>
          <p:nvPr/>
        </p:nvSpPr>
        <p:spPr>
          <a:xfrm>
            <a:off x="2069238" y="4153988"/>
            <a:ext cx="790303" cy="105809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5CC14F0-E247-13D7-C47E-46149525B5AA}"/>
              </a:ext>
            </a:extLst>
          </p:cNvPr>
          <p:cNvSpPr/>
          <p:nvPr/>
        </p:nvSpPr>
        <p:spPr>
          <a:xfrm>
            <a:off x="2094344" y="2975405"/>
            <a:ext cx="790303" cy="105809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402D74-AC5B-E700-486E-E2895ABDC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07261" y="2814637"/>
            <a:ext cx="3724275" cy="12287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4BE3C-6560-E09B-135A-0812943C28C5}"/>
              </a:ext>
            </a:extLst>
          </p:cNvPr>
          <p:cNvSpPr txBox="1"/>
          <p:nvPr/>
        </p:nvSpPr>
        <p:spPr>
          <a:xfrm>
            <a:off x="3015343" y="1345474"/>
            <a:ext cx="29674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PAST</a:t>
            </a:r>
          </a:p>
          <a:p>
            <a:pPr marL="285750" indent="-285750">
              <a:buFontTx/>
              <a:buChar char="-"/>
            </a:pPr>
            <a:r>
              <a:rPr lang="en-US" dirty="0"/>
              <a:t>Negative thinking </a:t>
            </a:r>
            <a:r>
              <a:rPr lang="en-US" dirty="0" err="1"/>
              <a:t>Behaviour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Trauma/ Stress</a:t>
            </a:r>
          </a:p>
          <a:p>
            <a:pPr marL="285750" indent="-285750">
              <a:buFontTx/>
              <a:buChar char="-"/>
            </a:pPr>
            <a:r>
              <a:rPr lang="en-IN" dirty="0"/>
              <a:t>Genetic factors</a:t>
            </a:r>
          </a:p>
          <a:p>
            <a:pPr marL="285750" indent="-285750">
              <a:buFontTx/>
              <a:buChar char="-"/>
            </a:pPr>
            <a:r>
              <a:rPr lang="en-IN" dirty="0" err="1"/>
              <a:t>Enviornmental</a:t>
            </a:r>
            <a:r>
              <a:rPr lang="en-IN" dirty="0"/>
              <a:t> factors</a:t>
            </a:r>
          </a:p>
          <a:p>
            <a:pPr marL="285750" indent="-285750">
              <a:buFontTx/>
              <a:buChar char="-"/>
            </a:pPr>
            <a:r>
              <a:rPr lang="en-IN" dirty="0"/>
              <a:t>Physical health issues</a:t>
            </a:r>
          </a:p>
          <a:p>
            <a:pPr marL="285750" indent="-285750">
              <a:buFontTx/>
              <a:buChar char="-"/>
            </a:pPr>
            <a:r>
              <a:rPr lang="en-IN" dirty="0"/>
              <a:t>Addiction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Societal or cultural effect</a:t>
            </a:r>
          </a:p>
          <a:p>
            <a:pPr marL="285750" indent="-285750">
              <a:buFontTx/>
              <a:buChar char="-"/>
            </a:pPr>
            <a:r>
              <a:rPr lang="en-IN" dirty="0"/>
              <a:t>Postpartum effect – Hormonal changes</a:t>
            </a:r>
          </a:p>
          <a:p>
            <a:pPr marL="285750" indent="-285750">
              <a:buFontTx/>
              <a:buChar char="-"/>
            </a:pPr>
            <a:r>
              <a:rPr lang="en-IN" dirty="0"/>
              <a:t>Seasonal effective Disorder - sadness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1EE59E-5BAE-7734-DDD0-3D596378F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15" y="2513138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EF2918-70FB-2CF5-B737-48684CEC00BD}"/>
              </a:ext>
            </a:extLst>
          </p:cNvPr>
          <p:cNvSpPr txBox="1"/>
          <p:nvPr/>
        </p:nvSpPr>
        <p:spPr>
          <a:xfrm>
            <a:off x="6297483" y="1732164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PRESENT</a:t>
            </a:r>
            <a:endParaRPr lang="en-IN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0950B3-870E-97B0-705F-EBC7FE95BB1D}"/>
              </a:ext>
            </a:extLst>
          </p:cNvPr>
          <p:cNvSpPr txBox="1"/>
          <p:nvPr/>
        </p:nvSpPr>
        <p:spPr>
          <a:xfrm>
            <a:off x="8752114" y="1566862"/>
            <a:ext cx="168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5424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8356A-E8C6-5F5B-8F52-88644C1C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21123_LS_depression_feat">
            <a:extLst>
              <a:ext uri="{FF2B5EF4-FFF2-40B4-BE49-F238E27FC236}">
                <a16:creationId xmlns:a16="http://schemas.microsoft.com/office/drawing/2014/main" id="{1E43D415-9194-5F0D-F8A5-CC3880AD35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1C07A9-CEEB-0B43-A1C6-C96965A4875C}"/>
              </a:ext>
            </a:extLst>
          </p:cNvPr>
          <p:cNvSpPr txBox="1">
            <a:spLocks/>
          </p:cNvSpPr>
          <p:nvPr/>
        </p:nvSpPr>
        <p:spPr>
          <a:xfrm>
            <a:off x="194854" y="440915"/>
            <a:ext cx="11802291" cy="3951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SHARE &amp; ACT </a:t>
            </a:r>
            <a:endParaRPr lang="en-IN" sz="2000" b="1" dirty="0">
              <a:solidFill>
                <a:schemeClr val="accent6">
                  <a:lumMod val="20000"/>
                  <a:lumOff val="80000"/>
                </a:schemeClr>
              </a:solidFill>
              <a:latin typeface="Mordern love cap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519D0-A9DE-2AF7-A012-2597B552DF5D}"/>
              </a:ext>
            </a:extLst>
          </p:cNvPr>
          <p:cNvSpPr txBox="1"/>
          <p:nvPr/>
        </p:nvSpPr>
        <p:spPr>
          <a:xfrm>
            <a:off x="1208314" y="836022"/>
            <a:ext cx="950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EAT MEDICINES AND RECOVER</a:t>
            </a:r>
            <a:endParaRPr lang="en-IN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6DD21-CC55-FAC9-464B-9B4D621DB034}"/>
              </a:ext>
            </a:extLst>
          </p:cNvPr>
          <p:cNvSpPr txBox="1"/>
          <p:nvPr/>
        </p:nvSpPr>
        <p:spPr>
          <a:xfrm>
            <a:off x="1365069" y="1667019"/>
            <a:ext cx="3879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MEDICINES SELECTION </a:t>
            </a:r>
            <a:r>
              <a:rPr lang="en-US" dirty="0"/>
              <a:t>:</a:t>
            </a:r>
          </a:p>
          <a:p>
            <a:r>
              <a:rPr lang="en-US" dirty="0"/>
              <a:t>GENERIC (LESS EXPENSIVE)</a:t>
            </a:r>
          </a:p>
          <a:p>
            <a:r>
              <a:rPr lang="en-US" dirty="0"/>
              <a:t>BRAND SALT (EXPENSIVE)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MEDICINES TYPE:</a:t>
            </a:r>
          </a:p>
          <a:p>
            <a:r>
              <a:rPr lang="en-US" dirty="0"/>
              <a:t>HOMOPATHY</a:t>
            </a:r>
          </a:p>
          <a:p>
            <a:r>
              <a:rPr lang="en-US" dirty="0"/>
              <a:t>AYURVEDIC</a:t>
            </a:r>
          </a:p>
          <a:p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pPr marL="285750" indent="-285750">
              <a:buFontTx/>
              <a:buChar char="-"/>
            </a:pPr>
            <a:r>
              <a:rPr lang="en-US" dirty="0"/>
              <a:t>ANTIDEPRESANT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MOOD STABLIZER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ANXIOLITICS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STIMULANTS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SLEEPING AIDS</a:t>
            </a:r>
          </a:p>
          <a:p>
            <a:pPr marL="285750" indent="-285750">
              <a:buFontTx/>
              <a:buChar char="-"/>
            </a:pPr>
            <a:r>
              <a:rPr lang="en-US" dirty="0"/>
              <a:t>BETA BLOCKERS etc.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6085B-01FA-B431-F4F6-A5D2C8294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1" y="214298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5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39F7E-4E92-008B-250A-FC5644F0CAF8}"/>
              </a:ext>
            </a:extLst>
          </p:cNvPr>
          <p:cNvSpPr txBox="1"/>
          <p:nvPr/>
        </p:nvSpPr>
        <p:spPr>
          <a:xfrm>
            <a:off x="0" y="238397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538542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478</TotalTime>
  <Words>298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Mordern love caps</vt:lpstr>
      <vt:lpstr>Trebuchet MS</vt:lpstr>
      <vt:lpstr>Berlin</vt:lpstr>
      <vt:lpstr>IT’S 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taneja</dc:creator>
  <cp:lastModifiedBy>Ankita taneja</cp:lastModifiedBy>
  <cp:revision>15</cp:revision>
  <dcterms:created xsi:type="dcterms:W3CDTF">2024-11-23T11:14:22Z</dcterms:created>
  <dcterms:modified xsi:type="dcterms:W3CDTF">2024-11-23T19:13:12Z</dcterms:modified>
</cp:coreProperties>
</file>