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97" r:id="rId6"/>
    <p:sldId id="296" r:id="rId7"/>
    <p:sldId id="298" r:id="rId8"/>
    <p:sldId id="3704" r:id="rId9"/>
    <p:sldId id="3705" r:id="rId10"/>
    <p:sldId id="3706" r:id="rId11"/>
    <p:sldId id="3707" r:id="rId12"/>
    <p:sldId id="3709" r:id="rId13"/>
    <p:sldId id="3710" r:id="rId14"/>
    <p:sldId id="3711" r:id="rId15"/>
    <p:sldId id="3713" r:id="rId16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Sora" panose="020B060402020202020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A6D1D2-BE34-42C3-A645-911B7EB71822}">
  <a:tblStyle styleId="{BCA6D1D2-BE34-42C3-A645-911B7EB71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9BFADD-5641-4415-A406-2DBDF76A1A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4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9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696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48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874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5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56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24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744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3308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184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0473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17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023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415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2" hasCustomPrompt="1"/>
          </p:nvPr>
        </p:nvSpPr>
        <p:spPr>
          <a:xfrm>
            <a:off x="145620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3" hasCustomPrompt="1"/>
          </p:nvPr>
        </p:nvSpPr>
        <p:spPr>
          <a:xfrm>
            <a:off x="145620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4" hasCustomPrompt="1"/>
          </p:nvPr>
        </p:nvSpPr>
        <p:spPr>
          <a:xfrm>
            <a:off x="4155475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5" hasCustomPrompt="1"/>
          </p:nvPr>
        </p:nvSpPr>
        <p:spPr>
          <a:xfrm>
            <a:off x="4155475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6" hasCustomPrompt="1"/>
          </p:nvPr>
        </p:nvSpPr>
        <p:spPr>
          <a:xfrm>
            <a:off x="685475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7" hasCustomPrompt="1"/>
          </p:nvPr>
        </p:nvSpPr>
        <p:spPr>
          <a:xfrm>
            <a:off x="685475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2000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3419275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9"/>
          </p:nvPr>
        </p:nvSpPr>
        <p:spPr>
          <a:xfrm>
            <a:off x="611855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>
            <a:off x="72000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4"/>
          </p:nvPr>
        </p:nvSpPr>
        <p:spPr>
          <a:xfrm>
            <a:off x="3419275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611855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469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391900" y="2830800"/>
            <a:ext cx="43602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51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283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631000" y="535000"/>
            <a:ext cx="2797800" cy="4073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63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4109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93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655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971-E320-456C-8B67-8B88B9A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8499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7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718D-73D9-4361-9254-1A8D6C5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377D-5F9A-42F4-9A90-25B0CAD0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DE87-D0BB-4AB2-935A-2164B63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503" y="4767263"/>
            <a:ext cx="767847" cy="273844"/>
          </a:xfrm>
          <a:prstGeom prst="rect">
            <a:avLst/>
          </a:prstGeom>
        </p:spPr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468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971-E320-456C-8B67-8B88B9AF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84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7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718D-73D9-4361-9254-1A8D6C5B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377D-5F9A-42F4-9A90-25B0CAD0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DE87-D0BB-4AB2-935A-2164B63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503" y="4767263"/>
            <a:ext cx="767847" cy="273844"/>
          </a:xfrm>
          <a:prstGeom prst="rect">
            <a:avLst/>
          </a:prstGeom>
        </p:spPr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3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2FC-90FF-4B94-9263-B812CCB5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36D0-E6B5-434C-940A-96676C27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86E3-F188-4180-8D43-CF184C61D61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DD0-5377-499C-A75C-DCB6DEF0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1BD4D-1490-4F18-8CD7-D2ADC24C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F9FF-6AF2-484B-8F9F-115FCAB9F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537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14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640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960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93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1059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846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31" r:id="rId22"/>
    <p:sldLayoutId id="2147483734" r:id="rId23"/>
    <p:sldLayoutId id="2147483736" r:id="rId24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>
            <a:spLocks noGrp="1"/>
          </p:cNvSpPr>
          <p:nvPr>
            <p:ph type="ctrTitle"/>
          </p:nvPr>
        </p:nvSpPr>
        <p:spPr>
          <a:xfrm>
            <a:off x="1281709" y="440383"/>
            <a:ext cx="6023988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latin typeface="Arial Rounded MT Bold" panose="020F0704030504030204" pitchFamily="34" charset="77"/>
              </a:rPr>
              <a:t>FRONTEND PROJECT</a:t>
            </a:r>
            <a:br>
              <a:rPr lang="en" sz="4900" dirty="0">
                <a:latin typeface="Arial Rounded MT Bold" panose="020F0704030504030204" pitchFamily="34" charset="77"/>
              </a:rPr>
            </a:br>
            <a:endParaRPr sz="1800" dirty="0">
              <a:latin typeface="Arial Rounded MT Bold" panose="020F0704030504030204" pitchFamily="34" charset="77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1264669" y="4094294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 Rounded MT Bold" panose="020F0704030504030204" pitchFamily="34" charset="77"/>
              </a:rPr>
              <a:t>Ankit Bansal| 2110990202 | G5</a:t>
            </a:r>
            <a:endParaRPr sz="1400" dirty="0">
              <a:latin typeface="Arial Rounded MT Bold" panose="020F0704030504030204" pitchFamily="34" charset="77"/>
            </a:endParaRPr>
          </a:p>
        </p:txBody>
      </p:sp>
      <p:cxnSp>
        <p:nvCxnSpPr>
          <p:cNvPr id="296" name="Google Shape;296;p28"/>
          <p:cNvCxnSpPr>
            <a:cxnSpLocks/>
          </p:cNvCxnSpPr>
          <p:nvPr/>
        </p:nvCxnSpPr>
        <p:spPr>
          <a:xfrm>
            <a:off x="1730850" y="3689559"/>
            <a:ext cx="47499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860D2C-710D-474E-A2C4-C177C8BF1655}"/>
              </a:ext>
            </a:extLst>
          </p:cNvPr>
          <p:cNvSpPr txBox="1"/>
          <p:nvPr/>
        </p:nvSpPr>
        <p:spPr>
          <a:xfrm>
            <a:off x="2733488" y="3817295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INSTRUCTOR:MR.LOVISH ARORA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7CA94-EB5F-274D-8A1F-6D74D2FEB8BB}"/>
              </a:ext>
            </a:extLst>
          </p:cNvPr>
          <p:cNvSpPr txBox="1"/>
          <p:nvPr/>
        </p:nvSpPr>
        <p:spPr>
          <a:xfrm>
            <a:off x="3045890" y="2879949"/>
            <a:ext cx="276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Rounded MT Bold" panose="020F0704030504030204" pitchFamily="34" charset="77"/>
              </a:rPr>
              <a:t>ALLERGY GROCERS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Challenges: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sz="15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Load Speed</a:t>
            </a:r>
            <a:endParaRPr lang="en-IN" sz="1500" b="1" i="0" u="none" strike="noStrike" dirty="0">
              <a:solidFill>
                <a:schemeClr val="accent2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Product Sourcing</a:t>
            </a:r>
            <a:endParaRPr lang="en-IN" sz="15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Allergen </a:t>
            </a:r>
            <a:r>
              <a:rPr lang="en-IN" sz="1500" b="1" i="0" dirty="0" err="1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Labeling</a:t>
            </a:r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 and Accuracy</a:t>
            </a:r>
            <a:endParaRPr lang="en-IN" sz="1500" b="1" i="0" u="none" strike="noStrike" dirty="0">
              <a:solidFill>
                <a:schemeClr val="accent2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Educational Content</a:t>
            </a:r>
            <a:endParaRPr lang="en-IN" sz="15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5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Content Presentation</a:t>
            </a:r>
          </a:p>
          <a:p>
            <a:pPr marL="171450" indent="-171450"/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Compliance with Regulations</a:t>
            </a:r>
            <a:endParaRPr lang="en-IN" sz="1500" b="1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500" b="1" i="0" dirty="0">
                <a:solidFill>
                  <a:schemeClr val="accent2"/>
                </a:solidFill>
                <a:effectLst/>
                <a:latin typeface="Arial Rounded MT Bold" panose="020F0704030504030204" pitchFamily="34" charset="0"/>
              </a:rPr>
              <a:t>Cost Management</a:t>
            </a:r>
            <a:endParaRPr lang="en-IN" sz="1500" b="1" i="0" u="none" strike="noStrike" dirty="0">
              <a:solidFill>
                <a:schemeClr val="accent2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1FAD-417F-AE40-9BF3-71841779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10" y="771276"/>
            <a:ext cx="3409690" cy="34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6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2544417" y="2830800"/>
            <a:ext cx="4405023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Screenshots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xfrm>
            <a:off x="4027149" y="1451695"/>
            <a:ext cx="1379737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05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4805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63B6A-FAF8-8073-CA40-9CFA14CF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3" y="242887"/>
            <a:ext cx="4383740" cy="2328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82D74-1811-67BE-F524-F9D9235B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81" y="242886"/>
            <a:ext cx="4143375" cy="2328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E4CF32-114F-CC88-CDAE-E70460403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43" y="2637950"/>
            <a:ext cx="4362576" cy="2448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66DEF6-F559-7081-1E09-F4C99118C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483" y="2637951"/>
            <a:ext cx="4202473" cy="24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2464904" y="2830800"/>
            <a:ext cx="4794637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Future Scope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xfrm>
            <a:off x="3882131" y="1411938"/>
            <a:ext cx="1379737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06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5613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Future Plans: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2150457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sz="1600" b="1" i="0" u="none" strike="noStrike" dirty="0">
                <a:effectLst/>
                <a:latin typeface="Arial Rounded MT Bold" panose="020F0704030504030204" pitchFamily="34" charset="0"/>
              </a:rPr>
              <a:t>Mobile App</a:t>
            </a:r>
            <a:endParaRPr lang="en-IN" sz="1600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US" sz="1600" b="1" i="0" dirty="0">
                <a:effectLst/>
                <a:latin typeface="Arial Rounded MT Bold" panose="020F0704030504030204" pitchFamily="34" charset="0"/>
              </a:rPr>
              <a:t>Allergy-Friendly Recipes and Meal Plans</a:t>
            </a:r>
          </a:p>
          <a:p>
            <a:pPr marL="171450" indent="-171450"/>
            <a:r>
              <a:rPr lang="en-IN" sz="1600" b="1" i="0" u="none" strike="noStrike" dirty="0">
                <a:effectLst/>
                <a:latin typeface="Arial Rounded MT Bold" panose="020F0704030504030204" pitchFamily="34" charset="0"/>
              </a:rPr>
              <a:t>Sustainability</a:t>
            </a:r>
            <a:endParaRPr lang="en-IN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600" b="1" i="0" u="none" strike="noStrike" dirty="0">
                <a:effectLst/>
                <a:latin typeface="Arial Rounded MT Bold" panose="020F0704030504030204" pitchFamily="34" charset="0"/>
              </a:rPr>
              <a:t>Community Building</a:t>
            </a:r>
          </a:p>
          <a:p>
            <a:pPr marL="171450" indent="-171450"/>
            <a:r>
              <a:rPr lang="en-IN" sz="1600" b="1" i="0" dirty="0">
                <a:effectLst/>
                <a:latin typeface="Arial Rounded MT Bold" panose="020F0704030504030204" pitchFamily="34" charset="0"/>
              </a:rPr>
              <a:t>Virtual Allergy Clinics</a:t>
            </a:r>
            <a:endParaRPr lang="en-IN" sz="1600" dirty="0">
              <a:solidFill>
                <a:srgbClr val="374151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600" b="1" i="0" dirty="0">
                <a:effectLst/>
                <a:latin typeface="Arial Rounded MT Bold" panose="020F0704030504030204" pitchFamily="34" charset="0"/>
              </a:rPr>
              <a:t>Expanded Product Range</a:t>
            </a:r>
            <a:endParaRPr lang="en-IN" sz="1600" b="1" i="0" dirty="0">
              <a:solidFill>
                <a:srgbClr val="374151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sz="1600" b="1" i="0" dirty="0">
                <a:effectLst/>
                <a:latin typeface="Arial Rounded MT Bold" panose="020F0704030504030204" pitchFamily="34" charset="0"/>
              </a:rPr>
              <a:t>Local Partnerships</a:t>
            </a:r>
            <a:endParaRPr lang="en-IN" sz="1600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06858-CFE5-BD4E-B934-24082018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65" y="1383125"/>
            <a:ext cx="2875115" cy="23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E92B-4C85-9F43-8CF0-A2B3E424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6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Table of contents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1" name="Google Shape;311;p3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01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2" name="Google Shape;312;p30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04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02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4" name="Google Shape;314;p3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05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5" name="Google Shape;315;p30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03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06</a:t>
            </a:r>
            <a:endParaRPr>
              <a:latin typeface="Arial Rounded MT Bold" panose="020F0704030504030204" pitchFamily="34" charset="77"/>
            </a:endParaRPr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Introduction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Why Choose Us?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19" name="Google Shape;319;p30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Goals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0" name="Google Shape;320;p30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77"/>
              </a:rPr>
              <a:t>Challenges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1" name="Google Shape;321;p30"/>
          <p:cNvSpPr txBox="1">
            <a:spLocks noGrp="1"/>
          </p:cNvSpPr>
          <p:nvPr>
            <p:ph type="sub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Rounded MT Bold" panose="020F0704030504030204" pitchFamily="34" charset="77"/>
              </a:rPr>
              <a:t>Screenshots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Future Scope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1549350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1549350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5" name="Google Shape;325;p30"/>
          <p:cNvCxnSpPr/>
          <p:nvPr/>
        </p:nvCxnSpPr>
        <p:spPr>
          <a:xfrm>
            <a:off x="4248625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4248625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7" name="Google Shape;327;p30"/>
          <p:cNvCxnSpPr/>
          <p:nvPr/>
        </p:nvCxnSpPr>
        <p:spPr>
          <a:xfrm>
            <a:off x="6947900" y="1852721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6947900" y="3590946"/>
            <a:ext cx="64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59800" y="4263788"/>
            <a:ext cx="177925" cy="8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2391899" y="2830800"/>
            <a:ext cx="4780177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Introduction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 MT Bold" panose="020F0704030504030204" pitchFamily="34" charset="77"/>
              </a:rPr>
              <a:t>01</a:t>
            </a:r>
            <a:endParaRPr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Introduction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IN" b="1" i="0" u="none" strike="noStrike" dirty="0">
                <a:solidFill>
                  <a:schemeClr val="accent2"/>
                </a:solidFill>
                <a:effectLst/>
                <a:latin typeface="Arial Rounded MT Bold" panose="020F0704030504030204" pitchFamily="34" charset="77"/>
              </a:rPr>
              <a:t>Allergy Grocers </a:t>
            </a:r>
            <a:r>
              <a:rPr lang="en-IN" b="1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is</a:t>
            </a:r>
            <a:r>
              <a:rPr lang="en-IN" b="1" i="0" u="none" strike="noStrike" dirty="0">
                <a:solidFill>
                  <a:srgbClr val="FFFF00"/>
                </a:solidFill>
                <a:effectLst/>
                <a:latin typeface="Arial Rounded MT Bold" panose="020F0704030504030204" pitchFamily="34" charset="77"/>
              </a:rPr>
              <a:t> </a:t>
            </a:r>
            <a:r>
              <a:rPr lang="en-IN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an e-commerce website that is revolutionizing the way people shop online. In a world that's becoming increasingly digital, </a:t>
            </a:r>
            <a:r>
              <a:rPr lang="en-IN" i="0" u="none" strike="noStrike" dirty="0">
                <a:solidFill>
                  <a:schemeClr val="accent2"/>
                </a:solidFill>
                <a:effectLst/>
                <a:latin typeface="Arial Rounded MT Bold" panose="020F0704030504030204" pitchFamily="34" charset="77"/>
              </a:rPr>
              <a:t>Allergy Grocers </a:t>
            </a:r>
            <a:r>
              <a:rPr lang="en-IN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is your destination for an unmatched shopping </a:t>
            </a:r>
            <a:r>
              <a:rPr lang="en-IN" i="0" u="none" strike="noStrike" dirty="0" err="1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experience.</a:t>
            </a:r>
            <a:r>
              <a:rPr lang="en-IN" b="0" i="0" u="none" strike="noStrike" dirty="0" err="1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We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 are a digital marketplace where endless possibilities meet your desires.</a:t>
            </a:r>
            <a:endParaRPr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1028" name="Picture 4" descr="Ecommerce Website Development: How To Improve Your Business in 2022">
            <a:extLst>
              <a:ext uri="{FF2B5EF4-FFF2-40B4-BE49-F238E27FC236}">
                <a16:creationId xmlns:a16="http://schemas.microsoft.com/office/drawing/2014/main" id="{3C8D5331-3E27-2DE2-5AFF-2D7C66CCE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46" y="849125"/>
            <a:ext cx="3465366" cy="32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1948070" y="2830800"/>
            <a:ext cx="5931673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Why Choose Us?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02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9916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Choose Us?</a:t>
            </a:r>
            <a:endParaRPr dirty="0"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W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hy should you choose </a:t>
            </a:r>
            <a:r>
              <a:rPr lang="en-IN" b="0" i="0" u="none" strike="noStrike" dirty="0">
                <a:solidFill>
                  <a:schemeClr val="accent2"/>
                </a:solidFill>
                <a:effectLst/>
                <a:latin typeface="Arial Rounded MT Bold" panose="020F0704030504030204" pitchFamily="34" charset="77"/>
              </a:rPr>
              <a:t>Allergy Grocers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77"/>
              </a:rPr>
              <a:t> over other e-commerce websites? Here are a few compelling reasons: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Personalization</a:t>
            </a: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Great Deals</a:t>
            </a:r>
            <a:endParaRPr lang="en-IN" b="1" dirty="0">
              <a:latin typeface="Arial Rounded MT Bold" panose="020F0704030504030204" pitchFamily="34" charset="77"/>
            </a:endParaRP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Fast and Reliable Shipping</a:t>
            </a:r>
          </a:p>
          <a:p>
            <a:pPr marL="171450" indent="-171450" algn="just"/>
            <a:r>
              <a:rPr lang="en-IN" b="1" i="0" u="none" strike="noStrike" dirty="0">
                <a:effectLst/>
                <a:latin typeface="Arial Rounded MT Bold" panose="020F0704030504030204" pitchFamily="34" charset="77"/>
              </a:rPr>
              <a:t>User Reviews and Ratings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63A64-E882-E843-A278-27E556D18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53" t="-1557" r="21622" b="1"/>
          <a:stretch/>
        </p:blipFill>
        <p:spPr>
          <a:xfrm>
            <a:off x="6058894" y="1129084"/>
            <a:ext cx="1972067" cy="31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2210463" y="2830800"/>
            <a:ext cx="4738977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Goals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03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0639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Goals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720000" y="1951675"/>
            <a:ext cx="4244400" cy="258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Provide Allergy-Friendly Products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Allergen Information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Quality Assurance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Delivery and Shipping Options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b="0" i="0" u="none" strike="noStrike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Customer Support Excellence</a:t>
            </a:r>
          </a:p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Data Security</a:t>
            </a:r>
            <a:endParaRPr lang="en-IN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/>
            <a:r>
              <a:rPr lang="en-IN" b="1" i="0" dirty="0">
                <a:effectLst/>
                <a:latin typeface="Arial Rounded MT Bold" panose="020F0704030504030204" pitchFamily="34" charset="0"/>
              </a:rPr>
              <a:t>Marketing and Branding</a:t>
            </a:r>
            <a:endParaRPr lang="en-IN" b="0" i="0" u="none" strike="noStrike" dirty="0"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0A054-C0EF-0049-884C-68F61A64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19" y="1316200"/>
            <a:ext cx="2194615" cy="21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2544417" y="2830800"/>
            <a:ext cx="4405023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Challenges</a:t>
            </a:r>
            <a:endParaRPr dirty="0">
              <a:latin typeface="Arial Rounded MT Bold" panose="020F0704030504030204" pitchFamily="34" charset="77"/>
            </a:endParaRPr>
          </a:p>
        </p:txBody>
      </p:sp>
      <p:sp>
        <p:nvSpPr>
          <p:cNvPr id="342" name="Google Shape;342;p32"/>
          <p:cNvSpPr txBox="1">
            <a:spLocks noGrp="1"/>
          </p:cNvSpPr>
          <p:nvPr>
            <p:ph type="title" idx="2"/>
          </p:nvPr>
        </p:nvSpPr>
        <p:spPr>
          <a:xfrm>
            <a:off x="4027149" y="1451695"/>
            <a:ext cx="1379737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</a:rPr>
              <a:t>04</a:t>
            </a:r>
            <a:endParaRPr dirty="0">
              <a:latin typeface="Arial Rounded MT Bold" panose="020F0704030504030204" pitchFamily="34" charset="77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3664600" y="2530771"/>
            <a:ext cx="181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40107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4F37881-3E19-0D47-850C-7F5D8B70E4D9}">
  <we:reference id="wa200003052" version="2.0.0.0" store="en-GB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A972507-C688-8A4C-9CED-538F31D055A5}">
  <we:reference id="wa104380510" version="1.0.0.3" store="en-GB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537</TotalTime>
  <Words>194</Words>
  <Application>Microsoft Office PowerPoint</Application>
  <PresentationFormat>On-screen Show (16:9)</PresentationFormat>
  <Paragraphs>63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Trebuchet MS</vt:lpstr>
      <vt:lpstr>Sora</vt:lpstr>
      <vt:lpstr>Arial Rounded MT Bold</vt:lpstr>
      <vt:lpstr>Arial</vt:lpstr>
      <vt:lpstr>Wingdings 3</vt:lpstr>
      <vt:lpstr>Facet</vt:lpstr>
      <vt:lpstr>FRONTEND PROJECT </vt:lpstr>
      <vt:lpstr>Table of contents</vt:lpstr>
      <vt:lpstr>Introduction</vt:lpstr>
      <vt:lpstr>Introduction</vt:lpstr>
      <vt:lpstr>Why Choose Us?</vt:lpstr>
      <vt:lpstr>Why Choose Us?</vt:lpstr>
      <vt:lpstr>Goals</vt:lpstr>
      <vt:lpstr>Goals</vt:lpstr>
      <vt:lpstr>Challenges</vt:lpstr>
      <vt:lpstr>Challenges:</vt:lpstr>
      <vt:lpstr>Screenshots</vt:lpstr>
      <vt:lpstr>PowerPoint Presentation</vt:lpstr>
      <vt:lpstr>Future Scope</vt:lpstr>
      <vt:lpstr>Future Plans: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PROJECT </dc:title>
  <cp:lastModifiedBy>er.bansalankit@outlook.com</cp:lastModifiedBy>
  <cp:revision>3</cp:revision>
  <dcterms:modified xsi:type="dcterms:W3CDTF">2023-10-25T16:42:01Z</dcterms:modified>
</cp:coreProperties>
</file>