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69" r:id="rId1"/>
    <p:sldMasterId id="2147483893" r:id="rId2"/>
    <p:sldMasterId id="2147483908" r:id="rId3"/>
  </p:sldMasterIdLst>
  <p:notesMasterIdLst>
    <p:notesMasterId r:id="rId19"/>
  </p:notesMasterIdLst>
  <p:handoutMasterIdLst>
    <p:handoutMasterId r:id="rId20"/>
  </p:handoutMasterIdLst>
  <p:sldIdLst>
    <p:sldId id="285" r:id="rId4"/>
    <p:sldId id="306" r:id="rId5"/>
    <p:sldId id="314" r:id="rId6"/>
    <p:sldId id="313" r:id="rId7"/>
    <p:sldId id="294" r:id="rId8"/>
    <p:sldId id="305" r:id="rId9"/>
    <p:sldId id="312" r:id="rId10"/>
    <p:sldId id="307" r:id="rId11"/>
    <p:sldId id="308" r:id="rId12"/>
    <p:sldId id="309" r:id="rId13"/>
    <p:sldId id="257" r:id="rId14"/>
    <p:sldId id="258" r:id="rId15"/>
    <p:sldId id="310" r:id="rId16"/>
    <p:sldId id="311" r:id="rId17"/>
    <p:sldId id="303" r:id="rId18"/>
  </p:sldIdLst>
  <p:sldSz cx="9144000" cy="5143500" type="screen16x9"/>
  <p:notesSz cx="6858000" cy="9144000"/>
  <p:embeddedFontLst>
    <p:embeddedFont>
      <p:font typeface="Algerian" panose="04020705040A02060702" pitchFamily="82" charset="0"/>
      <p:regular r:id="rId21"/>
    </p:embeddedFont>
    <p:embeddedFont>
      <p:font typeface="Inter" panose="020B0604020202020204" charset="0"/>
      <p:regular r:id="rId22"/>
    </p:embeddedFont>
    <p:embeddedFont>
      <p:font typeface="Inter Medium" panose="020B0604020202020204" charset="0"/>
      <p:regular r:id="rId23"/>
    </p:embeddedFont>
    <p:embeddedFont>
      <p:font typeface="Lobster" panose="00000500000000000000" pitchFamily="2" charset="0"/>
      <p:regular r:id="rId24"/>
    </p:embeddedFont>
    <p:embeddedFont>
      <p:font typeface="Nunito" pitchFamily="2" charset="0"/>
      <p:regular r:id="rId25"/>
      <p:bold r:id="rId26"/>
      <p:italic r:id="rId27"/>
      <p:boldItalic r:id="rId28"/>
    </p:embeddedFont>
    <p:embeddedFont>
      <p:font typeface="Poppins" panose="00000500000000000000" pitchFamily="2" charset="0"/>
      <p:regular r:id="rId29"/>
      <p:bold r:id="rId30"/>
      <p:italic r:id="rId31"/>
      <p:boldItalic r:id="rId32"/>
    </p:embeddedFont>
    <p:embeddedFont>
      <p:font typeface="Space Grotesk" panose="020B0604020202020204" charset="0"/>
      <p:regular r:id="rId33"/>
    </p:embeddedFont>
    <p:embeddedFont>
      <p:font typeface="Space Grotesk SemiBold" panose="020B0604020202020204" charset="0"/>
      <p:regular r:id="rId34"/>
    </p:embeddedFont>
  </p:embeddedFontLst>
  <p:custDataLst>
    <p:tags r:id="rId35"/>
  </p:custDataLst>
  <p:defaultTextStyle>
    <a:defPPr>
      <a:defRPr lang="ru-RU"/>
    </a:defPPr>
    <a:lvl1pPr algn="l" rtl="0" fontAlgn="base">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algn="l" rtl="0" fontAlgn="base">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algn="l" rtl="0" fontAlgn="base">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algn="l" rtl="0" fontAlgn="base">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algn="l" rtl="0" fontAlgn="base">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6236" autoAdjust="0"/>
  </p:normalViewPr>
  <p:slideViewPr>
    <p:cSldViewPr>
      <p:cViewPr varScale="1">
        <p:scale>
          <a:sx n="141" d="100"/>
          <a:sy n="141" d="100"/>
        </p:scale>
        <p:origin x="180" y="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gs" Target="tags/tag1.xml"/><Relationship Id="rId8" Type="http://schemas.openxmlformats.org/officeDocument/2006/relationships/slide" Target="slides/slide5.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7B4FE3-BAA1-A81B-8AC5-754775834F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a:t>
            </a:r>
          </a:p>
        </p:txBody>
      </p:sp>
      <p:sp>
        <p:nvSpPr>
          <p:cNvPr id="3" name="Date Placeholder 2">
            <a:extLst>
              <a:ext uri="{FF2B5EF4-FFF2-40B4-BE49-F238E27FC236}">
                <a16:creationId xmlns:a16="http://schemas.microsoft.com/office/drawing/2014/main" id="{0F9F5FA9-5387-E411-78D1-333CD295B0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B8A530-7D1A-4AC3-9A66-7D57D15FD626}" type="datetimeFigureOut">
              <a:rPr lang="en-US" smtClean="0"/>
              <a:t>10/11/2024</a:t>
            </a:fld>
            <a:endParaRPr lang="en-US"/>
          </a:p>
        </p:txBody>
      </p:sp>
      <p:sp>
        <p:nvSpPr>
          <p:cNvPr id="4" name="Footer Placeholder 3">
            <a:extLst>
              <a:ext uri="{FF2B5EF4-FFF2-40B4-BE49-F238E27FC236}">
                <a16:creationId xmlns:a16="http://schemas.microsoft.com/office/drawing/2014/main" id="{8CE249C0-557A-587D-FBC0-AD57FEC2DD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8B4100-FE2D-B478-EEAA-A3C0135255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5F6DE-964A-4E1E-A7B2-0D0B1A29085B}" type="slidenum">
              <a:rPr lang="en-US" smtClean="0"/>
              <a:t>‹#›</a:t>
            </a:fld>
            <a:endParaRPr lang="en-US"/>
          </a:p>
        </p:txBody>
      </p:sp>
    </p:spTree>
    <p:extLst>
      <p:ext uri="{BB962C8B-B14F-4D97-AF65-F5344CB8AC3E}">
        <p14:creationId xmlns:p14="http://schemas.microsoft.com/office/powerpoint/2010/main" val="26343757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1186" name="Google Shape;3;n">
            <a:extLst>
              <a:ext uri="{FF2B5EF4-FFF2-40B4-BE49-F238E27FC236}">
                <a16:creationId xmlns:a16="http://schemas.microsoft.com/office/drawing/2014/main" id="{8BC778DF-C49F-AA2B-1B6C-4D4F26A59CD8}"/>
              </a:ext>
            </a:extLst>
          </p:cNvPr>
          <p:cNvSpPr>
            <a:spLocks noGrp="1" noRot="1" noChangeAspect="1"/>
          </p:cNvSpPr>
          <p:nvPr>
            <p:ph type="sldImg"/>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Lst>
            <a:ahLst/>
            <a:cxnLst>
              <a:cxn ang="0">
                <a:pos x="T0" y="T1"/>
              </a:cxn>
              <a:cxn ang="0">
                <a:pos x="T2" y="T3"/>
              </a:cxn>
              <a:cxn ang="0">
                <a:pos x="T4" y="T5"/>
              </a:cxn>
              <a:cxn ang="0">
                <a:pos x="T6" y="T7"/>
              </a:cxn>
            </a:cxnLst>
            <a:rect l="0" t="0" r="r" b="b"/>
            <a:pathLst>
              <a:path w="120000" h="120000">
                <a:moveTo>
                  <a:pt x="0" y="0"/>
                </a:moveTo>
                <a:lnTo>
                  <a:pt x="120000" y="0"/>
                </a:lnTo>
                <a:lnTo>
                  <a:pt x="120000" y="120000"/>
                </a:lnTo>
                <a:lnTo>
                  <a:pt x="0" y="120000"/>
                </a:lnTo>
                <a:close/>
              </a:path>
            </a:pathLst>
          </a:custGeom>
          <a:noFill/>
          <a:ln w="9525" cap="flat" algn="ctr">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221187" name="Google Shape;4;n">
            <a:extLst>
              <a:ext uri="{FF2B5EF4-FFF2-40B4-BE49-F238E27FC236}">
                <a16:creationId xmlns:a16="http://schemas.microsoft.com/office/drawing/2014/main" id="{6DC09014-E3E6-33E0-70AB-FFA5D0506FB8}"/>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p>
        </p:txBody>
      </p:sp>
    </p:spTree>
  </p:cSld>
  <p:clrMap bg1="lt1" tx1="dk1" bg2="dk2" tx2="lt2" accent1="accent1" accent2="accent2" accent3="accent3" accent4="accent4" accent5="accent5" accent6="accent6" hlink="hlink" folHlink="folHlink"/>
  <p:hf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Google Shape;143;p:notes">
            <a:extLst>
              <a:ext uri="{FF2B5EF4-FFF2-40B4-BE49-F238E27FC236}">
                <a16:creationId xmlns:a16="http://schemas.microsoft.com/office/drawing/2014/main" id="{4729AD59-57B4-BD4B-7916-BD01C733E2A6}"/>
              </a:ext>
            </a:extLst>
          </p:cNvPr>
          <p:cNvSpPr>
            <a:spLocks noGrp="1" noRot="1" noChangeAspect="1"/>
          </p:cNvSpPr>
          <p:nvPr>
            <p:ph type="sldImg"/>
          </p:nvPr>
        </p:nvSpPr>
        <p:spPr>
          <a:ln/>
        </p:spPr>
      </p:sp>
      <p:sp>
        <p:nvSpPr>
          <p:cNvPr id="232451" name="Google Shape;144;p:notes">
            <a:extLst>
              <a:ext uri="{FF2B5EF4-FFF2-40B4-BE49-F238E27FC236}">
                <a16:creationId xmlns:a16="http://schemas.microsoft.com/office/drawing/2014/main" id="{C4B0376B-30EE-7BCD-6FEF-1F30D7944C36}"/>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r>
              <a:rPr lang="ru-RU" altLang="en-US" sz="1800" b="1"/>
              <a:t>Entered text</a:t>
            </a:r>
            <a:endParaRPr lang="ru-RU" altLang="en-US"/>
          </a:p>
          <a:p>
            <a:pPr>
              <a:spcBef>
                <a:spcPct val="0"/>
              </a:spcBef>
              <a:buSzPts val="1100"/>
            </a:pPr>
            <a:endParaRPr lang="ru-RU" altLang="en-US"/>
          </a:p>
          <a:p>
            <a:pPr>
              <a:spcBef>
                <a:spcPct val="0"/>
              </a:spcBef>
              <a:buSzPts val="1100"/>
            </a:pPr>
            <a:r>
              <a:rPr lang="ru-RU" altLang="en-US"/>
              <a:t>Slide 1: Title Slide</a:t>
            </a:r>
          </a:p>
          <a:p>
            <a:pPr>
              <a:spcBef>
                <a:spcPct val="0"/>
              </a:spcBef>
              <a:buSzPts val="1100"/>
            </a:pPr>
            <a:r>
              <a:rPr lang="ru-RU" altLang="en-US"/>
              <a:t>Title: Big Data Analytics Solution for Optimized Decision-Making  </a:t>
            </a:r>
          </a:p>
          <a:p>
            <a:pPr>
              <a:spcBef>
                <a:spcPct val="0"/>
              </a:spcBef>
              <a:buSzPts val="1100"/>
            </a:pPr>
            <a:r>
              <a:rPr lang="ru-RU" altLang="en-US"/>
              <a:t>By: Ankit Bharti  </a:t>
            </a:r>
          </a:p>
          <a:p>
            <a:pPr>
              <a:spcBef>
                <a:spcPct val="0"/>
              </a:spcBef>
              <a:buSzPts val="1100"/>
            </a:pPr>
            <a:endParaRPr lang="ru-RU" altLang="en-US"/>
          </a:p>
          <a:p>
            <a:pPr>
              <a:spcBef>
                <a:spcPct val="0"/>
              </a:spcBef>
              <a:buSzPts val="1100"/>
            </a:pPr>
            <a:endParaRPr lang="ru-RU" altLang="en-US"/>
          </a:p>
          <a:p>
            <a:pPr>
              <a:spcBef>
                <a:spcPct val="0"/>
              </a:spcBef>
              <a:buSzPts val="1100"/>
            </a:pPr>
            <a:endParaRPr lang="ru-RU" altLang="en-US"/>
          </a:p>
          <a:p>
            <a:pPr>
              <a:spcBef>
                <a:spcPct val="0"/>
              </a:spcBef>
              <a:buSzPts val="1100"/>
            </a:pPr>
            <a:r>
              <a:rPr lang="ru-RU" altLang="en-US"/>
              <a:t> Slide 2: Problem Statement</a:t>
            </a:r>
          </a:p>
          <a:p>
            <a:pPr>
              <a:spcBef>
                <a:spcPct val="0"/>
              </a:spcBef>
              <a:buSzPts val="1100"/>
            </a:pPr>
            <a:r>
              <a:rPr lang="ru-RU" altLang="en-US"/>
              <a:t>Businesses face challenges in processing and analyzing massive datasets. These datasets, ranging from customer feedback to operational logs, need to be analyzed quickly to derive insights. The objective of this project is to build a data-driven solution using cloud computing tools and machine learning models to enhance decision-making processes, improve customer experiences, and drive operational efficiency.</a:t>
            </a:r>
          </a:p>
          <a:p>
            <a:pPr>
              <a:spcBef>
                <a:spcPct val="0"/>
              </a:spcBef>
              <a:buSzPts val="1100"/>
            </a:pPr>
            <a:endParaRPr lang="ru-RU" altLang="en-US"/>
          </a:p>
          <a:p>
            <a:pPr>
              <a:spcBef>
                <a:spcPct val="0"/>
              </a:spcBef>
              <a:buSzPts val="1100"/>
            </a:pPr>
            <a:endParaRPr lang="ru-RU" altLang="en-US"/>
          </a:p>
          <a:p>
            <a:pPr>
              <a:spcBef>
                <a:spcPct val="0"/>
              </a:spcBef>
              <a:buSzPts val="1100"/>
            </a:pPr>
            <a:endParaRPr lang="ru-RU" altLang="en-US"/>
          </a:p>
          <a:p>
            <a:pPr>
              <a:spcBef>
                <a:spcPct val="0"/>
              </a:spcBef>
              <a:buSzPts val="1100"/>
            </a:pPr>
            <a:r>
              <a:rPr lang="ru-RU" altLang="en-US"/>
              <a:t> Slide 3: Data Collection Strategy (Project 2)</a:t>
            </a:r>
          </a:p>
          <a:p>
            <a:pPr>
              <a:spcBef>
                <a:spcPct val="0"/>
              </a:spcBef>
              <a:buSzPts val="1100"/>
            </a:pPr>
            <a:r>
              <a:rPr lang="ru-RU" altLang="en-US"/>
              <a:t>Data Sources:</a:t>
            </a:r>
          </a:p>
          <a:p>
            <a:pPr>
              <a:spcBef>
                <a:spcPct val="0"/>
              </a:spcBef>
              <a:buSzPts val="1100"/>
            </a:pPr>
            <a:r>
              <a:rPr lang="ru-RU" altLang="en-US"/>
              <a:t>- Customer Feedback: Extracted from product reviews and social media.</a:t>
            </a:r>
          </a:p>
          <a:p>
            <a:pPr>
              <a:spcBef>
                <a:spcPct val="0"/>
              </a:spcBef>
              <a:buSzPts val="1100"/>
            </a:pPr>
            <a:r>
              <a:rPr lang="ru-RU" altLang="en-US"/>
              <a:t>- E-commerce Transactions: Information gathered from sales records.</a:t>
            </a:r>
          </a:p>
          <a:p>
            <a:pPr>
              <a:spcBef>
                <a:spcPct val="0"/>
              </a:spcBef>
              <a:buSzPts val="1100"/>
            </a:pPr>
            <a:r>
              <a:rPr lang="ru-RU" altLang="en-US"/>
              <a:t>- IoT Sensor Data: Collected from electronic devices (Samsung simulation).  </a:t>
            </a:r>
          </a:p>
          <a:p>
            <a:pPr>
              <a:spcBef>
                <a:spcPct val="0"/>
              </a:spcBef>
              <a:buSzPts val="1100"/>
            </a:pPr>
            <a:endParaRPr lang="ru-RU" altLang="en-US"/>
          </a:p>
          <a:p>
            <a:pPr>
              <a:spcBef>
                <a:spcPct val="0"/>
              </a:spcBef>
              <a:buSzPts val="1100"/>
            </a:pPr>
            <a:r>
              <a:rPr lang="ru-RU" altLang="en-US"/>
              <a:t>Format &amp; Storage:</a:t>
            </a:r>
          </a:p>
          <a:p>
            <a:pPr>
              <a:spcBef>
                <a:spcPct val="0"/>
              </a:spcBef>
              <a:buSzPts val="1100"/>
            </a:pPr>
            <a:r>
              <a:rPr lang="ru-RU" altLang="en-US"/>
              <a:t>- Data stored in CSV, JSON, and Parquet formats.</a:t>
            </a:r>
          </a:p>
          <a:p>
            <a:pPr>
              <a:spcBef>
                <a:spcPct val="0"/>
              </a:spcBef>
              <a:buSzPts val="1100"/>
            </a:pPr>
            <a:r>
              <a:rPr lang="ru-RU" altLang="en-US"/>
              <a:t>- Azure Blob Storage was used for scalable, cloud-based storage of large datasets.</a:t>
            </a:r>
          </a:p>
          <a:p>
            <a:pPr>
              <a:spcBef>
                <a:spcPct val="0"/>
              </a:spcBef>
              <a:buSzPts val="1100"/>
            </a:pPr>
            <a:endParaRPr lang="ru-RU" altLang="en-US"/>
          </a:p>
          <a:p>
            <a:pPr>
              <a:spcBef>
                <a:spcPct val="0"/>
              </a:spcBef>
              <a:buSzPts val="1100"/>
            </a:pPr>
            <a:r>
              <a:rPr lang="ru-RU" altLang="en-US"/>
              <a:t> Slide 4: Data Ingestion Pipeline (Project 2)</a:t>
            </a:r>
          </a:p>
          <a:p>
            <a:pPr>
              <a:spcBef>
                <a:spcPct val="0"/>
              </a:spcBef>
              <a:buSzPts val="1100"/>
            </a:pPr>
            <a:r>
              <a:rPr lang="ru-RU" altLang="en-US"/>
              <a:t>I set up an automated data ingestion pipeline using Microsoft Azure Data Factory. The pipeline:</a:t>
            </a:r>
          </a:p>
          <a:p>
            <a:pPr>
              <a:spcBef>
                <a:spcPct val="0"/>
              </a:spcBef>
              <a:buSzPts val="1100"/>
            </a:pPr>
            <a:r>
              <a:rPr lang="ru-RU" altLang="en-US"/>
              <a:t>- Ingests customer reviews, sales data, and IoT logs.</a:t>
            </a:r>
          </a:p>
          <a:p>
            <a:pPr>
              <a:spcBef>
                <a:spcPct val="0"/>
              </a:spcBef>
              <a:buSzPts val="1100"/>
            </a:pPr>
            <a:r>
              <a:rPr lang="ru-RU" altLang="en-US"/>
              <a:t>- Cleanses and validates incoming data streams.</a:t>
            </a:r>
          </a:p>
          <a:p>
            <a:pPr>
              <a:spcBef>
                <a:spcPct val="0"/>
              </a:spcBef>
              <a:buSzPts val="1100"/>
            </a:pPr>
            <a:r>
              <a:rPr lang="ru-RU" altLang="en-US"/>
              <a:t>- Stores clean data in Azure Blob Storage for further processing.</a:t>
            </a:r>
          </a:p>
          <a:p>
            <a:pPr>
              <a:spcBef>
                <a:spcPct val="0"/>
              </a:spcBef>
              <a:buSzPts val="1100"/>
            </a:pPr>
            <a:r>
              <a:rPr lang="ru-RU" altLang="en-US"/>
              <a:t>  </a:t>
            </a:r>
          </a:p>
          <a:p>
            <a:pPr>
              <a:spcBef>
                <a:spcPct val="0"/>
              </a:spcBef>
              <a:buSzPts val="1100"/>
            </a:pPr>
            <a:endParaRPr lang="ru-RU" altLang="en-US"/>
          </a:p>
          <a:p>
            <a:pPr>
              <a:spcBef>
                <a:spcPct val="0"/>
              </a:spcBef>
              <a:buSzPts val="1100"/>
            </a:pPr>
            <a:endParaRPr lang="ru-RU" altLang="en-US"/>
          </a:p>
          <a:p>
            <a:pPr>
              <a:spcBef>
                <a:spcPct val="0"/>
              </a:spcBef>
              <a:buSzPts val="1100"/>
            </a:pPr>
            <a:endParaRPr lang="ru-RU" altLang="en-US"/>
          </a:p>
          <a:p>
            <a:pPr>
              <a:spcBef>
                <a:spcPct val="0"/>
              </a:spcBef>
              <a:buSzPts val="1100"/>
            </a:pPr>
            <a:r>
              <a:rPr lang="ru-RU" altLang="en-US"/>
              <a:t> Slide 5: Data Processing with Apache Spark (Project 3)</a:t>
            </a:r>
          </a:p>
          <a:p>
            <a:pPr>
              <a:spcBef>
                <a:spcPct val="0"/>
              </a:spcBef>
              <a:buSzPts val="1100"/>
            </a:pPr>
            <a:r>
              <a:rPr lang="ru-RU" altLang="en-US"/>
              <a:t>Framework: Apache Spark (via Azure Databricks)  </a:t>
            </a:r>
          </a:p>
          <a:p>
            <a:pPr>
              <a:spcBef>
                <a:spcPct val="0"/>
              </a:spcBef>
              <a:buSzPts val="1100"/>
            </a:pPr>
            <a:r>
              <a:rPr lang="ru-RU" altLang="en-US"/>
              <a:t>Data processing included:</a:t>
            </a:r>
          </a:p>
          <a:p>
            <a:pPr>
              <a:spcBef>
                <a:spcPct val="0"/>
              </a:spcBef>
              <a:buSzPts val="1100"/>
            </a:pPr>
            <a:r>
              <a:rPr lang="ru-RU" altLang="en-US"/>
              <a:t>- Cleaning: Removal of null values and duplicates.</a:t>
            </a:r>
          </a:p>
          <a:p>
            <a:pPr>
              <a:spcBef>
                <a:spcPct val="0"/>
              </a:spcBef>
              <a:buSzPts val="1100"/>
            </a:pPr>
            <a:r>
              <a:rPr lang="ru-RU" altLang="en-US"/>
              <a:t>- Transformation: Parsing complex JSON structures.</a:t>
            </a:r>
          </a:p>
          <a:p>
            <a:pPr>
              <a:spcBef>
                <a:spcPct val="0"/>
              </a:spcBef>
              <a:buSzPts val="1100"/>
            </a:pPr>
            <a:r>
              <a:rPr lang="ru-RU" altLang="en-US"/>
              <a:t>- Aggregation: Calculated key metrics like customer sentiment and monthly sales trends.  </a:t>
            </a:r>
          </a:p>
          <a:p>
            <a:pPr>
              <a:spcBef>
                <a:spcPct val="0"/>
              </a:spcBef>
              <a:buSzPts val="1100"/>
            </a:pPr>
            <a:r>
              <a:rPr lang="ru-RU" altLang="en-US"/>
              <a:t>Optimized Spark jobs by distributing the load across multiple nodes to handle the dataset efficiently.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Google Shape;161;SLIDES_API1846680016_10:notes">
            <a:extLst>
              <a:ext uri="{FF2B5EF4-FFF2-40B4-BE49-F238E27FC236}">
                <a16:creationId xmlns:a16="http://schemas.microsoft.com/office/drawing/2014/main" id="{80BF0CB3-D7FE-3480-BD6F-3BC71EA676E9}"/>
              </a:ext>
            </a:extLst>
          </p:cNvPr>
          <p:cNvSpPr>
            <a:spLocks noGrp="1" noRot="1" noChangeAspect="1"/>
          </p:cNvSpPr>
          <p:nvPr>
            <p:ph type="sldImg"/>
          </p:nvPr>
        </p:nvSpPr>
        <p:spPr>
          <a:ln/>
        </p:spPr>
      </p:sp>
      <p:sp>
        <p:nvSpPr>
          <p:cNvPr id="235523" name="Google Shape;162;SLIDES_API1846680016_10:notes">
            <a:extLst>
              <a:ext uri="{FF2B5EF4-FFF2-40B4-BE49-F238E27FC236}">
                <a16:creationId xmlns:a16="http://schemas.microsoft.com/office/drawing/2014/main" id="{F6939B5A-B014-8088-6C35-82684C5655ED}"/>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endParaRPr lang="en-US" altLang="en-US" sz="1100"/>
          </a:p>
        </p:txBody>
      </p:sp>
    </p:spTree>
    <p:extLst>
      <p:ext uri="{BB962C8B-B14F-4D97-AF65-F5344CB8AC3E}">
        <p14:creationId xmlns:p14="http://schemas.microsoft.com/office/powerpoint/2010/main" val="1921074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Google Shape;1355;SLIDES_API533749110_10:notes">
            <a:extLst>
              <a:ext uri="{FF2B5EF4-FFF2-40B4-BE49-F238E27FC236}">
                <a16:creationId xmlns:a16="http://schemas.microsoft.com/office/drawing/2014/main" id="{7125E2B2-F551-9F07-F4FD-71F3A5BECAF3}"/>
              </a:ext>
            </a:extLst>
          </p:cNvPr>
          <p:cNvSpPr>
            <a:spLocks noGrp="1" noRot="1" noChangeAspect="1"/>
          </p:cNvSpPr>
          <p:nvPr>
            <p:ph type="sldImg"/>
          </p:nvPr>
        </p:nvSpPr>
        <p:spPr>
          <a:ln/>
        </p:spPr>
      </p:sp>
      <p:sp>
        <p:nvSpPr>
          <p:cNvPr id="223235" name="Google Shape;1356;SLIDES_API533749110_10:notes">
            <a:extLst>
              <a:ext uri="{FF2B5EF4-FFF2-40B4-BE49-F238E27FC236}">
                <a16:creationId xmlns:a16="http://schemas.microsoft.com/office/drawing/2014/main" id="{3AD8173E-D109-2597-992B-1274F1E09A6A}"/>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endParaRPr lang="en-US" altLang="en-US" sz="1100"/>
          </a:p>
        </p:txBody>
      </p:sp>
    </p:spTree>
    <p:extLst>
      <p:ext uri="{BB962C8B-B14F-4D97-AF65-F5344CB8AC3E}">
        <p14:creationId xmlns:p14="http://schemas.microsoft.com/office/powerpoint/2010/main" val="1921282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Google Shape;1366;SLIDES_API533749110_20:notes">
            <a:extLst>
              <a:ext uri="{FF2B5EF4-FFF2-40B4-BE49-F238E27FC236}">
                <a16:creationId xmlns:a16="http://schemas.microsoft.com/office/drawing/2014/main" id="{8B121699-5B1D-CEA5-4E31-CF9285054BA8}"/>
              </a:ext>
            </a:extLst>
          </p:cNvPr>
          <p:cNvSpPr>
            <a:spLocks noGrp="1" noRot="1" noChangeAspect="1"/>
          </p:cNvSpPr>
          <p:nvPr>
            <p:ph type="sldImg"/>
          </p:nvPr>
        </p:nvSpPr>
        <p:spPr>
          <a:ln/>
        </p:spPr>
      </p:sp>
      <p:sp>
        <p:nvSpPr>
          <p:cNvPr id="224259" name="Google Shape;1367;SLIDES_API533749110_20:notes">
            <a:extLst>
              <a:ext uri="{FF2B5EF4-FFF2-40B4-BE49-F238E27FC236}">
                <a16:creationId xmlns:a16="http://schemas.microsoft.com/office/drawing/2014/main" id="{F1492B51-14BF-125C-6E59-D0182C35CE0E}"/>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endParaRPr lang="en-US" altLang="en-US" sz="1100"/>
          </a:p>
        </p:txBody>
      </p:sp>
    </p:spTree>
    <p:extLst>
      <p:ext uri="{BB962C8B-B14F-4D97-AF65-F5344CB8AC3E}">
        <p14:creationId xmlns:p14="http://schemas.microsoft.com/office/powerpoint/2010/main" val="253889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Google Shape;161;SLIDES_API1846680016_10:notes">
            <a:extLst>
              <a:ext uri="{FF2B5EF4-FFF2-40B4-BE49-F238E27FC236}">
                <a16:creationId xmlns:a16="http://schemas.microsoft.com/office/drawing/2014/main" id="{80BF0CB3-D7FE-3480-BD6F-3BC71EA676E9}"/>
              </a:ext>
            </a:extLst>
          </p:cNvPr>
          <p:cNvSpPr>
            <a:spLocks noGrp="1" noRot="1" noChangeAspect="1"/>
          </p:cNvSpPr>
          <p:nvPr>
            <p:ph type="sldImg"/>
          </p:nvPr>
        </p:nvSpPr>
        <p:spPr>
          <a:ln/>
        </p:spPr>
      </p:sp>
      <p:sp>
        <p:nvSpPr>
          <p:cNvPr id="235523" name="Google Shape;162;SLIDES_API1846680016_10:notes">
            <a:extLst>
              <a:ext uri="{FF2B5EF4-FFF2-40B4-BE49-F238E27FC236}">
                <a16:creationId xmlns:a16="http://schemas.microsoft.com/office/drawing/2014/main" id="{F6939B5A-B014-8088-6C35-82684C5655ED}"/>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endParaRPr lang="en-US" altLang="en-US" sz="1100"/>
          </a:p>
        </p:txBody>
      </p:sp>
    </p:spTree>
    <p:extLst>
      <p:ext uri="{BB962C8B-B14F-4D97-AF65-F5344CB8AC3E}">
        <p14:creationId xmlns:p14="http://schemas.microsoft.com/office/powerpoint/2010/main" val="3251857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Google Shape;161;SLIDES_API1846680016_10:notes">
            <a:extLst>
              <a:ext uri="{FF2B5EF4-FFF2-40B4-BE49-F238E27FC236}">
                <a16:creationId xmlns:a16="http://schemas.microsoft.com/office/drawing/2014/main" id="{80BF0CB3-D7FE-3480-BD6F-3BC71EA676E9}"/>
              </a:ext>
            </a:extLst>
          </p:cNvPr>
          <p:cNvSpPr>
            <a:spLocks noGrp="1" noRot="1" noChangeAspect="1"/>
          </p:cNvSpPr>
          <p:nvPr>
            <p:ph type="sldImg"/>
          </p:nvPr>
        </p:nvSpPr>
        <p:spPr>
          <a:ln/>
        </p:spPr>
      </p:sp>
      <p:sp>
        <p:nvSpPr>
          <p:cNvPr id="235523" name="Google Shape;162;SLIDES_API1846680016_10:notes">
            <a:extLst>
              <a:ext uri="{FF2B5EF4-FFF2-40B4-BE49-F238E27FC236}">
                <a16:creationId xmlns:a16="http://schemas.microsoft.com/office/drawing/2014/main" id="{F6939B5A-B014-8088-6C35-82684C5655ED}"/>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endParaRPr lang="en-US" altLang="en-US" sz="1100"/>
          </a:p>
        </p:txBody>
      </p:sp>
    </p:spTree>
    <p:extLst>
      <p:ext uri="{BB962C8B-B14F-4D97-AF65-F5344CB8AC3E}">
        <p14:creationId xmlns:p14="http://schemas.microsoft.com/office/powerpoint/2010/main" val="2986925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Google Shape;143;p:notes">
            <a:extLst>
              <a:ext uri="{FF2B5EF4-FFF2-40B4-BE49-F238E27FC236}">
                <a16:creationId xmlns:a16="http://schemas.microsoft.com/office/drawing/2014/main" id="{4729AD59-57B4-BD4B-7916-BD01C733E2A6}"/>
              </a:ext>
            </a:extLst>
          </p:cNvPr>
          <p:cNvSpPr>
            <a:spLocks noGrp="1" noRot="1" noChangeAspect="1"/>
          </p:cNvSpPr>
          <p:nvPr>
            <p:ph type="sldImg"/>
          </p:nvPr>
        </p:nvSpPr>
        <p:spPr>
          <a:ln/>
        </p:spPr>
      </p:sp>
      <p:sp>
        <p:nvSpPr>
          <p:cNvPr id="232451" name="Google Shape;144;p:notes">
            <a:extLst>
              <a:ext uri="{FF2B5EF4-FFF2-40B4-BE49-F238E27FC236}">
                <a16:creationId xmlns:a16="http://schemas.microsoft.com/office/drawing/2014/main" id="{C4B0376B-30EE-7BCD-6FEF-1F30D7944C36}"/>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r>
              <a:rPr lang="ru-RU" altLang="en-US" sz="1800" b="1"/>
              <a:t>Entered text</a:t>
            </a:r>
            <a:endParaRPr lang="ru-RU" altLang="en-US"/>
          </a:p>
          <a:p>
            <a:pPr>
              <a:spcBef>
                <a:spcPct val="0"/>
              </a:spcBef>
              <a:buSzPts val="1100"/>
            </a:pPr>
            <a:endParaRPr lang="ru-RU" altLang="en-US"/>
          </a:p>
          <a:p>
            <a:pPr>
              <a:spcBef>
                <a:spcPct val="0"/>
              </a:spcBef>
              <a:buSzPts val="1100"/>
            </a:pPr>
            <a:r>
              <a:rPr lang="ru-RU" altLang="en-US"/>
              <a:t>Slide 1: Title Slide</a:t>
            </a:r>
          </a:p>
          <a:p>
            <a:pPr>
              <a:spcBef>
                <a:spcPct val="0"/>
              </a:spcBef>
              <a:buSzPts val="1100"/>
            </a:pPr>
            <a:r>
              <a:rPr lang="ru-RU" altLang="en-US"/>
              <a:t>Title: Big Data Analytics Solution for Optimized Decision-Making  </a:t>
            </a:r>
          </a:p>
          <a:p>
            <a:pPr>
              <a:spcBef>
                <a:spcPct val="0"/>
              </a:spcBef>
              <a:buSzPts val="1100"/>
            </a:pPr>
            <a:r>
              <a:rPr lang="ru-RU" altLang="en-US"/>
              <a:t>By: Ankit Bharti  </a:t>
            </a:r>
          </a:p>
          <a:p>
            <a:pPr>
              <a:spcBef>
                <a:spcPct val="0"/>
              </a:spcBef>
              <a:buSzPts val="1100"/>
            </a:pPr>
            <a:endParaRPr lang="ru-RU" altLang="en-US"/>
          </a:p>
          <a:p>
            <a:pPr>
              <a:spcBef>
                <a:spcPct val="0"/>
              </a:spcBef>
              <a:buSzPts val="1100"/>
            </a:pPr>
            <a:endParaRPr lang="ru-RU" altLang="en-US"/>
          </a:p>
          <a:p>
            <a:pPr>
              <a:spcBef>
                <a:spcPct val="0"/>
              </a:spcBef>
              <a:buSzPts val="1100"/>
            </a:pPr>
            <a:endParaRPr lang="ru-RU" altLang="en-US"/>
          </a:p>
          <a:p>
            <a:pPr>
              <a:spcBef>
                <a:spcPct val="0"/>
              </a:spcBef>
              <a:buSzPts val="1100"/>
            </a:pPr>
            <a:r>
              <a:rPr lang="ru-RU" altLang="en-US"/>
              <a:t> Slide 2: Problem Statement</a:t>
            </a:r>
          </a:p>
          <a:p>
            <a:pPr>
              <a:spcBef>
                <a:spcPct val="0"/>
              </a:spcBef>
              <a:buSzPts val="1100"/>
            </a:pPr>
            <a:r>
              <a:rPr lang="ru-RU" altLang="en-US"/>
              <a:t>Businesses face challenges in processing and analyzing massive datasets. These datasets, ranging from customer feedback to operational logs, need to be analyzed quickly to derive insights. The objective of this project is to build a data-driven solution using cloud computing tools and machine learning models to enhance decision-making processes, improve customer experiences, and drive operational efficiency.</a:t>
            </a:r>
          </a:p>
          <a:p>
            <a:pPr>
              <a:spcBef>
                <a:spcPct val="0"/>
              </a:spcBef>
              <a:buSzPts val="1100"/>
            </a:pPr>
            <a:endParaRPr lang="ru-RU" altLang="en-US"/>
          </a:p>
          <a:p>
            <a:pPr>
              <a:spcBef>
                <a:spcPct val="0"/>
              </a:spcBef>
              <a:buSzPts val="1100"/>
            </a:pPr>
            <a:endParaRPr lang="ru-RU" altLang="en-US"/>
          </a:p>
          <a:p>
            <a:pPr>
              <a:spcBef>
                <a:spcPct val="0"/>
              </a:spcBef>
              <a:buSzPts val="1100"/>
            </a:pPr>
            <a:endParaRPr lang="ru-RU" altLang="en-US"/>
          </a:p>
          <a:p>
            <a:pPr>
              <a:spcBef>
                <a:spcPct val="0"/>
              </a:spcBef>
              <a:buSzPts val="1100"/>
            </a:pPr>
            <a:r>
              <a:rPr lang="ru-RU" altLang="en-US"/>
              <a:t> Slide 3: Data Collection Strategy (Project 2)</a:t>
            </a:r>
          </a:p>
          <a:p>
            <a:pPr>
              <a:spcBef>
                <a:spcPct val="0"/>
              </a:spcBef>
              <a:buSzPts val="1100"/>
            </a:pPr>
            <a:r>
              <a:rPr lang="ru-RU" altLang="en-US"/>
              <a:t>Data Sources:</a:t>
            </a:r>
          </a:p>
          <a:p>
            <a:pPr>
              <a:spcBef>
                <a:spcPct val="0"/>
              </a:spcBef>
              <a:buSzPts val="1100"/>
            </a:pPr>
            <a:r>
              <a:rPr lang="ru-RU" altLang="en-US"/>
              <a:t>- Customer Feedback: Extracted from product reviews and social media.</a:t>
            </a:r>
          </a:p>
          <a:p>
            <a:pPr>
              <a:spcBef>
                <a:spcPct val="0"/>
              </a:spcBef>
              <a:buSzPts val="1100"/>
            </a:pPr>
            <a:r>
              <a:rPr lang="ru-RU" altLang="en-US"/>
              <a:t>- E-commerce Transactions: Information gathered from sales records.</a:t>
            </a:r>
          </a:p>
          <a:p>
            <a:pPr>
              <a:spcBef>
                <a:spcPct val="0"/>
              </a:spcBef>
              <a:buSzPts val="1100"/>
            </a:pPr>
            <a:r>
              <a:rPr lang="ru-RU" altLang="en-US"/>
              <a:t>- IoT Sensor Data: Collected from electronic devices (Samsung simulation).  </a:t>
            </a:r>
          </a:p>
          <a:p>
            <a:pPr>
              <a:spcBef>
                <a:spcPct val="0"/>
              </a:spcBef>
              <a:buSzPts val="1100"/>
            </a:pPr>
            <a:endParaRPr lang="ru-RU" altLang="en-US"/>
          </a:p>
          <a:p>
            <a:pPr>
              <a:spcBef>
                <a:spcPct val="0"/>
              </a:spcBef>
              <a:buSzPts val="1100"/>
            </a:pPr>
            <a:r>
              <a:rPr lang="ru-RU" altLang="en-US"/>
              <a:t>Format &amp; Storage:</a:t>
            </a:r>
          </a:p>
          <a:p>
            <a:pPr>
              <a:spcBef>
                <a:spcPct val="0"/>
              </a:spcBef>
              <a:buSzPts val="1100"/>
            </a:pPr>
            <a:r>
              <a:rPr lang="ru-RU" altLang="en-US"/>
              <a:t>- Data stored in CSV, JSON, and Parquet formats.</a:t>
            </a:r>
          </a:p>
          <a:p>
            <a:pPr>
              <a:spcBef>
                <a:spcPct val="0"/>
              </a:spcBef>
              <a:buSzPts val="1100"/>
            </a:pPr>
            <a:r>
              <a:rPr lang="ru-RU" altLang="en-US"/>
              <a:t>- Azure Blob Storage was used for scalable, cloud-based storage of large datasets.</a:t>
            </a:r>
          </a:p>
          <a:p>
            <a:pPr>
              <a:spcBef>
                <a:spcPct val="0"/>
              </a:spcBef>
              <a:buSzPts val="1100"/>
            </a:pPr>
            <a:endParaRPr lang="ru-RU" altLang="en-US"/>
          </a:p>
          <a:p>
            <a:pPr>
              <a:spcBef>
                <a:spcPct val="0"/>
              </a:spcBef>
              <a:buSzPts val="1100"/>
            </a:pPr>
            <a:r>
              <a:rPr lang="ru-RU" altLang="en-US"/>
              <a:t> Slide 4: Data Ingestion Pipeline (Project 2)</a:t>
            </a:r>
          </a:p>
          <a:p>
            <a:pPr>
              <a:spcBef>
                <a:spcPct val="0"/>
              </a:spcBef>
              <a:buSzPts val="1100"/>
            </a:pPr>
            <a:r>
              <a:rPr lang="ru-RU" altLang="en-US"/>
              <a:t>I set up an automated data ingestion pipeline using Microsoft Azure Data Factory. The pipeline:</a:t>
            </a:r>
          </a:p>
          <a:p>
            <a:pPr>
              <a:spcBef>
                <a:spcPct val="0"/>
              </a:spcBef>
              <a:buSzPts val="1100"/>
            </a:pPr>
            <a:r>
              <a:rPr lang="ru-RU" altLang="en-US"/>
              <a:t>- Ingests customer reviews, sales data, and IoT logs.</a:t>
            </a:r>
          </a:p>
          <a:p>
            <a:pPr>
              <a:spcBef>
                <a:spcPct val="0"/>
              </a:spcBef>
              <a:buSzPts val="1100"/>
            </a:pPr>
            <a:r>
              <a:rPr lang="ru-RU" altLang="en-US"/>
              <a:t>- Cleanses and validates incoming data streams.</a:t>
            </a:r>
          </a:p>
          <a:p>
            <a:pPr>
              <a:spcBef>
                <a:spcPct val="0"/>
              </a:spcBef>
              <a:buSzPts val="1100"/>
            </a:pPr>
            <a:r>
              <a:rPr lang="ru-RU" altLang="en-US"/>
              <a:t>- Stores clean data in Azure Blob Storage for further processing.</a:t>
            </a:r>
          </a:p>
          <a:p>
            <a:pPr>
              <a:spcBef>
                <a:spcPct val="0"/>
              </a:spcBef>
              <a:buSzPts val="1100"/>
            </a:pPr>
            <a:r>
              <a:rPr lang="ru-RU" altLang="en-US"/>
              <a:t>  </a:t>
            </a:r>
          </a:p>
          <a:p>
            <a:pPr>
              <a:spcBef>
                <a:spcPct val="0"/>
              </a:spcBef>
              <a:buSzPts val="1100"/>
            </a:pPr>
            <a:endParaRPr lang="ru-RU" altLang="en-US"/>
          </a:p>
          <a:p>
            <a:pPr>
              <a:spcBef>
                <a:spcPct val="0"/>
              </a:spcBef>
              <a:buSzPts val="1100"/>
            </a:pPr>
            <a:endParaRPr lang="ru-RU" altLang="en-US"/>
          </a:p>
          <a:p>
            <a:pPr>
              <a:spcBef>
                <a:spcPct val="0"/>
              </a:spcBef>
              <a:buSzPts val="1100"/>
            </a:pPr>
            <a:endParaRPr lang="ru-RU" altLang="en-US"/>
          </a:p>
          <a:p>
            <a:pPr>
              <a:spcBef>
                <a:spcPct val="0"/>
              </a:spcBef>
              <a:buSzPts val="1100"/>
            </a:pPr>
            <a:r>
              <a:rPr lang="ru-RU" altLang="en-US"/>
              <a:t> Slide 5: Data Processing with Apache Spark (Project 3)</a:t>
            </a:r>
          </a:p>
          <a:p>
            <a:pPr>
              <a:spcBef>
                <a:spcPct val="0"/>
              </a:spcBef>
              <a:buSzPts val="1100"/>
            </a:pPr>
            <a:r>
              <a:rPr lang="ru-RU" altLang="en-US"/>
              <a:t>Framework: Apache Spark (via Azure Databricks)  </a:t>
            </a:r>
          </a:p>
          <a:p>
            <a:pPr>
              <a:spcBef>
                <a:spcPct val="0"/>
              </a:spcBef>
              <a:buSzPts val="1100"/>
            </a:pPr>
            <a:r>
              <a:rPr lang="ru-RU" altLang="en-US"/>
              <a:t>Data processing included:</a:t>
            </a:r>
          </a:p>
          <a:p>
            <a:pPr>
              <a:spcBef>
                <a:spcPct val="0"/>
              </a:spcBef>
              <a:buSzPts val="1100"/>
            </a:pPr>
            <a:r>
              <a:rPr lang="ru-RU" altLang="en-US"/>
              <a:t>- Cleaning: Removal of null values and duplicates.</a:t>
            </a:r>
          </a:p>
          <a:p>
            <a:pPr>
              <a:spcBef>
                <a:spcPct val="0"/>
              </a:spcBef>
              <a:buSzPts val="1100"/>
            </a:pPr>
            <a:r>
              <a:rPr lang="ru-RU" altLang="en-US"/>
              <a:t>- Transformation: Parsing complex JSON structures.</a:t>
            </a:r>
          </a:p>
          <a:p>
            <a:pPr>
              <a:spcBef>
                <a:spcPct val="0"/>
              </a:spcBef>
              <a:buSzPts val="1100"/>
            </a:pPr>
            <a:r>
              <a:rPr lang="ru-RU" altLang="en-US"/>
              <a:t>- Aggregation: Calculated key metrics like customer sentiment and monthly sales trends.  </a:t>
            </a:r>
          </a:p>
          <a:p>
            <a:pPr>
              <a:spcBef>
                <a:spcPct val="0"/>
              </a:spcBef>
              <a:buSzPts val="1100"/>
            </a:pPr>
            <a:r>
              <a:rPr lang="ru-RU" altLang="en-US"/>
              <a:t>Optimized Spark jobs by distributing the load across multiple nodes to handle the dataset efficiently.</a:t>
            </a:r>
          </a:p>
        </p:txBody>
      </p:sp>
    </p:spTree>
    <p:extLst>
      <p:ext uri="{BB962C8B-B14F-4D97-AF65-F5344CB8AC3E}">
        <p14:creationId xmlns:p14="http://schemas.microsoft.com/office/powerpoint/2010/main" val="2553281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Google Shape;161;SLIDES_API1846680016_10:notes">
            <a:extLst>
              <a:ext uri="{FF2B5EF4-FFF2-40B4-BE49-F238E27FC236}">
                <a16:creationId xmlns:a16="http://schemas.microsoft.com/office/drawing/2014/main" id="{80BF0CB3-D7FE-3480-BD6F-3BC71EA676E9}"/>
              </a:ext>
            </a:extLst>
          </p:cNvPr>
          <p:cNvSpPr>
            <a:spLocks noGrp="1" noRot="1" noChangeAspect="1"/>
          </p:cNvSpPr>
          <p:nvPr>
            <p:ph type="sldImg"/>
          </p:nvPr>
        </p:nvSpPr>
        <p:spPr>
          <a:ln/>
        </p:spPr>
      </p:sp>
      <p:sp>
        <p:nvSpPr>
          <p:cNvPr id="235523" name="Google Shape;162;SLIDES_API1846680016_10:notes">
            <a:extLst>
              <a:ext uri="{FF2B5EF4-FFF2-40B4-BE49-F238E27FC236}">
                <a16:creationId xmlns:a16="http://schemas.microsoft.com/office/drawing/2014/main" id="{F6939B5A-B014-8088-6C35-82684C5655ED}"/>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endParaRPr lang="en-US" altLang="en-US" sz="1100"/>
          </a:p>
        </p:txBody>
      </p:sp>
    </p:spTree>
    <p:extLst>
      <p:ext uri="{BB962C8B-B14F-4D97-AF65-F5344CB8AC3E}">
        <p14:creationId xmlns:p14="http://schemas.microsoft.com/office/powerpoint/2010/main" val="513764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Google Shape;161;SLIDES_API1846680016_10:notes">
            <a:extLst>
              <a:ext uri="{FF2B5EF4-FFF2-40B4-BE49-F238E27FC236}">
                <a16:creationId xmlns:a16="http://schemas.microsoft.com/office/drawing/2014/main" id="{80BF0CB3-D7FE-3480-BD6F-3BC71EA676E9}"/>
              </a:ext>
            </a:extLst>
          </p:cNvPr>
          <p:cNvSpPr>
            <a:spLocks noGrp="1" noRot="1" noChangeAspect="1"/>
          </p:cNvSpPr>
          <p:nvPr>
            <p:ph type="sldImg"/>
          </p:nvPr>
        </p:nvSpPr>
        <p:spPr>
          <a:ln/>
        </p:spPr>
      </p:sp>
      <p:sp>
        <p:nvSpPr>
          <p:cNvPr id="235523" name="Google Shape;162;SLIDES_API1846680016_10:notes">
            <a:extLst>
              <a:ext uri="{FF2B5EF4-FFF2-40B4-BE49-F238E27FC236}">
                <a16:creationId xmlns:a16="http://schemas.microsoft.com/office/drawing/2014/main" id="{F6939B5A-B014-8088-6C35-82684C5655ED}"/>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endParaRPr lang="en-US" altLang="en-US" sz="1100"/>
          </a:p>
        </p:txBody>
      </p:sp>
    </p:spTree>
    <p:extLst>
      <p:ext uri="{BB962C8B-B14F-4D97-AF65-F5344CB8AC3E}">
        <p14:creationId xmlns:p14="http://schemas.microsoft.com/office/powerpoint/2010/main" val="1361445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Google Shape;161;SLIDES_API1846680016_10:notes">
            <a:extLst>
              <a:ext uri="{FF2B5EF4-FFF2-40B4-BE49-F238E27FC236}">
                <a16:creationId xmlns:a16="http://schemas.microsoft.com/office/drawing/2014/main" id="{80BF0CB3-D7FE-3480-BD6F-3BC71EA676E9}"/>
              </a:ext>
            </a:extLst>
          </p:cNvPr>
          <p:cNvSpPr>
            <a:spLocks noGrp="1" noRot="1" noChangeAspect="1"/>
          </p:cNvSpPr>
          <p:nvPr>
            <p:ph type="sldImg"/>
          </p:nvPr>
        </p:nvSpPr>
        <p:spPr>
          <a:ln/>
        </p:spPr>
      </p:sp>
      <p:sp>
        <p:nvSpPr>
          <p:cNvPr id="235523" name="Google Shape;162;SLIDES_API1846680016_10:notes">
            <a:extLst>
              <a:ext uri="{FF2B5EF4-FFF2-40B4-BE49-F238E27FC236}">
                <a16:creationId xmlns:a16="http://schemas.microsoft.com/office/drawing/2014/main" id="{F6939B5A-B014-8088-6C35-82684C5655ED}"/>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endParaRPr lang="en-US" altLang="en-US" sz="1100"/>
          </a:p>
        </p:txBody>
      </p:sp>
    </p:spTree>
    <p:extLst>
      <p:ext uri="{BB962C8B-B14F-4D97-AF65-F5344CB8AC3E}">
        <p14:creationId xmlns:p14="http://schemas.microsoft.com/office/powerpoint/2010/main" val="589676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Google Shape;161;SLIDES_API1846680016_10:notes">
            <a:extLst>
              <a:ext uri="{FF2B5EF4-FFF2-40B4-BE49-F238E27FC236}">
                <a16:creationId xmlns:a16="http://schemas.microsoft.com/office/drawing/2014/main" id="{80BF0CB3-D7FE-3480-BD6F-3BC71EA676E9}"/>
              </a:ext>
            </a:extLst>
          </p:cNvPr>
          <p:cNvSpPr>
            <a:spLocks noGrp="1" noRot="1" noChangeAspect="1"/>
          </p:cNvSpPr>
          <p:nvPr>
            <p:ph type="sldImg"/>
          </p:nvPr>
        </p:nvSpPr>
        <p:spPr>
          <a:ln/>
        </p:spPr>
      </p:sp>
      <p:sp>
        <p:nvSpPr>
          <p:cNvPr id="235523" name="Google Shape;162;SLIDES_API1846680016_10:notes">
            <a:extLst>
              <a:ext uri="{FF2B5EF4-FFF2-40B4-BE49-F238E27FC236}">
                <a16:creationId xmlns:a16="http://schemas.microsoft.com/office/drawing/2014/main" id="{F6939B5A-B014-8088-6C35-82684C5655ED}"/>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endParaRPr lang="en-US" altLang="en-US"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Google Shape;161;SLIDES_API1846680016_10:notes">
            <a:extLst>
              <a:ext uri="{FF2B5EF4-FFF2-40B4-BE49-F238E27FC236}">
                <a16:creationId xmlns:a16="http://schemas.microsoft.com/office/drawing/2014/main" id="{80BF0CB3-D7FE-3480-BD6F-3BC71EA676E9}"/>
              </a:ext>
            </a:extLst>
          </p:cNvPr>
          <p:cNvSpPr>
            <a:spLocks noGrp="1" noRot="1" noChangeAspect="1"/>
          </p:cNvSpPr>
          <p:nvPr>
            <p:ph type="sldImg"/>
          </p:nvPr>
        </p:nvSpPr>
        <p:spPr>
          <a:ln/>
        </p:spPr>
      </p:sp>
      <p:sp>
        <p:nvSpPr>
          <p:cNvPr id="235523" name="Google Shape;162;SLIDES_API1846680016_10:notes">
            <a:extLst>
              <a:ext uri="{FF2B5EF4-FFF2-40B4-BE49-F238E27FC236}">
                <a16:creationId xmlns:a16="http://schemas.microsoft.com/office/drawing/2014/main" id="{F6939B5A-B014-8088-6C35-82684C5655ED}"/>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endParaRPr lang="en-US" altLang="en-US" sz="1100"/>
          </a:p>
        </p:txBody>
      </p:sp>
    </p:spTree>
    <p:extLst>
      <p:ext uri="{BB962C8B-B14F-4D97-AF65-F5344CB8AC3E}">
        <p14:creationId xmlns:p14="http://schemas.microsoft.com/office/powerpoint/2010/main" val="405023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Google Shape;161;SLIDES_API1846680016_10:notes">
            <a:extLst>
              <a:ext uri="{FF2B5EF4-FFF2-40B4-BE49-F238E27FC236}">
                <a16:creationId xmlns:a16="http://schemas.microsoft.com/office/drawing/2014/main" id="{80BF0CB3-D7FE-3480-BD6F-3BC71EA676E9}"/>
              </a:ext>
            </a:extLst>
          </p:cNvPr>
          <p:cNvSpPr>
            <a:spLocks noGrp="1" noRot="1" noChangeAspect="1"/>
          </p:cNvSpPr>
          <p:nvPr>
            <p:ph type="sldImg"/>
          </p:nvPr>
        </p:nvSpPr>
        <p:spPr>
          <a:ln/>
        </p:spPr>
      </p:sp>
      <p:sp>
        <p:nvSpPr>
          <p:cNvPr id="235523" name="Google Shape;162;SLIDES_API1846680016_10:notes">
            <a:extLst>
              <a:ext uri="{FF2B5EF4-FFF2-40B4-BE49-F238E27FC236}">
                <a16:creationId xmlns:a16="http://schemas.microsoft.com/office/drawing/2014/main" id="{F6939B5A-B014-8088-6C35-82684C5655ED}"/>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endParaRPr lang="en-US" altLang="en-US" sz="1100"/>
          </a:p>
        </p:txBody>
      </p:sp>
    </p:spTree>
    <p:extLst>
      <p:ext uri="{BB962C8B-B14F-4D97-AF65-F5344CB8AC3E}">
        <p14:creationId xmlns:p14="http://schemas.microsoft.com/office/powerpoint/2010/main" val="3871875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Google Shape;161;SLIDES_API1846680016_10:notes">
            <a:extLst>
              <a:ext uri="{FF2B5EF4-FFF2-40B4-BE49-F238E27FC236}">
                <a16:creationId xmlns:a16="http://schemas.microsoft.com/office/drawing/2014/main" id="{80BF0CB3-D7FE-3480-BD6F-3BC71EA676E9}"/>
              </a:ext>
            </a:extLst>
          </p:cNvPr>
          <p:cNvSpPr>
            <a:spLocks noGrp="1" noRot="1" noChangeAspect="1"/>
          </p:cNvSpPr>
          <p:nvPr>
            <p:ph type="sldImg"/>
          </p:nvPr>
        </p:nvSpPr>
        <p:spPr>
          <a:ln/>
        </p:spPr>
      </p:sp>
      <p:sp>
        <p:nvSpPr>
          <p:cNvPr id="235523" name="Google Shape;162;SLIDES_API1846680016_10:notes">
            <a:extLst>
              <a:ext uri="{FF2B5EF4-FFF2-40B4-BE49-F238E27FC236}">
                <a16:creationId xmlns:a16="http://schemas.microsoft.com/office/drawing/2014/main" id="{F6939B5A-B014-8088-6C35-82684C5655ED}"/>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endParaRPr lang="en-US" altLang="en-US" sz="1100"/>
          </a:p>
        </p:txBody>
      </p:sp>
    </p:spTree>
    <p:extLst>
      <p:ext uri="{BB962C8B-B14F-4D97-AF65-F5344CB8AC3E}">
        <p14:creationId xmlns:p14="http://schemas.microsoft.com/office/powerpoint/2010/main" val="262472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Google Shape;161;SLIDES_API1846680016_10:notes">
            <a:extLst>
              <a:ext uri="{FF2B5EF4-FFF2-40B4-BE49-F238E27FC236}">
                <a16:creationId xmlns:a16="http://schemas.microsoft.com/office/drawing/2014/main" id="{80BF0CB3-D7FE-3480-BD6F-3BC71EA676E9}"/>
              </a:ext>
            </a:extLst>
          </p:cNvPr>
          <p:cNvSpPr>
            <a:spLocks noGrp="1" noRot="1" noChangeAspect="1"/>
          </p:cNvSpPr>
          <p:nvPr>
            <p:ph type="sldImg"/>
          </p:nvPr>
        </p:nvSpPr>
        <p:spPr>
          <a:ln/>
        </p:spPr>
      </p:sp>
      <p:sp>
        <p:nvSpPr>
          <p:cNvPr id="235523" name="Google Shape;162;SLIDES_API1846680016_10:notes">
            <a:extLst>
              <a:ext uri="{FF2B5EF4-FFF2-40B4-BE49-F238E27FC236}">
                <a16:creationId xmlns:a16="http://schemas.microsoft.com/office/drawing/2014/main" id="{F6939B5A-B014-8088-6C35-82684C5655ED}"/>
              </a:ext>
            </a:extLst>
          </p:cNvPr>
          <p:cNvSpPr txBox="1">
            <a:spLocks noGrp="1" noChangeArrowheads="1"/>
          </p:cNvSpPr>
          <p:nvPr>
            <p:ph type="body" idx="1"/>
          </p:nvPr>
        </p:nvSpPr>
        <p:spPr>
          <a:ln/>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spcBef>
                <a:spcPct val="0"/>
              </a:spcBef>
              <a:buSzPts val="1100"/>
            </a:pPr>
            <a:endParaRPr lang="en-US" altLang="en-US" sz="1100"/>
          </a:p>
        </p:txBody>
      </p:sp>
    </p:spTree>
    <p:extLst>
      <p:ext uri="{BB962C8B-B14F-4D97-AF65-F5344CB8AC3E}">
        <p14:creationId xmlns:p14="http://schemas.microsoft.com/office/powerpoint/2010/main" val="260846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anchor="b">
            <a:normAutofit/>
          </a:bodyPr>
          <a:lstStyle>
            <a:lvl1pPr lvl="0" algn="ctr">
              <a:spcBef>
                <a:spcPct val="0"/>
              </a:spcBef>
              <a:spcAft>
                <a:spcPct val="0"/>
              </a:spcAft>
              <a:buSzPts val="5200"/>
              <a:buNone/>
              <a:defRPr sz="5200"/>
            </a:lvl1pPr>
            <a:lvl2pPr lvl="1" algn="ctr">
              <a:spcBef>
                <a:spcPct val="0"/>
              </a:spcBef>
              <a:spcAft>
                <a:spcPct val="0"/>
              </a:spcAft>
              <a:buSzPts val="5200"/>
              <a:buNone/>
              <a:defRPr sz="5200"/>
            </a:lvl2pPr>
            <a:lvl3pPr lvl="2" algn="ctr">
              <a:spcBef>
                <a:spcPct val="0"/>
              </a:spcBef>
              <a:spcAft>
                <a:spcPct val="0"/>
              </a:spcAft>
              <a:buSzPts val="5200"/>
              <a:buNone/>
              <a:defRPr sz="5200"/>
            </a:lvl3pPr>
            <a:lvl4pPr lvl="3" algn="ctr">
              <a:spcBef>
                <a:spcPct val="0"/>
              </a:spcBef>
              <a:spcAft>
                <a:spcPct val="0"/>
              </a:spcAft>
              <a:buSzPts val="5200"/>
              <a:buNone/>
              <a:defRPr sz="5200"/>
            </a:lvl4pPr>
            <a:lvl5pPr lvl="4" algn="ctr">
              <a:spcBef>
                <a:spcPct val="0"/>
              </a:spcBef>
              <a:spcAft>
                <a:spcPct val="0"/>
              </a:spcAft>
              <a:buSzPts val="5200"/>
              <a:buNone/>
              <a:defRPr sz="5200"/>
            </a:lvl5pPr>
            <a:lvl6pPr lvl="5" algn="ctr">
              <a:spcBef>
                <a:spcPct val="0"/>
              </a:spcBef>
              <a:spcAft>
                <a:spcPct val="0"/>
              </a:spcAft>
              <a:buSzPts val="5200"/>
              <a:buNone/>
              <a:defRPr sz="5200"/>
            </a:lvl6pPr>
            <a:lvl7pPr lvl="6" algn="ctr">
              <a:spcBef>
                <a:spcPct val="0"/>
              </a:spcBef>
              <a:spcAft>
                <a:spcPct val="0"/>
              </a:spcAft>
              <a:buSzPts val="5200"/>
              <a:buNone/>
              <a:defRPr sz="5200"/>
            </a:lvl7pPr>
            <a:lvl8pPr lvl="7" algn="ctr">
              <a:spcBef>
                <a:spcPct val="0"/>
              </a:spcBef>
              <a:spcAft>
                <a:spcPct val="0"/>
              </a:spcAft>
              <a:buSzPts val="5200"/>
              <a:buNone/>
              <a:defRPr sz="5200"/>
            </a:lvl8pPr>
            <a:lvl9pPr lvl="8" algn="ctr">
              <a:spcBef>
                <a:spcPct val="0"/>
              </a:spcBef>
              <a:spcAft>
                <a:spcPct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a:normAutofit/>
          </a:bodyPr>
          <a:lstStyle>
            <a:lvl1pPr lvl="0" algn="ctr">
              <a:lnSpc>
                <a:spcPct val="100000"/>
              </a:lnSpc>
              <a:spcBef>
                <a:spcPct val="0"/>
              </a:spcBef>
              <a:spcAft>
                <a:spcPct val="0"/>
              </a:spcAft>
              <a:buSzPts val="2800"/>
              <a:buNone/>
              <a:defRPr sz="2800"/>
            </a:lvl1pPr>
            <a:lvl2pPr lvl="1" algn="ctr">
              <a:lnSpc>
                <a:spcPct val="100000"/>
              </a:lnSpc>
              <a:spcBef>
                <a:spcPct val="0"/>
              </a:spcBef>
              <a:spcAft>
                <a:spcPct val="0"/>
              </a:spcAft>
              <a:buSzPts val="2800"/>
              <a:buNone/>
              <a:defRPr sz="2800"/>
            </a:lvl2pPr>
            <a:lvl3pPr lvl="2" algn="ctr">
              <a:lnSpc>
                <a:spcPct val="100000"/>
              </a:lnSpc>
              <a:spcBef>
                <a:spcPct val="0"/>
              </a:spcBef>
              <a:spcAft>
                <a:spcPct val="0"/>
              </a:spcAft>
              <a:buSzPts val="2800"/>
              <a:buNone/>
              <a:defRPr sz="2800"/>
            </a:lvl3pPr>
            <a:lvl4pPr lvl="3" algn="ctr">
              <a:lnSpc>
                <a:spcPct val="100000"/>
              </a:lnSpc>
              <a:spcBef>
                <a:spcPct val="0"/>
              </a:spcBef>
              <a:spcAft>
                <a:spcPct val="0"/>
              </a:spcAft>
              <a:buSzPts val="2800"/>
              <a:buNone/>
              <a:defRPr sz="2800"/>
            </a:lvl4pPr>
            <a:lvl5pPr lvl="4" algn="ctr">
              <a:lnSpc>
                <a:spcPct val="100000"/>
              </a:lnSpc>
              <a:spcBef>
                <a:spcPct val="0"/>
              </a:spcBef>
              <a:spcAft>
                <a:spcPct val="0"/>
              </a:spcAft>
              <a:buSzPts val="2800"/>
              <a:buNone/>
              <a:defRPr sz="2800"/>
            </a:lvl5pPr>
            <a:lvl6pPr lvl="5" algn="ctr">
              <a:lnSpc>
                <a:spcPct val="100000"/>
              </a:lnSpc>
              <a:spcBef>
                <a:spcPct val="0"/>
              </a:spcBef>
              <a:spcAft>
                <a:spcPct val="0"/>
              </a:spcAft>
              <a:buSzPts val="2800"/>
              <a:buNone/>
              <a:defRPr sz="2800"/>
            </a:lvl6pPr>
            <a:lvl7pPr lvl="6" algn="ctr">
              <a:lnSpc>
                <a:spcPct val="100000"/>
              </a:lnSpc>
              <a:spcBef>
                <a:spcPct val="0"/>
              </a:spcBef>
              <a:spcAft>
                <a:spcPct val="0"/>
              </a:spcAft>
              <a:buSzPts val="2800"/>
              <a:buNone/>
              <a:defRPr sz="2800"/>
            </a:lvl7pPr>
            <a:lvl8pPr lvl="7" algn="ctr">
              <a:lnSpc>
                <a:spcPct val="100000"/>
              </a:lnSpc>
              <a:spcBef>
                <a:spcPct val="0"/>
              </a:spcBef>
              <a:spcAft>
                <a:spcPct val="0"/>
              </a:spcAft>
              <a:buSzPts val="2800"/>
              <a:buNone/>
              <a:defRPr sz="2800"/>
            </a:lvl8pPr>
            <a:lvl9pPr lvl="8" algn="ctr">
              <a:lnSpc>
                <a:spcPct val="100000"/>
              </a:lnSpc>
              <a:spcBef>
                <a:spcPct val="0"/>
              </a:spcBef>
              <a:spcAft>
                <a:spcPct val="0"/>
              </a:spcAft>
              <a:buSzPts val="2800"/>
              <a:buNone/>
              <a:defRPr sz="2800"/>
            </a:lvl9pPr>
          </a:lstStyle>
          <a:p>
            <a:endParaRPr/>
          </a:p>
        </p:txBody>
      </p:sp>
      <p:sp>
        <p:nvSpPr>
          <p:cNvPr id="2" name="Google Shape;8;p1">
            <a:extLst>
              <a:ext uri="{FF2B5EF4-FFF2-40B4-BE49-F238E27FC236}">
                <a16:creationId xmlns:a16="http://schemas.microsoft.com/office/drawing/2014/main" id="{DB1B640B-B29E-3A15-C3A4-ADC30C70C040}"/>
              </a:ext>
            </a:extLst>
          </p:cNvPr>
          <p:cNvSpPr txBox="1">
            <a:spLocks noGrp="1"/>
          </p:cNvSpPr>
          <p:nvPr>
            <p:ph type="sldNum" idx="13"/>
          </p:nvPr>
        </p:nvSpPr>
        <p:spPr>
          <a:ln/>
        </p:spPr>
        <p:txBody>
          <a:bodyPr/>
          <a:lstStyle>
            <a:lvl1pPr>
              <a:defRPr/>
            </a:lvl1pPr>
          </a:lstStyle>
          <a:p>
            <a:fld id="{71CD814A-5798-4ADD-AD7E-E0F85B02FDE1}" type="slidenum">
              <a:rPr lang="ru-RU" altLang="en-US"/>
              <a:pPr/>
              <a:t>‹#›</a:t>
            </a:fld>
            <a:endParaRPr lang="ru-RU" altLang="en-US"/>
          </a:p>
        </p:txBody>
      </p:sp>
    </p:spTree>
    <p:extLst>
      <p:ext uri="{BB962C8B-B14F-4D97-AF65-F5344CB8AC3E}">
        <p14:creationId xmlns:p14="http://schemas.microsoft.com/office/powerpoint/2010/main" val="348698947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anchor="b">
            <a:normAutofit/>
          </a:bodyPr>
          <a:lstStyle>
            <a:lvl1pPr lvl="0" algn="ctr">
              <a:spcBef>
                <a:spcPct val="0"/>
              </a:spcBef>
              <a:spcAft>
                <a:spcPct val="0"/>
              </a:spcAft>
              <a:buSzPts val="12000"/>
              <a:buNone/>
              <a:defRPr sz="12000"/>
            </a:lvl1pPr>
            <a:lvl2pPr lvl="1" algn="ctr">
              <a:spcBef>
                <a:spcPct val="0"/>
              </a:spcBef>
              <a:spcAft>
                <a:spcPct val="0"/>
              </a:spcAft>
              <a:buSzPts val="12000"/>
              <a:buNone/>
              <a:defRPr sz="12000"/>
            </a:lvl2pPr>
            <a:lvl3pPr lvl="2" algn="ctr">
              <a:spcBef>
                <a:spcPct val="0"/>
              </a:spcBef>
              <a:spcAft>
                <a:spcPct val="0"/>
              </a:spcAft>
              <a:buSzPts val="12000"/>
              <a:buNone/>
              <a:defRPr sz="12000"/>
            </a:lvl3pPr>
            <a:lvl4pPr lvl="3" algn="ctr">
              <a:spcBef>
                <a:spcPct val="0"/>
              </a:spcBef>
              <a:spcAft>
                <a:spcPct val="0"/>
              </a:spcAft>
              <a:buSzPts val="12000"/>
              <a:buNone/>
              <a:defRPr sz="12000"/>
            </a:lvl4pPr>
            <a:lvl5pPr lvl="4" algn="ctr">
              <a:spcBef>
                <a:spcPct val="0"/>
              </a:spcBef>
              <a:spcAft>
                <a:spcPct val="0"/>
              </a:spcAft>
              <a:buSzPts val="12000"/>
              <a:buNone/>
              <a:defRPr sz="12000"/>
            </a:lvl5pPr>
            <a:lvl6pPr lvl="5" algn="ctr">
              <a:spcBef>
                <a:spcPct val="0"/>
              </a:spcBef>
              <a:spcAft>
                <a:spcPct val="0"/>
              </a:spcAft>
              <a:buSzPts val="12000"/>
              <a:buNone/>
              <a:defRPr sz="12000"/>
            </a:lvl6pPr>
            <a:lvl7pPr lvl="6" algn="ctr">
              <a:spcBef>
                <a:spcPct val="0"/>
              </a:spcBef>
              <a:spcAft>
                <a:spcPct val="0"/>
              </a:spcAft>
              <a:buSzPts val="12000"/>
              <a:buNone/>
              <a:defRPr sz="12000"/>
            </a:lvl7pPr>
            <a:lvl8pPr lvl="7" algn="ctr">
              <a:spcBef>
                <a:spcPct val="0"/>
              </a:spcBef>
              <a:spcAft>
                <a:spcPct val="0"/>
              </a:spcAft>
              <a:buSzPts val="12000"/>
              <a:buNone/>
              <a:defRPr sz="12000"/>
            </a:lvl8pPr>
            <a:lvl9pPr lvl="8" algn="ctr">
              <a:spcBef>
                <a:spcPct val="0"/>
              </a:spcBef>
              <a:spcAft>
                <a:spcPct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a:normAutofit/>
          </a:bodyPr>
          <a:lstStyle>
            <a:lvl1pPr marL="457200" lvl="0" indent="-342900" algn="ctr">
              <a:spcBef>
                <a:spcPct val="0"/>
              </a:spcBef>
              <a:spcAft>
                <a:spcPct val="0"/>
              </a:spcAft>
              <a:buSzPts val="1800"/>
              <a:buChar char="●"/>
              <a:defRPr/>
            </a:lvl1pPr>
            <a:lvl2pPr marL="914400" lvl="1" indent="-317500" algn="ctr">
              <a:spcBef>
                <a:spcPct val="0"/>
              </a:spcBef>
              <a:spcAft>
                <a:spcPct val="0"/>
              </a:spcAft>
              <a:buSzPts val="1400"/>
              <a:buChar char="○"/>
              <a:defRPr/>
            </a:lvl2pPr>
            <a:lvl3pPr marL="1371600" lvl="2" indent="-317500" algn="ctr">
              <a:spcBef>
                <a:spcPct val="0"/>
              </a:spcBef>
              <a:spcAft>
                <a:spcPct val="0"/>
              </a:spcAft>
              <a:buSzPts val="1400"/>
              <a:buChar char="■"/>
              <a:defRPr/>
            </a:lvl3pPr>
            <a:lvl4pPr marL="1828800" lvl="3" indent="-317500" algn="ctr">
              <a:spcBef>
                <a:spcPct val="0"/>
              </a:spcBef>
              <a:spcAft>
                <a:spcPct val="0"/>
              </a:spcAft>
              <a:buSzPts val="1400"/>
              <a:buChar char="●"/>
              <a:defRPr/>
            </a:lvl4pPr>
            <a:lvl5pPr marL="2286000" lvl="4" indent="-317500" algn="ctr">
              <a:spcBef>
                <a:spcPct val="0"/>
              </a:spcBef>
              <a:spcAft>
                <a:spcPct val="0"/>
              </a:spcAft>
              <a:buSzPts val="1400"/>
              <a:buChar char="○"/>
              <a:defRPr/>
            </a:lvl5pPr>
            <a:lvl6pPr marL="2743200" lvl="5" indent="-317500" algn="ctr">
              <a:spcBef>
                <a:spcPct val="0"/>
              </a:spcBef>
              <a:spcAft>
                <a:spcPct val="0"/>
              </a:spcAft>
              <a:buSzPts val="1400"/>
              <a:buChar char="■"/>
              <a:defRPr/>
            </a:lvl6pPr>
            <a:lvl7pPr marL="3200400" lvl="6" indent="-317500" algn="ctr">
              <a:spcBef>
                <a:spcPct val="0"/>
              </a:spcBef>
              <a:spcAft>
                <a:spcPct val="0"/>
              </a:spcAft>
              <a:buSzPts val="1400"/>
              <a:buChar char="●"/>
              <a:defRPr/>
            </a:lvl7pPr>
            <a:lvl8pPr marL="3657600" lvl="7" indent="-317500" algn="ctr">
              <a:spcBef>
                <a:spcPct val="0"/>
              </a:spcBef>
              <a:spcAft>
                <a:spcPct val="0"/>
              </a:spcAft>
              <a:buSzPts val="1400"/>
              <a:buChar char="○"/>
              <a:defRPr/>
            </a:lvl8pPr>
            <a:lvl9pPr marL="4114800" lvl="8" indent="-317500" algn="ctr">
              <a:spcBef>
                <a:spcPct val="0"/>
              </a:spcBef>
              <a:spcAft>
                <a:spcPct val="0"/>
              </a:spcAft>
              <a:buSzPts val="1400"/>
              <a:buChar char="■"/>
              <a:defRPr/>
            </a:lvl9pPr>
          </a:lstStyle>
          <a:p>
            <a:endParaRPr/>
          </a:p>
        </p:txBody>
      </p:sp>
      <p:sp>
        <p:nvSpPr>
          <p:cNvPr id="2" name="Google Shape;8;p1">
            <a:extLst>
              <a:ext uri="{FF2B5EF4-FFF2-40B4-BE49-F238E27FC236}">
                <a16:creationId xmlns:a16="http://schemas.microsoft.com/office/drawing/2014/main" id="{9C8B2109-12FF-AC2D-D715-CDB0C95C6579}"/>
              </a:ext>
            </a:extLst>
          </p:cNvPr>
          <p:cNvSpPr txBox="1">
            <a:spLocks noGrp="1"/>
          </p:cNvSpPr>
          <p:nvPr>
            <p:ph type="sldNum" idx="13"/>
          </p:nvPr>
        </p:nvSpPr>
        <p:spPr>
          <a:ln/>
        </p:spPr>
        <p:txBody>
          <a:bodyPr/>
          <a:lstStyle>
            <a:lvl1pPr>
              <a:defRPr/>
            </a:lvl1pPr>
          </a:lstStyle>
          <a:p>
            <a:fld id="{F47526E3-EAEB-4D76-8449-62B4942D16EA}" type="slidenum">
              <a:rPr lang="ru-RU" altLang="en-US"/>
              <a:pPr/>
              <a:t>‹#›</a:t>
            </a:fld>
            <a:endParaRPr lang="ru-RU" altLang="en-US"/>
          </a:p>
        </p:txBody>
      </p:sp>
    </p:spTree>
    <p:extLst>
      <p:ext uri="{BB962C8B-B14F-4D97-AF65-F5344CB8AC3E}">
        <p14:creationId xmlns:p14="http://schemas.microsoft.com/office/powerpoint/2010/main" val="3359289522"/>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Quotes slide - v2 1">
  <p:cSld name="CUSTOM_23_1">
    <p:spTree>
      <p:nvGrpSpPr>
        <p:cNvPr id="1" name="Shape 1129"/>
        <p:cNvGrpSpPr/>
        <p:nvPr/>
      </p:nvGrpSpPr>
      <p:grpSpPr>
        <a:xfrm>
          <a:off x="0" y="0"/>
          <a:ext cx="0" cy="0"/>
          <a:chOff x="0" y="0"/>
          <a:chExt cx="0" cy="0"/>
        </a:xfrm>
      </p:grpSpPr>
      <p:sp>
        <p:nvSpPr>
          <p:cNvPr id="2" name="Google Shape;1131;p105">
            <a:extLst>
              <a:ext uri="{FF2B5EF4-FFF2-40B4-BE49-F238E27FC236}">
                <a16:creationId xmlns:a16="http://schemas.microsoft.com/office/drawing/2014/main" id="{9BDF73C8-3E7F-1853-4721-D1E3BE02AD24}"/>
              </a:ext>
            </a:extLst>
          </p:cNvPr>
          <p:cNvSpPr>
            <a:spLocks noChangeArrowheads="1"/>
          </p:cNvSpPr>
          <p:nvPr/>
        </p:nvSpPr>
        <p:spPr bwMode="auto">
          <a:xfrm>
            <a:off x="0" y="2609850"/>
            <a:ext cx="9144000" cy="253365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132;p105">
            <a:extLst>
              <a:ext uri="{FF2B5EF4-FFF2-40B4-BE49-F238E27FC236}">
                <a16:creationId xmlns:a16="http://schemas.microsoft.com/office/drawing/2014/main" id="{7A0848A0-43E6-C8DC-3B66-52B8E6A488B1}"/>
              </a:ext>
            </a:extLst>
          </p:cNvPr>
          <p:cNvSpPr/>
          <p:nvPr/>
        </p:nvSpPr>
        <p:spPr>
          <a:xfrm>
            <a:off x="1114425" y="1552575"/>
            <a:ext cx="6915150" cy="21526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133;p105">
            <a:extLst>
              <a:ext uri="{FF2B5EF4-FFF2-40B4-BE49-F238E27FC236}">
                <a16:creationId xmlns:a16="http://schemas.microsoft.com/office/drawing/2014/main" id="{2F81AFF1-8436-09BE-425A-679DE1A7ECCE}"/>
              </a:ext>
            </a:extLst>
          </p:cNvPr>
          <p:cNvSpPr txBox="1"/>
          <p:nvPr/>
        </p:nvSpPr>
        <p:spPr>
          <a:xfrm>
            <a:off x="1347788" y="1552575"/>
            <a:ext cx="571500" cy="533400"/>
          </a:xfrm>
          <a:prstGeom prst="rect">
            <a:avLst/>
          </a:prstGeom>
          <a:noFill/>
          <a:ln>
            <a:noFill/>
          </a:ln>
        </p:spPr>
        <p:txBody>
          <a:bodyPr lIns="91425"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9600">
                <a:solidFill>
                  <a:srgbClr val="3EABCA"/>
                </a:solidFill>
                <a:latin typeface="Lobster" panose="00000500000000000000" pitchFamily="2" charset="0"/>
                <a:cs typeface="Lobster" panose="00000500000000000000" pitchFamily="2" charset="0"/>
                <a:sym typeface="Lobster" panose="00000500000000000000" pitchFamily="2" charset="0"/>
              </a:rPr>
              <a:t>“</a:t>
            </a:r>
          </a:p>
        </p:txBody>
      </p:sp>
      <p:sp>
        <p:nvSpPr>
          <p:cNvPr id="5" name="Google Shape;1134;p105">
            <a:extLst>
              <a:ext uri="{FF2B5EF4-FFF2-40B4-BE49-F238E27FC236}">
                <a16:creationId xmlns:a16="http://schemas.microsoft.com/office/drawing/2014/main" id="{EFD6E7D8-AD35-9E62-AB00-386B712B6276}"/>
              </a:ext>
            </a:extLst>
          </p:cNvPr>
          <p:cNvSpPr txBox="1">
            <a:spLocks noChangeArrowheads="1"/>
          </p:cNvSpPr>
          <p:nvPr/>
        </p:nvSpPr>
        <p:spPr bwMode="auto">
          <a:xfrm rot="10800000" flipH="1">
            <a:off x="7377113" y="3114675"/>
            <a:ext cx="571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9600">
                <a:solidFill>
                  <a:srgbClr val="3EABCA"/>
                </a:solidFill>
                <a:latin typeface="Lobster" panose="00000500000000000000" pitchFamily="2" charset="0"/>
                <a:cs typeface="Lobster" panose="00000500000000000000" pitchFamily="2" charset="0"/>
                <a:sym typeface="Lobster" panose="00000500000000000000" pitchFamily="2" charset="0"/>
              </a:rPr>
              <a:t>“</a:t>
            </a:r>
          </a:p>
        </p:txBody>
      </p:sp>
      <p:sp>
        <p:nvSpPr>
          <p:cNvPr id="1130" name="Google Shape;1130;p105"/>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135" name="Google Shape;1135;p105"/>
          <p:cNvSpPr txBox="1">
            <a:spLocks noGrp="1"/>
          </p:cNvSpPr>
          <p:nvPr>
            <p:ph type="body" idx="1"/>
          </p:nvPr>
        </p:nvSpPr>
        <p:spPr>
          <a:xfrm>
            <a:off x="2044800" y="1882800"/>
            <a:ext cx="5186100" cy="1408500"/>
          </a:xfrm>
          <a:prstGeom prst="rect">
            <a:avLst/>
          </a:prstGeom>
        </p:spPr>
        <p:txBody>
          <a:bodyPr spcFirstLastPara="1" lIns="180000" tIns="180000" rIns="180000" bIns="180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Tree>
    <p:extLst>
      <p:ext uri="{BB962C8B-B14F-4D97-AF65-F5344CB8AC3E}">
        <p14:creationId xmlns:p14="http://schemas.microsoft.com/office/powerpoint/2010/main" val="2599883671"/>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Quotes slide - v3">
  <p:cSld name="CUSTOM_24">
    <p:spTree>
      <p:nvGrpSpPr>
        <p:cNvPr id="1" name="Shape 1136"/>
        <p:cNvGrpSpPr/>
        <p:nvPr/>
      </p:nvGrpSpPr>
      <p:grpSpPr>
        <a:xfrm>
          <a:off x="0" y="0"/>
          <a:ext cx="0" cy="0"/>
          <a:chOff x="0" y="0"/>
          <a:chExt cx="0" cy="0"/>
        </a:xfrm>
      </p:grpSpPr>
      <p:sp>
        <p:nvSpPr>
          <p:cNvPr id="2" name="Google Shape;1138;p106">
            <a:extLst>
              <a:ext uri="{FF2B5EF4-FFF2-40B4-BE49-F238E27FC236}">
                <a16:creationId xmlns:a16="http://schemas.microsoft.com/office/drawing/2014/main" id="{EC4186A9-95A8-3E55-2565-26DEBC14E821}"/>
              </a:ext>
            </a:extLst>
          </p:cNvPr>
          <p:cNvSpPr>
            <a:spLocks noChangeArrowheads="1"/>
          </p:cNvSpPr>
          <p:nvPr/>
        </p:nvSpPr>
        <p:spPr bwMode="auto">
          <a:xfrm>
            <a:off x="1685925" y="1514475"/>
            <a:ext cx="5772150" cy="2943225"/>
          </a:xfrm>
          <a:prstGeom prst="roundRect">
            <a:avLst>
              <a:gd name="adj" fmla="val 16667"/>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1139;p106">
            <a:extLst>
              <a:ext uri="{FF2B5EF4-FFF2-40B4-BE49-F238E27FC236}">
                <a16:creationId xmlns:a16="http://schemas.microsoft.com/office/drawing/2014/main" id="{9CDAAF98-ECB4-F943-7293-042531993C59}"/>
              </a:ext>
            </a:extLst>
          </p:cNvPr>
          <p:cNvSpPr>
            <a:spLocks noChangeArrowheads="1"/>
          </p:cNvSpPr>
          <p:nvPr/>
        </p:nvSpPr>
        <p:spPr bwMode="auto">
          <a:xfrm>
            <a:off x="1343025" y="1333500"/>
            <a:ext cx="1200150" cy="1200150"/>
          </a:xfrm>
          <a:prstGeom prst="ellipse">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140;p106">
            <a:extLst>
              <a:ext uri="{FF2B5EF4-FFF2-40B4-BE49-F238E27FC236}">
                <a16:creationId xmlns:a16="http://schemas.microsoft.com/office/drawing/2014/main" id="{21C3DC9C-1D90-2405-45D4-F2CB5F6400E8}"/>
              </a:ext>
            </a:extLst>
          </p:cNvPr>
          <p:cNvSpPr>
            <a:spLocks noChangeArrowheads="1"/>
          </p:cNvSpPr>
          <p:nvPr/>
        </p:nvSpPr>
        <p:spPr bwMode="auto">
          <a:xfrm>
            <a:off x="6534150" y="3438525"/>
            <a:ext cx="1200150" cy="1200150"/>
          </a:xfrm>
          <a:prstGeom prst="ellipse">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1141;p106">
            <a:extLst>
              <a:ext uri="{FF2B5EF4-FFF2-40B4-BE49-F238E27FC236}">
                <a16:creationId xmlns:a16="http://schemas.microsoft.com/office/drawing/2014/main" id="{E4E3C552-7A2C-F36C-FB9E-9D4006A6A28A}"/>
              </a:ext>
            </a:extLst>
          </p:cNvPr>
          <p:cNvSpPr txBox="1"/>
          <p:nvPr/>
        </p:nvSpPr>
        <p:spPr>
          <a:xfrm>
            <a:off x="1190625" y="1111250"/>
            <a:ext cx="571500" cy="533400"/>
          </a:xfrm>
          <a:prstGeom prst="rect">
            <a:avLst/>
          </a:prstGeom>
          <a:noFill/>
          <a:ln>
            <a:noFill/>
          </a:ln>
        </p:spPr>
        <p:txBody>
          <a:bodyPr lIns="91425"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18000">
                <a:solidFill>
                  <a:srgbClr val="3EABCA"/>
                </a:solidFill>
                <a:latin typeface="Lobster" panose="00000500000000000000" pitchFamily="2" charset="0"/>
                <a:cs typeface="Lobster" panose="00000500000000000000" pitchFamily="2" charset="0"/>
                <a:sym typeface="Lobster" panose="00000500000000000000" pitchFamily="2" charset="0"/>
              </a:rPr>
              <a:t>“</a:t>
            </a:r>
          </a:p>
        </p:txBody>
      </p:sp>
      <p:sp>
        <p:nvSpPr>
          <p:cNvPr id="6" name="Google Shape;1142;p106">
            <a:extLst>
              <a:ext uri="{FF2B5EF4-FFF2-40B4-BE49-F238E27FC236}">
                <a16:creationId xmlns:a16="http://schemas.microsoft.com/office/drawing/2014/main" id="{111F2D90-03DC-9BB1-1BBE-14E323858317}"/>
              </a:ext>
            </a:extLst>
          </p:cNvPr>
          <p:cNvSpPr txBox="1">
            <a:spLocks noChangeArrowheads="1"/>
          </p:cNvSpPr>
          <p:nvPr/>
        </p:nvSpPr>
        <p:spPr bwMode="auto">
          <a:xfrm rot="10800000" flipH="1">
            <a:off x="7258050" y="4302125"/>
            <a:ext cx="571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18000">
                <a:solidFill>
                  <a:srgbClr val="3EABCA"/>
                </a:solidFill>
                <a:latin typeface="Lobster" panose="00000500000000000000" pitchFamily="2" charset="0"/>
                <a:cs typeface="Lobster" panose="00000500000000000000" pitchFamily="2" charset="0"/>
                <a:sym typeface="Lobster" panose="00000500000000000000" pitchFamily="2" charset="0"/>
              </a:rPr>
              <a:t>“</a:t>
            </a:r>
          </a:p>
        </p:txBody>
      </p:sp>
      <p:sp>
        <p:nvSpPr>
          <p:cNvPr id="1137" name="Google Shape;1137;p106"/>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143" name="Google Shape;1143;p106"/>
          <p:cNvSpPr txBox="1">
            <a:spLocks noGrp="1"/>
          </p:cNvSpPr>
          <p:nvPr>
            <p:ph type="body" idx="1"/>
          </p:nvPr>
        </p:nvSpPr>
        <p:spPr>
          <a:xfrm>
            <a:off x="2675888" y="1751925"/>
            <a:ext cx="3725700" cy="2468400"/>
          </a:xfrm>
          <a:prstGeom prst="rect">
            <a:avLst/>
          </a:prstGeom>
        </p:spPr>
        <p:txBody>
          <a:bodyPr spcFirstLastPara="1" lIns="180000" tIns="180000" rIns="180000" bIns="180000" anchor="ctr">
            <a:normAutofit/>
          </a:bodyPr>
          <a:lstStyle>
            <a:lvl1pPr marL="457200" lvl="0" indent="-304800">
              <a:spcBef>
                <a:spcPct val="0"/>
              </a:spcBef>
              <a:spcAft>
                <a:spcPct val="0"/>
              </a:spcAft>
              <a:buClr>
                <a:schemeClr val="lt1"/>
              </a:buClr>
              <a:buSzPts val="1200"/>
              <a:buFont typeface="Inter Medium"/>
              <a:buChar char="●"/>
              <a:defRPr sz="1200">
                <a:solidFill>
                  <a:schemeClr val="lt1"/>
                </a:solidFill>
                <a:latin typeface="Inter Medium"/>
                <a:ea typeface="Inter Medium"/>
                <a:cs typeface="Inter Medium"/>
                <a:sym typeface="Inter Medium"/>
              </a:defRPr>
            </a:lvl1pPr>
            <a:lvl2pPr marL="914400" lvl="1" indent="-304800">
              <a:spcBef>
                <a:spcPct val="0"/>
              </a:spcBef>
              <a:spcAft>
                <a:spcPct val="0"/>
              </a:spcAft>
              <a:buClr>
                <a:schemeClr val="lt1"/>
              </a:buClr>
              <a:buSzPts val="1200"/>
              <a:buFont typeface="Inter Medium"/>
              <a:buChar char="○"/>
              <a:defRPr sz="1200">
                <a:solidFill>
                  <a:schemeClr val="lt1"/>
                </a:solidFill>
                <a:latin typeface="Inter Medium"/>
                <a:ea typeface="Inter Medium"/>
                <a:cs typeface="Inter Medium"/>
                <a:sym typeface="Inter Medium"/>
              </a:defRPr>
            </a:lvl2pPr>
            <a:lvl3pPr marL="1371600" lvl="2" indent="-304800">
              <a:spcBef>
                <a:spcPct val="0"/>
              </a:spcBef>
              <a:spcAft>
                <a:spcPct val="0"/>
              </a:spcAft>
              <a:buClr>
                <a:schemeClr val="lt1"/>
              </a:buClr>
              <a:buSzPts val="1200"/>
              <a:buFont typeface="Inter Medium"/>
              <a:buChar char="■"/>
              <a:defRPr sz="1200">
                <a:solidFill>
                  <a:schemeClr val="lt1"/>
                </a:solidFill>
                <a:latin typeface="Inter Medium"/>
                <a:ea typeface="Inter Medium"/>
                <a:cs typeface="Inter Medium"/>
                <a:sym typeface="Inter Medium"/>
              </a:defRPr>
            </a:lvl3pPr>
            <a:lvl4pPr marL="1828800" lvl="3" indent="-304800">
              <a:spcBef>
                <a:spcPct val="0"/>
              </a:spcBef>
              <a:spcAft>
                <a:spcPct val="0"/>
              </a:spcAft>
              <a:buClr>
                <a:schemeClr val="lt1"/>
              </a:buClr>
              <a:buSzPts val="1200"/>
              <a:buFont typeface="Inter Medium"/>
              <a:buChar char="●"/>
              <a:defRPr sz="1200">
                <a:solidFill>
                  <a:schemeClr val="lt1"/>
                </a:solidFill>
                <a:latin typeface="Inter Medium"/>
                <a:ea typeface="Inter Medium"/>
                <a:cs typeface="Inter Medium"/>
                <a:sym typeface="Inter Medium"/>
              </a:defRPr>
            </a:lvl4pPr>
            <a:lvl5pPr marL="2286000" lvl="4" indent="-304800">
              <a:spcBef>
                <a:spcPct val="0"/>
              </a:spcBef>
              <a:spcAft>
                <a:spcPct val="0"/>
              </a:spcAft>
              <a:buClr>
                <a:schemeClr val="lt1"/>
              </a:buClr>
              <a:buSzPts val="1200"/>
              <a:buFont typeface="Inter Medium"/>
              <a:buChar char="○"/>
              <a:defRPr sz="1200">
                <a:solidFill>
                  <a:schemeClr val="lt1"/>
                </a:solidFill>
                <a:latin typeface="Inter Medium"/>
                <a:ea typeface="Inter Medium"/>
                <a:cs typeface="Inter Medium"/>
                <a:sym typeface="Inter Medium"/>
              </a:defRPr>
            </a:lvl5pPr>
            <a:lvl6pPr marL="2743200" lvl="5" indent="-304800">
              <a:spcBef>
                <a:spcPct val="0"/>
              </a:spcBef>
              <a:spcAft>
                <a:spcPct val="0"/>
              </a:spcAft>
              <a:buClr>
                <a:schemeClr val="lt1"/>
              </a:buClr>
              <a:buSzPts val="1200"/>
              <a:buFont typeface="Inter Medium"/>
              <a:buChar char="■"/>
              <a:defRPr sz="1200">
                <a:solidFill>
                  <a:schemeClr val="lt1"/>
                </a:solidFill>
                <a:latin typeface="Inter Medium"/>
                <a:ea typeface="Inter Medium"/>
                <a:cs typeface="Inter Medium"/>
                <a:sym typeface="Inter Medium"/>
              </a:defRPr>
            </a:lvl6pPr>
            <a:lvl7pPr marL="3200400" lvl="6" indent="-304800">
              <a:spcBef>
                <a:spcPct val="0"/>
              </a:spcBef>
              <a:spcAft>
                <a:spcPct val="0"/>
              </a:spcAft>
              <a:buClr>
                <a:schemeClr val="lt1"/>
              </a:buClr>
              <a:buSzPts val="1200"/>
              <a:buFont typeface="Inter Medium"/>
              <a:buChar char="●"/>
              <a:defRPr sz="1200">
                <a:solidFill>
                  <a:schemeClr val="lt1"/>
                </a:solidFill>
                <a:latin typeface="Inter Medium"/>
                <a:ea typeface="Inter Medium"/>
                <a:cs typeface="Inter Medium"/>
                <a:sym typeface="Inter Medium"/>
              </a:defRPr>
            </a:lvl7pPr>
            <a:lvl8pPr marL="3657600" lvl="7" indent="-304800">
              <a:spcBef>
                <a:spcPct val="0"/>
              </a:spcBef>
              <a:spcAft>
                <a:spcPct val="0"/>
              </a:spcAft>
              <a:buClr>
                <a:schemeClr val="lt1"/>
              </a:buClr>
              <a:buSzPts val="1200"/>
              <a:buFont typeface="Inter Medium"/>
              <a:buChar char="○"/>
              <a:defRPr sz="1200">
                <a:solidFill>
                  <a:schemeClr val="lt1"/>
                </a:solidFill>
                <a:latin typeface="Inter Medium"/>
                <a:ea typeface="Inter Medium"/>
                <a:cs typeface="Inter Medium"/>
                <a:sym typeface="Inter Medium"/>
              </a:defRPr>
            </a:lvl8pPr>
            <a:lvl9pPr marL="4114800" lvl="8" indent="-304800">
              <a:spcBef>
                <a:spcPct val="0"/>
              </a:spcBef>
              <a:spcAft>
                <a:spcPct val="0"/>
              </a:spcAft>
              <a:buClr>
                <a:schemeClr val="lt1"/>
              </a:buClr>
              <a:buSzPts val="1200"/>
              <a:buFont typeface="Inter Medium"/>
              <a:buChar char="■"/>
              <a:defRPr sz="1200">
                <a:solidFill>
                  <a:schemeClr val="lt1"/>
                </a:solidFill>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1525922518"/>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1144"/>
        <p:cNvGrpSpPr/>
        <p:nvPr/>
      </p:nvGrpSpPr>
      <p:grpSpPr>
        <a:xfrm>
          <a:off x="0" y="0"/>
          <a:ext cx="0" cy="0"/>
          <a:chOff x="0" y="0"/>
          <a:chExt cx="0" cy="0"/>
        </a:xfrm>
      </p:grpSpPr>
      <p:sp>
        <p:nvSpPr>
          <p:cNvPr id="1145" name="Google Shape;1145;p107"/>
          <p:cNvSpPr txBox="1">
            <a:spLocks noGrp="1"/>
          </p:cNvSpPr>
          <p:nvPr>
            <p:ph type="ctrTitle"/>
          </p:nvPr>
        </p:nvSpPr>
        <p:spPr>
          <a:xfrm>
            <a:off x="311708" y="744575"/>
            <a:ext cx="8520600" cy="2052600"/>
          </a:xfrm>
          <a:prstGeom prst="rect">
            <a:avLst/>
          </a:prstGeom>
        </p:spPr>
        <p:txBody>
          <a:bodyPr spcFirstLastPara="1" anchor="b">
            <a:noAutofit/>
          </a:bodyPr>
          <a:lstStyle>
            <a:lvl1pPr lvl="0" algn="ctr">
              <a:spcBef>
                <a:spcPct val="0"/>
              </a:spcBef>
              <a:spcAft>
                <a:spcPct val="0"/>
              </a:spcAft>
              <a:buSzPts val="5200"/>
              <a:buNone/>
              <a:defRPr sz="5200"/>
            </a:lvl1pPr>
            <a:lvl2pPr lvl="1" algn="ctr">
              <a:spcBef>
                <a:spcPct val="0"/>
              </a:spcBef>
              <a:spcAft>
                <a:spcPct val="0"/>
              </a:spcAft>
              <a:buSzPts val="5200"/>
              <a:buNone/>
              <a:defRPr sz="5200"/>
            </a:lvl2pPr>
            <a:lvl3pPr lvl="2" algn="ctr">
              <a:spcBef>
                <a:spcPct val="0"/>
              </a:spcBef>
              <a:spcAft>
                <a:spcPct val="0"/>
              </a:spcAft>
              <a:buSzPts val="5200"/>
              <a:buNone/>
              <a:defRPr sz="5200"/>
            </a:lvl3pPr>
            <a:lvl4pPr lvl="3" algn="ctr">
              <a:spcBef>
                <a:spcPct val="0"/>
              </a:spcBef>
              <a:spcAft>
                <a:spcPct val="0"/>
              </a:spcAft>
              <a:buSzPts val="5200"/>
              <a:buNone/>
              <a:defRPr sz="5200"/>
            </a:lvl4pPr>
            <a:lvl5pPr lvl="4" algn="ctr">
              <a:spcBef>
                <a:spcPct val="0"/>
              </a:spcBef>
              <a:spcAft>
                <a:spcPct val="0"/>
              </a:spcAft>
              <a:buSzPts val="5200"/>
              <a:buNone/>
              <a:defRPr sz="5200"/>
            </a:lvl5pPr>
            <a:lvl6pPr lvl="5" algn="ctr">
              <a:spcBef>
                <a:spcPct val="0"/>
              </a:spcBef>
              <a:spcAft>
                <a:spcPct val="0"/>
              </a:spcAft>
              <a:buSzPts val="5200"/>
              <a:buNone/>
              <a:defRPr sz="5200"/>
            </a:lvl6pPr>
            <a:lvl7pPr lvl="6" algn="ctr">
              <a:spcBef>
                <a:spcPct val="0"/>
              </a:spcBef>
              <a:spcAft>
                <a:spcPct val="0"/>
              </a:spcAft>
              <a:buSzPts val="5200"/>
              <a:buNone/>
              <a:defRPr sz="5200"/>
            </a:lvl7pPr>
            <a:lvl8pPr lvl="7" algn="ctr">
              <a:spcBef>
                <a:spcPct val="0"/>
              </a:spcBef>
              <a:spcAft>
                <a:spcPct val="0"/>
              </a:spcAft>
              <a:buSzPts val="5200"/>
              <a:buNone/>
              <a:defRPr sz="5200"/>
            </a:lvl8pPr>
            <a:lvl9pPr lvl="8" algn="ctr">
              <a:spcBef>
                <a:spcPct val="0"/>
              </a:spcBef>
              <a:spcAft>
                <a:spcPct val="0"/>
              </a:spcAft>
              <a:buSzPts val="5200"/>
              <a:buNone/>
              <a:defRPr sz="5200"/>
            </a:lvl9pPr>
          </a:lstStyle>
          <a:p>
            <a:endParaRPr/>
          </a:p>
        </p:txBody>
      </p:sp>
      <p:sp>
        <p:nvSpPr>
          <p:cNvPr id="1146" name="Google Shape;1146;p107"/>
          <p:cNvSpPr txBox="1">
            <a:spLocks noGrp="1"/>
          </p:cNvSpPr>
          <p:nvPr>
            <p:ph type="subTitle" idx="1"/>
          </p:nvPr>
        </p:nvSpPr>
        <p:spPr>
          <a:xfrm>
            <a:off x="311700" y="2834125"/>
            <a:ext cx="8520600" cy="792600"/>
          </a:xfrm>
          <a:prstGeom prst="rect">
            <a:avLst/>
          </a:prstGeom>
        </p:spPr>
        <p:txBody>
          <a:bodyPr spcFirstLastPara="1" anchor="ctr">
            <a:noAutofit/>
          </a:bodyPr>
          <a:lstStyle>
            <a:lvl1pPr lvl="0" algn="ctr">
              <a:lnSpc>
                <a:spcPct val="100000"/>
              </a:lnSpc>
              <a:spcBef>
                <a:spcPct val="0"/>
              </a:spcBef>
              <a:spcAft>
                <a:spcPct val="0"/>
              </a:spcAft>
              <a:buSzPts val="2800"/>
              <a:buNone/>
              <a:defRPr sz="2800"/>
            </a:lvl1pPr>
            <a:lvl2pPr lvl="1" algn="ctr">
              <a:lnSpc>
                <a:spcPct val="100000"/>
              </a:lnSpc>
              <a:spcBef>
                <a:spcPct val="0"/>
              </a:spcBef>
              <a:spcAft>
                <a:spcPct val="0"/>
              </a:spcAft>
              <a:buSzPts val="2800"/>
              <a:buNone/>
              <a:defRPr sz="2800"/>
            </a:lvl2pPr>
            <a:lvl3pPr lvl="2" algn="ctr">
              <a:lnSpc>
                <a:spcPct val="100000"/>
              </a:lnSpc>
              <a:spcBef>
                <a:spcPct val="0"/>
              </a:spcBef>
              <a:spcAft>
                <a:spcPct val="0"/>
              </a:spcAft>
              <a:buSzPts val="2800"/>
              <a:buNone/>
              <a:defRPr sz="2800"/>
            </a:lvl3pPr>
            <a:lvl4pPr lvl="3" algn="ctr">
              <a:lnSpc>
                <a:spcPct val="100000"/>
              </a:lnSpc>
              <a:spcBef>
                <a:spcPct val="0"/>
              </a:spcBef>
              <a:spcAft>
                <a:spcPct val="0"/>
              </a:spcAft>
              <a:buSzPts val="2800"/>
              <a:buNone/>
              <a:defRPr sz="2800"/>
            </a:lvl4pPr>
            <a:lvl5pPr lvl="4" algn="ctr">
              <a:lnSpc>
                <a:spcPct val="100000"/>
              </a:lnSpc>
              <a:spcBef>
                <a:spcPct val="0"/>
              </a:spcBef>
              <a:spcAft>
                <a:spcPct val="0"/>
              </a:spcAft>
              <a:buSzPts val="2800"/>
              <a:buNone/>
              <a:defRPr sz="2800"/>
            </a:lvl5pPr>
            <a:lvl6pPr lvl="5" algn="ctr">
              <a:lnSpc>
                <a:spcPct val="100000"/>
              </a:lnSpc>
              <a:spcBef>
                <a:spcPct val="0"/>
              </a:spcBef>
              <a:spcAft>
                <a:spcPct val="0"/>
              </a:spcAft>
              <a:buSzPts val="2800"/>
              <a:buNone/>
              <a:defRPr sz="2800"/>
            </a:lvl6pPr>
            <a:lvl7pPr lvl="6" algn="ctr">
              <a:lnSpc>
                <a:spcPct val="100000"/>
              </a:lnSpc>
              <a:spcBef>
                <a:spcPct val="0"/>
              </a:spcBef>
              <a:spcAft>
                <a:spcPct val="0"/>
              </a:spcAft>
              <a:buSzPts val="2800"/>
              <a:buNone/>
              <a:defRPr sz="2800"/>
            </a:lvl7pPr>
            <a:lvl8pPr lvl="7" algn="ctr">
              <a:lnSpc>
                <a:spcPct val="100000"/>
              </a:lnSpc>
              <a:spcBef>
                <a:spcPct val="0"/>
              </a:spcBef>
              <a:spcAft>
                <a:spcPct val="0"/>
              </a:spcAft>
              <a:buSzPts val="2800"/>
              <a:buNone/>
              <a:defRPr sz="2800"/>
            </a:lvl8pPr>
            <a:lvl9pPr lvl="8" algn="ctr">
              <a:lnSpc>
                <a:spcPct val="100000"/>
              </a:lnSpc>
              <a:spcBef>
                <a:spcPct val="0"/>
              </a:spcBef>
              <a:spcAft>
                <a:spcPct val="0"/>
              </a:spcAft>
              <a:buSzPts val="2800"/>
              <a:buNone/>
              <a:defRPr sz="2800"/>
            </a:lvl9pPr>
          </a:lstStyle>
          <a:p>
            <a:endParaRPr/>
          </a:p>
        </p:txBody>
      </p:sp>
      <p:sp>
        <p:nvSpPr>
          <p:cNvPr id="2" name="Google Shape;53;p13">
            <a:extLst>
              <a:ext uri="{FF2B5EF4-FFF2-40B4-BE49-F238E27FC236}">
                <a16:creationId xmlns:a16="http://schemas.microsoft.com/office/drawing/2014/main" id="{EAA302F8-E21E-B392-C85D-1D78F659E846}"/>
              </a:ext>
            </a:extLst>
          </p:cNvPr>
          <p:cNvSpPr txBox="1">
            <a:spLocks noGrp="1"/>
          </p:cNvSpPr>
          <p:nvPr>
            <p:ph type="sldNum" idx="13"/>
          </p:nvPr>
        </p:nvSpPr>
        <p:spPr>
          <a:ln/>
        </p:spPr>
        <p:txBody>
          <a:bodyPr/>
          <a:lstStyle>
            <a:lvl1pPr>
              <a:defRPr/>
            </a:lvl1pPr>
          </a:lstStyle>
          <a:p>
            <a:fld id="{F4034250-EADA-469E-95BC-4A76A23C5E1B}" type="slidenum">
              <a:rPr lang="ru-RU" altLang="en-US"/>
              <a:pPr/>
              <a:t>‹#›</a:t>
            </a:fld>
            <a:endParaRPr lang="ru-RU" altLang="en-US"/>
          </a:p>
        </p:txBody>
      </p:sp>
    </p:spTree>
    <p:extLst>
      <p:ext uri="{BB962C8B-B14F-4D97-AF65-F5344CB8AC3E}">
        <p14:creationId xmlns:p14="http://schemas.microsoft.com/office/powerpoint/2010/main" val="3271634091"/>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Slide with 2 columns v1 2">
  <p:cSld name="TITLE_AND_BODY_1_5">
    <p:spTree>
      <p:nvGrpSpPr>
        <p:cNvPr id="1" name="Shape 1148"/>
        <p:cNvGrpSpPr/>
        <p:nvPr/>
      </p:nvGrpSpPr>
      <p:grpSpPr>
        <a:xfrm>
          <a:off x="0" y="0"/>
          <a:ext cx="0" cy="0"/>
          <a:chOff x="0" y="0"/>
          <a:chExt cx="0" cy="0"/>
        </a:xfrm>
      </p:grpSpPr>
      <p:sp>
        <p:nvSpPr>
          <p:cNvPr id="2" name="Google Shape;1153;p108">
            <a:extLst>
              <a:ext uri="{FF2B5EF4-FFF2-40B4-BE49-F238E27FC236}">
                <a16:creationId xmlns:a16="http://schemas.microsoft.com/office/drawing/2014/main" id="{EC0F1238-8399-B1EB-84C7-E0F834F7954E}"/>
              </a:ext>
            </a:extLst>
          </p:cNvPr>
          <p:cNvSpPr>
            <a:spLocks noChangeArrowheads="1"/>
          </p:cNvSpPr>
          <p:nvPr/>
        </p:nvSpPr>
        <p:spPr bwMode="auto">
          <a:xfrm>
            <a:off x="566738" y="1370013"/>
            <a:ext cx="84137"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1154;p108">
            <a:extLst>
              <a:ext uri="{FF2B5EF4-FFF2-40B4-BE49-F238E27FC236}">
                <a16:creationId xmlns:a16="http://schemas.microsoft.com/office/drawing/2014/main" id="{8BA8C4F4-6A1F-B1A3-62FD-AFEEA0369682}"/>
              </a:ext>
            </a:extLst>
          </p:cNvPr>
          <p:cNvSpPr>
            <a:spLocks noChangeArrowheads="1"/>
          </p:cNvSpPr>
          <p:nvPr/>
        </p:nvSpPr>
        <p:spPr bwMode="auto">
          <a:xfrm>
            <a:off x="4760913" y="1370013"/>
            <a:ext cx="84137"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1155;p108">
            <a:extLst>
              <a:ext uri="{FF2B5EF4-FFF2-40B4-BE49-F238E27FC236}">
                <a16:creationId xmlns:a16="http://schemas.microsoft.com/office/drawing/2014/main" id="{F8F249D0-E963-FB92-9405-3F225D49F948}"/>
              </a:ext>
            </a:extLst>
          </p:cNvPr>
          <p:cNvSpPr>
            <a:spLocks noChangeArrowheads="1"/>
          </p:cNvSpPr>
          <p:nvPr/>
        </p:nvSpPr>
        <p:spPr bwMode="auto">
          <a:xfrm>
            <a:off x="566738" y="1738313"/>
            <a:ext cx="15875" cy="2830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1156;p108">
            <a:extLst>
              <a:ext uri="{FF2B5EF4-FFF2-40B4-BE49-F238E27FC236}">
                <a16:creationId xmlns:a16="http://schemas.microsoft.com/office/drawing/2014/main" id="{AC2C1FB1-50C0-FA1F-0FB2-0A12429ADD8A}"/>
              </a:ext>
            </a:extLst>
          </p:cNvPr>
          <p:cNvSpPr>
            <a:spLocks noChangeArrowheads="1"/>
          </p:cNvSpPr>
          <p:nvPr/>
        </p:nvSpPr>
        <p:spPr bwMode="auto">
          <a:xfrm>
            <a:off x="4760913" y="1738313"/>
            <a:ext cx="15875" cy="2830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1149" name="Google Shape;1149;p108"/>
          <p:cNvSpPr txBox="1">
            <a:spLocks noGrp="1"/>
          </p:cNvSpPr>
          <p:nvPr>
            <p:ph type="title"/>
          </p:nvPr>
        </p:nvSpPr>
        <p:spPr>
          <a:xfrm>
            <a:off x="566250" y="408150"/>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1150" name="Google Shape;1150;p108"/>
          <p:cNvSpPr txBox="1">
            <a:spLocks noGrp="1"/>
          </p:cNvSpPr>
          <p:nvPr>
            <p:ph type="body" idx="1"/>
          </p:nvPr>
        </p:nvSpPr>
        <p:spPr>
          <a:xfrm>
            <a:off x="650850" y="1987200"/>
            <a:ext cx="3776700" cy="27669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1152" name="Google Shape;1152;p108"/>
          <p:cNvSpPr txBox="1">
            <a:spLocks noGrp="1"/>
          </p:cNvSpPr>
          <p:nvPr>
            <p:ph type="body" idx="2"/>
          </p:nvPr>
        </p:nvSpPr>
        <p:spPr>
          <a:xfrm>
            <a:off x="4845450" y="1987200"/>
            <a:ext cx="3732300" cy="27669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1157" name="Google Shape;1157;p108"/>
          <p:cNvSpPr txBox="1">
            <a:spLocks noGrp="1"/>
          </p:cNvSpPr>
          <p:nvPr>
            <p:ph type="subTitle" idx="3"/>
          </p:nvPr>
        </p:nvSpPr>
        <p:spPr>
          <a:xfrm>
            <a:off x="650850" y="1349950"/>
            <a:ext cx="37323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None/>
              <a:defRPr b="1"/>
            </a:lvl2pPr>
            <a:lvl3pPr lvl="2">
              <a:lnSpc>
                <a:spcPct val="100000"/>
              </a:lnSpc>
              <a:spcBef>
                <a:spcPct val="0"/>
              </a:spcBef>
              <a:spcAft>
                <a:spcPct val="0"/>
              </a:spcAft>
              <a:buSzPts val="1400"/>
              <a:buNone/>
              <a:defRPr b="1"/>
            </a:lvl3pPr>
            <a:lvl4pPr lvl="3">
              <a:lnSpc>
                <a:spcPct val="100000"/>
              </a:lnSpc>
              <a:spcBef>
                <a:spcPct val="0"/>
              </a:spcBef>
              <a:spcAft>
                <a:spcPct val="0"/>
              </a:spcAft>
              <a:buSzPts val="1400"/>
              <a:buNone/>
              <a:defRPr b="1"/>
            </a:lvl4pPr>
            <a:lvl5pPr lvl="4">
              <a:lnSpc>
                <a:spcPct val="100000"/>
              </a:lnSpc>
              <a:spcBef>
                <a:spcPct val="0"/>
              </a:spcBef>
              <a:spcAft>
                <a:spcPct val="0"/>
              </a:spcAft>
              <a:buSzPts val="1400"/>
              <a:buNone/>
              <a:defRPr b="1"/>
            </a:lvl5pPr>
            <a:lvl6pPr lvl="5">
              <a:lnSpc>
                <a:spcPct val="100000"/>
              </a:lnSpc>
              <a:spcBef>
                <a:spcPct val="0"/>
              </a:spcBef>
              <a:spcAft>
                <a:spcPct val="0"/>
              </a:spcAft>
              <a:buSzPts val="1400"/>
              <a:buNone/>
              <a:defRPr b="1"/>
            </a:lvl6pPr>
            <a:lvl7pPr lvl="6">
              <a:lnSpc>
                <a:spcPct val="100000"/>
              </a:lnSpc>
              <a:spcBef>
                <a:spcPct val="0"/>
              </a:spcBef>
              <a:spcAft>
                <a:spcPct val="0"/>
              </a:spcAft>
              <a:buSzPts val="1400"/>
              <a:buNone/>
              <a:defRPr b="1"/>
            </a:lvl7pPr>
            <a:lvl8pPr lvl="7">
              <a:lnSpc>
                <a:spcPct val="100000"/>
              </a:lnSpc>
              <a:spcBef>
                <a:spcPct val="0"/>
              </a:spcBef>
              <a:spcAft>
                <a:spcPct val="0"/>
              </a:spcAft>
              <a:buSzPts val="1400"/>
              <a:buNone/>
              <a:defRPr b="1"/>
            </a:lvl8pPr>
            <a:lvl9pPr lvl="8">
              <a:lnSpc>
                <a:spcPct val="100000"/>
              </a:lnSpc>
              <a:spcBef>
                <a:spcPct val="0"/>
              </a:spcBef>
              <a:spcAft>
                <a:spcPct val="0"/>
              </a:spcAft>
              <a:buSzPts val="1400"/>
              <a:buNone/>
              <a:defRPr b="1"/>
            </a:lvl9pPr>
          </a:lstStyle>
          <a:p>
            <a:endParaRPr/>
          </a:p>
        </p:txBody>
      </p:sp>
      <p:sp>
        <p:nvSpPr>
          <p:cNvPr id="1158" name="Google Shape;1158;p108"/>
          <p:cNvSpPr txBox="1">
            <a:spLocks noGrp="1"/>
          </p:cNvSpPr>
          <p:nvPr>
            <p:ph type="subTitle" idx="4"/>
          </p:nvPr>
        </p:nvSpPr>
        <p:spPr>
          <a:xfrm>
            <a:off x="4845525" y="1367825"/>
            <a:ext cx="37323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None/>
              <a:defRPr b="1"/>
            </a:lvl2pPr>
            <a:lvl3pPr lvl="2">
              <a:lnSpc>
                <a:spcPct val="100000"/>
              </a:lnSpc>
              <a:spcBef>
                <a:spcPct val="0"/>
              </a:spcBef>
              <a:spcAft>
                <a:spcPct val="0"/>
              </a:spcAft>
              <a:buSzPts val="1400"/>
              <a:buNone/>
              <a:defRPr b="1"/>
            </a:lvl3pPr>
            <a:lvl4pPr lvl="3">
              <a:lnSpc>
                <a:spcPct val="100000"/>
              </a:lnSpc>
              <a:spcBef>
                <a:spcPct val="0"/>
              </a:spcBef>
              <a:spcAft>
                <a:spcPct val="0"/>
              </a:spcAft>
              <a:buSzPts val="1400"/>
              <a:buNone/>
              <a:defRPr b="1"/>
            </a:lvl4pPr>
            <a:lvl5pPr lvl="4">
              <a:lnSpc>
                <a:spcPct val="100000"/>
              </a:lnSpc>
              <a:spcBef>
                <a:spcPct val="0"/>
              </a:spcBef>
              <a:spcAft>
                <a:spcPct val="0"/>
              </a:spcAft>
              <a:buSzPts val="1400"/>
              <a:buNone/>
              <a:defRPr b="1"/>
            </a:lvl5pPr>
            <a:lvl6pPr lvl="5">
              <a:lnSpc>
                <a:spcPct val="100000"/>
              </a:lnSpc>
              <a:spcBef>
                <a:spcPct val="0"/>
              </a:spcBef>
              <a:spcAft>
                <a:spcPct val="0"/>
              </a:spcAft>
              <a:buSzPts val="1400"/>
              <a:buNone/>
              <a:defRPr b="1"/>
            </a:lvl6pPr>
            <a:lvl7pPr lvl="6">
              <a:lnSpc>
                <a:spcPct val="100000"/>
              </a:lnSpc>
              <a:spcBef>
                <a:spcPct val="0"/>
              </a:spcBef>
              <a:spcAft>
                <a:spcPct val="0"/>
              </a:spcAft>
              <a:buSzPts val="1400"/>
              <a:buNone/>
              <a:defRPr b="1"/>
            </a:lvl7pPr>
            <a:lvl8pPr lvl="7">
              <a:lnSpc>
                <a:spcPct val="100000"/>
              </a:lnSpc>
              <a:spcBef>
                <a:spcPct val="0"/>
              </a:spcBef>
              <a:spcAft>
                <a:spcPct val="0"/>
              </a:spcAft>
              <a:buSzPts val="1400"/>
              <a:buNone/>
              <a:defRPr b="1"/>
            </a:lvl8pPr>
            <a:lvl9pPr lvl="8">
              <a:lnSpc>
                <a:spcPct val="100000"/>
              </a:lnSpc>
              <a:spcBef>
                <a:spcPct val="0"/>
              </a:spcBef>
              <a:spcAft>
                <a:spcPct val="0"/>
              </a:spcAft>
              <a:buSzPts val="1400"/>
              <a:buNone/>
              <a:defRPr b="1"/>
            </a:lvl9pPr>
          </a:lstStyle>
          <a:p>
            <a:endParaRPr/>
          </a:p>
        </p:txBody>
      </p:sp>
      <p:sp>
        <p:nvSpPr>
          <p:cNvPr id="6" name="Google Shape;1151;p108">
            <a:extLst>
              <a:ext uri="{FF2B5EF4-FFF2-40B4-BE49-F238E27FC236}">
                <a16:creationId xmlns:a16="http://schemas.microsoft.com/office/drawing/2014/main" id="{5415E656-30E4-8A3D-222B-BD87E9592ACD}"/>
              </a:ext>
            </a:extLst>
          </p:cNvPr>
          <p:cNvSpPr txBox="1">
            <a:spLocks noGrp="1"/>
          </p:cNvSpPr>
          <p:nvPr>
            <p:ph type="sldNum" idx="10"/>
          </p:nvPr>
        </p:nvSpPr>
        <p:spPr>
          <a:ln cap="flat" algn="ctr">
            <a:round/>
            <a:headEnd type="none" w="med" len="med"/>
            <a:tailEnd type="none" w="med" len="med"/>
          </a:ln>
        </p:spPr>
        <p:txBody>
          <a:bodyPr/>
          <a:lstStyle>
            <a:lvl1pPr>
              <a:defRPr/>
            </a:lvl1pPr>
          </a:lstStyle>
          <a:p>
            <a:fld id="{4EDB6F68-24FA-4E90-B7C6-085581A708C5}" type="slidenum">
              <a:rPr lang="ru-RU" altLang="en-US"/>
              <a:pPr/>
              <a:t>‹#›</a:t>
            </a:fld>
            <a:endParaRPr lang="ru-RU" altLang="en-US"/>
          </a:p>
        </p:txBody>
      </p:sp>
    </p:spTree>
    <p:extLst>
      <p:ext uri="{BB962C8B-B14F-4D97-AF65-F5344CB8AC3E}">
        <p14:creationId xmlns:p14="http://schemas.microsoft.com/office/powerpoint/2010/main" val="883233431"/>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Slide with 2 columns v3 1">
  <p:cSld name="TITLE_AND_BODY_1_1_3">
    <p:spTree>
      <p:nvGrpSpPr>
        <p:cNvPr id="1" name="Shape 1159"/>
        <p:cNvGrpSpPr/>
        <p:nvPr/>
      </p:nvGrpSpPr>
      <p:grpSpPr>
        <a:xfrm>
          <a:off x="0" y="0"/>
          <a:ext cx="0" cy="0"/>
          <a:chOff x="0" y="0"/>
          <a:chExt cx="0" cy="0"/>
        </a:xfrm>
      </p:grpSpPr>
      <p:sp>
        <p:nvSpPr>
          <p:cNvPr id="1160" name="Google Shape;1160;p109"/>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1162" name="Google Shape;1162;p109"/>
          <p:cNvSpPr txBox="1">
            <a:spLocks noGrp="1"/>
          </p:cNvSpPr>
          <p:nvPr>
            <p:ph type="body" idx="1"/>
          </p:nvPr>
        </p:nvSpPr>
        <p:spPr>
          <a:xfrm>
            <a:off x="566250" y="1899000"/>
            <a:ext cx="3243300" cy="2365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163" name="Google Shape;1163;p109"/>
          <p:cNvSpPr txBox="1">
            <a:spLocks noGrp="1"/>
          </p:cNvSpPr>
          <p:nvPr>
            <p:ph type="body" idx="2"/>
          </p:nvPr>
        </p:nvSpPr>
        <p:spPr>
          <a:xfrm>
            <a:off x="5226525" y="1899000"/>
            <a:ext cx="3243300" cy="2365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164" name="Google Shape;1164;p109"/>
          <p:cNvSpPr txBox="1">
            <a:spLocks noGrp="1"/>
          </p:cNvSpPr>
          <p:nvPr>
            <p:ph type="subTitle" idx="3"/>
          </p:nvPr>
        </p:nvSpPr>
        <p:spPr>
          <a:xfrm>
            <a:off x="566250" y="1406475"/>
            <a:ext cx="3243300" cy="4479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1165" name="Google Shape;1165;p109"/>
          <p:cNvSpPr txBox="1">
            <a:spLocks noGrp="1"/>
          </p:cNvSpPr>
          <p:nvPr>
            <p:ph type="subTitle" idx="4"/>
          </p:nvPr>
        </p:nvSpPr>
        <p:spPr>
          <a:xfrm>
            <a:off x="5226525" y="1382475"/>
            <a:ext cx="3243300" cy="4719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EEFFF526-E4FE-91EE-1B1B-258D0430F5F0}"/>
              </a:ext>
            </a:extLst>
          </p:cNvPr>
          <p:cNvSpPr txBox="1">
            <a:spLocks noGrp="1"/>
          </p:cNvSpPr>
          <p:nvPr>
            <p:ph type="sldNum" idx="13"/>
          </p:nvPr>
        </p:nvSpPr>
        <p:spPr>
          <a:ln/>
        </p:spPr>
        <p:txBody>
          <a:bodyPr/>
          <a:lstStyle>
            <a:lvl1pPr>
              <a:defRPr/>
            </a:lvl1pPr>
          </a:lstStyle>
          <a:p>
            <a:fld id="{D98E1DC7-45DF-4D42-9C17-AABACC2BB4E8}" type="slidenum">
              <a:rPr lang="ru-RU" altLang="en-US"/>
              <a:pPr/>
              <a:t>‹#›</a:t>
            </a:fld>
            <a:endParaRPr lang="ru-RU" altLang="en-US"/>
          </a:p>
        </p:txBody>
      </p:sp>
    </p:spTree>
    <p:extLst>
      <p:ext uri="{BB962C8B-B14F-4D97-AF65-F5344CB8AC3E}">
        <p14:creationId xmlns:p14="http://schemas.microsoft.com/office/powerpoint/2010/main" val="1263359163"/>
      </p:ext>
    </p:extLst>
  </p:cSld>
  <p:clrMapOvr>
    <a:masterClrMapping/>
  </p:clrMapOvr>
  <p:transition/>
  <p:extLst>
    <p:ext uri="{DCECCB84-F9BA-43D5-87BE-67443E8EF086}">
      <p15:sldGuideLst xmlns:p15="http://schemas.microsoft.com/office/powerpoint/2012/main">
        <p15:guide id="1" orient="horz" pos="1473">
          <p15:clr>
            <a:srgbClr val="E46962"/>
          </p15:clr>
        </p15:guide>
        <p15:guide id="2" orient="horz" pos="2689">
          <p15:clr>
            <a:srgbClr val="E46962"/>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Slide 3 items in  a list + image 3">
  <p:cSld name="MAIN_POINT_1_3">
    <p:spTree>
      <p:nvGrpSpPr>
        <p:cNvPr id="1" name="Shape 1166"/>
        <p:cNvGrpSpPr/>
        <p:nvPr/>
      </p:nvGrpSpPr>
      <p:grpSpPr>
        <a:xfrm>
          <a:off x="0" y="0"/>
          <a:ext cx="0" cy="0"/>
          <a:chOff x="0" y="0"/>
          <a:chExt cx="0" cy="0"/>
        </a:xfrm>
      </p:grpSpPr>
      <p:sp>
        <p:nvSpPr>
          <p:cNvPr id="2" name="Google Shape;1167;p110">
            <a:extLst>
              <a:ext uri="{FF2B5EF4-FFF2-40B4-BE49-F238E27FC236}">
                <a16:creationId xmlns:a16="http://schemas.microsoft.com/office/drawing/2014/main" id="{22CBCAAD-FF00-3624-0741-F9DBD41C9E7A}"/>
              </a:ext>
            </a:extLst>
          </p:cNvPr>
          <p:cNvSpPr>
            <a:spLocks noChangeArrowheads="1"/>
          </p:cNvSpPr>
          <p:nvPr/>
        </p:nvSpPr>
        <p:spPr bwMode="auto">
          <a:xfrm>
            <a:off x="0" y="3249613"/>
            <a:ext cx="9144000" cy="19050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1171;p110">
            <a:extLst>
              <a:ext uri="{FF2B5EF4-FFF2-40B4-BE49-F238E27FC236}">
                <a16:creationId xmlns:a16="http://schemas.microsoft.com/office/drawing/2014/main" id="{1DE32792-0F15-FA11-BF60-DC6710D3F805}"/>
              </a:ext>
            </a:extLst>
          </p:cNvPr>
          <p:cNvSpPr/>
          <p:nvPr/>
        </p:nvSpPr>
        <p:spPr>
          <a:xfrm>
            <a:off x="4856163" y="444500"/>
            <a:ext cx="3725862" cy="9937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172;p110">
            <a:extLst>
              <a:ext uri="{FF2B5EF4-FFF2-40B4-BE49-F238E27FC236}">
                <a16:creationId xmlns:a16="http://schemas.microsoft.com/office/drawing/2014/main" id="{D5FCC958-A339-DC0E-0896-03B881FFF461}"/>
              </a:ext>
            </a:extLst>
          </p:cNvPr>
          <p:cNvSpPr/>
          <p:nvPr/>
        </p:nvSpPr>
        <p:spPr>
          <a:xfrm>
            <a:off x="4856163" y="1584325"/>
            <a:ext cx="3725862" cy="9937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1173;p110">
            <a:extLst>
              <a:ext uri="{FF2B5EF4-FFF2-40B4-BE49-F238E27FC236}">
                <a16:creationId xmlns:a16="http://schemas.microsoft.com/office/drawing/2014/main" id="{8727CEFB-1ADC-B92E-6FBE-CEDE620F4FC8}"/>
              </a:ext>
            </a:extLst>
          </p:cNvPr>
          <p:cNvSpPr/>
          <p:nvPr/>
        </p:nvSpPr>
        <p:spPr>
          <a:xfrm>
            <a:off x="4856163" y="2724150"/>
            <a:ext cx="3725862" cy="9937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1177;p110">
            <a:extLst>
              <a:ext uri="{FF2B5EF4-FFF2-40B4-BE49-F238E27FC236}">
                <a16:creationId xmlns:a16="http://schemas.microsoft.com/office/drawing/2014/main" id="{7DF98CD8-6DAC-1860-63FA-6BAE1EF04AB3}"/>
              </a:ext>
            </a:extLst>
          </p:cNvPr>
          <p:cNvSpPr txBox="1"/>
          <p:nvPr/>
        </p:nvSpPr>
        <p:spPr>
          <a:xfrm>
            <a:off x="5040313" y="792163"/>
            <a:ext cx="298450" cy="298450"/>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b="1">
                <a:solidFill>
                  <a:srgbClr val="F9744D"/>
                </a:solidFill>
                <a:latin typeface="Inter" charset="0"/>
                <a:cs typeface="Inter" charset="0"/>
                <a:sym typeface="Inter" charset="0"/>
              </a:rPr>
              <a:t>1</a:t>
            </a:r>
          </a:p>
        </p:txBody>
      </p:sp>
      <p:sp>
        <p:nvSpPr>
          <p:cNvPr id="7" name="Google Shape;1178;p110">
            <a:extLst>
              <a:ext uri="{FF2B5EF4-FFF2-40B4-BE49-F238E27FC236}">
                <a16:creationId xmlns:a16="http://schemas.microsoft.com/office/drawing/2014/main" id="{BF26C1E1-60A9-36B6-F1E3-C29E9DB0B4EA}"/>
              </a:ext>
            </a:extLst>
          </p:cNvPr>
          <p:cNvSpPr txBox="1"/>
          <p:nvPr/>
        </p:nvSpPr>
        <p:spPr>
          <a:xfrm>
            <a:off x="5040313" y="1931988"/>
            <a:ext cx="298450" cy="298450"/>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b="1">
                <a:solidFill>
                  <a:srgbClr val="F9744D"/>
                </a:solidFill>
                <a:latin typeface="Inter" charset="0"/>
                <a:cs typeface="Inter" charset="0"/>
                <a:sym typeface="Inter" charset="0"/>
              </a:rPr>
              <a:t>2</a:t>
            </a:r>
          </a:p>
        </p:txBody>
      </p:sp>
      <p:sp>
        <p:nvSpPr>
          <p:cNvPr id="8" name="Google Shape;1179;p110">
            <a:extLst>
              <a:ext uri="{FF2B5EF4-FFF2-40B4-BE49-F238E27FC236}">
                <a16:creationId xmlns:a16="http://schemas.microsoft.com/office/drawing/2014/main" id="{BC3DF0C1-451A-76EC-989E-5F5557B5D5A6}"/>
              </a:ext>
            </a:extLst>
          </p:cNvPr>
          <p:cNvSpPr txBox="1"/>
          <p:nvPr/>
        </p:nvSpPr>
        <p:spPr>
          <a:xfrm>
            <a:off x="5040313" y="3070225"/>
            <a:ext cx="298450" cy="298450"/>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b="1">
                <a:solidFill>
                  <a:srgbClr val="F9744D"/>
                </a:solidFill>
                <a:latin typeface="Inter" charset="0"/>
                <a:cs typeface="Inter" charset="0"/>
                <a:sym typeface="Inter" charset="0"/>
              </a:rPr>
              <a:t>3</a:t>
            </a:r>
          </a:p>
        </p:txBody>
      </p:sp>
      <p:sp>
        <p:nvSpPr>
          <p:cNvPr id="1168" name="Google Shape;1168;p110"/>
          <p:cNvSpPr>
            <a:spLocks noGrp="1"/>
          </p:cNvSpPr>
          <p:nvPr>
            <p:ph type="pic" idx="2"/>
          </p:nvPr>
        </p:nvSpPr>
        <p:spPr>
          <a:xfrm>
            <a:off x="560300" y="1522125"/>
            <a:ext cx="3922200" cy="3046800"/>
          </a:xfrm>
          <a:prstGeom prst="rect">
            <a:avLst/>
          </a:prstGeom>
          <a:noFill/>
          <a:ln>
            <a:noFill/>
          </a:ln>
        </p:spPr>
        <p:txBody>
          <a:bodyPr/>
          <a:lstStyle/>
          <a:p>
            <a:endParaRPr/>
          </a:p>
        </p:txBody>
      </p:sp>
      <p:sp>
        <p:nvSpPr>
          <p:cNvPr id="1169" name="Google Shape;1169;p110"/>
          <p:cNvSpPr txBox="1">
            <a:spLocks noGrp="1"/>
          </p:cNvSpPr>
          <p:nvPr>
            <p:ph type="title"/>
          </p:nvPr>
        </p:nvSpPr>
        <p:spPr>
          <a:xfrm>
            <a:off x="566250" y="445025"/>
            <a:ext cx="4093500" cy="1077000"/>
          </a:xfrm>
          <a:prstGeom prst="rect">
            <a:avLst/>
          </a:prstGeom>
        </p:spPr>
        <p:txBody>
          <a:bodyPr spcFirstLastPara="1">
            <a:noAutofit/>
          </a:bodyPr>
          <a:lstStyle>
            <a:lvl1pPr lvl="0">
              <a:spcBef>
                <a:spcPct val="0"/>
              </a:spcBef>
              <a:spcAft>
                <a:spcPct val="0"/>
              </a:spcAft>
              <a:buSzPts val="2300"/>
              <a:buNone/>
              <a:defRPr sz="2300"/>
            </a:lvl1pPr>
            <a:lvl2pPr lvl="1">
              <a:spcBef>
                <a:spcPct val="0"/>
              </a:spcBef>
              <a:spcAft>
                <a:spcPct val="0"/>
              </a:spcAft>
              <a:buSzPts val="2600"/>
              <a:buNone/>
              <a:defRPr sz="2600"/>
            </a:lvl2pPr>
            <a:lvl3pPr lvl="2">
              <a:spcBef>
                <a:spcPct val="0"/>
              </a:spcBef>
              <a:spcAft>
                <a:spcPct val="0"/>
              </a:spcAft>
              <a:buSzPts val="2600"/>
              <a:buNone/>
              <a:defRPr sz="2600"/>
            </a:lvl3pPr>
            <a:lvl4pPr lvl="3">
              <a:spcBef>
                <a:spcPct val="0"/>
              </a:spcBef>
              <a:spcAft>
                <a:spcPct val="0"/>
              </a:spcAft>
              <a:buSzPts val="2600"/>
              <a:buNone/>
              <a:defRPr sz="2600"/>
            </a:lvl4pPr>
            <a:lvl5pPr lvl="4">
              <a:spcBef>
                <a:spcPct val="0"/>
              </a:spcBef>
              <a:spcAft>
                <a:spcPct val="0"/>
              </a:spcAft>
              <a:buSzPts val="2600"/>
              <a:buNone/>
              <a:defRPr sz="2600"/>
            </a:lvl5pPr>
            <a:lvl6pPr lvl="5">
              <a:spcBef>
                <a:spcPct val="0"/>
              </a:spcBef>
              <a:spcAft>
                <a:spcPct val="0"/>
              </a:spcAft>
              <a:buSzPts val="2600"/>
              <a:buNone/>
              <a:defRPr sz="2600"/>
            </a:lvl6pPr>
            <a:lvl7pPr lvl="6">
              <a:spcBef>
                <a:spcPct val="0"/>
              </a:spcBef>
              <a:spcAft>
                <a:spcPct val="0"/>
              </a:spcAft>
              <a:buSzPts val="2600"/>
              <a:buNone/>
              <a:defRPr sz="2600"/>
            </a:lvl7pPr>
            <a:lvl8pPr lvl="7">
              <a:spcBef>
                <a:spcPct val="0"/>
              </a:spcBef>
              <a:spcAft>
                <a:spcPct val="0"/>
              </a:spcAft>
              <a:buSzPts val="2600"/>
              <a:buNone/>
              <a:defRPr sz="2600"/>
            </a:lvl8pPr>
            <a:lvl9pPr lvl="8">
              <a:spcBef>
                <a:spcPct val="0"/>
              </a:spcBef>
              <a:spcAft>
                <a:spcPct val="0"/>
              </a:spcAft>
              <a:buSzPts val="2600"/>
              <a:buNone/>
              <a:defRPr sz="2600"/>
            </a:lvl9pPr>
          </a:lstStyle>
          <a:p>
            <a:endParaRPr/>
          </a:p>
        </p:txBody>
      </p:sp>
      <p:sp>
        <p:nvSpPr>
          <p:cNvPr id="1174" name="Google Shape;1174;p110"/>
          <p:cNvSpPr txBox="1">
            <a:spLocks noGrp="1"/>
          </p:cNvSpPr>
          <p:nvPr>
            <p:ph type="body" idx="1"/>
          </p:nvPr>
        </p:nvSpPr>
        <p:spPr>
          <a:xfrm>
            <a:off x="5481550" y="609875"/>
            <a:ext cx="2972700" cy="6633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1175" name="Google Shape;1175;p110"/>
          <p:cNvSpPr txBox="1">
            <a:spLocks noGrp="1"/>
          </p:cNvSpPr>
          <p:nvPr>
            <p:ph type="body" idx="3"/>
          </p:nvPr>
        </p:nvSpPr>
        <p:spPr>
          <a:xfrm>
            <a:off x="5481550" y="1749127"/>
            <a:ext cx="2972700" cy="6633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1176" name="Google Shape;1176;p110"/>
          <p:cNvSpPr txBox="1">
            <a:spLocks noGrp="1"/>
          </p:cNvSpPr>
          <p:nvPr>
            <p:ph type="body" idx="4"/>
          </p:nvPr>
        </p:nvSpPr>
        <p:spPr>
          <a:xfrm>
            <a:off x="5481550" y="2888379"/>
            <a:ext cx="2972700" cy="6633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 name="Google Shape;1170;p110">
            <a:extLst>
              <a:ext uri="{FF2B5EF4-FFF2-40B4-BE49-F238E27FC236}">
                <a16:creationId xmlns:a16="http://schemas.microsoft.com/office/drawing/2014/main" id="{109CDA8F-2B5F-C60C-9DE7-51F47189E5E8}"/>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0A68C837-7A89-4452-BB96-153A8634C9FC}" type="slidenum">
              <a:rPr lang="ru-RU" altLang="en-US"/>
              <a:pPr/>
              <a:t>‹#›</a:t>
            </a:fld>
            <a:endParaRPr lang="ru-RU" altLang="en-US"/>
          </a:p>
        </p:txBody>
      </p:sp>
    </p:spTree>
    <p:extLst>
      <p:ext uri="{BB962C8B-B14F-4D97-AF65-F5344CB8AC3E}">
        <p14:creationId xmlns:p14="http://schemas.microsoft.com/office/powerpoint/2010/main" val="296974923"/>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Slide with an image and 4 bullets 2">
  <p:cSld name="MAIN_POINT_1_1_2">
    <p:spTree>
      <p:nvGrpSpPr>
        <p:cNvPr id="1" name="Shape 1180"/>
        <p:cNvGrpSpPr/>
        <p:nvPr/>
      </p:nvGrpSpPr>
      <p:grpSpPr>
        <a:xfrm>
          <a:off x="0" y="0"/>
          <a:ext cx="0" cy="0"/>
          <a:chOff x="0" y="0"/>
          <a:chExt cx="0" cy="0"/>
        </a:xfrm>
      </p:grpSpPr>
      <p:sp>
        <p:nvSpPr>
          <p:cNvPr id="2" name="Google Shape;1181;p111">
            <a:extLst>
              <a:ext uri="{FF2B5EF4-FFF2-40B4-BE49-F238E27FC236}">
                <a16:creationId xmlns:a16="http://schemas.microsoft.com/office/drawing/2014/main" id="{35711E74-6275-9D3A-CDE6-332F7806F990}"/>
              </a:ext>
            </a:extLst>
          </p:cNvPr>
          <p:cNvSpPr>
            <a:spLocks noChangeArrowheads="1"/>
          </p:cNvSpPr>
          <p:nvPr/>
        </p:nvSpPr>
        <p:spPr bwMode="auto">
          <a:xfrm>
            <a:off x="4902200" y="152400"/>
            <a:ext cx="74613" cy="4837113"/>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185;p111">
            <a:extLst>
              <a:ext uri="{FF2B5EF4-FFF2-40B4-BE49-F238E27FC236}">
                <a16:creationId xmlns:a16="http://schemas.microsoft.com/office/drawing/2014/main" id="{D88FF551-C8C1-93D7-1C70-888BDCF21C24}"/>
              </a:ext>
            </a:extLst>
          </p:cNvPr>
          <p:cNvSpPr/>
          <p:nvPr/>
        </p:nvSpPr>
        <p:spPr>
          <a:xfrm>
            <a:off x="566738" y="1377950"/>
            <a:ext cx="4167187" cy="76041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187;p111">
            <a:extLst>
              <a:ext uri="{FF2B5EF4-FFF2-40B4-BE49-F238E27FC236}">
                <a16:creationId xmlns:a16="http://schemas.microsoft.com/office/drawing/2014/main" id="{EB0F211C-7757-C42C-94E7-F74DAB02574A}"/>
              </a:ext>
            </a:extLst>
          </p:cNvPr>
          <p:cNvSpPr/>
          <p:nvPr/>
        </p:nvSpPr>
        <p:spPr>
          <a:xfrm>
            <a:off x="566738" y="2190750"/>
            <a:ext cx="4167187" cy="76041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1189;p111">
            <a:extLst>
              <a:ext uri="{FF2B5EF4-FFF2-40B4-BE49-F238E27FC236}">
                <a16:creationId xmlns:a16="http://schemas.microsoft.com/office/drawing/2014/main" id="{4C385ECB-00BA-7A4A-CAF5-E89255DF98CA}"/>
              </a:ext>
            </a:extLst>
          </p:cNvPr>
          <p:cNvSpPr/>
          <p:nvPr/>
        </p:nvSpPr>
        <p:spPr>
          <a:xfrm>
            <a:off x="566738" y="3005138"/>
            <a:ext cx="4167187" cy="760412"/>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1191;p111">
            <a:extLst>
              <a:ext uri="{FF2B5EF4-FFF2-40B4-BE49-F238E27FC236}">
                <a16:creationId xmlns:a16="http://schemas.microsoft.com/office/drawing/2014/main" id="{2B7E0D6E-E12A-7616-BA11-45F2B448F81A}"/>
              </a:ext>
            </a:extLst>
          </p:cNvPr>
          <p:cNvSpPr/>
          <p:nvPr/>
        </p:nvSpPr>
        <p:spPr>
          <a:xfrm>
            <a:off x="566738" y="3819525"/>
            <a:ext cx="4167187" cy="76041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 name="Google Shape;1193;p111">
            <a:extLst>
              <a:ext uri="{FF2B5EF4-FFF2-40B4-BE49-F238E27FC236}">
                <a16:creationId xmlns:a16="http://schemas.microsoft.com/office/drawing/2014/main" id="{26CAF617-13B0-DE8D-E67E-75A16C2AECF8}"/>
              </a:ext>
            </a:extLst>
          </p:cNvPr>
          <p:cNvSpPr txBox="1"/>
          <p:nvPr/>
        </p:nvSpPr>
        <p:spPr>
          <a:xfrm>
            <a:off x="581025" y="1649413"/>
            <a:ext cx="500063" cy="217487"/>
          </a:xfrm>
          <a:prstGeom prst="rect">
            <a:avLst/>
          </a:prstGeom>
          <a:noFill/>
          <a:ln>
            <a:noFill/>
          </a:ln>
        </p:spPr>
        <p:txBody>
          <a:bodyPr lIns="91425" tIns="91425" rIns="91425" bIns="91425" anchor="ctr"/>
          <a:lstStyle>
            <a:lvl1pPr marL="457200" indent="-3175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F9744D"/>
              </a:buClr>
              <a:buSzPts val="1400"/>
              <a:buFont typeface="Inter" charset="0"/>
              <a:buChar char="✓"/>
            </a:pPr>
            <a:endParaRPr lang="en-US" altLang="en-US" b="1">
              <a:solidFill>
                <a:srgbClr val="F9744D"/>
              </a:solidFill>
              <a:latin typeface="Inter" charset="0"/>
              <a:cs typeface="Inter" charset="0"/>
              <a:sym typeface="Inter" charset="0"/>
            </a:endParaRPr>
          </a:p>
        </p:txBody>
      </p:sp>
      <p:sp>
        <p:nvSpPr>
          <p:cNvPr id="8" name="Google Shape;1194;p111">
            <a:extLst>
              <a:ext uri="{FF2B5EF4-FFF2-40B4-BE49-F238E27FC236}">
                <a16:creationId xmlns:a16="http://schemas.microsoft.com/office/drawing/2014/main" id="{4D528C0E-7CE3-35D7-B957-22C1A1030035}"/>
              </a:ext>
            </a:extLst>
          </p:cNvPr>
          <p:cNvSpPr txBox="1"/>
          <p:nvPr/>
        </p:nvSpPr>
        <p:spPr>
          <a:xfrm>
            <a:off x="581025" y="2462213"/>
            <a:ext cx="500063" cy="217487"/>
          </a:xfrm>
          <a:prstGeom prst="rect">
            <a:avLst/>
          </a:prstGeom>
          <a:noFill/>
          <a:ln>
            <a:noFill/>
          </a:ln>
        </p:spPr>
        <p:txBody>
          <a:bodyPr lIns="91425" tIns="91425" rIns="91425" bIns="91425" anchor="ctr"/>
          <a:lstStyle>
            <a:lvl1pPr marL="457200" indent="-3175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F9744D"/>
              </a:buClr>
              <a:buSzPts val="1400"/>
              <a:buFont typeface="Inter" charset="0"/>
              <a:buChar char="✓"/>
            </a:pPr>
            <a:endParaRPr lang="en-US" altLang="en-US" b="1">
              <a:solidFill>
                <a:srgbClr val="F9744D"/>
              </a:solidFill>
              <a:latin typeface="Inter" charset="0"/>
              <a:cs typeface="Inter" charset="0"/>
              <a:sym typeface="Inter" charset="0"/>
            </a:endParaRPr>
          </a:p>
        </p:txBody>
      </p:sp>
      <p:sp>
        <p:nvSpPr>
          <p:cNvPr id="9" name="Google Shape;1195;p111">
            <a:extLst>
              <a:ext uri="{FF2B5EF4-FFF2-40B4-BE49-F238E27FC236}">
                <a16:creationId xmlns:a16="http://schemas.microsoft.com/office/drawing/2014/main" id="{8DC43A19-509D-04E1-F08D-116EA8C3C390}"/>
              </a:ext>
            </a:extLst>
          </p:cNvPr>
          <p:cNvSpPr txBox="1"/>
          <p:nvPr/>
        </p:nvSpPr>
        <p:spPr>
          <a:xfrm>
            <a:off x="581025" y="3276600"/>
            <a:ext cx="500063" cy="217488"/>
          </a:xfrm>
          <a:prstGeom prst="rect">
            <a:avLst/>
          </a:prstGeom>
          <a:noFill/>
          <a:ln>
            <a:noFill/>
          </a:ln>
        </p:spPr>
        <p:txBody>
          <a:bodyPr lIns="91425" tIns="91425" rIns="91425" bIns="91425" anchor="ctr"/>
          <a:lstStyle>
            <a:lvl1pPr marL="457200" indent="-3175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F9744D"/>
              </a:buClr>
              <a:buSzPts val="1400"/>
              <a:buFont typeface="Inter" charset="0"/>
              <a:buChar char="✓"/>
            </a:pPr>
            <a:endParaRPr lang="en-US" altLang="en-US" b="1">
              <a:solidFill>
                <a:srgbClr val="F9744D"/>
              </a:solidFill>
              <a:latin typeface="Inter" charset="0"/>
              <a:cs typeface="Inter" charset="0"/>
              <a:sym typeface="Inter" charset="0"/>
            </a:endParaRPr>
          </a:p>
        </p:txBody>
      </p:sp>
      <p:sp>
        <p:nvSpPr>
          <p:cNvPr id="10" name="Google Shape;1196;p111">
            <a:extLst>
              <a:ext uri="{FF2B5EF4-FFF2-40B4-BE49-F238E27FC236}">
                <a16:creationId xmlns:a16="http://schemas.microsoft.com/office/drawing/2014/main" id="{4BEC997B-A00D-96BB-70DC-3627E5895173}"/>
              </a:ext>
            </a:extLst>
          </p:cNvPr>
          <p:cNvSpPr txBox="1"/>
          <p:nvPr/>
        </p:nvSpPr>
        <p:spPr>
          <a:xfrm>
            <a:off x="581025" y="4090988"/>
            <a:ext cx="500063" cy="217487"/>
          </a:xfrm>
          <a:prstGeom prst="rect">
            <a:avLst/>
          </a:prstGeom>
          <a:noFill/>
          <a:ln>
            <a:noFill/>
          </a:ln>
        </p:spPr>
        <p:txBody>
          <a:bodyPr lIns="91425" tIns="91425" rIns="91425" bIns="91425" anchor="ctr"/>
          <a:lstStyle>
            <a:lvl1pPr marL="457200" indent="-3175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F9744D"/>
              </a:buClr>
              <a:buSzPts val="1400"/>
              <a:buFont typeface="Inter" charset="0"/>
              <a:buChar char="✓"/>
            </a:pPr>
            <a:endParaRPr lang="en-US" altLang="en-US" b="1">
              <a:solidFill>
                <a:srgbClr val="F9744D"/>
              </a:solidFill>
              <a:latin typeface="Inter" charset="0"/>
              <a:cs typeface="Inter" charset="0"/>
              <a:sym typeface="Inter" charset="0"/>
            </a:endParaRPr>
          </a:p>
        </p:txBody>
      </p:sp>
      <p:sp>
        <p:nvSpPr>
          <p:cNvPr id="1182" name="Google Shape;1182;p111"/>
          <p:cNvSpPr>
            <a:spLocks noGrp="1"/>
          </p:cNvSpPr>
          <p:nvPr>
            <p:ph type="pic" idx="2"/>
          </p:nvPr>
        </p:nvSpPr>
        <p:spPr>
          <a:xfrm>
            <a:off x="4977275" y="0"/>
            <a:ext cx="4166700" cy="5143500"/>
          </a:xfrm>
          <a:prstGeom prst="rect">
            <a:avLst/>
          </a:prstGeom>
          <a:noFill/>
          <a:ln>
            <a:noFill/>
          </a:ln>
        </p:spPr>
        <p:txBody>
          <a:bodyPr/>
          <a:lstStyle/>
          <a:p>
            <a:endParaRPr/>
          </a:p>
        </p:txBody>
      </p:sp>
      <p:sp>
        <p:nvSpPr>
          <p:cNvPr id="1183" name="Google Shape;1183;p111"/>
          <p:cNvSpPr txBox="1">
            <a:spLocks noGrp="1"/>
          </p:cNvSpPr>
          <p:nvPr>
            <p:ph type="title"/>
          </p:nvPr>
        </p:nvSpPr>
        <p:spPr>
          <a:xfrm>
            <a:off x="566250" y="445025"/>
            <a:ext cx="4093500" cy="10770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600"/>
              <a:buNone/>
              <a:defRPr sz="2600"/>
            </a:lvl2pPr>
            <a:lvl3pPr lvl="2">
              <a:spcBef>
                <a:spcPct val="0"/>
              </a:spcBef>
              <a:spcAft>
                <a:spcPct val="0"/>
              </a:spcAft>
              <a:buSzPts val="2600"/>
              <a:buNone/>
              <a:defRPr sz="2600"/>
            </a:lvl3pPr>
            <a:lvl4pPr lvl="3">
              <a:spcBef>
                <a:spcPct val="0"/>
              </a:spcBef>
              <a:spcAft>
                <a:spcPct val="0"/>
              </a:spcAft>
              <a:buSzPts val="2600"/>
              <a:buNone/>
              <a:defRPr sz="2600"/>
            </a:lvl4pPr>
            <a:lvl5pPr lvl="4">
              <a:spcBef>
                <a:spcPct val="0"/>
              </a:spcBef>
              <a:spcAft>
                <a:spcPct val="0"/>
              </a:spcAft>
              <a:buSzPts val="2600"/>
              <a:buNone/>
              <a:defRPr sz="2600"/>
            </a:lvl5pPr>
            <a:lvl6pPr lvl="5">
              <a:spcBef>
                <a:spcPct val="0"/>
              </a:spcBef>
              <a:spcAft>
                <a:spcPct val="0"/>
              </a:spcAft>
              <a:buSzPts val="2600"/>
              <a:buNone/>
              <a:defRPr sz="2600"/>
            </a:lvl6pPr>
            <a:lvl7pPr lvl="6">
              <a:spcBef>
                <a:spcPct val="0"/>
              </a:spcBef>
              <a:spcAft>
                <a:spcPct val="0"/>
              </a:spcAft>
              <a:buSzPts val="2600"/>
              <a:buNone/>
              <a:defRPr sz="2600"/>
            </a:lvl7pPr>
            <a:lvl8pPr lvl="7">
              <a:spcBef>
                <a:spcPct val="0"/>
              </a:spcBef>
              <a:spcAft>
                <a:spcPct val="0"/>
              </a:spcAft>
              <a:buSzPts val="2600"/>
              <a:buNone/>
              <a:defRPr sz="2600"/>
            </a:lvl8pPr>
            <a:lvl9pPr lvl="8">
              <a:spcBef>
                <a:spcPct val="0"/>
              </a:spcBef>
              <a:spcAft>
                <a:spcPct val="0"/>
              </a:spcAft>
              <a:buSzPts val="2600"/>
              <a:buNone/>
              <a:defRPr sz="2600"/>
            </a:lvl9pPr>
          </a:lstStyle>
          <a:p>
            <a:endParaRPr/>
          </a:p>
        </p:txBody>
      </p:sp>
      <p:sp>
        <p:nvSpPr>
          <p:cNvPr id="1186" name="Google Shape;1186;p111"/>
          <p:cNvSpPr txBox="1">
            <a:spLocks noGrp="1"/>
          </p:cNvSpPr>
          <p:nvPr>
            <p:ph type="body" idx="1"/>
          </p:nvPr>
        </p:nvSpPr>
        <p:spPr>
          <a:xfrm>
            <a:off x="1000350" y="1455825"/>
            <a:ext cx="3553200" cy="6039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1188" name="Google Shape;1188;p111"/>
          <p:cNvSpPr txBox="1">
            <a:spLocks noGrp="1"/>
          </p:cNvSpPr>
          <p:nvPr>
            <p:ph type="body" idx="3"/>
          </p:nvPr>
        </p:nvSpPr>
        <p:spPr>
          <a:xfrm>
            <a:off x="1000350" y="2269750"/>
            <a:ext cx="3553200" cy="6039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1190" name="Google Shape;1190;p111"/>
          <p:cNvSpPr txBox="1">
            <a:spLocks noGrp="1"/>
          </p:cNvSpPr>
          <p:nvPr>
            <p:ph type="body" idx="4"/>
          </p:nvPr>
        </p:nvSpPr>
        <p:spPr>
          <a:xfrm>
            <a:off x="1000350" y="3083675"/>
            <a:ext cx="3553200" cy="6039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1192" name="Google Shape;1192;p111"/>
          <p:cNvSpPr txBox="1">
            <a:spLocks noGrp="1"/>
          </p:cNvSpPr>
          <p:nvPr>
            <p:ph type="body" idx="5"/>
          </p:nvPr>
        </p:nvSpPr>
        <p:spPr>
          <a:xfrm>
            <a:off x="1000350" y="3897600"/>
            <a:ext cx="3553200" cy="6039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11" name="Google Shape;1184;p111">
            <a:extLst>
              <a:ext uri="{FF2B5EF4-FFF2-40B4-BE49-F238E27FC236}">
                <a16:creationId xmlns:a16="http://schemas.microsoft.com/office/drawing/2014/main" id="{43FE0B70-112A-E9E0-2A19-D70FC06BD595}"/>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3161D68F-8E52-4A45-8E23-5262F17D3E6A}" type="slidenum">
              <a:rPr lang="ru-RU" altLang="en-US"/>
              <a:pPr/>
              <a:t>‹#›</a:t>
            </a:fld>
            <a:endParaRPr lang="ru-RU" altLang="en-US"/>
          </a:p>
        </p:txBody>
      </p:sp>
    </p:spTree>
    <p:extLst>
      <p:ext uri="{BB962C8B-B14F-4D97-AF65-F5344CB8AC3E}">
        <p14:creationId xmlns:p14="http://schemas.microsoft.com/office/powerpoint/2010/main" val="3006829367"/>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Slide with 3 key metrics 2">
  <p:cSld name="TITLE_AND_BODY_1_2_4">
    <p:spTree>
      <p:nvGrpSpPr>
        <p:cNvPr id="1" name="Shape 1197"/>
        <p:cNvGrpSpPr/>
        <p:nvPr/>
      </p:nvGrpSpPr>
      <p:grpSpPr>
        <a:xfrm>
          <a:off x="0" y="0"/>
          <a:ext cx="0" cy="0"/>
          <a:chOff x="0" y="0"/>
          <a:chExt cx="0" cy="0"/>
        </a:xfrm>
      </p:grpSpPr>
      <p:sp>
        <p:nvSpPr>
          <p:cNvPr id="2" name="Google Shape;1198;p112">
            <a:extLst>
              <a:ext uri="{FF2B5EF4-FFF2-40B4-BE49-F238E27FC236}">
                <a16:creationId xmlns:a16="http://schemas.microsoft.com/office/drawing/2014/main" id="{3F7AE3A3-3471-A187-213F-80A1D8AC002C}"/>
              </a:ext>
            </a:extLst>
          </p:cNvPr>
          <p:cNvSpPr/>
          <p:nvPr/>
        </p:nvSpPr>
        <p:spPr>
          <a:xfrm>
            <a:off x="569913" y="1377950"/>
            <a:ext cx="2574925" cy="319246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202;p112">
            <a:extLst>
              <a:ext uri="{FF2B5EF4-FFF2-40B4-BE49-F238E27FC236}">
                <a16:creationId xmlns:a16="http://schemas.microsoft.com/office/drawing/2014/main" id="{7D52C237-9592-B60C-7038-3FEAE87366B7}"/>
              </a:ext>
            </a:extLst>
          </p:cNvPr>
          <p:cNvSpPr/>
          <p:nvPr/>
        </p:nvSpPr>
        <p:spPr>
          <a:xfrm>
            <a:off x="3287713" y="1377950"/>
            <a:ext cx="2574925" cy="319246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203;p112">
            <a:extLst>
              <a:ext uri="{FF2B5EF4-FFF2-40B4-BE49-F238E27FC236}">
                <a16:creationId xmlns:a16="http://schemas.microsoft.com/office/drawing/2014/main" id="{9FF9834E-D712-6135-0FD9-A0A949F995CD}"/>
              </a:ext>
            </a:extLst>
          </p:cNvPr>
          <p:cNvSpPr/>
          <p:nvPr/>
        </p:nvSpPr>
        <p:spPr>
          <a:xfrm>
            <a:off x="6005513" y="1377950"/>
            <a:ext cx="2574925" cy="319246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199" name="Google Shape;1199;p112"/>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1201" name="Google Shape;1201;p112"/>
          <p:cNvSpPr txBox="1">
            <a:spLocks noGrp="1"/>
          </p:cNvSpPr>
          <p:nvPr>
            <p:ph type="body" idx="1"/>
          </p:nvPr>
        </p:nvSpPr>
        <p:spPr>
          <a:xfrm>
            <a:off x="812325" y="2376000"/>
            <a:ext cx="20901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04" name="Google Shape;1204;p112"/>
          <p:cNvSpPr txBox="1">
            <a:spLocks noGrp="1"/>
          </p:cNvSpPr>
          <p:nvPr>
            <p:ph type="body" idx="2"/>
          </p:nvPr>
        </p:nvSpPr>
        <p:spPr>
          <a:xfrm>
            <a:off x="3530400" y="2377558"/>
            <a:ext cx="20901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05" name="Google Shape;1205;p112"/>
          <p:cNvSpPr txBox="1">
            <a:spLocks noGrp="1"/>
          </p:cNvSpPr>
          <p:nvPr>
            <p:ph type="body" idx="3"/>
          </p:nvPr>
        </p:nvSpPr>
        <p:spPr>
          <a:xfrm>
            <a:off x="6239000" y="2377558"/>
            <a:ext cx="20901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06" name="Google Shape;1206;p112"/>
          <p:cNvSpPr txBox="1">
            <a:spLocks noGrp="1"/>
          </p:cNvSpPr>
          <p:nvPr>
            <p:ph type="subTitle" idx="4"/>
          </p:nvPr>
        </p:nvSpPr>
        <p:spPr>
          <a:xfrm>
            <a:off x="812325" y="1838850"/>
            <a:ext cx="2090100" cy="434400"/>
          </a:xfrm>
          <a:prstGeom prst="rect">
            <a:avLst/>
          </a:prstGeom>
        </p:spPr>
        <p:txBody>
          <a:bodyPr spcFirstLastPara="1" anchor="ctr">
            <a:norm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a:endParaRPr/>
          </a:p>
        </p:txBody>
      </p:sp>
      <p:sp>
        <p:nvSpPr>
          <p:cNvPr id="1207" name="Google Shape;1207;p112"/>
          <p:cNvSpPr txBox="1">
            <a:spLocks noGrp="1"/>
          </p:cNvSpPr>
          <p:nvPr>
            <p:ph type="subTitle" idx="5"/>
          </p:nvPr>
        </p:nvSpPr>
        <p:spPr>
          <a:xfrm>
            <a:off x="3464688" y="1803600"/>
            <a:ext cx="2221500" cy="5049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a:endParaRPr/>
          </a:p>
        </p:txBody>
      </p:sp>
      <p:sp>
        <p:nvSpPr>
          <p:cNvPr id="1208" name="Google Shape;1208;p112"/>
          <p:cNvSpPr txBox="1">
            <a:spLocks noGrp="1"/>
          </p:cNvSpPr>
          <p:nvPr>
            <p:ph type="subTitle" idx="6"/>
          </p:nvPr>
        </p:nvSpPr>
        <p:spPr>
          <a:xfrm>
            <a:off x="6182738" y="1803600"/>
            <a:ext cx="2221500" cy="5049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a:endParaRPr/>
          </a:p>
        </p:txBody>
      </p:sp>
      <p:sp>
        <p:nvSpPr>
          <p:cNvPr id="5" name="Google Shape;1200;p112">
            <a:extLst>
              <a:ext uri="{FF2B5EF4-FFF2-40B4-BE49-F238E27FC236}">
                <a16:creationId xmlns:a16="http://schemas.microsoft.com/office/drawing/2014/main" id="{51EFA746-E852-2568-353D-BE3308D46725}"/>
              </a:ext>
            </a:extLst>
          </p:cNvPr>
          <p:cNvSpPr txBox="1">
            <a:spLocks noGrp="1"/>
          </p:cNvSpPr>
          <p:nvPr>
            <p:ph type="sldNum" idx="10"/>
          </p:nvPr>
        </p:nvSpPr>
        <p:spPr>
          <a:ln cap="flat" algn="ctr">
            <a:round/>
            <a:headEnd type="none" w="med" len="med"/>
            <a:tailEnd type="none" w="med" len="med"/>
          </a:ln>
        </p:spPr>
        <p:txBody>
          <a:bodyPr/>
          <a:lstStyle>
            <a:lvl1pPr>
              <a:defRPr/>
            </a:lvl1pPr>
          </a:lstStyle>
          <a:p>
            <a:fld id="{14295922-D097-481D-AD12-8472C6670489}" type="slidenum">
              <a:rPr lang="ru-RU" altLang="en-US"/>
              <a:pPr/>
              <a:t>‹#›</a:t>
            </a:fld>
            <a:endParaRPr lang="ru-RU" altLang="en-US"/>
          </a:p>
        </p:txBody>
      </p:sp>
    </p:spTree>
    <p:extLst>
      <p:ext uri="{BB962C8B-B14F-4D97-AF65-F5344CB8AC3E}">
        <p14:creationId xmlns:p14="http://schemas.microsoft.com/office/powerpoint/2010/main" val="2461285531"/>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Slide with 3 key metrics v2 1">
  <p:cSld name="TITLE_AND_BODY_1_2_1_4">
    <p:spTree>
      <p:nvGrpSpPr>
        <p:cNvPr id="1" name="Shape 1209"/>
        <p:cNvGrpSpPr/>
        <p:nvPr/>
      </p:nvGrpSpPr>
      <p:grpSpPr>
        <a:xfrm>
          <a:off x="0" y="0"/>
          <a:ext cx="0" cy="0"/>
          <a:chOff x="0" y="0"/>
          <a:chExt cx="0" cy="0"/>
        </a:xfrm>
      </p:grpSpPr>
      <p:sp>
        <p:nvSpPr>
          <p:cNvPr id="2" name="Google Shape;1210;p113">
            <a:extLst>
              <a:ext uri="{FF2B5EF4-FFF2-40B4-BE49-F238E27FC236}">
                <a16:creationId xmlns:a16="http://schemas.microsoft.com/office/drawing/2014/main" id="{F594FBBA-5BED-B542-3F9A-F14483164982}"/>
              </a:ext>
            </a:extLst>
          </p:cNvPr>
          <p:cNvSpPr>
            <a:spLocks noChangeArrowheads="1"/>
          </p:cNvSpPr>
          <p:nvPr/>
        </p:nvSpPr>
        <p:spPr bwMode="auto">
          <a:xfrm rot="10800000">
            <a:off x="0" y="2566988"/>
            <a:ext cx="9144000" cy="2576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211;p113">
            <a:extLst>
              <a:ext uri="{FF2B5EF4-FFF2-40B4-BE49-F238E27FC236}">
                <a16:creationId xmlns:a16="http://schemas.microsoft.com/office/drawing/2014/main" id="{DF177316-999A-12F1-C9A5-07F0C855D6FF}"/>
              </a:ext>
            </a:extLst>
          </p:cNvPr>
          <p:cNvSpPr/>
          <p:nvPr/>
        </p:nvSpPr>
        <p:spPr>
          <a:xfrm>
            <a:off x="569913" y="1377950"/>
            <a:ext cx="2574925" cy="28765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215;p113">
            <a:extLst>
              <a:ext uri="{FF2B5EF4-FFF2-40B4-BE49-F238E27FC236}">
                <a16:creationId xmlns:a16="http://schemas.microsoft.com/office/drawing/2014/main" id="{4C7B57E2-A285-8EA1-72D1-C4DC4B3B9506}"/>
              </a:ext>
            </a:extLst>
          </p:cNvPr>
          <p:cNvSpPr/>
          <p:nvPr/>
        </p:nvSpPr>
        <p:spPr>
          <a:xfrm>
            <a:off x="3287713" y="1377950"/>
            <a:ext cx="2574925" cy="28765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1216;p113">
            <a:extLst>
              <a:ext uri="{FF2B5EF4-FFF2-40B4-BE49-F238E27FC236}">
                <a16:creationId xmlns:a16="http://schemas.microsoft.com/office/drawing/2014/main" id="{765E1217-E49E-4FF1-DC12-C3913715E27B}"/>
              </a:ext>
            </a:extLst>
          </p:cNvPr>
          <p:cNvSpPr/>
          <p:nvPr/>
        </p:nvSpPr>
        <p:spPr>
          <a:xfrm>
            <a:off x="6005513" y="1377950"/>
            <a:ext cx="2574925" cy="28765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1219;p113">
            <a:extLst>
              <a:ext uri="{FF2B5EF4-FFF2-40B4-BE49-F238E27FC236}">
                <a16:creationId xmlns:a16="http://schemas.microsoft.com/office/drawing/2014/main" id="{F577D614-9592-A1B1-DAF9-CE959F7DE2A1}"/>
              </a:ext>
            </a:extLst>
          </p:cNvPr>
          <p:cNvSpPr>
            <a:spLocks noChangeArrowheads="1"/>
          </p:cNvSpPr>
          <p:nvPr/>
        </p:nvSpPr>
        <p:spPr bwMode="auto">
          <a:xfrm>
            <a:off x="566738" y="1958975"/>
            <a:ext cx="84137"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7" name="Google Shape;1220;p113">
            <a:extLst>
              <a:ext uri="{FF2B5EF4-FFF2-40B4-BE49-F238E27FC236}">
                <a16:creationId xmlns:a16="http://schemas.microsoft.com/office/drawing/2014/main" id="{259EFCF2-9906-425E-39AF-9A06A724960C}"/>
              </a:ext>
            </a:extLst>
          </p:cNvPr>
          <p:cNvSpPr>
            <a:spLocks noChangeArrowheads="1"/>
          </p:cNvSpPr>
          <p:nvPr/>
        </p:nvSpPr>
        <p:spPr bwMode="auto">
          <a:xfrm>
            <a:off x="3295650" y="1958975"/>
            <a:ext cx="84138"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8" name="Google Shape;1221;p113">
            <a:extLst>
              <a:ext uri="{FF2B5EF4-FFF2-40B4-BE49-F238E27FC236}">
                <a16:creationId xmlns:a16="http://schemas.microsoft.com/office/drawing/2014/main" id="{1E6AF4C2-CF3B-412C-F7C5-E98D7F6A7284}"/>
              </a:ext>
            </a:extLst>
          </p:cNvPr>
          <p:cNvSpPr>
            <a:spLocks noChangeArrowheads="1"/>
          </p:cNvSpPr>
          <p:nvPr/>
        </p:nvSpPr>
        <p:spPr bwMode="auto">
          <a:xfrm>
            <a:off x="6008688" y="1958975"/>
            <a:ext cx="84137"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1212" name="Google Shape;1212;p113"/>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1214" name="Google Shape;1214;p113"/>
          <p:cNvSpPr txBox="1">
            <a:spLocks noGrp="1"/>
          </p:cNvSpPr>
          <p:nvPr>
            <p:ph type="body" idx="1"/>
          </p:nvPr>
        </p:nvSpPr>
        <p:spPr>
          <a:xfrm>
            <a:off x="821800" y="2449762"/>
            <a:ext cx="20901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17" name="Google Shape;1217;p113"/>
          <p:cNvSpPr txBox="1">
            <a:spLocks noGrp="1"/>
          </p:cNvSpPr>
          <p:nvPr>
            <p:ph type="body" idx="2"/>
          </p:nvPr>
        </p:nvSpPr>
        <p:spPr>
          <a:xfrm>
            <a:off x="3530388" y="2449762"/>
            <a:ext cx="20901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18" name="Google Shape;1218;p113"/>
          <p:cNvSpPr txBox="1">
            <a:spLocks noGrp="1"/>
          </p:cNvSpPr>
          <p:nvPr>
            <p:ph type="body" idx="3"/>
          </p:nvPr>
        </p:nvSpPr>
        <p:spPr>
          <a:xfrm>
            <a:off x="6238988" y="2449762"/>
            <a:ext cx="20901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22" name="Google Shape;1222;p113"/>
          <p:cNvSpPr txBox="1">
            <a:spLocks noGrp="1"/>
          </p:cNvSpPr>
          <p:nvPr>
            <p:ph type="subTitle" idx="4"/>
          </p:nvPr>
        </p:nvSpPr>
        <p:spPr>
          <a:xfrm>
            <a:off x="821800" y="1937950"/>
            <a:ext cx="20901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a:buNone/>
              <a:defRPr sz="1200" b="1">
                <a:solidFill>
                  <a:schemeClr val="accent5"/>
                </a:solidFill>
                <a:latin typeface="Space Grotesk"/>
                <a:ea typeface="Space Grotesk"/>
                <a:cs typeface="Space Grotesk"/>
                <a:sym typeface="Space Grotesk"/>
              </a:defRPr>
            </a:lvl1pPr>
            <a:lvl2pPr lvl="1">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2pPr>
            <a:lvl3pPr lvl="2">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3pPr>
            <a:lvl4pPr lvl="3">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4pPr>
            <a:lvl5pPr lvl="4">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5pPr>
            <a:lvl6pPr lvl="5">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6pPr>
            <a:lvl7pPr lvl="6">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7pPr>
            <a:lvl8pPr lvl="7">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8pPr>
            <a:lvl9pPr lvl="8">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9pPr>
          </a:lstStyle>
          <a:p>
            <a:endParaRPr/>
          </a:p>
        </p:txBody>
      </p:sp>
      <p:sp>
        <p:nvSpPr>
          <p:cNvPr id="1223" name="Google Shape;1223;p113"/>
          <p:cNvSpPr txBox="1">
            <a:spLocks noGrp="1"/>
          </p:cNvSpPr>
          <p:nvPr>
            <p:ph type="subTitle" idx="5"/>
          </p:nvPr>
        </p:nvSpPr>
        <p:spPr>
          <a:xfrm>
            <a:off x="3530388" y="1937950"/>
            <a:ext cx="20901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a:buNone/>
              <a:defRPr sz="1200" b="1">
                <a:solidFill>
                  <a:schemeClr val="accent5"/>
                </a:solidFill>
                <a:latin typeface="Space Grotesk"/>
                <a:ea typeface="Space Grotesk"/>
                <a:cs typeface="Space Grotesk"/>
                <a:sym typeface="Space Grotesk"/>
              </a:defRPr>
            </a:lvl1pPr>
            <a:lvl2pPr lvl="1">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2pPr>
            <a:lvl3pPr lvl="2">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3pPr>
            <a:lvl4pPr lvl="3">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4pPr>
            <a:lvl5pPr lvl="4">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5pPr>
            <a:lvl6pPr lvl="5">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6pPr>
            <a:lvl7pPr lvl="6">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7pPr>
            <a:lvl8pPr lvl="7">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8pPr>
            <a:lvl9pPr lvl="8">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9pPr>
          </a:lstStyle>
          <a:p>
            <a:endParaRPr/>
          </a:p>
        </p:txBody>
      </p:sp>
      <p:sp>
        <p:nvSpPr>
          <p:cNvPr id="1224" name="Google Shape;1224;p113"/>
          <p:cNvSpPr txBox="1">
            <a:spLocks noGrp="1"/>
          </p:cNvSpPr>
          <p:nvPr>
            <p:ph type="subTitle" idx="6"/>
          </p:nvPr>
        </p:nvSpPr>
        <p:spPr>
          <a:xfrm>
            <a:off x="6238988" y="1937950"/>
            <a:ext cx="20901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a:buNone/>
              <a:defRPr sz="1200" b="1">
                <a:solidFill>
                  <a:schemeClr val="accent5"/>
                </a:solidFill>
                <a:latin typeface="Space Grotesk"/>
                <a:ea typeface="Space Grotesk"/>
                <a:cs typeface="Space Grotesk"/>
                <a:sym typeface="Space Grotesk"/>
              </a:defRPr>
            </a:lvl1pPr>
            <a:lvl2pPr lvl="1">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2pPr>
            <a:lvl3pPr lvl="2">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3pPr>
            <a:lvl4pPr lvl="3">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4pPr>
            <a:lvl5pPr lvl="4">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5pPr>
            <a:lvl6pPr lvl="5">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6pPr>
            <a:lvl7pPr lvl="6">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7pPr>
            <a:lvl8pPr lvl="7">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8pPr>
            <a:lvl9pPr lvl="8">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9pPr>
          </a:lstStyle>
          <a:p>
            <a:endParaRPr/>
          </a:p>
        </p:txBody>
      </p:sp>
      <p:sp>
        <p:nvSpPr>
          <p:cNvPr id="9" name="Google Shape;1213;p113">
            <a:extLst>
              <a:ext uri="{FF2B5EF4-FFF2-40B4-BE49-F238E27FC236}">
                <a16:creationId xmlns:a16="http://schemas.microsoft.com/office/drawing/2014/main" id="{117CE6BA-9225-997C-84E4-2160F9E75053}"/>
              </a:ext>
            </a:extLst>
          </p:cNvPr>
          <p:cNvSpPr txBox="1">
            <a:spLocks noGrp="1"/>
          </p:cNvSpPr>
          <p:nvPr>
            <p:ph type="sldNum" idx="10"/>
          </p:nvPr>
        </p:nvSpPr>
        <p:spPr>
          <a:ln cap="flat" algn="ctr">
            <a:round/>
            <a:headEnd type="none" w="med" len="med"/>
            <a:tailEnd type="none" w="med" len="med"/>
          </a:ln>
        </p:spPr>
        <p:txBody>
          <a:bodyPr/>
          <a:lstStyle>
            <a:lvl1pPr>
              <a:defRPr/>
            </a:lvl1pPr>
          </a:lstStyle>
          <a:p>
            <a:fld id="{B74CEC6F-847D-48D8-9A6C-6E9D8444D813}" type="slidenum">
              <a:rPr lang="ru-RU" altLang="en-US"/>
              <a:pPr/>
              <a:t>‹#›</a:t>
            </a:fld>
            <a:endParaRPr lang="ru-RU" altLang="en-US"/>
          </a:p>
        </p:txBody>
      </p:sp>
    </p:spTree>
    <p:extLst>
      <p:ext uri="{BB962C8B-B14F-4D97-AF65-F5344CB8AC3E}">
        <p14:creationId xmlns:p14="http://schemas.microsoft.com/office/powerpoint/2010/main" val="3111759759"/>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Slide with 3 rows and headers 1">
  <p:cSld name="MAIN_POINT_2_3">
    <p:spTree>
      <p:nvGrpSpPr>
        <p:cNvPr id="1" name="Shape 1225"/>
        <p:cNvGrpSpPr/>
        <p:nvPr/>
      </p:nvGrpSpPr>
      <p:grpSpPr>
        <a:xfrm>
          <a:off x="0" y="0"/>
          <a:ext cx="0" cy="0"/>
          <a:chOff x="0" y="0"/>
          <a:chExt cx="0" cy="0"/>
        </a:xfrm>
      </p:grpSpPr>
      <p:sp>
        <p:nvSpPr>
          <p:cNvPr id="1226" name="Google Shape;1226;p114"/>
          <p:cNvSpPr txBox="1">
            <a:spLocks noGrp="1"/>
          </p:cNvSpPr>
          <p:nvPr>
            <p:ph type="title"/>
          </p:nvPr>
        </p:nvSpPr>
        <p:spPr>
          <a:xfrm>
            <a:off x="566250" y="445025"/>
            <a:ext cx="7099200" cy="9321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1228" name="Google Shape;1228;p114"/>
          <p:cNvSpPr txBox="1">
            <a:spLocks noGrp="1"/>
          </p:cNvSpPr>
          <p:nvPr>
            <p:ph type="body" idx="1"/>
          </p:nvPr>
        </p:nvSpPr>
        <p:spPr>
          <a:xfrm>
            <a:off x="3556273" y="2688525"/>
            <a:ext cx="4746900" cy="663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29" name="Google Shape;1229;p114"/>
          <p:cNvSpPr txBox="1">
            <a:spLocks noGrp="1"/>
          </p:cNvSpPr>
          <p:nvPr>
            <p:ph type="body" idx="2"/>
          </p:nvPr>
        </p:nvSpPr>
        <p:spPr>
          <a:xfrm>
            <a:off x="3556273" y="1389725"/>
            <a:ext cx="4746900" cy="663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30" name="Google Shape;1230;p114"/>
          <p:cNvSpPr txBox="1">
            <a:spLocks noGrp="1"/>
          </p:cNvSpPr>
          <p:nvPr>
            <p:ph type="body" idx="3"/>
          </p:nvPr>
        </p:nvSpPr>
        <p:spPr>
          <a:xfrm>
            <a:off x="3556273" y="3903738"/>
            <a:ext cx="4746900" cy="663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31" name="Google Shape;1231;p114"/>
          <p:cNvSpPr txBox="1">
            <a:spLocks noGrp="1"/>
          </p:cNvSpPr>
          <p:nvPr>
            <p:ph type="subTitle" idx="4"/>
          </p:nvPr>
        </p:nvSpPr>
        <p:spPr>
          <a:xfrm>
            <a:off x="566250" y="2688525"/>
            <a:ext cx="2478000" cy="663300"/>
          </a:xfrm>
          <a:prstGeom prst="rect">
            <a:avLst/>
          </a:prstGeom>
        </p:spPr>
        <p:txBody>
          <a:bodyPr spcFirstLastPara="1">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1232" name="Google Shape;1232;p114"/>
          <p:cNvSpPr txBox="1">
            <a:spLocks noGrp="1"/>
          </p:cNvSpPr>
          <p:nvPr>
            <p:ph type="subTitle" idx="5"/>
          </p:nvPr>
        </p:nvSpPr>
        <p:spPr>
          <a:xfrm>
            <a:off x="566250" y="1389725"/>
            <a:ext cx="2478000" cy="663300"/>
          </a:xfrm>
          <a:prstGeom prst="rect">
            <a:avLst/>
          </a:prstGeom>
        </p:spPr>
        <p:txBody>
          <a:bodyPr spcFirstLastPara="1">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1233" name="Google Shape;1233;p114"/>
          <p:cNvSpPr txBox="1">
            <a:spLocks noGrp="1"/>
          </p:cNvSpPr>
          <p:nvPr>
            <p:ph type="subTitle" idx="6"/>
          </p:nvPr>
        </p:nvSpPr>
        <p:spPr>
          <a:xfrm>
            <a:off x="566250" y="3903738"/>
            <a:ext cx="2478000" cy="663300"/>
          </a:xfrm>
          <a:prstGeom prst="rect">
            <a:avLst/>
          </a:prstGeom>
        </p:spPr>
        <p:txBody>
          <a:bodyPr spcFirstLastPara="1">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751A78C7-59BA-FA44-BEF9-23D59226FC8B}"/>
              </a:ext>
            </a:extLst>
          </p:cNvPr>
          <p:cNvSpPr txBox="1">
            <a:spLocks noGrp="1"/>
          </p:cNvSpPr>
          <p:nvPr>
            <p:ph type="sldNum" idx="13"/>
          </p:nvPr>
        </p:nvSpPr>
        <p:spPr>
          <a:ln/>
        </p:spPr>
        <p:txBody>
          <a:bodyPr/>
          <a:lstStyle>
            <a:lvl1pPr>
              <a:defRPr/>
            </a:lvl1pPr>
          </a:lstStyle>
          <a:p>
            <a:fld id="{3CB5F170-A83C-404E-8EAB-5DAC1DF12B88}" type="slidenum">
              <a:rPr lang="ru-RU" altLang="en-US"/>
              <a:pPr/>
              <a:t>‹#›</a:t>
            </a:fld>
            <a:endParaRPr lang="ru-RU" altLang="en-US"/>
          </a:p>
        </p:txBody>
      </p:sp>
    </p:spTree>
    <p:extLst>
      <p:ext uri="{BB962C8B-B14F-4D97-AF65-F5344CB8AC3E}">
        <p14:creationId xmlns:p14="http://schemas.microsoft.com/office/powerpoint/2010/main" val="223868054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2" name="Google Shape;8;p1">
            <a:extLst>
              <a:ext uri="{FF2B5EF4-FFF2-40B4-BE49-F238E27FC236}">
                <a16:creationId xmlns:a16="http://schemas.microsoft.com/office/drawing/2014/main" id="{BF6537F0-E79F-2CD7-8A2F-1F04C85B4FC4}"/>
              </a:ext>
            </a:extLst>
          </p:cNvPr>
          <p:cNvSpPr txBox="1">
            <a:spLocks noGrp="1"/>
          </p:cNvSpPr>
          <p:nvPr>
            <p:ph type="sldNum" idx="13"/>
          </p:nvPr>
        </p:nvSpPr>
        <p:spPr>
          <a:ln/>
        </p:spPr>
        <p:txBody>
          <a:bodyPr/>
          <a:lstStyle>
            <a:lvl1pPr>
              <a:defRPr/>
            </a:lvl1pPr>
          </a:lstStyle>
          <a:p>
            <a:fld id="{76AFBDF8-2FA1-4E5F-8462-86CAD2BE4035}" type="slidenum">
              <a:rPr lang="ru-RU" altLang="en-US"/>
              <a:pPr/>
              <a:t>‹#›</a:t>
            </a:fld>
            <a:endParaRPr lang="ru-RU" altLang="en-US"/>
          </a:p>
        </p:txBody>
      </p:sp>
    </p:spTree>
    <p:extLst>
      <p:ext uri="{BB962C8B-B14F-4D97-AF65-F5344CB8AC3E}">
        <p14:creationId xmlns:p14="http://schemas.microsoft.com/office/powerpoint/2010/main" val="2416355948"/>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Slide with 3 paragraphs 2">
  <p:cSld name="TITLE_AND_BODY_1_1_1_1_1_2">
    <p:spTree>
      <p:nvGrpSpPr>
        <p:cNvPr id="1" name="Shape 1234"/>
        <p:cNvGrpSpPr/>
        <p:nvPr/>
      </p:nvGrpSpPr>
      <p:grpSpPr>
        <a:xfrm>
          <a:off x="0" y="0"/>
          <a:ext cx="0" cy="0"/>
          <a:chOff x="0" y="0"/>
          <a:chExt cx="0" cy="0"/>
        </a:xfrm>
      </p:grpSpPr>
      <p:sp>
        <p:nvSpPr>
          <p:cNvPr id="2" name="Google Shape;1235;p115">
            <a:extLst>
              <a:ext uri="{FF2B5EF4-FFF2-40B4-BE49-F238E27FC236}">
                <a16:creationId xmlns:a16="http://schemas.microsoft.com/office/drawing/2014/main" id="{CA388E36-A67B-85F9-19C3-F7B2CF27EE03}"/>
              </a:ext>
            </a:extLst>
          </p:cNvPr>
          <p:cNvSpPr>
            <a:spLocks noChangeArrowheads="1"/>
          </p:cNvSpPr>
          <p:nvPr/>
        </p:nvSpPr>
        <p:spPr bwMode="auto">
          <a:xfrm>
            <a:off x="646113" y="1479550"/>
            <a:ext cx="2419350" cy="31750"/>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1236;p115">
            <a:extLst>
              <a:ext uri="{FF2B5EF4-FFF2-40B4-BE49-F238E27FC236}">
                <a16:creationId xmlns:a16="http://schemas.microsoft.com/office/drawing/2014/main" id="{6E8E62DB-BF48-65C5-1243-957BA2260105}"/>
              </a:ext>
            </a:extLst>
          </p:cNvPr>
          <p:cNvSpPr>
            <a:spLocks noChangeArrowheads="1"/>
          </p:cNvSpPr>
          <p:nvPr/>
        </p:nvSpPr>
        <p:spPr bwMode="auto">
          <a:xfrm>
            <a:off x="6080125" y="1479550"/>
            <a:ext cx="2419350" cy="31750"/>
          </a:xfrm>
          <a:prstGeom prst="rect">
            <a:avLst/>
          </a:prstGeom>
          <a:solidFill>
            <a:srgbClr val="C3455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1237;p115">
            <a:extLst>
              <a:ext uri="{FF2B5EF4-FFF2-40B4-BE49-F238E27FC236}">
                <a16:creationId xmlns:a16="http://schemas.microsoft.com/office/drawing/2014/main" id="{6D147C99-ED13-3E37-28E3-7333B49E72A9}"/>
              </a:ext>
            </a:extLst>
          </p:cNvPr>
          <p:cNvSpPr>
            <a:spLocks noChangeArrowheads="1"/>
          </p:cNvSpPr>
          <p:nvPr/>
        </p:nvSpPr>
        <p:spPr bwMode="auto">
          <a:xfrm>
            <a:off x="3359150" y="1479550"/>
            <a:ext cx="2419350" cy="31750"/>
          </a:xfrm>
          <a:prstGeom prst="rect">
            <a:avLst/>
          </a:prstGeom>
          <a:solidFill>
            <a:srgbClr val="A4CC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1238;p115">
            <a:extLst>
              <a:ext uri="{FF2B5EF4-FFF2-40B4-BE49-F238E27FC236}">
                <a16:creationId xmlns:a16="http://schemas.microsoft.com/office/drawing/2014/main" id="{0DE8CC8C-450A-2B35-240D-8FF51317B2DC}"/>
              </a:ext>
            </a:extLst>
          </p:cNvPr>
          <p:cNvSpPr>
            <a:spLocks noChangeArrowheads="1"/>
          </p:cNvSpPr>
          <p:nvPr/>
        </p:nvSpPr>
        <p:spPr bwMode="auto">
          <a:xfrm>
            <a:off x="0" y="0"/>
            <a:ext cx="9144000" cy="762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1239" name="Google Shape;1239;p115"/>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1"/>
              </a:buClr>
              <a:buSzPts val="2000"/>
              <a:buNone/>
              <a:defRPr>
                <a:solidFill>
                  <a:schemeClr val="dk1"/>
                </a:solidFill>
              </a:defRPr>
            </a:lvl1pPr>
            <a:lvl2pPr lvl="1">
              <a:spcBef>
                <a:spcPct val="0"/>
              </a:spcBef>
              <a:spcAft>
                <a:spcPct val="0"/>
              </a:spcAft>
              <a:buClr>
                <a:schemeClr val="dk1"/>
              </a:buClr>
              <a:buSzPts val="2000"/>
              <a:buNone/>
              <a:defRPr>
                <a:solidFill>
                  <a:schemeClr val="dk1"/>
                </a:solidFill>
              </a:defRPr>
            </a:lvl2pPr>
            <a:lvl3pPr lvl="2">
              <a:spcBef>
                <a:spcPct val="0"/>
              </a:spcBef>
              <a:spcAft>
                <a:spcPct val="0"/>
              </a:spcAft>
              <a:buClr>
                <a:schemeClr val="dk1"/>
              </a:buClr>
              <a:buSzPts val="2000"/>
              <a:buNone/>
              <a:defRPr>
                <a:solidFill>
                  <a:schemeClr val="dk1"/>
                </a:solidFill>
              </a:defRPr>
            </a:lvl3pPr>
            <a:lvl4pPr lvl="3">
              <a:spcBef>
                <a:spcPct val="0"/>
              </a:spcBef>
              <a:spcAft>
                <a:spcPct val="0"/>
              </a:spcAft>
              <a:buClr>
                <a:schemeClr val="dk1"/>
              </a:buClr>
              <a:buSzPts val="2000"/>
              <a:buNone/>
              <a:defRPr>
                <a:solidFill>
                  <a:schemeClr val="dk1"/>
                </a:solidFill>
              </a:defRPr>
            </a:lvl4pPr>
            <a:lvl5pPr lvl="4">
              <a:spcBef>
                <a:spcPct val="0"/>
              </a:spcBef>
              <a:spcAft>
                <a:spcPct val="0"/>
              </a:spcAft>
              <a:buClr>
                <a:schemeClr val="dk1"/>
              </a:buClr>
              <a:buSzPts val="2000"/>
              <a:buNone/>
              <a:defRPr>
                <a:solidFill>
                  <a:schemeClr val="dk1"/>
                </a:solidFill>
              </a:defRPr>
            </a:lvl5pPr>
            <a:lvl6pPr lvl="5">
              <a:spcBef>
                <a:spcPct val="0"/>
              </a:spcBef>
              <a:spcAft>
                <a:spcPct val="0"/>
              </a:spcAft>
              <a:buClr>
                <a:schemeClr val="dk1"/>
              </a:buClr>
              <a:buSzPts val="2000"/>
              <a:buNone/>
              <a:defRPr>
                <a:solidFill>
                  <a:schemeClr val="dk1"/>
                </a:solidFill>
              </a:defRPr>
            </a:lvl6pPr>
            <a:lvl7pPr lvl="6">
              <a:spcBef>
                <a:spcPct val="0"/>
              </a:spcBef>
              <a:spcAft>
                <a:spcPct val="0"/>
              </a:spcAft>
              <a:buClr>
                <a:schemeClr val="dk1"/>
              </a:buClr>
              <a:buSzPts val="2000"/>
              <a:buNone/>
              <a:defRPr>
                <a:solidFill>
                  <a:schemeClr val="dk1"/>
                </a:solidFill>
              </a:defRPr>
            </a:lvl7pPr>
            <a:lvl8pPr lvl="7">
              <a:spcBef>
                <a:spcPct val="0"/>
              </a:spcBef>
              <a:spcAft>
                <a:spcPct val="0"/>
              </a:spcAft>
              <a:buClr>
                <a:schemeClr val="dk1"/>
              </a:buClr>
              <a:buSzPts val="2000"/>
              <a:buNone/>
              <a:defRPr>
                <a:solidFill>
                  <a:schemeClr val="dk1"/>
                </a:solidFill>
              </a:defRPr>
            </a:lvl8pPr>
            <a:lvl9pPr lvl="8">
              <a:spcBef>
                <a:spcPct val="0"/>
              </a:spcBef>
              <a:spcAft>
                <a:spcPct val="0"/>
              </a:spcAft>
              <a:buClr>
                <a:schemeClr val="dk1"/>
              </a:buClr>
              <a:buSzPts val="2000"/>
              <a:buNone/>
              <a:defRPr>
                <a:solidFill>
                  <a:schemeClr val="dk1"/>
                </a:solidFill>
              </a:defRPr>
            </a:lvl9pPr>
          </a:lstStyle>
          <a:p>
            <a:endParaRPr/>
          </a:p>
        </p:txBody>
      </p:sp>
      <p:sp>
        <p:nvSpPr>
          <p:cNvPr id="1241" name="Google Shape;1241;p115"/>
          <p:cNvSpPr txBox="1">
            <a:spLocks noGrp="1"/>
          </p:cNvSpPr>
          <p:nvPr>
            <p:ph type="body" idx="1"/>
          </p:nvPr>
        </p:nvSpPr>
        <p:spPr>
          <a:xfrm>
            <a:off x="723450" y="1547526"/>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42" name="Google Shape;1242;p115"/>
          <p:cNvSpPr txBox="1">
            <a:spLocks noGrp="1"/>
          </p:cNvSpPr>
          <p:nvPr>
            <p:ph type="body" idx="2"/>
          </p:nvPr>
        </p:nvSpPr>
        <p:spPr>
          <a:xfrm>
            <a:off x="6149550" y="1547526"/>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43" name="Google Shape;1243;p115"/>
          <p:cNvSpPr txBox="1">
            <a:spLocks noGrp="1"/>
          </p:cNvSpPr>
          <p:nvPr>
            <p:ph type="body" idx="3"/>
          </p:nvPr>
        </p:nvSpPr>
        <p:spPr>
          <a:xfrm>
            <a:off x="3436500" y="1547526"/>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6" name="Google Shape;1240;p115">
            <a:extLst>
              <a:ext uri="{FF2B5EF4-FFF2-40B4-BE49-F238E27FC236}">
                <a16:creationId xmlns:a16="http://schemas.microsoft.com/office/drawing/2014/main" id="{3FE655E8-18F5-F48C-FE92-51FA89800272}"/>
              </a:ext>
            </a:extLst>
          </p:cNvPr>
          <p:cNvSpPr txBox="1">
            <a:spLocks noGrp="1"/>
          </p:cNvSpPr>
          <p:nvPr>
            <p:ph type="sldNum" idx="10"/>
          </p:nvPr>
        </p:nvSpPr>
        <p:spPr>
          <a:ln cap="flat" algn="ctr">
            <a:round/>
            <a:headEnd type="none" w="med" len="med"/>
            <a:tailEnd type="none" w="med" len="med"/>
          </a:ln>
        </p:spPr>
        <p:txBody>
          <a:bodyPr/>
          <a:lstStyle>
            <a:lvl1pPr>
              <a:defRPr/>
            </a:lvl1pPr>
          </a:lstStyle>
          <a:p>
            <a:fld id="{F7A6EE0D-2704-46B8-9EDA-02E34C777EB0}" type="slidenum">
              <a:rPr lang="ru-RU" altLang="en-US"/>
              <a:pPr/>
              <a:t>‹#›</a:t>
            </a:fld>
            <a:endParaRPr lang="ru-RU" altLang="en-US"/>
          </a:p>
        </p:txBody>
      </p:sp>
    </p:spTree>
    <p:extLst>
      <p:ext uri="{BB962C8B-B14F-4D97-AF65-F5344CB8AC3E}">
        <p14:creationId xmlns:p14="http://schemas.microsoft.com/office/powerpoint/2010/main" val="2056615186"/>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Slide with 3 columns - o 1">
  <p:cSld name="TITLE_AND_BODY_1_3_3">
    <p:spTree>
      <p:nvGrpSpPr>
        <p:cNvPr id="1" name="Shape 1244"/>
        <p:cNvGrpSpPr/>
        <p:nvPr/>
      </p:nvGrpSpPr>
      <p:grpSpPr>
        <a:xfrm>
          <a:off x="0" y="0"/>
          <a:ext cx="0" cy="0"/>
          <a:chOff x="0" y="0"/>
          <a:chExt cx="0" cy="0"/>
        </a:xfrm>
      </p:grpSpPr>
      <p:sp>
        <p:nvSpPr>
          <p:cNvPr id="2" name="Google Shape;1248;p116">
            <a:extLst>
              <a:ext uri="{FF2B5EF4-FFF2-40B4-BE49-F238E27FC236}">
                <a16:creationId xmlns:a16="http://schemas.microsoft.com/office/drawing/2014/main" id="{0E6EEC5C-0ABD-347F-FA0A-91E32CA3BF53}"/>
              </a:ext>
            </a:extLst>
          </p:cNvPr>
          <p:cNvSpPr>
            <a:spLocks noChangeArrowheads="1"/>
          </p:cNvSpPr>
          <p:nvPr/>
        </p:nvSpPr>
        <p:spPr bwMode="auto">
          <a:xfrm>
            <a:off x="566738" y="1454150"/>
            <a:ext cx="53975"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251;p116">
            <a:extLst>
              <a:ext uri="{FF2B5EF4-FFF2-40B4-BE49-F238E27FC236}">
                <a16:creationId xmlns:a16="http://schemas.microsoft.com/office/drawing/2014/main" id="{6D2D3B78-A16E-BD07-A275-89355B06BCA9}"/>
              </a:ext>
            </a:extLst>
          </p:cNvPr>
          <p:cNvSpPr>
            <a:spLocks noChangeArrowheads="1"/>
          </p:cNvSpPr>
          <p:nvPr/>
        </p:nvSpPr>
        <p:spPr bwMode="auto">
          <a:xfrm>
            <a:off x="3254375" y="1454150"/>
            <a:ext cx="53975"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254;p116">
            <a:extLst>
              <a:ext uri="{FF2B5EF4-FFF2-40B4-BE49-F238E27FC236}">
                <a16:creationId xmlns:a16="http://schemas.microsoft.com/office/drawing/2014/main" id="{BE399A6C-F246-E834-D338-45D4FDB602E9}"/>
              </a:ext>
            </a:extLst>
          </p:cNvPr>
          <p:cNvSpPr>
            <a:spLocks noChangeArrowheads="1"/>
          </p:cNvSpPr>
          <p:nvPr/>
        </p:nvSpPr>
        <p:spPr bwMode="auto">
          <a:xfrm>
            <a:off x="5942013" y="1454150"/>
            <a:ext cx="53975"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245" name="Google Shape;1245;p116"/>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1247" name="Google Shape;1247;p116"/>
          <p:cNvSpPr txBox="1">
            <a:spLocks noGrp="1"/>
          </p:cNvSpPr>
          <p:nvPr>
            <p:ph type="body" idx="1"/>
          </p:nvPr>
        </p:nvSpPr>
        <p:spPr>
          <a:xfrm>
            <a:off x="642375" y="2008800"/>
            <a:ext cx="2546400" cy="24636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49" name="Google Shape;1249;p116"/>
          <p:cNvSpPr txBox="1">
            <a:spLocks noGrp="1"/>
          </p:cNvSpPr>
          <p:nvPr>
            <p:ph type="subTitle" idx="2"/>
          </p:nvPr>
        </p:nvSpPr>
        <p:spPr>
          <a:xfrm>
            <a:off x="642375" y="1434000"/>
            <a:ext cx="24150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1250" name="Google Shape;1250;p116"/>
          <p:cNvSpPr txBox="1">
            <a:spLocks noGrp="1"/>
          </p:cNvSpPr>
          <p:nvPr>
            <p:ph type="body" idx="3"/>
          </p:nvPr>
        </p:nvSpPr>
        <p:spPr>
          <a:xfrm>
            <a:off x="3330200" y="2008800"/>
            <a:ext cx="2546400" cy="24636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52" name="Google Shape;1252;p116"/>
          <p:cNvSpPr txBox="1">
            <a:spLocks noGrp="1"/>
          </p:cNvSpPr>
          <p:nvPr>
            <p:ph type="subTitle" idx="4"/>
          </p:nvPr>
        </p:nvSpPr>
        <p:spPr>
          <a:xfrm>
            <a:off x="3330200" y="1434000"/>
            <a:ext cx="24150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1253" name="Google Shape;1253;p116"/>
          <p:cNvSpPr txBox="1">
            <a:spLocks noGrp="1"/>
          </p:cNvSpPr>
          <p:nvPr>
            <p:ph type="body" idx="5"/>
          </p:nvPr>
        </p:nvSpPr>
        <p:spPr>
          <a:xfrm>
            <a:off x="6018025" y="2008800"/>
            <a:ext cx="2546400" cy="24636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55" name="Google Shape;1255;p116"/>
          <p:cNvSpPr txBox="1">
            <a:spLocks noGrp="1"/>
          </p:cNvSpPr>
          <p:nvPr>
            <p:ph type="subTitle" idx="6"/>
          </p:nvPr>
        </p:nvSpPr>
        <p:spPr>
          <a:xfrm>
            <a:off x="6018025" y="1434000"/>
            <a:ext cx="24150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5" name="Google Shape;1246;p116">
            <a:extLst>
              <a:ext uri="{FF2B5EF4-FFF2-40B4-BE49-F238E27FC236}">
                <a16:creationId xmlns:a16="http://schemas.microsoft.com/office/drawing/2014/main" id="{C8544B04-ECEC-0AA7-C17E-1EA9A4907133}"/>
              </a:ext>
            </a:extLst>
          </p:cNvPr>
          <p:cNvSpPr txBox="1">
            <a:spLocks noGrp="1"/>
          </p:cNvSpPr>
          <p:nvPr>
            <p:ph type="sldNum" idx="10"/>
          </p:nvPr>
        </p:nvSpPr>
        <p:spPr>
          <a:ln cap="flat" algn="ctr">
            <a:round/>
            <a:headEnd type="none" w="med" len="med"/>
            <a:tailEnd type="none" w="med" len="med"/>
          </a:ln>
        </p:spPr>
        <p:txBody>
          <a:bodyPr/>
          <a:lstStyle>
            <a:lvl1pPr>
              <a:defRPr/>
            </a:lvl1pPr>
          </a:lstStyle>
          <a:p>
            <a:fld id="{58505A87-5B4E-44DD-92B3-7A7344439858}" type="slidenum">
              <a:rPr lang="ru-RU" altLang="en-US"/>
              <a:pPr/>
              <a:t>‹#›</a:t>
            </a:fld>
            <a:endParaRPr lang="ru-RU" altLang="en-US"/>
          </a:p>
        </p:txBody>
      </p:sp>
    </p:spTree>
    <p:extLst>
      <p:ext uri="{BB962C8B-B14F-4D97-AF65-F5344CB8AC3E}">
        <p14:creationId xmlns:p14="http://schemas.microsoft.com/office/powerpoint/2010/main" val="630949022"/>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Slide with 3 columns-v2 - o 1">
  <p:cSld name="TITLE_AND_BODY_2_2">
    <p:spTree>
      <p:nvGrpSpPr>
        <p:cNvPr id="1" name="Shape 1256"/>
        <p:cNvGrpSpPr/>
        <p:nvPr/>
      </p:nvGrpSpPr>
      <p:grpSpPr>
        <a:xfrm>
          <a:off x="0" y="0"/>
          <a:ext cx="0" cy="0"/>
          <a:chOff x="0" y="0"/>
          <a:chExt cx="0" cy="0"/>
        </a:xfrm>
      </p:grpSpPr>
      <p:sp>
        <p:nvSpPr>
          <p:cNvPr id="2" name="Google Shape;1260;p117">
            <a:extLst>
              <a:ext uri="{FF2B5EF4-FFF2-40B4-BE49-F238E27FC236}">
                <a16:creationId xmlns:a16="http://schemas.microsoft.com/office/drawing/2014/main" id="{D5DC7E5F-FC67-3EE6-09F0-D684937391B1}"/>
              </a:ext>
            </a:extLst>
          </p:cNvPr>
          <p:cNvSpPr>
            <a:spLocks noChangeArrowheads="1"/>
          </p:cNvSpPr>
          <p:nvPr/>
        </p:nvSpPr>
        <p:spPr bwMode="auto">
          <a:xfrm>
            <a:off x="566738" y="1370013"/>
            <a:ext cx="53975"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1261;p117">
            <a:extLst>
              <a:ext uri="{FF2B5EF4-FFF2-40B4-BE49-F238E27FC236}">
                <a16:creationId xmlns:a16="http://schemas.microsoft.com/office/drawing/2014/main" id="{92F678F4-7FCE-6E64-6488-16D5C25C7C64}"/>
              </a:ext>
            </a:extLst>
          </p:cNvPr>
          <p:cNvSpPr>
            <a:spLocks noChangeArrowheads="1"/>
          </p:cNvSpPr>
          <p:nvPr/>
        </p:nvSpPr>
        <p:spPr bwMode="auto">
          <a:xfrm>
            <a:off x="566738" y="1738313"/>
            <a:ext cx="17462" cy="2830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1264;p117">
            <a:extLst>
              <a:ext uri="{FF2B5EF4-FFF2-40B4-BE49-F238E27FC236}">
                <a16:creationId xmlns:a16="http://schemas.microsoft.com/office/drawing/2014/main" id="{2A54FC04-CF9A-1C8D-D60D-DA4D9DF93D65}"/>
              </a:ext>
            </a:extLst>
          </p:cNvPr>
          <p:cNvSpPr>
            <a:spLocks noChangeArrowheads="1"/>
          </p:cNvSpPr>
          <p:nvPr/>
        </p:nvSpPr>
        <p:spPr bwMode="auto">
          <a:xfrm>
            <a:off x="3303588" y="1370013"/>
            <a:ext cx="53975"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1265;p117">
            <a:extLst>
              <a:ext uri="{FF2B5EF4-FFF2-40B4-BE49-F238E27FC236}">
                <a16:creationId xmlns:a16="http://schemas.microsoft.com/office/drawing/2014/main" id="{7372CD73-7F4A-0F59-BC20-28A1570D42FD}"/>
              </a:ext>
            </a:extLst>
          </p:cNvPr>
          <p:cNvSpPr>
            <a:spLocks noChangeArrowheads="1"/>
          </p:cNvSpPr>
          <p:nvPr/>
        </p:nvSpPr>
        <p:spPr bwMode="auto">
          <a:xfrm>
            <a:off x="3303588" y="1738313"/>
            <a:ext cx="17462" cy="2830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6" name="Google Shape;1268;p117">
            <a:extLst>
              <a:ext uri="{FF2B5EF4-FFF2-40B4-BE49-F238E27FC236}">
                <a16:creationId xmlns:a16="http://schemas.microsoft.com/office/drawing/2014/main" id="{24CC3CDF-00C0-AE88-765C-AEC085612734}"/>
              </a:ext>
            </a:extLst>
          </p:cNvPr>
          <p:cNvSpPr>
            <a:spLocks noChangeArrowheads="1"/>
          </p:cNvSpPr>
          <p:nvPr/>
        </p:nvSpPr>
        <p:spPr bwMode="auto">
          <a:xfrm>
            <a:off x="6038850" y="1370013"/>
            <a:ext cx="53975"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7" name="Google Shape;1269;p117">
            <a:extLst>
              <a:ext uri="{FF2B5EF4-FFF2-40B4-BE49-F238E27FC236}">
                <a16:creationId xmlns:a16="http://schemas.microsoft.com/office/drawing/2014/main" id="{6A6A947A-7706-FF9C-1D00-97F6F18AFE8A}"/>
              </a:ext>
            </a:extLst>
          </p:cNvPr>
          <p:cNvSpPr>
            <a:spLocks noChangeArrowheads="1"/>
          </p:cNvSpPr>
          <p:nvPr/>
        </p:nvSpPr>
        <p:spPr bwMode="auto">
          <a:xfrm>
            <a:off x="6038850" y="1738313"/>
            <a:ext cx="17463" cy="2830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1257" name="Google Shape;1257;p117"/>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1258" name="Google Shape;1258;p117"/>
          <p:cNvSpPr txBox="1">
            <a:spLocks noGrp="1"/>
          </p:cNvSpPr>
          <p:nvPr>
            <p:ph type="body" idx="1"/>
          </p:nvPr>
        </p:nvSpPr>
        <p:spPr>
          <a:xfrm>
            <a:off x="659850" y="1904400"/>
            <a:ext cx="2444700" cy="2628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62" name="Google Shape;1262;p117"/>
          <p:cNvSpPr txBox="1">
            <a:spLocks noGrp="1"/>
          </p:cNvSpPr>
          <p:nvPr>
            <p:ph type="subTitle" idx="2"/>
          </p:nvPr>
        </p:nvSpPr>
        <p:spPr>
          <a:xfrm>
            <a:off x="688590" y="1367825"/>
            <a:ext cx="24156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a:endParaRPr/>
          </a:p>
        </p:txBody>
      </p:sp>
      <p:sp>
        <p:nvSpPr>
          <p:cNvPr id="1263" name="Google Shape;1263;p117"/>
          <p:cNvSpPr txBox="1">
            <a:spLocks noGrp="1"/>
          </p:cNvSpPr>
          <p:nvPr>
            <p:ph type="body" idx="3"/>
          </p:nvPr>
        </p:nvSpPr>
        <p:spPr>
          <a:xfrm>
            <a:off x="3396450" y="1904400"/>
            <a:ext cx="2444700" cy="2628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66" name="Google Shape;1266;p117"/>
          <p:cNvSpPr txBox="1">
            <a:spLocks noGrp="1"/>
          </p:cNvSpPr>
          <p:nvPr>
            <p:ph type="subTitle" idx="4"/>
          </p:nvPr>
        </p:nvSpPr>
        <p:spPr>
          <a:xfrm>
            <a:off x="3425190" y="1367825"/>
            <a:ext cx="24156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a:endParaRPr/>
          </a:p>
        </p:txBody>
      </p:sp>
      <p:sp>
        <p:nvSpPr>
          <p:cNvPr id="1267" name="Google Shape;1267;p117"/>
          <p:cNvSpPr txBox="1">
            <a:spLocks noGrp="1"/>
          </p:cNvSpPr>
          <p:nvPr>
            <p:ph type="body" idx="5"/>
          </p:nvPr>
        </p:nvSpPr>
        <p:spPr>
          <a:xfrm>
            <a:off x="6133050" y="1904400"/>
            <a:ext cx="2444700" cy="2628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70" name="Google Shape;1270;p117"/>
          <p:cNvSpPr txBox="1">
            <a:spLocks noGrp="1"/>
          </p:cNvSpPr>
          <p:nvPr>
            <p:ph type="subTitle" idx="6"/>
          </p:nvPr>
        </p:nvSpPr>
        <p:spPr>
          <a:xfrm>
            <a:off x="6161790" y="1367825"/>
            <a:ext cx="24156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a:endParaRPr/>
          </a:p>
        </p:txBody>
      </p:sp>
      <p:sp>
        <p:nvSpPr>
          <p:cNvPr id="8" name="Google Shape;1259;p117">
            <a:extLst>
              <a:ext uri="{FF2B5EF4-FFF2-40B4-BE49-F238E27FC236}">
                <a16:creationId xmlns:a16="http://schemas.microsoft.com/office/drawing/2014/main" id="{74F706E6-2679-DB9F-3E3D-972ED451A5FA}"/>
              </a:ext>
            </a:extLst>
          </p:cNvPr>
          <p:cNvSpPr txBox="1">
            <a:spLocks noGrp="1"/>
          </p:cNvSpPr>
          <p:nvPr>
            <p:ph type="sldNum" idx="10"/>
          </p:nvPr>
        </p:nvSpPr>
        <p:spPr>
          <a:ln cap="flat" algn="ctr">
            <a:round/>
            <a:headEnd type="none" w="med" len="med"/>
            <a:tailEnd type="none" w="med" len="med"/>
          </a:ln>
        </p:spPr>
        <p:txBody>
          <a:bodyPr/>
          <a:lstStyle>
            <a:lvl1pPr>
              <a:defRPr/>
            </a:lvl1pPr>
          </a:lstStyle>
          <a:p>
            <a:fld id="{8B60048B-9664-48A5-AF68-AF56B4A8FFAF}" type="slidenum">
              <a:rPr lang="ru-RU" altLang="en-US"/>
              <a:pPr/>
              <a:t>‹#›</a:t>
            </a:fld>
            <a:endParaRPr lang="ru-RU" altLang="en-US"/>
          </a:p>
        </p:txBody>
      </p:sp>
    </p:spTree>
    <p:extLst>
      <p:ext uri="{BB962C8B-B14F-4D97-AF65-F5344CB8AC3E}">
        <p14:creationId xmlns:p14="http://schemas.microsoft.com/office/powerpoint/2010/main" val="3505258420"/>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Slide with 3 columns-v3 1">
  <p:cSld name="TITLE_AND_BODY_1_1_2_2">
    <p:spTree>
      <p:nvGrpSpPr>
        <p:cNvPr id="1" name="Shape 1271"/>
        <p:cNvGrpSpPr/>
        <p:nvPr/>
      </p:nvGrpSpPr>
      <p:grpSpPr>
        <a:xfrm>
          <a:off x="0" y="0"/>
          <a:ext cx="0" cy="0"/>
          <a:chOff x="0" y="0"/>
          <a:chExt cx="0" cy="0"/>
        </a:xfrm>
      </p:grpSpPr>
      <p:sp>
        <p:nvSpPr>
          <p:cNvPr id="2" name="Google Shape;1272;p118">
            <a:extLst>
              <a:ext uri="{FF2B5EF4-FFF2-40B4-BE49-F238E27FC236}">
                <a16:creationId xmlns:a16="http://schemas.microsoft.com/office/drawing/2014/main" id="{19966B5E-D955-EC2A-845F-92AC8C4792F7}"/>
              </a:ext>
            </a:extLst>
          </p:cNvPr>
          <p:cNvSpPr>
            <a:spLocks noChangeArrowheads="1"/>
          </p:cNvSpPr>
          <p:nvPr/>
        </p:nvSpPr>
        <p:spPr bwMode="auto">
          <a:xfrm flipH="1">
            <a:off x="3276600" y="1420813"/>
            <a:ext cx="28575" cy="26146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273;p118">
            <a:extLst>
              <a:ext uri="{FF2B5EF4-FFF2-40B4-BE49-F238E27FC236}">
                <a16:creationId xmlns:a16="http://schemas.microsoft.com/office/drawing/2014/main" id="{6F1F6212-4CC2-A873-E041-B89D9FC0DAA4}"/>
              </a:ext>
            </a:extLst>
          </p:cNvPr>
          <p:cNvSpPr>
            <a:spLocks noChangeArrowheads="1"/>
          </p:cNvSpPr>
          <p:nvPr/>
        </p:nvSpPr>
        <p:spPr bwMode="auto">
          <a:xfrm flipH="1">
            <a:off x="6005513" y="1420813"/>
            <a:ext cx="28575" cy="261461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274;p118">
            <a:extLst>
              <a:ext uri="{FF2B5EF4-FFF2-40B4-BE49-F238E27FC236}">
                <a16:creationId xmlns:a16="http://schemas.microsoft.com/office/drawing/2014/main" id="{E69CCB47-58BE-53BC-7A92-FB50AA978536}"/>
              </a:ext>
            </a:extLst>
          </p:cNvPr>
          <p:cNvSpPr>
            <a:spLocks noChangeArrowheads="1"/>
          </p:cNvSpPr>
          <p:nvPr/>
        </p:nvSpPr>
        <p:spPr bwMode="auto">
          <a:xfrm flipH="1">
            <a:off x="547688" y="1420813"/>
            <a:ext cx="28575" cy="2614612"/>
          </a:xfrm>
          <a:prstGeom prst="rect">
            <a:avLst/>
          </a:prstGeom>
          <a:solidFill>
            <a:srgbClr val="A4CC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275" name="Google Shape;1275;p118"/>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1277" name="Google Shape;1277;p118"/>
          <p:cNvSpPr txBox="1">
            <a:spLocks noGrp="1"/>
          </p:cNvSpPr>
          <p:nvPr>
            <p:ph type="subTitle" idx="1"/>
          </p:nvPr>
        </p:nvSpPr>
        <p:spPr>
          <a:xfrm>
            <a:off x="699750" y="1354460"/>
            <a:ext cx="2208900" cy="5727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1278" name="Google Shape;1278;p118"/>
          <p:cNvSpPr txBox="1">
            <a:spLocks noGrp="1"/>
          </p:cNvSpPr>
          <p:nvPr>
            <p:ph type="subTitle" idx="2"/>
          </p:nvPr>
        </p:nvSpPr>
        <p:spPr>
          <a:xfrm>
            <a:off x="3428483" y="1354460"/>
            <a:ext cx="2208900" cy="5727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1279" name="Google Shape;1279;p118"/>
          <p:cNvSpPr txBox="1">
            <a:spLocks noGrp="1"/>
          </p:cNvSpPr>
          <p:nvPr>
            <p:ph type="subTitle" idx="3"/>
          </p:nvPr>
        </p:nvSpPr>
        <p:spPr>
          <a:xfrm>
            <a:off x="6157229" y="1354460"/>
            <a:ext cx="2208900" cy="5727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1280" name="Google Shape;1280;p118"/>
          <p:cNvSpPr txBox="1">
            <a:spLocks noGrp="1"/>
          </p:cNvSpPr>
          <p:nvPr>
            <p:ph type="body" idx="4"/>
          </p:nvPr>
        </p:nvSpPr>
        <p:spPr>
          <a:xfrm>
            <a:off x="699750" y="1925400"/>
            <a:ext cx="2208900" cy="21108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81" name="Google Shape;1281;p118"/>
          <p:cNvSpPr txBox="1">
            <a:spLocks noGrp="1"/>
          </p:cNvSpPr>
          <p:nvPr>
            <p:ph type="body" idx="5"/>
          </p:nvPr>
        </p:nvSpPr>
        <p:spPr>
          <a:xfrm>
            <a:off x="3428483" y="1925400"/>
            <a:ext cx="2208900" cy="21108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282" name="Google Shape;1282;p118"/>
          <p:cNvSpPr txBox="1">
            <a:spLocks noGrp="1"/>
          </p:cNvSpPr>
          <p:nvPr>
            <p:ph type="body" idx="6"/>
          </p:nvPr>
        </p:nvSpPr>
        <p:spPr>
          <a:xfrm>
            <a:off x="6157229" y="1925400"/>
            <a:ext cx="2208900" cy="21108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 name="Google Shape;1276;p118">
            <a:extLst>
              <a:ext uri="{FF2B5EF4-FFF2-40B4-BE49-F238E27FC236}">
                <a16:creationId xmlns:a16="http://schemas.microsoft.com/office/drawing/2014/main" id="{4FEBDA07-EFE7-3219-54C3-3B4A510F72AB}"/>
              </a:ext>
            </a:extLst>
          </p:cNvPr>
          <p:cNvSpPr txBox="1">
            <a:spLocks noGrp="1"/>
          </p:cNvSpPr>
          <p:nvPr>
            <p:ph type="sldNum" idx="10"/>
          </p:nvPr>
        </p:nvSpPr>
        <p:spPr>
          <a:ln cap="flat" algn="ctr">
            <a:round/>
            <a:headEnd type="none" w="med" len="med"/>
            <a:tailEnd type="none" w="med" len="med"/>
          </a:ln>
        </p:spPr>
        <p:txBody>
          <a:bodyPr/>
          <a:lstStyle>
            <a:lvl1pPr>
              <a:defRPr/>
            </a:lvl1pPr>
          </a:lstStyle>
          <a:p>
            <a:fld id="{40DE6DD7-F99F-4B0C-B535-13D89A38C2DF}" type="slidenum">
              <a:rPr lang="ru-RU" altLang="en-US"/>
              <a:pPr/>
              <a:t>‹#›</a:t>
            </a:fld>
            <a:endParaRPr lang="ru-RU" altLang="en-US"/>
          </a:p>
        </p:txBody>
      </p:sp>
    </p:spTree>
    <p:extLst>
      <p:ext uri="{BB962C8B-B14F-4D97-AF65-F5344CB8AC3E}">
        <p14:creationId xmlns:p14="http://schemas.microsoft.com/office/powerpoint/2010/main" val="441922876"/>
      </p:ext>
    </p:extLst>
  </p:cSld>
  <p:clrMapOvr>
    <a:masterClrMapping/>
  </p:clrMapOvr>
  <p:transition/>
  <p:extLst>
    <p:ext uri="{DCECCB84-F9BA-43D5-87BE-67443E8EF086}">
      <p15:sldGuideLst xmlns:p15="http://schemas.microsoft.com/office/powerpoint/2012/main">
        <p15:guide id="1" orient="horz" pos="850">
          <p15:clr>
            <a:srgbClr val="E46962"/>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Slide with 4 key metrics v3 1">
  <p:cSld name="TITLE_AND_BODY_1_2_1_1_1_3">
    <p:spTree>
      <p:nvGrpSpPr>
        <p:cNvPr id="1" name="Shape 1283"/>
        <p:cNvGrpSpPr/>
        <p:nvPr/>
      </p:nvGrpSpPr>
      <p:grpSpPr>
        <a:xfrm>
          <a:off x="0" y="0"/>
          <a:ext cx="0" cy="0"/>
          <a:chOff x="0" y="0"/>
          <a:chExt cx="0" cy="0"/>
        </a:xfrm>
      </p:grpSpPr>
      <p:sp>
        <p:nvSpPr>
          <p:cNvPr id="1284" name="Google Shape;1284;p119"/>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1286" name="Google Shape;1286;p119"/>
          <p:cNvSpPr txBox="1">
            <a:spLocks noGrp="1"/>
          </p:cNvSpPr>
          <p:nvPr>
            <p:ph type="body" idx="1"/>
          </p:nvPr>
        </p:nvSpPr>
        <p:spPr>
          <a:xfrm>
            <a:off x="806100" y="3045425"/>
            <a:ext cx="17880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1287" name="Google Shape;1287;p119"/>
          <p:cNvSpPr txBox="1">
            <a:spLocks noGrp="1"/>
          </p:cNvSpPr>
          <p:nvPr>
            <p:ph type="subTitle" idx="2"/>
          </p:nvPr>
        </p:nvSpPr>
        <p:spPr>
          <a:xfrm>
            <a:off x="1083900" y="1993500"/>
            <a:ext cx="12324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9pPr>
          </a:lstStyle>
          <a:p>
            <a:endParaRPr/>
          </a:p>
        </p:txBody>
      </p:sp>
      <p:sp>
        <p:nvSpPr>
          <p:cNvPr id="1288" name="Google Shape;1288;p119"/>
          <p:cNvSpPr txBox="1">
            <a:spLocks noGrp="1"/>
          </p:cNvSpPr>
          <p:nvPr>
            <p:ph type="body" idx="3"/>
          </p:nvPr>
        </p:nvSpPr>
        <p:spPr>
          <a:xfrm>
            <a:off x="2598900" y="3045425"/>
            <a:ext cx="17880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1289" name="Google Shape;1289;p119"/>
          <p:cNvSpPr txBox="1">
            <a:spLocks noGrp="1"/>
          </p:cNvSpPr>
          <p:nvPr>
            <p:ph type="subTitle" idx="4"/>
          </p:nvPr>
        </p:nvSpPr>
        <p:spPr>
          <a:xfrm>
            <a:off x="2876700" y="1993500"/>
            <a:ext cx="12324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9pPr>
          </a:lstStyle>
          <a:p>
            <a:endParaRPr/>
          </a:p>
        </p:txBody>
      </p:sp>
      <p:sp>
        <p:nvSpPr>
          <p:cNvPr id="1290" name="Google Shape;1290;p119"/>
          <p:cNvSpPr txBox="1">
            <a:spLocks noGrp="1"/>
          </p:cNvSpPr>
          <p:nvPr>
            <p:ph type="body" idx="5"/>
          </p:nvPr>
        </p:nvSpPr>
        <p:spPr>
          <a:xfrm>
            <a:off x="4574400" y="3045425"/>
            <a:ext cx="17880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1291" name="Google Shape;1291;p119"/>
          <p:cNvSpPr txBox="1">
            <a:spLocks noGrp="1"/>
          </p:cNvSpPr>
          <p:nvPr>
            <p:ph type="subTitle" idx="6"/>
          </p:nvPr>
        </p:nvSpPr>
        <p:spPr>
          <a:xfrm>
            <a:off x="4852200" y="1993500"/>
            <a:ext cx="12324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9pPr>
          </a:lstStyle>
          <a:p>
            <a:endParaRPr/>
          </a:p>
        </p:txBody>
      </p:sp>
      <p:sp>
        <p:nvSpPr>
          <p:cNvPr id="1292" name="Google Shape;1292;p119"/>
          <p:cNvSpPr txBox="1">
            <a:spLocks noGrp="1"/>
          </p:cNvSpPr>
          <p:nvPr>
            <p:ph type="body" idx="7"/>
          </p:nvPr>
        </p:nvSpPr>
        <p:spPr>
          <a:xfrm>
            <a:off x="6549900" y="3045425"/>
            <a:ext cx="17880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1293" name="Google Shape;1293;p119"/>
          <p:cNvSpPr txBox="1">
            <a:spLocks noGrp="1"/>
          </p:cNvSpPr>
          <p:nvPr>
            <p:ph type="subTitle" idx="8"/>
          </p:nvPr>
        </p:nvSpPr>
        <p:spPr>
          <a:xfrm>
            <a:off x="6827700" y="1993500"/>
            <a:ext cx="12324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9169C5F2-6352-0216-F020-FD1AFF2760EE}"/>
              </a:ext>
            </a:extLst>
          </p:cNvPr>
          <p:cNvSpPr txBox="1">
            <a:spLocks noGrp="1"/>
          </p:cNvSpPr>
          <p:nvPr>
            <p:ph type="sldNum" idx="13"/>
          </p:nvPr>
        </p:nvSpPr>
        <p:spPr>
          <a:ln/>
        </p:spPr>
        <p:txBody>
          <a:bodyPr/>
          <a:lstStyle>
            <a:lvl1pPr>
              <a:defRPr/>
            </a:lvl1pPr>
          </a:lstStyle>
          <a:p>
            <a:fld id="{3807F403-D466-45CF-8DCC-67B8A85734E5}" type="slidenum">
              <a:rPr lang="ru-RU" altLang="en-US"/>
              <a:pPr/>
              <a:t>‹#›</a:t>
            </a:fld>
            <a:endParaRPr lang="ru-RU" altLang="en-US"/>
          </a:p>
        </p:txBody>
      </p:sp>
    </p:spTree>
    <p:extLst>
      <p:ext uri="{BB962C8B-B14F-4D97-AF65-F5344CB8AC3E}">
        <p14:creationId xmlns:p14="http://schemas.microsoft.com/office/powerpoint/2010/main" val="3323311147"/>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Slide with 2 key metrics v3 1">
  <p:cSld name="TITLE_AND_BODY_1_2_1_1_1_2_2">
    <p:spTree>
      <p:nvGrpSpPr>
        <p:cNvPr id="1" name="Shape 1294"/>
        <p:cNvGrpSpPr/>
        <p:nvPr/>
      </p:nvGrpSpPr>
      <p:grpSpPr>
        <a:xfrm>
          <a:off x="0" y="0"/>
          <a:ext cx="0" cy="0"/>
          <a:chOff x="0" y="0"/>
          <a:chExt cx="0" cy="0"/>
        </a:xfrm>
      </p:grpSpPr>
      <p:sp>
        <p:nvSpPr>
          <p:cNvPr id="1295" name="Google Shape;1295;p120"/>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1297" name="Google Shape;1297;p120"/>
          <p:cNvSpPr txBox="1">
            <a:spLocks noGrp="1"/>
          </p:cNvSpPr>
          <p:nvPr>
            <p:ph type="body" idx="1"/>
          </p:nvPr>
        </p:nvSpPr>
        <p:spPr>
          <a:xfrm>
            <a:off x="1110900" y="2969225"/>
            <a:ext cx="23748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1298" name="Google Shape;1298;p120"/>
          <p:cNvSpPr txBox="1">
            <a:spLocks noGrp="1"/>
          </p:cNvSpPr>
          <p:nvPr>
            <p:ph type="subTitle" idx="2"/>
          </p:nvPr>
        </p:nvSpPr>
        <p:spPr>
          <a:xfrm>
            <a:off x="1368450" y="2145900"/>
            <a:ext cx="18597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9pPr>
          </a:lstStyle>
          <a:p>
            <a:endParaRPr/>
          </a:p>
        </p:txBody>
      </p:sp>
      <p:sp>
        <p:nvSpPr>
          <p:cNvPr id="1299" name="Google Shape;1299;p120"/>
          <p:cNvSpPr txBox="1">
            <a:spLocks noGrp="1"/>
          </p:cNvSpPr>
          <p:nvPr>
            <p:ph type="body" idx="3"/>
          </p:nvPr>
        </p:nvSpPr>
        <p:spPr>
          <a:xfrm>
            <a:off x="5368300" y="2969225"/>
            <a:ext cx="23748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1300" name="Google Shape;1300;p120"/>
          <p:cNvSpPr txBox="1">
            <a:spLocks noGrp="1"/>
          </p:cNvSpPr>
          <p:nvPr>
            <p:ph type="subTitle" idx="4"/>
          </p:nvPr>
        </p:nvSpPr>
        <p:spPr>
          <a:xfrm>
            <a:off x="5625850" y="2145900"/>
            <a:ext cx="18597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5BDBCC92-72B4-397D-6D40-5C59DBEDB98F}"/>
              </a:ext>
            </a:extLst>
          </p:cNvPr>
          <p:cNvSpPr txBox="1">
            <a:spLocks noGrp="1"/>
          </p:cNvSpPr>
          <p:nvPr>
            <p:ph type="sldNum" idx="13"/>
          </p:nvPr>
        </p:nvSpPr>
        <p:spPr>
          <a:ln/>
        </p:spPr>
        <p:txBody>
          <a:bodyPr/>
          <a:lstStyle>
            <a:lvl1pPr>
              <a:defRPr/>
            </a:lvl1pPr>
          </a:lstStyle>
          <a:p>
            <a:fld id="{87C658ED-4946-4A5D-AF34-AE03BD4152FA}" type="slidenum">
              <a:rPr lang="ru-RU" altLang="en-US"/>
              <a:pPr/>
              <a:t>‹#›</a:t>
            </a:fld>
            <a:endParaRPr lang="ru-RU" altLang="en-US"/>
          </a:p>
        </p:txBody>
      </p:sp>
    </p:spTree>
    <p:extLst>
      <p:ext uri="{BB962C8B-B14F-4D97-AF65-F5344CB8AC3E}">
        <p14:creationId xmlns:p14="http://schemas.microsoft.com/office/powerpoint/2010/main" val="579442967"/>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2 Team Members slide - v2 1">
  <p:cSld name="CUSTOM_1_3">
    <p:spTree>
      <p:nvGrpSpPr>
        <p:cNvPr id="1" name="Shape 1301"/>
        <p:cNvGrpSpPr/>
        <p:nvPr/>
      </p:nvGrpSpPr>
      <p:grpSpPr>
        <a:xfrm>
          <a:off x="0" y="0"/>
          <a:ext cx="0" cy="0"/>
          <a:chOff x="0" y="0"/>
          <a:chExt cx="0" cy="0"/>
        </a:xfrm>
      </p:grpSpPr>
      <p:sp>
        <p:nvSpPr>
          <p:cNvPr id="2" name="Google Shape;1302;p121">
            <a:extLst>
              <a:ext uri="{FF2B5EF4-FFF2-40B4-BE49-F238E27FC236}">
                <a16:creationId xmlns:a16="http://schemas.microsoft.com/office/drawing/2014/main" id="{57FA00DD-C99E-10A1-F700-CA705283948F}"/>
              </a:ext>
            </a:extLst>
          </p:cNvPr>
          <p:cNvSpPr>
            <a:spLocks noChangeArrowheads="1"/>
          </p:cNvSpPr>
          <p:nvPr/>
        </p:nvSpPr>
        <p:spPr bwMode="auto">
          <a:xfrm>
            <a:off x="5743575" y="1506538"/>
            <a:ext cx="136525" cy="13049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304;p121">
            <a:extLst>
              <a:ext uri="{FF2B5EF4-FFF2-40B4-BE49-F238E27FC236}">
                <a16:creationId xmlns:a16="http://schemas.microsoft.com/office/drawing/2014/main" id="{60D258F1-BDD9-959E-FF6F-F97155817EF5}"/>
              </a:ext>
            </a:extLst>
          </p:cNvPr>
          <p:cNvSpPr/>
          <p:nvPr/>
        </p:nvSpPr>
        <p:spPr>
          <a:xfrm>
            <a:off x="2530475" y="1506538"/>
            <a:ext cx="3213100" cy="130492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308;p121">
            <a:extLst>
              <a:ext uri="{FF2B5EF4-FFF2-40B4-BE49-F238E27FC236}">
                <a16:creationId xmlns:a16="http://schemas.microsoft.com/office/drawing/2014/main" id="{9577D436-7C13-FF66-D6A3-57937C8FF3B6}"/>
              </a:ext>
            </a:extLst>
          </p:cNvPr>
          <p:cNvSpPr>
            <a:spLocks noChangeArrowheads="1"/>
          </p:cNvSpPr>
          <p:nvPr/>
        </p:nvSpPr>
        <p:spPr bwMode="auto">
          <a:xfrm>
            <a:off x="7348538" y="3125788"/>
            <a:ext cx="136525" cy="13049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1309;p121">
            <a:extLst>
              <a:ext uri="{FF2B5EF4-FFF2-40B4-BE49-F238E27FC236}">
                <a16:creationId xmlns:a16="http://schemas.microsoft.com/office/drawing/2014/main" id="{96BBFD98-9B3B-8608-D9FF-A66E85E1CC5D}"/>
              </a:ext>
            </a:extLst>
          </p:cNvPr>
          <p:cNvSpPr/>
          <p:nvPr/>
        </p:nvSpPr>
        <p:spPr>
          <a:xfrm>
            <a:off x="4137025" y="3125788"/>
            <a:ext cx="3213100" cy="130492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303" name="Google Shape;1303;p121"/>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305" name="Google Shape;1305;p121"/>
          <p:cNvSpPr>
            <a:spLocks noGrp="1"/>
          </p:cNvSpPr>
          <p:nvPr>
            <p:ph type="pic" idx="2"/>
          </p:nvPr>
        </p:nvSpPr>
        <p:spPr>
          <a:xfrm>
            <a:off x="1657588" y="1490550"/>
            <a:ext cx="1328400" cy="1328400"/>
          </a:xfrm>
          <a:prstGeom prst="roundRect">
            <a:avLst>
              <a:gd name="adj" fmla="val 16667"/>
            </a:avLst>
          </a:prstGeom>
          <a:noFill/>
          <a:ln>
            <a:noFill/>
          </a:ln>
        </p:spPr>
        <p:txBody>
          <a:bodyPr/>
          <a:lstStyle/>
          <a:p>
            <a:endParaRPr/>
          </a:p>
        </p:txBody>
      </p:sp>
      <p:sp>
        <p:nvSpPr>
          <p:cNvPr id="1306" name="Google Shape;1306;p121"/>
          <p:cNvSpPr txBox="1">
            <a:spLocks noGrp="1"/>
          </p:cNvSpPr>
          <p:nvPr>
            <p:ph type="body" idx="1"/>
          </p:nvPr>
        </p:nvSpPr>
        <p:spPr>
          <a:xfrm>
            <a:off x="3181900" y="2055823"/>
            <a:ext cx="2561100" cy="755400"/>
          </a:xfrm>
          <a:prstGeom prst="rect">
            <a:avLst/>
          </a:prstGeom>
        </p:spPr>
        <p:txBody>
          <a:bodyPr spcFirstLastPara="1">
            <a:norm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1307" name="Google Shape;1307;p121"/>
          <p:cNvSpPr txBox="1">
            <a:spLocks noGrp="1"/>
          </p:cNvSpPr>
          <p:nvPr>
            <p:ph type="subTitle" idx="3"/>
          </p:nvPr>
        </p:nvSpPr>
        <p:spPr>
          <a:xfrm>
            <a:off x="3181900" y="1576400"/>
            <a:ext cx="2514000" cy="4407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1310" name="Google Shape;1310;p121"/>
          <p:cNvSpPr>
            <a:spLocks noGrp="1"/>
          </p:cNvSpPr>
          <p:nvPr>
            <p:ph type="pic" idx="4"/>
          </p:nvPr>
        </p:nvSpPr>
        <p:spPr>
          <a:xfrm>
            <a:off x="3264013" y="3110325"/>
            <a:ext cx="1328400" cy="1328400"/>
          </a:xfrm>
          <a:prstGeom prst="roundRect">
            <a:avLst>
              <a:gd name="adj" fmla="val 16667"/>
            </a:avLst>
          </a:prstGeom>
          <a:noFill/>
          <a:ln>
            <a:noFill/>
          </a:ln>
        </p:spPr>
        <p:txBody>
          <a:bodyPr/>
          <a:lstStyle/>
          <a:p>
            <a:endParaRPr/>
          </a:p>
        </p:txBody>
      </p:sp>
      <p:sp>
        <p:nvSpPr>
          <p:cNvPr id="1311" name="Google Shape;1311;p121"/>
          <p:cNvSpPr txBox="1">
            <a:spLocks noGrp="1"/>
          </p:cNvSpPr>
          <p:nvPr>
            <p:ph type="body" idx="5"/>
          </p:nvPr>
        </p:nvSpPr>
        <p:spPr>
          <a:xfrm>
            <a:off x="4788325" y="3675598"/>
            <a:ext cx="2561100" cy="755400"/>
          </a:xfrm>
          <a:prstGeom prst="rect">
            <a:avLst/>
          </a:prstGeom>
        </p:spPr>
        <p:txBody>
          <a:bodyPr spcFirstLastPara="1">
            <a:norm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1312" name="Google Shape;1312;p121"/>
          <p:cNvSpPr txBox="1">
            <a:spLocks noGrp="1"/>
          </p:cNvSpPr>
          <p:nvPr>
            <p:ph type="subTitle" idx="6"/>
          </p:nvPr>
        </p:nvSpPr>
        <p:spPr>
          <a:xfrm>
            <a:off x="4788325" y="3196300"/>
            <a:ext cx="2514000" cy="4407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Tree>
    <p:extLst>
      <p:ext uri="{BB962C8B-B14F-4D97-AF65-F5344CB8AC3E}">
        <p14:creationId xmlns:p14="http://schemas.microsoft.com/office/powerpoint/2010/main" val="1343072557"/>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3 Team Members  slide - v3 1">
  <p:cSld name="CUSTOM_5_3">
    <p:spTree>
      <p:nvGrpSpPr>
        <p:cNvPr id="1" name="Shape 1313"/>
        <p:cNvGrpSpPr/>
        <p:nvPr/>
      </p:nvGrpSpPr>
      <p:grpSpPr>
        <a:xfrm>
          <a:off x="0" y="0"/>
          <a:ext cx="0" cy="0"/>
          <a:chOff x="0" y="0"/>
          <a:chExt cx="0" cy="0"/>
        </a:xfrm>
      </p:grpSpPr>
      <p:sp>
        <p:nvSpPr>
          <p:cNvPr id="2" name="Google Shape;1315;p122">
            <a:extLst>
              <a:ext uri="{FF2B5EF4-FFF2-40B4-BE49-F238E27FC236}">
                <a16:creationId xmlns:a16="http://schemas.microsoft.com/office/drawing/2014/main" id="{C088A626-5CAC-8A57-E722-FAD9C2FF7058}"/>
              </a:ext>
            </a:extLst>
          </p:cNvPr>
          <p:cNvSpPr/>
          <p:nvPr/>
        </p:nvSpPr>
        <p:spPr>
          <a:xfrm>
            <a:off x="566738" y="2463800"/>
            <a:ext cx="2133600" cy="210502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317;p122">
            <a:extLst>
              <a:ext uri="{FF2B5EF4-FFF2-40B4-BE49-F238E27FC236}">
                <a16:creationId xmlns:a16="http://schemas.microsoft.com/office/drawing/2014/main" id="{DADBD6BA-DECC-DAEE-4E4C-A55C8C73A291}"/>
              </a:ext>
            </a:extLst>
          </p:cNvPr>
          <p:cNvSpPr>
            <a:spLocks noChangeArrowheads="1"/>
          </p:cNvSpPr>
          <p:nvPr/>
        </p:nvSpPr>
        <p:spPr bwMode="auto">
          <a:xfrm>
            <a:off x="566738" y="4445000"/>
            <a:ext cx="2133600" cy="1238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319;p122">
            <a:extLst>
              <a:ext uri="{FF2B5EF4-FFF2-40B4-BE49-F238E27FC236}">
                <a16:creationId xmlns:a16="http://schemas.microsoft.com/office/drawing/2014/main" id="{F5684E5E-3BD1-CF72-1A6F-E554D91B7B02}"/>
              </a:ext>
            </a:extLst>
          </p:cNvPr>
          <p:cNvSpPr/>
          <p:nvPr/>
        </p:nvSpPr>
        <p:spPr>
          <a:xfrm>
            <a:off x="6443663" y="2463800"/>
            <a:ext cx="2133600" cy="210502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1321;p122">
            <a:extLst>
              <a:ext uri="{FF2B5EF4-FFF2-40B4-BE49-F238E27FC236}">
                <a16:creationId xmlns:a16="http://schemas.microsoft.com/office/drawing/2014/main" id="{3F92CA61-3DC2-4896-3A51-DA79535A3E23}"/>
              </a:ext>
            </a:extLst>
          </p:cNvPr>
          <p:cNvSpPr>
            <a:spLocks noChangeArrowheads="1"/>
          </p:cNvSpPr>
          <p:nvPr/>
        </p:nvSpPr>
        <p:spPr bwMode="auto">
          <a:xfrm>
            <a:off x="6443663" y="4445000"/>
            <a:ext cx="2133600" cy="1238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1323;p122">
            <a:extLst>
              <a:ext uri="{FF2B5EF4-FFF2-40B4-BE49-F238E27FC236}">
                <a16:creationId xmlns:a16="http://schemas.microsoft.com/office/drawing/2014/main" id="{3920A803-0D2B-8456-EAA9-D68F4AE739ED}"/>
              </a:ext>
            </a:extLst>
          </p:cNvPr>
          <p:cNvSpPr/>
          <p:nvPr/>
        </p:nvSpPr>
        <p:spPr>
          <a:xfrm>
            <a:off x="3552825" y="2463800"/>
            <a:ext cx="2133600" cy="210502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 name="Google Shape;1325;p122">
            <a:extLst>
              <a:ext uri="{FF2B5EF4-FFF2-40B4-BE49-F238E27FC236}">
                <a16:creationId xmlns:a16="http://schemas.microsoft.com/office/drawing/2014/main" id="{B38DF04A-34E8-4DED-7783-321F5C46B9FF}"/>
              </a:ext>
            </a:extLst>
          </p:cNvPr>
          <p:cNvSpPr>
            <a:spLocks noChangeArrowheads="1"/>
          </p:cNvSpPr>
          <p:nvPr/>
        </p:nvSpPr>
        <p:spPr bwMode="auto">
          <a:xfrm>
            <a:off x="3552825" y="4445000"/>
            <a:ext cx="2133600" cy="1238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314" name="Google Shape;1314;p122"/>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316" name="Google Shape;1316;p122"/>
          <p:cNvSpPr>
            <a:spLocks noGrp="1"/>
          </p:cNvSpPr>
          <p:nvPr>
            <p:ph type="pic" idx="2"/>
          </p:nvPr>
        </p:nvSpPr>
        <p:spPr>
          <a:xfrm>
            <a:off x="766200" y="1746250"/>
            <a:ext cx="1733700" cy="1733700"/>
          </a:xfrm>
          <a:prstGeom prst="ellipse">
            <a:avLst/>
          </a:prstGeom>
          <a:noFill/>
          <a:ln w="19050" cap="flat" cmpd="sng">
            <a:solidFill>
              <a:schemeClr val="accent5"/>
            </a:solidFill>
            <a:prstDash val="solid"/>
            <a:round/>
            <a:headEnd type="none" w="sm" len="sm"/>
            <a:tailEnd type="none" w="sm" len="sm"/>
          </a:ln>
        </p:spPr>
        <p:txBody>
          <a:bodyPr/>
          <a:lstStyle/>
          <a:p>
            <a:endParaRPr/>
          </a:p>
        </p:txBody>
      </p:sp>
      <p:sp>
        <p:nvSpPr>
          <p:cNvPr id="1318" name="Google Shape;1318;p122"/>
          <p:cNvSpPr txBox="1">
            <a:spLocks noGrp="1"/>
          </p:cNvSpPr>
          <p:nvPr>
            <p:ph type="subTitle" idx="1"/>
          </p:nvPr>
        </p:nvSpPr>
        <p:spPr>
          <a:xfrm>
            <a:off x="661500" y="3567129"/>
            <a:ext cx="1943100" cy="3675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1320" name="Google Shape;1320;p122"/>
          <p:cNvSpPr>
            <a:spLocks noGrp="1"/>
          </p:cNvSpPr>
          <p:nvPr>
            <p:ph type="pic" idx="3"/>
          </p:nvPr>
        </p:nvSpPr>
        <p:spPr>
          <a:xfrm>
            <a:off x="6644100" y="1746250"/>
            <a:ext cx="1733700" cy="1733700"/>
          </a:xfrm>
          <a:prstGeom prst="ellipse">
            <a:avLst/>
          </a:prstGeom>
          <a:noFill/>
          <a:ln w="19050" cap="flat" cmpd="sng">
            <a:solidFill>
              <a:schemeClr val="accent5"/>
            </a:solidFill>
            <a:prstDash val="solid"/>
            <a:round/>
            <a:headEnd type="none" w="sm" len="sm"/>
            <a:tailEnd type="none" w="sm" len="sm"/>
          </a:ln>
        </p:spPr>
        <p:txBody>
          <a:bodyPr/>
          <a:lstStyle/>
          <a:p>
            <a:endParaRPr/>
          </a:p>
        </p:txBody>
      </p:sp>
      <p:sp>
        <p:nvSpPr>
          <p:cNvPr id="1322" name="Google Shape;1322;p122"/>
          <p:cNvSpPr txBox="1">
            <a:spLocks noGrp="1"/>
          </p:cNvSpPr>
          <p:nvPr>
            <p:ph type="subTitle" idx="4"/>
          </p:nvPr>
        </p:nvSpPr>
        <p:spPr>
          <a:xfrm>
            <a:off x="6539400" y="3566980"/>
            <a:ext cx="1943100" cy="3675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1324" name="Google Shape;1324;p122"/>
          <p:cNvSpPr>
            <a:spLocks noGrp="1"/>
          </p:cNvSpPr>
          <p:nvPr>
            <p:ph type="pic" idx="5"/>
          </p:nvPr>
        </p:nvSpPr>
        <p:spPr>
          <a:xfrm>
            <a:off x="3752775" y="1746250"/>
            <a:ext cx="1733700" cy="1733700"/>
          </a:xfrm>
          <a:prstGeom prst="ellipse">
            <a:avLst/>
          </a:prstGeom>
          <a:noFill/>
          <a:ln w="19050" cap="flat" cmpd="sng">
            <a:solidFill>
              <a:schemeClr val="accent5"/>
            </a:solidFill>
            <a:prstDash val="solid"/>
            <a:round/>
            <a:headEnd type="none" w="sm" len="sm"/>
            <a:tailEnd type="none" w="sm" len="sm"/>
          </a:ln>
        </p:spPr>
        <p:txBody>
          <a:bodyPr/>
          <a:lstStyle/>
          <a:p>
            <a:endParaRPr/>
          </a:p>
        </p:txBody>
      </p:sp>
      <p:sp>
        <p:nvSpPr>
          <p:cNvPr id="1326" name="Google Shape;1326;p122"/>
          <p:cNvSpPr txBox="1">
            <a:spLocks noGrp="1"/>
          </p:cNvSpPr>
          <p:nvPr>
            <p:ph type="subTitle" idx="6"/>
          </p:nvPr>
        </p:nvSpPr>
        <p:spPr>
          <a:xfrm>
            <a:off x="3648075" y="3566979"/>
            <a:ext cx="1943100" cy="3675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1327" name="Google Shape;1327;p122"/>
          <p:cNvSpPr txBox="1">
            <a:spLocks noGrp="1"/>
          </p:cNvSpPr>
          <p:nvPr>
            <p:ph type="body" idx="7"/>
          </p:nvPr>
        </p:nvSpPr>
        <p:spPr>
          <a:xfrm>
            <a:off x="661500" y="3934480"/>
            <a:ext cx="1943100" cy="485100"/>
          </a:xfrm>
          <a:prstGeom prst="rect">
            <a:avLst/>
          </a:prstGeom>
        </p:spPr>
        <p:txBody>
          <a:bodyPr spcFirstLastPara="1" anchor="ctr">
            <a:normAutofit/>
          </a:bodyPr>
          <a:lstStyle>
            <a:lvl1pPr marL="457200" lvl="0" indent="-298450">
              <a:lnSpc>
                <a:spcPct val="115000"/>
              </a:lnSpc>
              <a:spcBef>
                <a:spcPct val="0"/>
              </a:spcBef>
              <a:spcAft>
                <a:spcPct val="0"/>
              </a:spcAft>
              <a:buClr>
                <a:schemeClr val="dk1"/>
              </a:buClr>
              <a:buSzPts val="1100"/>
              <a:buChar char="●"/>
              <a:defRPr>
                <a:solidFill>
                  <a:schemeClr val="dk1"/>
                </a:solidFill>
              </a:defRPr>
            </a:lvl1pPr>
            <a:lvl2pPr marL="914400" lvl="1" indent="-298450">
              <a:lnSpc>
                <a:spcPct val="115000"/>
              </a:lnSpc>
              <a:spcBef>
                <a:spcPct val="0"/>
              </a:spcBef>
              <a:spcAft>
                <a:spcPct val="0"/>
              </a:spcAft>
              <a:buClr>
                <a:schemeClr val="dk1"/>
              </a:buClr>
              <a:buSzPts val="1100"/>
              <a:buChar char="○"/>
              <a:defRPr>
                <a:solidFill>
                  <a:schemeClr val="dk1"/>
                </a:solidFill>
              </a:defRPr>
            </a:lvl2pPr>
            <a:lvl3pPr marL="1371600" lvl="2" indent="-298450">
              <a:lnSpc>
                <a:spcPct val="115000"/>
              </a:lnSpc>
              <a:spcBef>
                <a:spcPct val="0"/>
              </a:spcBef>
              <a:spcAft>
                <a:spcPct val="0"/>
              </a:spcAft>
              <a:buClr>
                <a:schemeClr val="dk1"/>
              </a:buClr>
              <a:buSzPts val="1100"/>
              <a:buChar char="■"/>
              <a:defRPr>
                <a:solidFill>
                  <a:schemeClr val="dk1"/>
                </a:solidFill>
              </a:defRPr>
            </a:lvl3pPr>
            <a:lvl4pPr marL="1828800" lvl="3" indent="-298450">
              <a:lnSpc>
                <a:spcPct val="115000"/>
              </a:lnSpc>
              <a:spcBef>
                <a:spcPct val="0"/>
              </a:spcBef>
              <a:spcAft>
                <a:spcPct val="0"/>
              </a:spcAft>
              <a:buClr>
                <a:schemeClr val="dk1"/>
              </a:buClr>
              <a:buSzPts val="1100"/>
              <a:buChar char="●"/>
              <a:defRPr>
                <a:solidFill>
                  <a:schemeClr val="dk1"/>
                </a:solidFill>
              </a:defRPr>
            </a:lvl4pPr>
            <a:lvl5pPr marL="2286000" lvl="4" indent="-298450">
              <a:lnSpc>
                <a:spcPct val="115000"/>
              </a:lnSpc>
              <a:spcBef>
                <a:spcPct val="0"/>
              </a:spcBef>
              <a:spcAft>
                <a:spcPct val="0"/>
              </a:spcAft>
              <a:buClr>
                <a:schemeClr val="dk1"/>
              </a:buClr>
              <a:buSzPts val="1100"/>
              <a:buChar char="○"/>
              <a:defRPr>
                <a:solidFill>
                  <a:schemeClr val="dk1"/>
                </a:solidFill>
              </a:defRPr>
            </a:lvl5pPr>
            <a:lvl6pPr marL="2743200" lvl="5" indent="-298450">
              <a:lnSpc>
                <a:spcPct val="115000"/>
              </a:lnSpc>
              <a:spcBef>
                <a:spcPct val="0"/>
              </a:spcBef>
              <a:spcAft>
                <a:spcPct val="0"/>
              </a:spcAft>
              <a:buClr>
                <a:schemeClr val="dk1"/>
              </a:buClr>
              <a:buSzPts val="1100"/>
              <a:buChar char="■"/>
              <a:defRPr>
                <a:solidFill>
                  <a:schemeClr val="dk1"/>
                </a:solidFill>
              </a:defRPr>
            </a:lvl6pPr>
            <a:lvl7pPr marL="3200400" lvl="6" indent="-298450">
              <a:lnSpc>
                <a:spcPct val="115000"/>
              </a:lnSpc>
              <a:spcBef>
                <a:spcPct val="0"/>
              </a:spcBef>
              <a:spcAft>
                <a:spcPct val="0"/>
              </a:spcAft>
              <a:buClr>
                <a:schemeClr val="dk1"/>
              </a:buClr>
              <a:buSzPts val="1100"/>
              <a:buChar char="●"/>
              <a:defRPr>
                <a:solidFill>
                  <a:schemeClr val="dk1"/>
                </a:solidFill>
              </a:defRPr>
            </a:lvl7pPr>
            <a:lvl8pPr marL="3657600" lvl="7" indent="-298450">
              <a:lnSpc>
                <a:spcPct val="115000"/>
              </a:lnSpc>
              <a:spcBef>
                <a:spcPct val="0"/>
              </a:spcBef>
              <a:spcAft>
                <a:spcPct val="0"/>
              </a:spcAft>
              <a:buClr>
                <a:schemeClr val="dk1"/>
              </a:buClr>
              <a:buSzPts val="1100"/>
              <a:buChar char="○"/>
              <a:defRPr>
                <a:solidFill>
                  <a:schemeClr val="dk1"/>
                </a:solidFill>
              </a:defRPr>
            </a:lvl8pPr>
            <a:lvl9pPr marL="4114800" lvl="8" indent="-298450">
              <a:lnSpc>
                <a:spcPct val="115000"/>
              </a:lnSpc>
              <a:spcBef>
                <a:spcPct val="0"/>
              </a:spcBef>
              <a:spcAft>
                <a:spcPct val="0"/>
              </a:spcAft>
              <a:buClr>
                <a:schemeClr val="dk1"/>
              </a:buClr>
              <a:buSzPts val="1100"/>
              <a:buChar char="■"/>
              <a:defRPr>
                <a:solidFill>
                  <a:schemeClr val="dk1"/>
                </a:solidFill>
              </a:defRPr>
            </a:lvl9pPr>
          </a:lstStyle>
          <a:p>
            <a:endParaRPr/>
          </a:p>
        </p:txBody>
      </p:sp>
      <p:sp>
        <p:nvSpPr>
          <p:cNvPr id="1328" name="Google Shape;1328;p122"/>
          <p:cNvSpPr txBox="1">
            <a:spLocks noGrp="1"/>
          </p:cNvSpPr>
          <p:nvPr>
            <p:ph type="body" idx="8"/>
          </p:nvPr>
        </p:nvSpPr>
        <p:spPr>
          <a:xfrm>
            <a:off x="6539400" y="3934480"/>
            <a:ext cx="1943100" cy="485100"/>
          </a:xfrm>
          <a:prstGeom prst="rect">
            <a:avLst/>
          </a:prstGeom>
        </p:spPr>
        <p:txBody>
          <a:bodyPr spcFirstLastPara="1" anchor="ctr">
            <a:normAutofit/>
          </a:bodyPr>
          <a:lstStyle>
            <a:lvl1pPr marL="457200" lvl="0" indent="-298450">
              <a:lnSpc>
                <a:spcPct val="115000"/>
              </a:lnSpc>
              <a:spcBef>
                <a:spcPct val="0"/>
              </a:spcBef>
              <a:spcAft>
                <a:spcPct val="0"/>
              </a:spcAft>
              <a:buClr>
                <a:schemeClr val="dk1"/>
              </a:buClr>
              <a:buSzPts val="1100"/>
              <a:buChar char="●"/>
              <a:defRPr>
                <a:solidFill>
                  <a:schemeClr val="dk1"/>
                </a:solidFill>
              </a:defRPr>
            </a:lvl1pPr>
            <a:lvl2pPr marL="914400" lvl="1" indent="-298450">
              <a:lnSpc>
                <a:spcPct val="115000"/>
              </a:lnSpc>
              <a:spcBef>
                <a:spcPct val="0"/>
              </a:spcBef>
              <a:spcAft>
                <a:spcPct val="0"/>
              </a:spcAft>
              <a:buClr>
                <a:schemeClr val="dk1"/>
              </a:buClr>
              <a:buSzPts val="1100"/>
              <a:buChar char="○"/>
              <a:defRPr>
                <a:solidFill>
                  <a:schemeClr val="dk1"/>
                </a:solidFill>
              </a:defRPr>
            </a:lvl2pPr>
            <a:lvl3pPr marL="1371600" lvl="2" indent="-298450">
              <a:lnSpc>
                <a:spcPct val="115000"/>
              </a:lnSpc>
              <a:spcBef>
                <a:spcPct val="0"/>
              </a:spcBef>
              <a:spcAft>
                <a:spcPct val="0"/>
              </a:spcAft>
              <a:buClr>
                <a:schemeClr val="dk1"/>
              </a:buClr>
              <a:buSzPts val="1100"/>
              <a:buChar char="■"/>
              <a:defRPr>
                <a:solidFill>
                  <a:schemeClr val="dk1"/>
                </a:solidFill>
              </a:defRPr>
            </a:lvl3pPr>
            <a:lvl4pPr marL="1828800" lvl="3" indent="-298450">
              <a:lnSpc>
                <a:spcPct val="115000"/>
              </a:lnSpc>
              <a:spcBef>
                <a:spcPct val="0"/>
              </a:spcBef>
              <a:spcAft>
                <a:spcPct val="0"/>
              </a:spcAft>
              <a:buClr>
                <a:schemeClr val="dk1"/>
              </a:buClr>
              <a:buSzPts val="1100"/>
              <a:buChar char="●"/>
              <a:defRPr>
                <a:solidFill>
                  <a:schemeClr val="dk1"/>
                </a:solidFill>
              </a:defRPr>
            </a:lvl4pPr>
            <a:lvl5pPr marL="2286000" lvl="4" indent="-298450">
              <a:lnSpc>
                <a:spcPct val="115000"/>
              </a:lnSpc>
              <a:spcBef>
                <a:spcPct val="0"/>
              </a:spcBef>
              <a:spcAft>
                <a:spcPct val="0"/>
              </a:spcAft>
              <a:buClr>
                <a:schemeClr val="dk1"/>
              </a:buClr>
              <a:buSzPts val="1100"/>
              <a:buChar char="○"/>
              <a:defRPr>
                <a:solidFill>
                  <a:schemeClr val="dk1"/>
                </a:solidFill>
              </a:defRPr>
            </a:lvl5pPr>
            <a:lvl6pPr marL="2743200" lvl="5" indent="-298450">
              <a:lnSpc>
                <a:spcPct val="115000"/>
              </a:lnSpc>
              <a:spcBef>
                <a:spcPct val="0"/>
              </a:spcBef>
              <a:spcAft>
                <a:spcPct val="0"/>
              </a:spcAft>
              <a:buClr>
                <a:schemeClr val="dk1"/>
              </a:buClr>
              <a:buSzPts val="1100"/>
              <a:buChar char="■"/>
              <a:defRPr>
                <a:solidFill>
                  <a:schemeClr val="dk1"/>
                </a:solidFill>
              </a:defRPr>
            </a:lvl6pPr>
            <a:lvl7pPr marL="3200400" lvl="6" indent="-298450">
              <a:lnSpc>
                <a:spcPct val="115000"/>
              </a:lnSpc>
              <a:spcBef>
                <a:spcPct val="0"/>
              </a:spcBef>
              <a:spcAft>
                <a:spcPct val="0"/>
              </a:spcAft>
              <a:buClr>
                <a:schemeClr val="dk1"/>
              </a:buClr>
              <a:buSzPts val="1100"/>
              <a:buChar char="●"/>
              <a:defRPr>
                <a:solidFill>
                  <a:schemeClr val="dk1"/>
                </a:solidFill>
              </a:defRPr>
            </a:lvl7pPr>
            <a:lvl8pPr marL="3657600" lvl="7" indent="-298450">
              <a:lnSpc>
                <a:spcPct val="115000"/>
              </a:lnSpc>
              <a:spcBef>
                <a:spcPct val="0"/>
              </a:spcBef>
              <a:spcAft>
                <a:spcPct val="0"/>
              </a:spcAft>
              <a:buClr>
                <a:schemeClr val="dk1"/>
              </a:buClr>
              <a:buSzPts val="1100"/>
              <a:buChar char="○"/>
              <a:defRPr>
                <a:solidFill>
                  <a:schemeClr val="dk1"/>
                </a:solidFill>
              </a:defRPr>
            </a:lvl8pPr>
            <a:lvl9pPr marL="4114800" lvl="8" indent="-298450">
              <a:lnSpc>
                <a:spcPct val="115000"/>
              </a:lnSpc>
              <a:spcBef>
                <a:spcPct val="0"/>
              </a:spcBef>
              <a:spcAft>
                <a:spcPct val="0"/>
              </a:spcAft>
              <a:buClr>
                <a:schemeClr val="dk1"/>
              </a:buClr>
              <a:buSzPts val="1100"/>
              <a:buChar char="■"/>
              <a:defRPr>
                <a:solidFill>
                  <a:schemeClr val="dk1"/>
                </a:solidFill>
              </a:defRPr>
            </a:lvl9pPr>
          </a:lstStyle>
          <a:p>
            <a:endParaRPr/>
          </a:p>
        </p:txBody>
      </p:sp>
      <p:sp>
        <p:nvSpPr>
          <p:cNvPr id="1329" name="Google Shape;1329;p122"/>
          <p:cNvSpPr txBox="1">
            <a:spLocks noGrp="1"/>
          </p:cNvSpPr>
          <p:nvPr>
            <p:ph type="body" idx="9"/>
          </p:nvPr>
        </p:nvSpPr>
        <p:spPr>
          <a:xfrm>
            <a:off x="3648075" y="3934480"/>
            <a:ext cx="1943100" cy="485100"/>
          </a:xfrm>
          <a:prstGeom prst="rect">
            <a:avLst/>
          </a:prstGeom>
        </p:spPr>
        <p:txBody>
          <a:bodyPr spcFirstLastPara="1" anchor="ctr">
            <a:normAutofit/>
          </a:bodyPr>
          <a:lstStyle>
            <a:lvl1pPr marL="457200" lvl="0" indent="-298450">
              <a:lnSpc>
                <a:spcPct val="115000"/>
              </a:lnSpc>
              <a:spcBef>
                <a:spcPct val="0"/>
              </a:spcBef>
              <a:spcAft>
                <a:spcPct val="0"/>
              </a:spcAft>
              <a:buClr>
                <a:schemeClr val="dk1"/>
              </a:buClr>
              <a:buSzPts val="1100"/>
              <a:buChar char="●"/>
              <a:defRPr>
                <a:solidFill>
                  <a:schemeClr val="dk1"/>
                </a:solidFill>
              </a:defRPr>
            </a:lvl1pPr>
            <a:lvl2pPr marL="914400" lvl="1" indent="-298450">
              <a:lnSpc>
                <a:spcPct val="115000"/>
              </a:lnSpc>
              <a:spcBef>
                <a:spcPct val="0"/>
              </a:spcBef>
              <a:spcAft>
                <a:spcPct val="0"/>
              </a:spcAft>
              <a:buClr>
                <a:schemeClr val="dk1"/>
              </a:buClr>
              <a:buSzPts val="1100"/>
              <a:buChar char="○"/>
              <a:defRPr>
                <a:solidFill>
                  <a:schemeClr val="dk1"/>
                </a:solidFill>
              </a:defRPr>
            </a:lvl2pPr>
            <a:lvl3pPr marL="1371600" lvl="2" indent="-298450">
              <a:lnSpc>
                <a:spcPct val="115000"/>
              </a:lnSpc>
              <a:spcBef>
                <a:spcPct val="0"/>
              </a:spcBef>
              <a:spcAft>
                <a:spcPct val="0"/>
              </a:spcAft>
              <a:buClr>
                <a:schemeClr val="dk1"/>
              </a:buClr>
              <a:buSzPts val="1100"/>
              <a:buChar char="■"/>
              <a:defRPr>
                <a:solidFill>
                  <a:schemeClr val="dk1"/>
                </a:solidFill>
              </a:defRPr>
            </a:lvl3pPr>
            <a:lvl4pPr marL="1828800" lvl="3" indent="-298450">
              <a:lnSpc>
                <a:spcPct val="115000"/>
              </a:lnSpc>
              <a:spcBef>
                <a:spcPct val="0"/>
              </a:spcBef>
              <a:spcAft>
                <a:spcPct val="0"/>
              </a:spcAft>
              <a:buClr>
                <a:schemeClr val="dk1"/>
              </a:buClr>
              <a:buSzPts val="1100"/>
              <a:buChar char="●"/>
              <a:defRPr>
                <a:solidFill>
                  <a:schemeClr val="dk1"/>
                </a:solidFill>
              </a:defRPr>
            </a:lvl4pPr>
            <a:lvl5pPr marL="2286000" lvl="4" indent="-298450">
              <a:lnSpc>
                <a:spcPct val="115000"/>
              </a:lnSpc>
              <a:spcBef>
                <a:spcPct val="0"/>
              </a:spcBef>
              <a:spcAft>
                <a:spcPct val="0"/>
              </a:spcAft>
              <a:buClr>
                <a:schemeClr val="dk1"/>
              </a:buClr>
              <a:buSzPts val="1100"/>
              <a:buChar char="○"/>
              <a:defRPr>
                <a:solidFill>
                  <a:schemeClr val="dk1"/>
                </a:solidFill>
              </a:defRPr>
            </a:lvl5pPr>
            <a:lvl6pPr marL="2743200" lvl="5" indent="-298450">
              <a:lnSpc>
                <a:spcPct val="115000"/>
              </a:lnSpc>
              <a:spcBef>
                <a:spcPct val="0"/>
              </a:spcBef>
              <a:spcAft>
                <a:spcPct val="0"/>
              </a:spcAft>
              <a:buClr>
                <a:schemeClr val="dk1"/>
              </a:buClr>
              <a:buSzPts val="1100"/>
              <a:buChar char="■"/>
              <a:defRPr>
                <a:solidFill>
                  <a:schemeClr val="dk1"/>
                </a:solidFill>
              </a:defRPr>
            </a:lvl6pPr>
            <a:lvl7pPr marL="3200400" lvl="6" indent="-298450">
              <a:lnSpc>
                <a:spcPct val="115000"/>
              </a:lnSpc>
              <a:spcBef>
                <a:spcPct val="0"/>
              </a:spcBef>
              <a:spcAft>
                <a:spcPct val="0"/>
              </a:spcAft>
              <a:buClr>
                <a:schemeClr val="dk1"/>
              </a:buClr>
              <a:buSzPts val="1100"/>
              <a:buChar char="●"/>
              <a:defRPr>
                <a:solidFill>
                  <a:schemeClr val="dk1"/>
                </a:solidFill>
              </a:defRPr>
            </a:lvl7pPr>
            <a:lvl8pPr marL="3657600" lvl="7" indent="-298450">
              <a:lnSpc>
                <a:spcPct val="115000"/>
              </a:lnSpc>
              <a:spcBef>
                <a:spcPct val="0"/>
              </a:spcBef>
              <a:spcAft>
                <a:spcPct val="0"/>
              </a:spcAft>
              <a:buClr>
                <a:schemeClr val="dk1"/>
              </a:buClr>
              <a:buSzPts val="1100"/>
              <a:buChar char="○"/>
              <a:defRPr>
                <a:solidFill>
                  <a:schemeClr val="dk1"/>
                </a:solidFill>
              </a:defRPr>
            </a:lvl8pPr>
            <a:lvl9pPr marL="4114800" lvl="8" indent="-298450">
              <a:lnSpc>
                <a:spcPct val="115000"/>
              </a:lnSpc>
              <a:spcBef>
                <a:spcPct val="0"/>
              </a:spcBef>
              <a:spcAft>
                <a:spcPct val="0"/>
              </a:spcAft>
              <a:buClr>
                <a:schemeClr val="dk1"/>
              </a:buClr>
              <a:buSzPts val="1100"/>
              <a:buChar char="■"/>
              <a:defRPr>
                <a:solidFill>
                  <a:schemeClr val="dk1"/>
                </a:solidFill>
              </a:defRPr>
            </a:lvl9pPr>
          </a:lstStyle>
          <a:p>
            <a:endParaRPr/>
          </a:p>
        </p:txBody>
      </p:sp>
    </p:spTree>
    <p:extLst>
      <p:ext uri="{BB962C8B-B14F-4D97-AF65-F5344CB8AC3E}">
        <p14:creationId xmlns:p14="http://schemas.microsoft.com/office/powerpoint/2010/main" val="2977048711"/>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Contact us slide - v3 1">
  <p:cSld name="CUSTOM_18_3">
    <p:spTree>
      <p:nvGrpSpPr>
        <p:cNvPr id="1" name="Shape 1330"/>
        <p:cNvGrpSpPr/>
        <p:nvPr/>
      </p:nvGrpSpPr>
      <p:grpSpPr>
        <a:xfrm>
          <a:off x="0" y="0"/>
          <a:ext cx="0" cy="0"/>
          <a:chOff x="0" y="0"/>
          <a:chExt cx="0" cy="0"/>
        </a:xfrm>
      </p:grpSpPr>
      <p:sp>
        <p:nvSpPr>
          <p:cNvPr id="2" name="Google Shape;1331;p123">
            <a:extLst>
              <a:ext uri="{FF2B5EF4-FFF2-40B4-BE49-F238E27FC236}">
                <a16:creationId xmlns:a16="http://schemas.microsoft.com/office/drawing/2014/main" id="{DD92409D-9AA2-55F7-B4D7-9BB1AF8FE197}"/>
              </a:ext>
            </a:extLst>
          </p:cNvPr>
          <p:cNvSpPr/>
          <p:nvPr/>
        </p:nvSpPr>
        <p:spPr>
          <a:xfrm>
            <a:off x="1924050" y="1109663"/>
            <a:ext cx="6653213" cy="3911600"/>
          </a:xfrm>
          <a:prstGeom prst="roundRect">
            <a:avLst>
              <a:gd name="adj" fmla="val 16667"/>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332;p123">
            <a:extLst>
              <a:ext uri="{FF2B5EF4-FFF2-40B4-BE49-F238E27FC236}">
                <a16:creationId xmlns:a16="http://schemas.microsoft.com/office/drawing/2014/main" id="{5D44996D-6332-91D8-F08B-2B4A64D7E015}"/>
              </a:ext>
            </a:extLst>
          </p:cNvPr>
          <p:cNvSpPr>
            <a:spLocks noChangeArrowheads="1"/>
          </p:cNvSpPr>
          <p:nvPr/>
        </p:nvSpPr>
        <p:spPr bwMode="auto">
          <a:xfrm>
            <a:off x="757238" y="444500"/>
            <a:ext cx="2571750" cy="2695575"/>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1339;p123">
            <a:extLst>
              <a:ext uri="{FF2B5EF4-FFF2-40B4-BE49-F238E27FC236}">
                <a16:creationId xmlns:a16="http://schemas.microsoft.com/office/drawing/2014/main" id="{F5E1FA0C-C31A-4AF6-7F8F-6A77CA238D34}"/>
              </a:ext>
            </a:extLst>
          </p:cNvPr>
          <p:cNvSpPr txBox="1"/>
          <p:nvPr/>
        </p:nvSpPr>
        <p:spPr>
          <a:xfrm>
            <a:off x="3587750" y="1230313"/>
            <a:ext cx="3792538" cy="292100"/>
          </a:xfrm>
          <a:prstGeom prst="rect">
            <a:avLst/>
          </a:prstGeom>
          <a:noFill/>
          <a:ln>
            <a:noFill/>
          </a:ln>
        </p:spPr>
        <p:txBody>
          <a:bodyPr lIns="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Number</a:t>
            </a:r>
          </a:p>
        </p:txBody>
      </p:sp>
      <p:sp>
        <p:nvSpPr>
          <p:cNvPr id="5" name="Google Shape;1340;p123">
            <a:extLst>
              <a:ext uri="{FF2B5EF4-FFF2-40B4-BE49-F238E27FC236}">
                <a16:creationId xmlns:a16="http://schemas.microsoft.com/office/drawing/2014/main" id="{DF3279BA-1AF4-1909-CD0C-3926AB4AECC0}"/>
              </a:ext>
            </a:extLst>
          </p:cNvPr>
          <p:cNvSpPr txBox="1"/>
          <p:nvPr/>
        </p:nvSpPr>
        <p:spPr>
          <a:xfrm>
            <a:off x="3587750" y="2092325"/>
            <a:ext cx="3792538" cy="292100"/>
          </a:xfrm>
          <a:prstGeom prst="rect">
            <a:avLst/>
          </a:prstGeom>
          <a:noFill/>
          <a:ln>
            <a:noFill/>
          </a:ln>
        </p:spPr>
        <p:txBody>
          <a:bodyPr lIns="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Email</a:t>
            </a:r>
          </a:p>
        </p:txBody>
      </p:sp>
      <p:sp>
        <p:nvSpPr>
          <p:cNvPr id="6" name="Google Shape;1341;p123">
            <a:extLst>
              <a:ext uri="{FF2B5EF4-FFF2-40B4-BE49-F238E27FC236}">
                <a16:creationId xmlns:a16="http://schemas.microsoft.com/office/drawing/2014/main" id="{1373FD6A-F999-F760-0C18-9990ABC076B3}"/>
              </a:ext>
            </a:extLst>
          </p:cNvPr>
          <p:cNvSpPr txBox="1"/>
          <p:nvPr/>
        </p:nvSpPr>
        <p:spPr>
          <a:xfrm>
            <a:off x="3587750" y="2900363"/>
            <a:ext cx="3792538" cy="292100"/>
          </a:xfrm>
          <a:prstGeom prst="rect">
            <a:avLst/>
          </a:prstGeom>
          <a:noFill/>
          <a:ln>
            <a:noFill/>
          </a:ln>
        </p:spPr>
        <p:txBody>
          <a:bodyPr lIns="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Site Link</a:t>
            </a:r>
          </a:p>
        </p:txBody>
      </p:sp>
      <p:sp>
        <p:nvSpPr>
          <p:cNvPr id="7" name="Google Shape;1342;p123">
            <a:extLst>
              <a:ext uri="{FF2B5EF4-FFF2-40B4-BE49-F238E27FC236}">
                <a16:creationId xmlns:a16="http://schemas.microsoft.com/office/drawing/2014/main" id="{96F01558-BC24-D509-731B-76529A7BA046}"/>
              </a:ext>
            </a:extLst>
          </p:cNvPr>
          <p:cNvSpPr txBox="1"/>
          <p:nvPr/>
        </p:nvSpPr>
        <p:spPr>
          <a:xfrm>
            <a:off x="3587750" y="3781425"/>
            <a:ext cx="3792538" cy="292100"/>
          </a:xfrm>
          <a:prstGeom prst="rect">
            <a:avLst/>
          </a:prstGeom>
          <a:noFill/>
          <a:ln>
            <a:noFill/>
          </a:ln>
        </p:spPr>
        <p:txBody>
          <a:bodyPr lIns="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Address</a:t>
            </a:r>
          </a:p>
        </p:txBody>
      </p:sp>
      <p:sp>
        <p:nvSpPr>
          <p:cNvPr id="1333" name="Google Shape;1333;p123"/>
          <p:cNvSpPr txBox="1">
            <a:spLocks noGrp="1"/>
          </p:cNvSpPr>
          <p:nvPr>
            <p:ph type="title"/>
          </p:nvPr>
        </p:nvSpPr>
        <p:spPr>
          <a:xfrm>
            <a:off x="3612600" y="445025"/>
            <a:ext cx="4965300" cy="5727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334" name="Google Shape;1334;p123"/>
          <p:cNvSpPr>
            <a:spLocks noGrp="1"/>
          </p:cNvSpPr>
          <p:nvPr>
            <p:ph type="pic" idx="2"/>
          </p:nvPr>
        </p:nvSpPr>
        <p:spPr>
          <a:xfrm>
            <a:off x="609600" y="445025"/>
            <a:ext cx="2619300" cy="2619300"/>
          </a:xfrm>
          <a:prstGeom prst="ellipse">
            <a:avLst/>
          </a:prstGeom>
          <a:noFill/>
          <a:ln>
            <a:noFill/>
          </a:ln>
        </p:spPr>
        <p:txBody>
          <a:bodyPr/>
          <a:lstStyle/>
          <a:p>
            <a:endParaRPr/>
          </a:p>
        </p:txBody>
      </p:sp>
      <p:sp>
        <p:nvSpPr>
          <p:cNvPr id="1335" name="Google Shape;1335;p123"/>
          <p:cNvSpPr txBox="1">
            <a:spLocks noGrp="1"/>
          </p:cNvSpPr>
          <p:nvPr>
            <p:ph type="body" idx="1"/>
          </p:nvPr>
        </p:nvSpPr>
        <p:spPr>
          <a:xfrm>
            <a:off x="3587900" y="1578075"/>
            <a:ext cx="3857400" cy="478200"/>
          </a:xfrm>
          <a:prstGeom prst="rect">
            <a:avLst/>
          </a:prstGeom>
        </p:spPr>
        <p:txBody>
          <a:bodyPr spcFirstLastPara="1" lIns="0" tIns="36000" bIns="36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1336" name="Google Shape;1336;p123"/>
          <p:cNvSpPr txBox="1">
            <a:spLocks noGrp="1"/>
          </p:cNvSpPr>
          <p:nvPr>
            <p:ph type="body" idx="3"/>
          </p:nvPr>
        </p:nvSpPr>
        <p:spPr>
          <a:xfrm>
            <a:off x="3587900" y="2421975"/>
            <a:ext cx="3857400" cy="478200"/>
          </a:xfrm>
          <a:prstGeom prst="rect">
            <a:avLst/>
          </a:prstGeom>
        </p:spPr>
        <p:txBody>
          <a:bodyPr spcFirstLastPara="1" lIns="0" tIns="36000" bIns="36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1337" name="Google Shape;1337;p123"/>
          <p:cNvSpPr txBox="1">
            <a:spLocks noGrp="1"/>
          </p:cNvSpPr>
          <p:nvPr>
            <p:ph type="body" idx="4"/>
          </p:nvPr>
        </p:nvSpPr>
        <p:spPr>
          <a:xfrm>
            <a:off x="3587900" y="3265875"/>
            <a:ext cx="3857400" cy="478200"/>
          </a:xfrm>
          <a:prstGeom prst="rect">
            <a:avLst/>
          </a:prstGeom>
        </p:spPr>
        <p:txBody>
          <a:bodyPr spcFirstLastPara="1" lIns="0" tIns="36000" bIns="36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1338" name="Google Shape;1338;p123"/>
          <p:cNvSpPr txBox="1">
            <a:spLocks noGrp="1"/>
          </p:cNvSpPr>
          <p:nvPr>
            <p:ph type="body" idx="5"/>
          </p:nvPr>
        </p:nvSpPr>
        <p:spPr>
          <a:xfrm>
            <a:off x="3587900" y="4109775"/>
            <a:ext cx="3857400" cy="833700"/>
          </a:xfrm>
          <a:prstGeom prst="rect">
            <a:avLst/>
          </a:prstGeom>
        </p:spPr>
        <p:txBody>
          <a:bodyPr spcFirstLastPara="1" lIns="0" tIns="36000" bIns="36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Tree>
    <p:extLst>
      <p:ext uri="{BB962C8B-B14F-4D97-AF65-F5344CB8AC3E}">
        <p14:creationId xmlns:p14="http://schemas.microsoft.com/office/powerpoint/2010/main" val="2563709894"/>
      </p:ext>
    </p:extLst>
  </p:cSld>
  <p:clrMapOvr>
    <a:masterClrMapping/>
  </p:clrMapOvr>
  <p:transition/>
  <p:extLst>
    <p:ext uri="{DCECCB84-F9BA-43D5-87BE-67443E8EF086}">
      <p15:sldGuideLst xmlns:p15="http://schemas.microsoft.com/office/powerpoint/2012/main">
        <p15:guide id="1" pos="2260">
          <p15:clr>
            <a:srgbClr val="E46962"/>
          </p15:clr>
        </p15:guide>
        <p15:guide id="2" pos="4706">
          <p15:clr>
            <a:srgbClr val="E46962"/>
          </p15:clr>
        </p15:guide>
        <p15:guide id="3" orient="horz" pos="3240">
          <p15:clr>
            <a:srgbClr val="E46962"/>
          </p15:clr>
        </p15:guide>
        <p15:guide id="4" orient="horz" pos="879">
          <p15:clr>
            <a:srgbClr val="E46962"/>
          </p15:clr>
        </p15:guide>
        <p15:guide id="5" orient="horz" pos="1410">
          <p15:clr>
            <a:srgbClr val="E46962"/>
          </p15:clr>
        </p15:guide>
        <p15:guide id="6" orient="horz" pos="1931">
          <p15:clr>
            <a:srgbClr val="E46962"/>
          </p15:clr>
        </p15:guide>
        <p15:guide id="7" orient="horz" pos="2474">
          <p15:clr>
            <a:srgbClr val="E46962"/>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163EF5"/>
        </a:solidFill>
        <a:effectLst/>
      </p:bgPr>
    </p:bg>
    <p:spTree>
      <p:nvGrpSpPr>
        <p:cNvPr id="1" name="Shape 9"/>
        <p:cNvGrpSpPr/>
        <p:nvPr/>
      </p:nvGrpSpPr>
      <p:grpSpPr>
        <a:xfrm>
          <a:off x="0" y="0"/>
          <a:ext cx="0" cy="0"/>
          <a:chOff x="0" y="0"/>
          <a:chExt cx="0" cy="0"/>
        </a:xfrm>
      </p:grpSpPr>
      <p:sp>
        <p:nvSpPr>
          <p:cNvPr id="2" name="Google Shape;10;p2">
            <a:extLst>
              <a:ext uri="{FF2B5EF4-FFF2-40B4-BE49-F238E27FC236}">
                <a16:creationId xmlns:a16="http://schemas.microsoft.com/office/drawing/2014/main" id="{3A2C4FC8-FC9D-6EE6-404F-EAE8C6B8C5ED}"/>
              </a:ext>
            </a:extLst>
          </p:cNvPr>
          <p:cNvSpPr>
            <a:spLocks noChangeArrowheads="1"/>
          </p:cNvSpPr>
          <p:nvPr/>
        </p:nvSpPr>
        <p:spPr bwMode="auto">
          <a:xfrm>
            <a:off x="0" y="2824163"/>
            <a:ext cx="7370763" cy="2319337"/>
          </a:xfrm>
          <a:prstGeom prst="rtTriangle">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1;p2">
            <a:extLst>
              <a:ext uri="{FF2B5EF4-FFF2-40B4-BE49-F238E27FC236}">
                <a16:creationId xmlns:a16="http://schemas.microsoft.com/office/drawing/2014/main" id="{AAC96368-D07A-BD92-553B-BE4BB5C9E343}"/>
              </a:ext>
            </a:extLst>
          </p:cNvPr>
          <p:cNvSpPr>
            <a:spLocks noChangeArrowheads="1"/>
          </p:cNvSpPr>
          <p:nvPr/>
        </p:nvSpPr>
        <p:spPr bwMode="auto">
          <a:xfrm flipH="1">
            <a:off x="3582988" y="1550988"/>
            <a:ext cx="5561012" cy="3592512"/>
          </a:xfrm>
          <a:prstGeom prst="rtTriangle">
            <a:avLst/>
          </a:prstGeom>
          <a:solidFill>
            <a:srgbClr val="C4A15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2;p2">
            <a:extLst>
              <a:ext uri="{FF2B5EF4-FFF2-40B4-BE49-F238E27FC236}">
                <a16:creationId xmlns:a16="http://schemas.microsoft.com/office/drawing/2014/main" id="{7649E33B-2BAB-B1B0-2E9F-90A6139CCE78}"/>
              </a:ext>
            </a:extLst>
          </p:cNvPr>
          <p:cNvSpPr>
            <a:spLocks noChangeArrowheads="1"/>
          </p:cNvSpPr>
          <p:nvPr/>
        </p:nvSpPr>
        <p:spPr bwMode="auto">
          <a:xfrm rot="10800000">
            <a:off x="5059363" y="0"/>
            <a:ext cx="4084637" cy="2052638"/>
          </a:xfrm>
          <a:prstGeom prst="rtTriangle">
            <a:avLst/>
          </a:prstGeom>
          <a:solidFill>
            <a:srgbClr val="233A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13;p2">
            <a:extLst>
              <a:ext uri="{FF2B5EF4-FFF2-40B4-BE49-F238E27FC236}">
                <a16:creationId xmlns:a16="http://schemas.microsoft.com/office/drawing/2014/main" id="{2C7AD819-980B-8A79-CF72-0A896F06FEA2}"/>
              </a:ext>
            </a:extLst>
          </p:cNvPr>
          <p:cNvSpPr/>
          <p:nvPr/>
        </p:nvSpPr>
        <p:spPr>
          <a:xfrm>
            <a:off x="203200" y="206375"/>
            <a:ext cx="8737600" cy="4730750"/>
          </a:xfrm>
          <a:prstGeom prst="rect">
            <a:avLst/>
          </a:prstGeom>
          <a:solidFill>
            <a:schemeClr val="dk1"/>
          </a:solidFill>
          <a:ln>
            <a:noFill/>
          </a:ln>
          <a:effectLst>
            <a:outerShdw blurRad="228600" sx="101000" sy="101000" algn="ctr" rotWithShape="0">
              <a:srgbClr val="000000">
                <a:alpha val="4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nvGrpSpPr>
          <p:cNvPr id="6" name="Google Shape;14;p2">
            <a:extLst>
              <a:ext uri="{FF2B5EF4-FFF2-40B4-BE49-F238E27FC236}">
                <a16:creationId xmlns:a16="http://schemas.microsoft.com/office/drawing/2014/main" id="{B834F939-234A-B49A-501C-B37E5BB17018}"/>
              </a:ext>
            </a:extLst>
          </p:cNvPr>
          <p:cNvGrpSpPr>
            <a:grpSpLocks/>
          </p:cNvGrpSpPr>
          <p:nvPr/>
        </p:nvGrpSpPr>
        <p:grpSpPr bwMode="auto">
          <a:xfrm>
            <a:off x="255588" y="0"/>
            <a:ext cx="2251075" cy="1044575"/>
            <a:chOff x="255200" y="592"/>
            <a:chExt cx="2250363" cy="1044300"/>
          </a:xfrm>
        </p:grpSpPr>
        <p:sp>
          <p:nvSpPr>
            <p:cNvPr id="7" name="Google Shape;15;p2">
              <a:extLst>
                <a:ext uri="{FF2B5EF4-FFF2-40B4-BE49-F238E27FC236}">
                  <a16:creationId xmlns:a16="http://schemas.microsoft.com/office/drawing/2014/main" id="{82398C33-AA12-67EE-6214-96D59A2C3D38}"/>
                </a:ext>
              </a:extLst>
            </p:cNvPr>
            <p:cNvSpPr>
              <a:spLocks noChangeArrowheads="1"/>
            </p:cNvSpPr>
            <p:nvPr/>
          </p:nvSpPr>
          <p:spPr bwMode="auto">
            <a:xfrm>
              <a:off x="764063" y="592"/>
              <a:ext cx="1741500" cy="1044300"/>
            </a:xfrm>
            <a:prstGeom prst="parallelogram">
              <a:avLst>
                <a:gd name="adj" fmla="val 153190"/>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8" name="Google Shape;16;p2">
              <a:extLst>
                <a:ext uri="{FF2B5EF4-FFF2-40B4-BE49-F238E27FC236}">
                  <a16:creationId xmlns:a16="http://schemas.microsoft.com/office/drawing/2014/main" id="{251B2FB9-7D6A-5A6E-1B00-6256601F32A9}"/>
                </a:ext>
              </a:extLst>
            </p:cNvPr>
            <p:cNvSpPr>
              <a:spLocks noChangeArrowheads="1"/>
            </p:cNvSpPr>
            <p:nvPr/>
          </p:nvSpPr>
          <p:spPr bwMode="auto">
            <a:xfrm>
              <a:off x="509632" y="592"/>
              <a:ext cx="1741500" cy="1044300"/>
            </a:xfrm>
            <a:prstGeom prst="parallelogram">
              <a:avLst>
                <a:gd name="adj" fmla="val 153190"/>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9" name="Google Shape;17;p2">
              <a:extLst>
                <a:ext uri="{FF2B5EF4-FFF2-40B4-BE49-F238E27FC236}">
                  <a16:creationId xmlns:a16="http://schemas.microsoft.com/office/drawing/2014/main" id="{2CB1D073-549F-E351-3A25-B070306586A0}"/>
                </a:ext>
              </a:extLst>
            </p:cNvPr>
            <p:cNvSpPr>
              <a:spLocks noChangeArrowheads="1"/>
            </p:cNvSpPr>
            <p:nvPr/>
          </p:nvSpPr>
          <p:spPr bwMode="auto">
            <a:xfrm>
              <a:off x="255200" y="592"/>
              <a:ext cx="1741500" cy="1044300"/>
            </a:xfrm>
            <a:prstGeom prst="parallelogram">
              <a:avLst>
                <a:gd name="adj" fmla="val 153190"/>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grpSp>
        <p:nvGrpSpPr>
          <p:cNvPr id="10" name="Google Shape;18;p2">
            <a:extLst>
              <a:ext uri="{FF2B5EF4-FFF2-40B4-BE49-F238E27FC236}">
                <a16:creationId xmlns:a16="http://schemas.microsoft.com/office/drawing/2014/main" id="{325DB416-155B-CB58-F52E-F801337420E6}"/>
              </a:ext>
            </a:extLst>
          </p:cNvPr>
          <p:cNvGrpSpPr>
            <a:grpSpLocks/>
          </p:cNvGrpSpPr>
          <p:nvPr/>
        </p:nvGrpSpPr>
        <p:grpSpPr bwMode="auto">
          <a:xfrm>
            <a:off x="904875" y="0"/>
            <a:ext cx="2251075" cy="1044575"/>
            <a:chOff x="905395" y="592"/>
            <a:chExt cx="2250363" cy="1044300"/>
          </a:xfrm>
        </p:grpSpPr>
        <p:sp>
          <p:nvSpPr>
            <p:cNvPr id="11" name="Google Shape;19;p2">
              <a:extLst>
                <a:ext uri="{FF2B5EF4-FFF2-40B4-BE49-F238E27FC236}">
                  <a16:creationId xmlns:a16="http://schemas.microsoft.com/office/drawing/2014/main" id="{AC1B9FA1-C93E-7974-F258-D107522D3CD3}"/>
                </a:ext>
              </a:extLst>
            </p:cNvPr>
            <p:cNvSpPr>
              <a:spLocks noChangeArrowheads="1"/>
            </p:cNvSpPr>
            <p:nvPr/>
          </p:nvSpPr>
          <p:spPr bwMode="auto">
            <a:xfrm>
              <a:off x="1414258" y="592"/>
              <a:ext cx="1741500" cy="1044300"/>
            </a:xfrm>
            <a:prstGeom prst="parallelogram">
              <a:avLst>
                <a:gd name="adj" fmla="val 153190"/>
              </a:avLst>
            </a:prstGeom>
            <a:solidFill>
              <a:srgbClr val="163EF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2" name="Google Shape;20;p2">
              <a:extLst>
                <a:ext uri="{FF2B5EF4-FFF2-40B4-BE49-F238E27FC236}">
                  <a16:creationId xmlns:a16="http://schemas.microsoft.com/office/drawing/2014/main" id="{4E4C5F30-4DFF-3992-AC90-56AF5F2B475F}"/>
                </a:ext>
              </a:extLst>
            </p:cNvPr>
            <p:cNvSpPr>
              <a:spLocks noChangeArrowheads="1"/>
            </p:cNvSpPr>
            <p:nvPr/>
          </p:nvSpPr>
          <p:spPr bwMode="auto">
            <a:xfrm>
              <a:off x="1159826" y="592"/>
              <a:ext cx="1741500" cy="1044300"/>
            </a:xfrm>
            <a:prstGeom prst="parallelogram">
              <a:avLst>
                <a:gd name="adj" fmla="val 153190"/>
              </a:avLst>
            </a:prstGeom>
            <a:solidFill>
              <a:srgbClr val="163EF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3" name="Google Shape;21;p2">
              <a:extLst>
                <a:ext uri="{FF2B5EF4-FFF2-40B4-BE49-F238E27FC236}">
                  <a16:creationId xmlns:a16="http://schemas.microsoft.com/office/drawing/2014/main" id="{B01F1F6B-E193-560A-BCBD-0134BD04F5FD}"/>
                </a:ext>
              </a:extLst>
            </p:cNvPr>
            <p:cNvSpPr>
              <a:spLocks noChangeArrowheads="1"/>
            </p:cNvSpPr>
            <p:nvPr/>
          </p:nvSpPr>
          <p:spPr bwMode="auto">
            <a:xfrm>
              <a:off x="905395" y="592"/>
              <a:ext cx="1741500" cy="1044300"/>
            </a:xfrm>
            <a:prstGeom prst="parallelogram">
              <a:avLst>
                <a:gd name="adj" fmla="val 153190"/>
              </a:avLst>
            </a:prstGeom>
            <a:solidFill>
              <a:srgbClr val="163EF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grpSp>
        <p:nvGrpSpPr>
          <p:cNvPr id="14" name="Google Shape;22;p2">
            <a:extLst>
              <a:ext uri="{FF2B5EF4-FFF2-40B4-BE49-F238E27FC236}">
                <a16:creationId xmlns:a16="http://schemas.microsoft.com/office/drawing/2014/main" id="{A880D8EE-A0CA-BE50-2383-59610BA2D11D}"/>
              </a:ext>
            </a:extLst>
          </p:cNvPr>
          <p:cNvGrpSpPr>
            <a:grpSpLocks/>
          </p:cNvGrpSpPr>
          <p:nvPr/>
        </p:nvGrpSpPr>
        <p:grpSpPr bwMode="auto">
          <a:xfrm>
            <a:off x="7058025" y="4763"/>
            <a:ext cx="1851025" cy="752475"/>
            <a:chOff x="6917201" y="0"/>
            <a:chExt cx="2227777" cy="863400"/>
          </a:xfrm>
        </p:grpSpPr>
        <p:sp>
          <p:nvSpPr>
            <p:cNvPr id="15" name="Google Shape;23;p2">
              <a:extLst>
                <a:ext uri="{FF2B5EF4-FFF2-40B4-BE49-F238E27FC236}">
                  <a16:creationId xmlns:a16="http://schemas.microsoft.com/office/drawing/2014/main" id="{9679C791-FB6C-A6AE-AECC-4784E07835BE}"/>
                </a:ext>
              </a:extLst>
            </p:cNvPr>
            <p:cNvSpPr>
              <a:spLocks noChangeArrowheads="1"/>
            </p:cNvSpPr>
            <p:nvPr/>
          </p:nvSpPr>
          <p:spPr bwMode="auto">
            <a:xfrm>
              <a:off x="7641677" y="0"/>
              <a:ext cx="1503300" cy="863400"/>
            </a:xfrm>
            <a:prstGeom prst="parallelogram">
              <a:avLst>
                <a:gd name="adj" fmla="val 158025"/>
              </a:avLst>
            </a:prstGeom>
            <a:solidFill>
              <a:srgbClr val="233A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6" name="Google Shape;24;p2">
              <a:extLst>
                <a:ext uri="{FF2B5EF4-FFF2-40B4-BE49-F238E27FC236}">
                  <a16:creationId xmlns:a16="http://schemas.microsoft.com/office/drawing/2014/main" id="{32AA9E83-C4CD-D970-5F6C-3259018BB44E}"/>
                </a:ext>
              </a:extLst>
            </p:cNvPr>
            <p:cNvSpPr>
              <a:spLocks noChangeArrowheads="1"/>
            </p:cNvSpPr>
            <p:nvPr/>
          </p:nvSpPr>
          <p:spPr bwMode="auto">
            <a:xfrm>
              <a:off x="7279439" y="0"/>
              <a:ext cx="1503300" cy="863400"/>
            </a:xfrm>
            <a:prstGeom prst="parallelogram">
              <a:avLst>
                <a:gd name="adj" fmla="val 158025"/>
              </a:avLst>
            </a:prstGeom>
            <a:solidFill>
              <a:srgbClr val="233A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7" name="Google Shape;25;p2">
              <a:extLst>
                <a:ext uri="{FF2B5EF4-FFF2-40B4-BE49-F238E27FC236}">
                  <a16:creationId xmlns:a16="http://schemas.microsoft.com/office/drawing/2014/main" id="{5F899DAD-DFBE-1C86-D26D-F2BFAC4E975D}"/>
                </a:ext>
              </a:extLst>
            </p:cNvPr>
            <p:cNvSpPr>
              <a:spLocks noChangeArrowheads="1"/>
            </p:cNvSpPr>
            <p:nvPr/>
          </p:nvSpPr>
          <p:spPr bwMode="auto">
            <a:xfrm>
              <a:off x="6917201" y="0"/>
              <a:ext cx="1503300" cy="863400"/>
            </a:xfrm>
            <a:prstGeom prst="parallelogram">
              <a:avLst>
                <a:gd name="adj" fmla="val 158025"/>
              </a:avLst>
            </a:prstGeom>
            <a:solidFill>
              <a:srgbClr val="233A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grpSp>
        <p:nvGrpSpPr>
          <p:cNvPr id="18" name="Google Shape;26;p2">
            <a:extLst>
              <a:ext uri="{FF2B5EF4-FFF2-40B4-BE49-F238E27FC236}">
                <a16:creationId xmlns:a16="http://schemas.microsoft.com/office/drawing/2014/main" id="{47D9EBA2-A729-04E5-25C4-B702FEB2041D}"/>
              </a:ext>
            </a:extLst>
          </p:cNvPr>
          <p:cNvGrpSpPr>
            <a:grpSpLocks/>
          </p:cNvGrpSpPr>
          <p:nvPr/>
        </p:nvGrpSpPr>
        <p:grpSpPr bwMode="auto">
          <a:xfrm>
            <a:off x="6553200" y="4217988"/>
            <a:ext cx="2389188" cy="925512"/>
            <a:chOff x="6917201" y="0"/>
            <a:chExt cx="2227777" cy="863400"/>
          </a:xfrm>
        </p:grpSpPr>
        <p:sp>
          <p:nvSpPr>
            <p:cNvPr id="19" name="Google Shape;27;p2">
              <a:extLst>
                <a:ext uri="{FF2B5EF4-FFF2-40B4-BE49-F238E27FC236}">
                  <a16:creationId xmlns:a16="http://schemas.microsoft.com/office/drawing/2014/main" id="{3CBC3FC3-073E-C64B-199D-2FAA15A74863}"/>
                </a:ext>
              </a:extLst>
            </p:cNvPr>
            <p:cNvSpPr>
              <a:spLocks noChangeArrowheads="1"/>
            </p:cNvSpPr>
            <p:nvPr/>
          </p:nvSpPr>
          <p:spPr bwMode="auto">
            <a:xfrm>
              <a:off x="7641677" y="0"/>
              <a:ext cx="1503300" cy="863400"/>
            </a:xfrm>
            <a:prstGeom prst="parallelogram">
              <a:avLst>
                <a:gd name="adj" fmla="val 158025"/>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20" name="Google Shape;28;p2">
              <a:extLst>
                <a:ext uri="{FF2B5EF4-FFF2-40B4-BE49-F238E27FC236}">
                  <a16:creationId xmlns:a16="http://schemas.microsoft.com/office/drawing/2014/main" id="{57DA7F5A-5740-FB6B-741A-F9482521F999}"/>
                </a:ext>
              </a:extLst>
            </p:cNvPr>
            <p:cNvSpPr>
              <a:spLocks noChangeArrowheads="1"/>
            </p:cNvSpPr>
            <p:nvPr/>
          </p:nvSpPr>
          <p:spPr bwMode="auto">
            <a:xfrm>
              <a:off x="7279439" y="0"/>
              <a:ext cx="1503300" cy="863400"/>
            </a:xfrm>
            <a:prstGeom prst="parallelogram">
              <a:avLst>
                <a:gd name="adj" fmla="val 158025"/>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21" name="Google Shape;29;p2">
              <a:extLst>
                <a:ext uri="{FF2B5EF4-FFF2-40B4-BE49-F238E27FC236}">
                  <a16:creationId xmlns:a16="http://schemas.microsoft.com/office/drawing/2014/main" id="{D5781AAE-3434-1B88-820D-F4BB884F7E0D}"/>
                </a:ext>
              </a:extLst>
            </p:cNvPr>
            <p:cNvSpPr>
              <a:spLocks noChangeArrowheads="1"/>
            </p:cNvSpPr>
            <p:nvPr/>
          </p:nvSpPr>
          <p:spPr bwMode="auto">
            <a:xfrm>
              <a:off x="6917201" y="0"/>
              <a:ext cx="1503300" cy="863400"/>
            </a:xfrm>
            <a:prstGeom prst="parallelogram">
              <a:avLst>
                <a:gd name="adj" fmla="val 158025"/>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grpSp>
        <p:nvGrpSpPr>
          <p:cNvPr id="22" name="Google Shape;30;p2">
            <a:extLst>
              <a:ext uri="{FF2B5EF4-FFF2-40B4-BE49-F238E27FC236}">
                <a16:creationId xmlns:a16="http://schemas.microsoft.com/office/drawing/2014/main" id="{BACAAF38-DAB0-7FED-E0EA-07986CBDFABB}"/>
              </a:ext>
            </a:extLst>
          </p:cNvPr>
          <p:cNvGrpSpPr>
            <a:grpSpLocks/>
          </p:cNvGrpSpPr>
          <p:nvPr/>
        </p:nvGrpSpPr>
        <p:grpSpPr bwMode="auto">
          <a:xfrm>
            <a:off x="198438" y="4056063"/>
            <a:ext cx="2795587" cy="1082675"/>
            <a:chOff x="6917201" y="0"/>
            <a:chExt cx="2227777" cy="863400"/>
          </a:xfrm>
        </p:grpSpPr>
        <p:sp>
          <p:nvSpPr>
            <p:cNvPr id="23" name="Google Shape;31;p2">
              <a:extLst>
                <a:ext uri="{FF2B5EF4-FFF2-40B4-BE49-F238E27FC236}">
                  <a16:creationId xmlns:a16="http://schemas.microsoft.com/office/drawing/2014/main" id="{CA3D9CB7-C9D7-4D9C-0E72-2ADD46A4065E}"/>
                </a:ext>
              </a:extLst>
            </p:cNvPr>
            <p:cNvSpPr>
              <a:spLocks noChangeArrowheads="1"/>
            </p:cNvSpPr>
            <p:nvPr/>
          </p:nvSpPr>
          <p:spPr bwMode="auto">
            <a:xfrm>
              <a:off x="7641677" y="0"/>
              <a:ext cx="1503300" cy="863400"/>
            </a:xfrm>
            <a:prstGeom prst="parallelogram">
              <a:avLst>
                <a:gd name="adj" fmla="val 158025"/>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24" name="Google Shape;32;p2">
              <a:extLst>
                <a:ext uri="{FF2B5EF4-FFF2-40B4-BE49-F238E27FC236}">
                  <a16:creationId xmlns:a16="http://schemas.microsoft.com/office/drawing/2014/main" id="{6D91AE97-CE68-A38D-44E5-61D6CDCFCDCA}"/>
                </a:ext>
              </a:extLst>
            </p:cNvPr>
            <p:cNvSpPr>
              <a:spLocks noChangeArrowheads="1"/>
            </p:cNvSpPr>
            <p:nvPr/>
          </p:nvSpPr>
          <p:spPr bwMode="auto">
            <a:xfrm>
              <a:off x="7279439" y="0"/>
              <a:ext cx="1503300" cy="863400"/>
            </a:xfrm>
            <a:prstGeom prst="parallelogram">
              <a:avLst>
                <a:gd name="adj" fmla="val 158025"/>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25" name="Google Shape;33;p2">
              <a:extLst>
                <a:ext uri="{FF2B5EF4-FFF2-40B4-BE49-F238E27FC236}">
                  <a16:creationId xmlns:a16="http://schemas.microsoft.com/office/drawing/2014/main" id="{15B85E99-E536-840D-603F-35A1CB2DAF60}"/>
                </a:ext>
              </a:extLst>
            </p:cNvPr>
            <p:cNvSpPr>
              <a:spLocks noChangeArrowheads="1"/>
            </p:cNvSpPr>
            <p:nvPr/>
          </p:nvSpPr>
          <p:spPr bwMode="auto">
            <a:xfrm>
              <a:off x="6917201" y="0"/>
              <a:ext cx="1503300" cy="863400"/>
            </a:xfrm>
            <a:prstGeom prst="parallelogram">
              <a:avLst>
                <a:gd name="adj" fmla="val 158025"/>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anchor="ctr">
            <a:normAutofit/>
          </a:bodyPr>
          <a:lstStyle>
            <a:lvl1pPr lvl="0" algn="ctr">
              <a:spcBef>
                <a:spcPct val="0"/>
              </a:spcBef>
              <a:spcAft>
                <a:spcPct val="0"/>
              </a:spcAft>
              <a:buSzPts val="3800"/>
              <a:buNone/>
              <a:defRPr sz="3800"/>
            </a:lvl1pPr>
            <a:lvl2pPr lvl="1" algn="ctr">
              <a:spcBef>
                <a:spcPct val="0"/>
              </a:spcBef>
              <a:spcAft>
                <a:spcPct val="0"/>
              </a:spcAft>
              <a:buSzPts val="3800"/>
              <a:buNone/>
              <a:defRPr sz="3800"/>
            </a:lvl2pPr>
            <a:lvl3pPr lvl="2" algn="ctr">
              <a:spcBef>
                <a:spcPct val="0"/>
              </a:spcBef>
              <a:spcAft>
                <a:spcPct val="0"/>
              </a:spcAft>
              <a:buSzPts val="3800"/>
              <a:buNone/>
              <a:defRPr sz="3800"/>
            </a:lvl3pPr>
            <a:lvl4pPr lvl="3" algn="ctr">
              <a:spcBef>
                <a:spcPct val="0"/>
              </a:spcBef>
              <a:spcAft>
                <a:spcPct val="0"/>
              </a:spcAft>
              <a:buSzPts val="3800"/>
              <a:buNone/>
              <a:defRPr sz="3800"/>
            </a:lvl4pPr>
            <a:lvl5pPr lvl="4" algn="ctr">
              <a:spcBef>
                <a:spcPct val="0"/>
              </a:spcBef>
              <a:spcAft>
                <a:spcPct val="0"/>
              </a:spcAft>
              <a:buSzPts val="3800"/>
              <a:buNone/>
              <a:defRPr sz="3800"/>
            </a:lvl5pPr>
            <a:lvl6pPr lvl="5" algn="ctr">
              <a:spcBef>
                <a:spcPct val="0"/>
              </a:spcBef>
              <a:spcAft>
                <a:spcPct val="0"/>
              </a:spcAft>
              <a:buSzPts val="3800"/>
              <a:buNone/>
              <a:defRPr sz="3800"/>
            </a:lvl6pPr>
            <a:lvl7pPr lvl="6" algn="ctr">
              <a:spcBef>
                <a:spcPct val="0"/>
              </a:spcBef>
              <a:spcAft>
                <a:spcPct val="0"/>
              </a:spcAft>
              <a:buSzPts val="3800"/>
              <a:buNone/>
              <a:defRPr sz="3800"/>
            </a:lvl7pPr>
            <a:lvl8pPr lvl="7" algn="ctr">
              <a:spcBef>
                <a:spcPct val="0"/>
              </a:spcBef>
              <a:spcAft>
                <a:spcPct val="0"/>
              </a:spcAft>
              <a:buSzPts val="3800"/>
              <a:buNone/>
              <a:defRPr sz="3800"/>
            </a:lvl8pPr>
            <a:lvl9pPr lvl="8" algn="ctr">
              <a:spcBef>
                <a:spcPct val="0"/>
              </a:spcBef>
              <a:spcAft>
                <a:spcPct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a:normAutofit/>
          </a:bodyPr>
          <a:lstStyle>
            <a:lvl1pPr lvl="0" algn="ctr">
              <a:lnSpc>
                <a:spcPct val="100000"/>
              </a:lnSpc>
              <a:spcBef>
                <a:spcPct val="0"/>
              </a:spcBef>
              <a:spcAft>
                <a:spcPct val="0"/>
              </a:spcAft>
              <a:buClr>
                <a:schemeClr val="lt1"/>
              </a:buClr>
              <a:buSzPts val="1600"/>
              <a:buNone/>
              <a:defRPr sz="1600">
                <a:solidFill>
                  <a:schemeClr val="lt1"/>
                </a:solidFill>
              </a:defRPr>
            </a:lvl1pPr>
            <a:lvl2pPr lvl="1" algn="ctr">
              <a:lnSpc>
                <a:spcPct val="100000"/>
              </a:lnSpc>
              <a:spcBef>
                <a:spcPct val="0"/>
              </a:spcBef>
              <a:spcAft>
                <a:spcPct val="0"/>
              </a:spcAft>
              <a:buClr>
                <a:schemeClr val="lt1"/>
              </a:buClr>
              <a:buSzPts val="1600"/>
              <a:buNone/>
              <a:defRPr sz="1600">
                <a:solidFill>
                  <a:schemeClr val="lt1"/>
                </a:solidFill>
              </a:defRPr>
            </a:lvl2pPr>
            <a:lvl3pPr lvl="2" algn="ctr">
              <a:lnSpc>
                <a:spcPct val="100000"/>
              </a:lnSpc>
              <a:spcBef>
                <a:spcPct val="0"/>
              </a:spcBef>
              <a:spcAft>
                <a:spcPct val="0"/>
              </a:spcAft>
              <a:buClr>
                <a:schemeClr val="lt1"/>
              </a:buClr>
              <a:buSzPts val="1600"/>
              <a:buNone/>
              <a:defRPr sz="1600">
                <a:solidFill>
                  <a:schemeClr val="lt1"/>
                </a:solidFill>
              </a:defRPr>
            </a:lvl3pPr>
            <a:lvl4pPr lvl="3" algn="ctr">
              <a:lnSpc>
                <a:spcPct val="100000"/>
              </a:lnSpc>
              <a:spcBef>
                <a:spcPct val="0"/>
              </a:spcBef>
              <a:spcAft>
                <a:spcPct val="0"/>
              </a:spcAft>
              <a:buClr>
                <a:schemeClr val="lt1"/>
              </a:buClr>
              <a:buSzPts val="1600"/>
              <a:buNone/>
              <a:defRPr sz="1600">
                <a:solidFill>
                  <a:schemeClr val="lt1"/>
                </a:solidFill>
              </a:defRPr>
            </a:lvl4pPr>
            <a:lvl5pPr lvl="4" algn="ctr">
              <a:lnSpc>
                <a:spcPct val="100000"/>
              </a:lnSpc>
              <a:spcBef>
                <a:spcPct val="0"/>
              </a:spcBef>
              <a:spcAft>
                <a:spcPct val="0"/>
              </a:spcAft>
              <a:buClr>
                <a:schemeClr val="lt1"/>
              </a:buClr>
              <a:buSzPts val="1600"/>
              <a:buNone/>
              <a:defRPr sz="1600">
                <a:solidFill>
                  <a:schemeClr val="lt1"/>
                </a:solidFill>
              </a:defRPr>
            </a:lvl5pPr>
            <a:lvl6pPr lvl="5" algn="ctr">
              <a:lnSpc>
                <a:spcPct val="100000"/>
              </a:lnSpc>
              <a:spcBef>
                <a:spcPct val="0"/>
              </a:spcBef>
              <a:spcAft>
                <a:spcPct val="0"/>
              </a:spcAft>
              <a:buClr>
                <a:schemeClr val="lt1"/>
              </a:buClr>
              <a:buSzPts val="1600"/>
              <a:buNone/>
              <a:defRPr sz="1600">
                <a:solidFill>
                  <a:schemeClr val="lt1"/>
                </a:solidFill>
              </a:defRPr>
            </a:lvl6pPr>
            <a:lvl7pPr lvl="6" algn="ctr">
              <a:lnSpc>
                <a:spcPct val="100000"/>
              </a:lnSpc>
              <a:spcBef>
                <a:spcPct val="0"/>
              </a:spcBef>
              <a:spcAft>
                <a:spcPct val="0"/>
              </a:spcAft>
              <a:buClr>
                <a:schemeClr val="lt1"/>
              </a:buClr>
              <a:buSzPts val="1600"/>
              <a:buNone/>
              <a:defRPr sz="1600">
                <a:solidFill>
                  <a:schemeClr val="lt1"/>
                </a:solidFill>
              </a:defRPr>
            </a:lvl7pPr>
            <a:lvl8pPr lvl="7" algn="ctr">
              <a:lnSpc>
                <a:spcPct val="100000"/>
              </a:lnSpc>
              <a:spcBef>
                <a:spcPct val="0"/>
              </a:spcBef>
              <a:spcAft>
                <a:spcPct val="0"/>
              </a:spcAft>
              <a:buClr>
                <a:schemeClr val="lt1"/>
              </a:buClr>
              <a:buSzPts val="1600"/>
              <a:buNone/>
              <a:defRPr sz="1600">
                <a:solidFill>
                  <a:schemeClr val="lt1"/>
                </a:solidFill>
              </a:defRPr>
            </a:lvl8pPr>
            <a:lvl9pPr lvl="8" algn="ctr">
              <a:lnSpc>
                <a:spcPct val="100000"/>
              </a:lnSpc>
              <a:spcBef>
                <a:spcPct val="0"/>
              </a:spcBef>
              <a:spcAft>
                <a:spcPct val="0"/>
              </a:spcAft>
              <a:buClr>
                <a:schemeClr val="lt1"/>
              </a:buClr>
              <a:buSzPts val="1600"/>
              <a:buNone/>
              <a:defRPr sz="1600">
                <a:solidFill>
                  <a:schemeClr val="lt1"/>
                </a:solidFill>
              </a:defRPr>
            </a:lvl9pPr>
          </a:lstStyle>
          <a:p>
            <a:endParaRPr/>
          </a:p>
        </p:txBody>
      </p:sp>
      <p:sp>
        <p:nvSpPr>
          <p:cNvPr id="26" name="Google Shape;36;p2">
            <a:extLst>
              <a:ext uri="{FF2B5EF4-FFF2-40B4-BE49-F238E27FC236}">
                <a16:creationId xmlns:a16="http://schemas.microsoft.com/office/drawing/2014/main" id="{D194D539-1813-780D-D005-C0AF562E8B23}"/>
              </a:ext>
            </a:extLst>
          </p:cNvPr>
          <p:cNvSpPr txBox="1">
            <a:spLocks noGrp="1" noChangeArrowheads="1"/>
          </p:cNvSpPr>
          <p:nvPr>
            <p:ph type="sldNum" idx="10"/>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lvl1pPr>
          </a:lstStyle>
          <a:p>
            <a:fld id="{65F46A48-597C-482B-89A8-4BD6E0090A05}" type="slidenum">
              <a:rPr lang="ru-RU" altLang="en-US"/>
              <a:pPr/>
              <a:t>‹#›</a:t>
            </a:fld>
            <a:endParaRPr lang="ru-RU" altLang="en-US"/>
          </a:p>
        </p:txBody>
      </p:sp>
    </p:spTree>
    <p:extLst>
      <p:ext uri="{BB962C8B-B14F-4D97-AF65-F5344CB8AC3E}">
        <p14:creationId xmlns:p14="http://schemas.microsoft.com/office/powerpoint/2010/main" val="227547573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with 2 columns v1" type="tx">
  <p:cSld name="TITLE_AND_BODY">
    <p:spTree>
      <p:nvGrpSpPr>
        <p:cNvPr id="1" name="Shape 54"/>
        <p:cNvGrpSpPr/>
        <p:nvPr/>
      </p:nvGrpSpPr>
      <p:grpSpPr>
        <a:xfrm>
          <a:off x="0" y="0"/>
          <a:ext cx="0" cy="0"/>
          <a:chOff x="0" y="0"/>
          <a:chExt cx="0" cy="0"/>
        </a:xfrm>
      </p:grpSpPr>
      <p:sp>
        <p:nvSpPr>
          <p:cNvPr id="2" name="Google Shape;59;p14">
            <a:extLst>
              <a:ext uri="{FF2B5EF4-FFF2-40B4-BE49-F238E27FC236}">
                <a16:creationId xmlns:a16="http://schemas.microsoft.com/office/drawing/2014/main" id="{F80FEC60-3C1D-6DBA-6967-73ADB0F9E6F3}"/>
              </a:ext>
            </a:extLst>
          </p:cNvPr>
          <p:cNvSpPr>
            <a:spLocks noChangeArrowheads="1"/>
          </p:cNvSpPr>
          <p:nvPr/>
        </p:nvSpPr>
        <p:spPr bwMode="auto">
          <a:xfrm>
            <a:off x="566738" y="1370013"/>
            <a:ext cx="84137"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60;p14">
            <a:extLst>
              <a:ext uri="{FF2B5EF4-FFF2-40B4-BE49-F238E27FC236}">
                <a16:creationId xmlns:a16="http://schemas.microsoft.com/office/drawing/2014/main" id="{9ACA10FD-0284-148C-84EE-A2620B6D91C5}"/>
              </a:ext>
            </a:extLst>
          </p:cNvPr>
          <p:cNvSpPr>
            <a:spLocks noChangeArrowheads="1"/>
          </p:cNvSpPr>
          <p:nvPr/>
        </p:nvSpPr>
        <p:spPr bwMode="auto">
          <a:xfrm>
            <a:off x="4760913" y="1370013"/>
            <a:ext cx="84137"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61;p14">
            <a:extLst>
              <a:ext uri="{FF2B5EF4-FFF2-40B4-BE49-F238E27FC236}">
                <a16:creationId xmlns:a16="http://schemas.microsoft.com/office/drawing/2014/main" id="{25657367-9B85-A41E-A7DB-4F34914FE3A2}"/>
              </a:ext>
            </a:extLst>
          </p:cNvPr>
          <p:cNvSpPr>
            <a:spLocks noChangeArrowheads="1"/>
          </p:cNvSpPr>
          <p:nvPr/>
        </p:nvSpPr>
        <p:spPr bwMode="auto">
          <a:xfrm>
            <a:off x="566738" y="1738313"/>
            <a:ext cx="15875" cy="2830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62;p14">
            <a:extLst>
              <a:ext uri="{FF2B5EF4-FFF2-40B4-BE49-F238E27FC236}">
                <a16:creationId xmlns:a16="http://schemas.microsoft.com/office/drawing/2014/main" id="{95A11213-1778-2DDF-ED7C-08B60C9733F7}"/>
              </a:ext>
            </a:extLst>
          </p:cNvPr>
          <p:cNvSpPr>
            <a:spLocks noChangeArrowheads="1"/>
          </p:cNvSpPr>
          <p:nvPr/>
        </p:nvSpPr>
        <p:spPr bwMode="auto">
          <a:xfrm>
            <a:off x="4760913" y="1738313"/>
            <a:ext cx="15875" cy="2830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5" name="Google Shape;55;p14"/>
          <p:cNvSpPr txBox="1">
            <a:spLocks noGrp="1"/>
          </p:cNvSpPr>
          <p:nvPr>
            <p:ph type="title"/>
          </p:nvPr>
        </p:nvSpPr>
        <p:spPr>
          <a:xfrm>
            <a:off x="566250" y="408150"/>
            <a:ext cx="8011500" cy="572700"/>
          </a:xfrm>
          <a:prstGeom prst="rect">
            <a:avLst/>
          </a:prstGeom>
        </p:spPr>
        <p:txBody>
          <a:bodyPr spcFirstLastPara="1" anchor="ctr">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56" name="Google Shape;56;p14"/>
          <p:cNvSpPr txBox="1">
            <a:spLocks noGrp="1"/>
          </p:cNvSpPr>
          <p:nvPr>
            <p:ph type="body" idx="1"/>
          </p:nvPr>
        </p:nvSpPr>
        <p:spPr>
          <a:xfrm>
            <a:off x="650850" y="1987200"/>
            <a:ext cx="3776700" cy="27669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8" name="Google Shape;58;p14"/>
          <p:cNvSpPr txBox="1">
            <a:spLocks noGrp="1"/>
          </p:cNvSpPr>
          <p:nvPr>
            <p:ph type="body" idx="2"/>
          </p:nvPr>
        </p:nvSpPr>
        <p:spPr>
          <a:xfrm>
            <a:off x="4845450" y="1987200"/>
            <a:ext cx="3732300" cy="27669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63" name="Google Shape;63;p14"/>
          <p:cNvSpPr txBox="1">
            <a:spLocks noGrp="1"/>
          </p:cNvSpPr>
          <p:nvPr>
            <p:ph type="subTitle" idx="3"/>
          </p:nvPr>
        </p:nvSpPr>
        <p:spPr>
          <a:xfrm>
            <a:off x="650850" y="1367825"/>
            <a:ext cx="37323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None/>
              <a:defRPr sz="1200" b="1"/>
            </a:lvl2pPr>
            <a:lvl3pPr lvl="2">
              <a:lnSpc>
                <a:spcPct val="100000"/>
              </a:lnSpc>
              <a:spcBef>
                <a:spcPct val="0"/>
              </a:spcBef>
              <a:spcAft>
                <a:spcPct val="0"/>
              </a:spcAft>
              <a:buSzPts val="1200"/>
              <a:buNone/>
              <a:defRPr sz="1200" b="1"/>
            </a:lvl3pPr>
            <a:lvl4pPr lvl="3">
              <a:lnSpc>
                <a:spcPct val="100000"/>
              </a:lnSpc>
              <a:spcBef>
                <a:spcPct val="0"/>
              </a:spcBef>
              <a:spcAft>
                <a:spcPct val="0"/>
              </a:spcAft>
              <a:buSzPts val="1200"/>
              <a:buNone/>
              <a:defRPr sz="1200" b="1"/>
            </a:lvl4pPr>
            <a:lvl5pPr lvl="4">
              <a:lnSpc>
                <a:spcPct val="100000"/>
              </a:lnSpc>
              <a:spcBef>
                <a:spcPct val="0"/>
              </a:spcBef>
              <a:spcAft>
                <a:spcPct val="0"/>
              </a:spcAft>
              <a:buSzPts val="1200"/>
              <a:buNone/>
              <a:defRPr sz="1200" b="1"/>
            </a:lvl5pPr>
            <a:lvl6pPr lvl="5">
              <a:lnSpc>
                <a:spcPct val="100000"/>
              </a:lnSpc>
              <a:spcBef>
                <a:spcPct val="0"/>
              </a:spcBef>
              <a:spcAft>
                <a:spcPct val="0"/>
              </a:spcAft>
              <a:buSzPts val="1200"/>
              <a:buNone/>
              <a:defRPr sz="1200" b="1"/>
            </a:lvl6pPr>
            <a:lvl7pPr lvl="6">
              <a:lnSpc>
                <a:spcPct val="100000"/>
              </a:lnSpc>
              <a:spcBef>
                <a:spcPct val="0"/>
              </a:spcBef>
              <a:spcAft>
                <a:spcPct val="0"/>
              </a:spcAft>
              <a:buSzPts val="1200"/>
              <a:buNone/>
              <a:defRPr sz="1200" b="1"/>
            </a:lvl7pPr>
            <a:lvl8pPr lvl="7">
              <a:lnSpc>
                <a:spcPct val="100000"/>
              </a:lnSpc>
              <a:spcBef>
                <a:spcPct val="0"/>
              </a:spcBef>
              <a:spcAft>
                <a:spcPct val="0"/>
              </a:spcAft>
              <a:buSzPts val="1200"/>
              <a:buNone/>
              <a:defRPr sz="1200" b="1"/>
            </a:lvl8pPr>
            <a:lvl9pPr lvl="8">
              <a:lnSpc>
                <a:spcPct val="100000"/>
              </a:lnSpc>
              <a:spcBef>
                <a:spcPct val="0"/>
              </a:spcBef>
              <a:spcAft>
                <a:spcPct val="0"/>
              </a:spcAft>
              <a:buSzPts val="1200"/>
              <a:buNone/>
              <a:defRPr sz="1200" b="1"/>
            </a:lvl9pPr>
          </a:lstStyle>
          <a:p>
            <a:endParaRPr/>
          </a:p>
        </p:txBody>
      </p:sp>
      <p:sp>
        <p:nvSpPr>
          <p:cNvPr id="64" name="Google Shape;64;p14"/>
          <p:cNvSpPr txBox="1">
            <a:spLocks noGrp="1"/>
          </p:cNvSpPr>
          <p:nvPr>
            <p:ph type="subTitle" idx="4"/>
          </p:nvPr>
        </p:nvSpPr>
        <p:spPr>
          <a:xfrm>
            <a:off x="4845525" y="1367825"/>
            <a:ext cx="37323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None/>
              <a:defRPr sz="1200" b="1"/>
            </a:lvl2pPr>
            <a:lvl3pPr lvl="2">
              <a:lnSpc>
                <a:spcPct val="100000"/>
              </a:lnSpc>
              <a:spcBef>
                <a:spcPct val="0"/>
              </a:spcBef>
              <a:spcAft>
                <a:spcPct val="0"/>
              </a:spcAft>
              <a:buSzPts val="1200"/>
              <a:buNone/>
              <a:defRPr sz="1200" b="1"/>
            </a:lvl3pPr>
            <a:lvl4pPr lvl="3">
              <a:lnSpc>
                <a:spcPct val="100000"/>
              </a:lnSpc>
              <a:spcBef>
                <a:spcPct val="0"/>
              </a:spcBef>
              <a:spcAft>
                <a:spcPct val="0"/>
              </a:spcAft>
              <a:buSzPts val="1200"/>
              <a:buNone/>
              <a:defRPr sz="1200" b="1"/>
            </a:lvl4pPr>
            <a:lvl5pPr lvl="4">
              <a:lnSpc>
                <a:spcPct val="100000"/>
              </a:lnSpc>
              <a:spcBef>
                <a:spcPct val="0"/>
              </a:spcBef>
              <a:spcAft>
                <a:spcPct val="0"/>
              </a:spcAft>
              <a:buSzPts val="1200"/>
              <a:buNone/>
              <a:defRPr sz="1200" b="1"/>
            </a:lvl5pPr>
            <a:lvl6pPr lvl="5">
              <a:lnSpc>
                <a:spcPct val="100000"/>
              </a:lnSpc>
              <a:spcBef>
                <a:spcPct val="0"/>
              </a:spcBef>
              <a:spcAft>
                <a:spcPct val="0"/>
              </a:spcAft>
              <a:buSzPts val="1200"/>
              <a:buNone/>
              <a:defRPr sz="1200" b="1"/>
            </a:lvl6pPr>
            <a:lvl7pPr lvl="6">
              <a:lnSpc>
                <a:spcPct val="100000"/>
              </a:lnSpc>
              <a:spcBef>
                <a:spcPct val="0"/>
              </a:spcBef>
              <a:spcAft>
                <a:spcPct val="0"/>
              </a:spcAft>
              <a:buSzPts val="1200"/>
              <a:buNone/>
              <a:defRPr sz="1200" b="1"/>
            </a:lvl7pPr>
            <a:lvl8pPr lvl="7">
              <a:lnSpc>
                <a:spcPct val="100000"/>
              </a:lnSpc>
              <a:spcBef>
                <a:spcPct val="0"/>
              </a:spcBef>
              <a:spcAft>
                <a:spcPct val="0"/>
              </a:spcAft>
              <a:buSzPts val="1200"/>
              <a:buNone/>
              <a:defRPr sz="1200" b="1"/>
            </a:lvl8pPr>
            <a:lvl9pPr lvl="8">
              <a:lnSpc>
                <a:spcPct val="100000"/>
              </a:lnSpc>
              <a:spcBef>
                <a:spcPct val="0"/>
              </a:spcBef>
              <a:spcAft>
                <a:spcPct val="0"/>
              </a:spcAft>
              <a:buSzPts val="1200"/>
              <a:buNone/>
              <a:defRPr sz="1200" b="1"/>
            </a:lvl9pPr>
          </a:lstStyle>
          <a:p>
            <a:endParaRPr/>
          </a:p>
        </p:txBody>
      </p:sp>
      <p:sp>
        <p:nvSpPr>
          <p:cNvPr id="6" name="Google Shape;57;p14">
            <a:extLst>
              <a:ext uri="{FF2B5EF4-FFF2-40B4-BE49-F238E27FC236}">
                <a16:creationId xmlns:a16="http://schemas.microsoft.com/office/drawing/2014/main" id="{87DBA88C-553A-78F2-3335-C1FDB410C3CE}"/>
              </a:ext>
            </a:extLst>
          </p:cNvPr>
          <p:cNvSpPr txBox="1">
            <a:spLocks noGrp="1"/>
          </p:cNvSpPr>
          <p:nvPr>
            <p:ph type="sldNum" idx="10"/>
          </p:nvPr>
        </p:nvSpPr>
        <p:spPr>
          <a:ln cap="flat" algn="ctr">
            <a:round/>
            <a:headEnd type="none" w="med" len="med"/>
            <a:tailEnd type="none" w="med" len="med"/>
          </a:ln>
        </p:spPr>
        <p:txBody>
          <a:bodyPr/>
          <a:lstStyle>
            <a:lvl1pPr>
              <a:defRPr/>
            </a:lvl1pPr>
          </a:lstStyle>
          <a:p>
            <a:fld id="{96266F24-1EED-4EE9-AE9F-EA9F8BFB107C}" type="slidenum">
              <a:rPr lang="ru-RU" altLang="en-US"/>
              <a:pPr/>
              <a:t>‹#›</a:t>
            </a:fld>
            <a:endParaRPr lang="ru-RU" altLang="en-US"/>
          </a:p>
        </p:txBody>
      </p:sp>
    </p:spTree>
    <p:extLst>
      <p:ext uri="{BB962C8B-B14F-4D97-AF65-F5344CB8AC3E}">
        <p14:creationId xmlns:p14="http://schemas.microsoft.com/office/powerpoint/2010/main" val="4180872136"/>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C4A15A"/>
        </a:solidFill>
        <a:effectLst/>
      </p:bgPr>
    </p:bg>
    <p:spTree>
      <p:nvGrpSpPr>
        <p:cNvPr id="1" name="Shape 37"/>
        <p:cNvGrpSpPr/>
        <p:nvPr/>
      </p:nvGrpSpPr>
      <p:grpSpPr>
        <a:xfrm>
          <a:off x="0" y="0"/>
          <a:ext cx="0" cy="0"/>
          <a:chOff x="0" y="0"/>
          <a:chExt cx="0" cy="0"/>
        </a:xfrm>
      </p:grpSpPr>
      <p:sp>
        <p:nvSpPr>
          <p:cNvPr id="2" name="Google Shape;38;p3">
            <a:extLst>
              <a:ext uri="{FF2B5EF4-FFF2-40B4-BE49-F238E27FC236}">
                <a16:creationId xmlns:a16="http://schemas.microsoft.com/office/drawing/2014/main" id="{3A8D29E8-8A41-FB36-D0F6-893EF6D86D8C}"/>
              </a:ext>
            </a:extLst>
          </p:cNvPr>
          <p:cNvSpPr>
            <a:spLocks noChangeArrowheads="1"/>
          </p:cNvSpPr>
          <p:nvPr/>
        </p:nvSpPr>
        <p:spPr bwMode="auto">
          <a:xfrm flipH="1">
            <a:off x="4757738" y="2309813"/>
            <a:ext cx="4386262" cy="2833687"/>
          </a:xfrm>
          <a:prstGeom prst="rtTriangle">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nvGrpSpPr>
          <p:cNvPr id="3" name="Google Shape;39;p3">
            <a:extLst>
              <a:ext uri="{FF2B5EF4-FFF2-40B4-BE49-F238E27FC236}">
                <a16:creationId xmlns:a16="http://schemas.microsoft.com/office/drawing/2014/main" id="{3EA12F24-0D32-49FF-0921-C0B72C830068}"/>
              </a:ext>
            </a:extLst>
          </p:cNvPr>
          <p:cNvGrpSpPr>
            <a:grpSpLocks/>
          </p:cNvGrpSpPr>
          <p:nvPr/>
        </p:nvGrpSpPr>
        <p:grpSpPr bwMode="auto">
          <a:xfrm>
            <a:off x="5594350" y="3960813"/>
            <a:ext cx="2909888" cy="1182687"/>
            <a:chOff x="6917201" y="0"/>
            <a:chExt cx="2227777" cy="863400"/>
          </a:xfrm>
        </p:grpSpPr>
        <p:sp>
          <p:nvSpPr>
            <p:cNvPr id="4" name="Google Shape;40;p3">
              <a:extLst>
                <a:ext uri="{FF2B5EF4-FFF2-40B4-BE49-F238E27FC236}">
                  <a16:creationId xmlns:a16="http://schemas.microsoft.com/office/drawing/2014/main" id="{BA8BE6E5-0625-58E5-F099-F49D3C741B4E}"/>
                </a:ext>
              </a:extLst>
            </p:cNvPr>
            <p:cNvSpPr>
              <a:spLocks noChangeArrowheads="1"/>
            </p:cNvSpPr>
            <p:nvPr/>
          </p:nvSpPr>
          <p:spPr bwMode="auto">
            <a:xfrm>
              <a:off x="7641677" y="0"/>
              <a:ext cx="1503300" cy="863400"/>
            </a:xfrm>
            <a:prstGeom prst="parallelogram">
              <a:avLst>
                <a:gd name="adj" fmla="val 158025"/>
              </a:avLst>
            </a:prstGeom>
            <a:solidFill>
              <a:srgbClr val="C4A15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41;p3">
              <a:extLst>
                <a:ext uri="{FF2B5EF4-FFF2-40B4-BE49-F238E27FC236}">
                  <a16:creationId xmlns:a16="http://schemas.microsoft.com/office/drawing/2014/main" id="{BB143202-0F91-F8BA-BF6D-1D55BC6984B7}"/>
                </a:ext>
              </a:extLst>
            </p:cNvPr>
            <p:cNvSpPr>
              <a:spLocks noChangeArrowheads="1"/>
            </p:cNvSpPr>
            <p:nvPr/>
          </p:nvSpPr>
          <p:spPr bwMode="auto">
            <a:xfrm>
              <a:off x="7279439" y="0"/>
              <a:ext cx="1503300" cy="863400"/>
            </a:xfrm>
            <a:prstGeom prst="parallelogram">
              <a:avLst>
                <a:gd name="adj" fmla="val 158025"/>
              </a:avLst>
            </a:prstGeom>
            <a:solidFill>
              <a:srgbClr val="C4A15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42;p3">
              <a:extLst>
                <a:ext uri="{FF2B5EF4-FFF2-40B4-BE49-F238E27FC236}">
                  <a16:creationId xmlns:a16="http://schemas.microsoft.com/office/drawing/2014/main" id="{7B365A99-F4CE-5D86-C0DA-08D8F2476F09}"/>
                </a:ext>
              </a:extLst>
            </p:cNvPr>
            <p:cNvSpPr>
              <a:spLocks noChangeArrowheads="1"/>
            </p:cNvSpPr>
            <p:nvPr/>
          </p:nvSpPr>
          <p:spPr bwMode="auto">
            <a:xfrm>
              <a:off x="6917201" y="0"/>
              <a:ext cx="1503300" cy="863400"/>
            </a:xfrm>
            <a:prstGeom prst="parallelogram">
              <a:avLst>
                <a:gd name="adj" fmla="val 158025"/>
              </a:avLst>
            </a:prstGeom>
            <a:solidFill>
              <a:srgbClr val="C4A15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grpSp>
        <p:nvGrpSpPr>
          <p:cNvPr id="7" name="Google Shape;43;p3">
            <a:extLst>
              <a:ext uri="{FF2B5EF4-FFF2-40B4-BE49-F238E27FC236}">
                <a16:creationId xmlns:a16="http://schemas.microsoft.com/office/drawing/2014/main" id="{87C818EF-3AAB-6182-4E36-267B6ABFCA9D}"/>
              </a:ext>
            </a:extLst>
          </p:cNvPr>
          <p:cNvGrpSpPr>
            <a:grpSpLocks/>
          </p:cNvGrpSpPr>
          <p:nvPr/>
        </p:nvGrpSpPr>
        <p:grpSpPr bwMode="auto">
          <a:xfrm>
            <a:off x="198438" y="0"/>
            <a:ext cx="2795587" cy="1082675"/>
            <a:chOff x="6917201" y="0"/>
            <a:chExt cx="2227777" cy="863400"/>
          </a:xfrm>
        </p:grpSpPr>
        <p:sp>
          <p:nvSpPr>
            <p:cNvPr id="8" name="Google Shape;44;p3">
              <a:extLst>
                <a:ext uri="{FF2B5EF4-FFF2-40B4-BE49-F238E27FC236}">
                  <a16:creationId xmlns:a16="http://schemas.microsoft.com/office/drawing/2014/main" id="{8D840388-888F-8D64-7330-D3226AE6F3F2}"/>
                </a:ext>
              </a:extLst>
            </p:cNvPr>
            <p:cNvSpPr>
              <a:spLocks noChangeArrowheads="1"/>
            </p:cNvSpPr>
            <p:nvPr/>
          </p:nvSpPr>
          <p:spPr bwMode="auto">
            <a:xfrm>
              <a:off x="7641677" y="0"/>
              <a:ext cx="1503300" cy="863400"/>
            </a:xfrm>
            <a:prstGeom prst="parallelogram">
              <a:avLst>
                <a:gd name="adj" fmla="val 158025"/>
              </a:avLst>
            </a:prstGeom>
            <a:solidFill>
              <a:srgbClr val="233A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9" name="Google Shape;45;p3">
              <a:extLst>
                <a:ext uri="{FF2B5EF4-FFF2-40B4-BE49-F238E27FC236}">
                  <a16:creationId xmlns:a16="http://schemas.microsoft.com/office/drawing/2014/main" id="{FBBB862C-6E5B-783B-6DC9-AF98CA8BC828}"/>
                </a:ext>
              </a:extLst>
            </p:cNvPr>
            <p:cNvSpPr>
              <a:spLocks noChangeArrowheads="1"/>
            </p:cNvSpPr>
            <p:nvPr/>
          </p:nvSpPr>
          <p:spPr bwMode="auto">
            <a:xfrm>
              <a:off x="7279439" y="0"/>
              <a:ext cx="1503300" cy="863400"/>
            </a:xfrm>
            <a:prstGeom prst="parallelogram">
              <a:avLst>
                <a:gd name="adj" fmla="val 158025"/>
              </a:avLst>
            </a:prstGeom>
            <a:solidFill>
              <a:srgbClr val="233A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0" name="Google Shape;46;p3">
              <a:extLst>
                <a:ext uri="{FF2B5EF4-FFF2-40B4-BE49-F238E27FC236}">
                  <a16:creationId xmlns:a16="http://schemas.microsoft.com/office/drawing/2014/main" id="{21EE0F4C-F593-32FD-1704-6F0C6528DBE4}"/>
                </a:ext>
              </a:extLst>
            </p:cNvPr>
            <p:cNvSpPr>
              <a:spLocks noChangeArrowheads="1"/>
            </p:cNvSpPr>
            <p:nvPr/>
          </p:nvSpPr>
          <p:spPr bwMode="auto">
            <a:xfrm>
              <a:off x="6917201" y="0"/>
              <a:ext cx="1503300" cy="863400"/>
            </a:xfrm>
            <a:prstGeom prst="parallelogram">
              <a:avLst>
                <a:gd name="adj" fmla="val 158025"/>
              </a:avLst>
            </a:prstGeom>
            <a:solidFill>
              <a:srgbClr val="233A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anchor="ctr">
            <a:normAutofit/>
          </a:bodyPr>
          <a:lstStyle>
            <a:lvl1pPr lvl="0" algn="ctr">
              <a:spcBef>
                <a:spcPct val="0"/>
              </a:spcBef>
              <a:spcAft>
                <a:spcPct val="0"/>
              </a:spcAft>
              <a:buClr>
                <a:schemeClr val="dk2"/>
              </a:buClr>
              <a:buSzPts val="3200"/>
              <a:buNone/>
              <a:defRPr sz="3200">
                <a:solidFill>
                  <a:schemeClr val="dk2"/>
                </a:solidFill>
              </a:defRPr>
            </a:lvl1pPr>
            <a:lvl2pPr lvl="1" algn="ctr">
              <a:spcBef>
                <a:spcPct val="0"/>
              </a:spcBef>
              <a:spcAft>
                <a:spcPct val="0"/>
              </a:spcAft>
              <a:buClr>
                <a:schemeClr val="dk2"/>
              </a:buClr>
              <a:buSzPts val="3200"/>
              <a:buNone/>
              <a:defRPr sz="3200">
                <a:solidFill>
                  <a:schemeClr val="dk2"/>
                </a:solidFill>
              </a:defRPr>
            </a:lvl2pPr>
            <a:lvl3pPr lvl="2" algn="ctr">
              <a:spcBef>
                <a:spcPct val="0"/>
              </a:spcBef>
              <a:spcAft>
                <a:spcPct val="0"/>
              </a:spcAft>
              <a:buClr>
                <a:schemeClr val="dk2"/>
              </a:buClr>
              <a:buSzPts val="3200"/>
              <a:buNone/>
              <a:defRPr sz="3200">
                <a:solidFill>
                  <a:schemeClr val="dk2"/>
                </a:solidFill>
              </a:defRPr>
            </a:lvl3pPr>
            <a:lvl4pPr lvl="3" algn="ctr">
              <a:spcBef>
                <a:spcPct val="0"/>
              </a:spcBef>
              <a:spcAft>
                <a:spcPct val="0"/>
              </a:spcAft>
              <a:buClr>
                <a:schemeClr val="dk2"/>
              </a:buClr>
              <a:buSzPts val="3200"/>
              <a:buNone/>
              <a:defRPr sz="3200">
                <a:solidFill>
                  <a:schemeClr val="dk2"/>
                </a:solidFill>
              </a:defRPr>
            </a:lvl4pPr>
            <a:lvl5pPr lvl="4" algn="ctr">
              <a:spcBef>
                <a:spcPct val="0"/>
              </a:spcBef>
              <a:spcAft>
                <a:spcPct val="0"/>
              </a:spcAft>
              <a:buClr>
                <a:schemeClr val="dk2"/>
              </a:buClr>
              <a:buSzPts val="3200"/>
              <a:buNone/>
              <a:defRPr sz="3200">
                <a:solidFill>
                  <a:schemeClr val="dk2"/>
                </a:solidFill>
              </a:defRPr>
            </a:lvl5pPr>
            <a:lvl6pPr lvl="5" algn="ctr">
              <a:spcBef>
                <a:spcPct val="0"/>
              </a:spcBef>
              <a:spcAft>
                <a:spcPct val="0"/>
              </a:spcAft>
              <a:buClr>
                <a:schemeClr val="dk2"/>
              </a:buClr>
              <a:buSzPts val="3200"/>
              <a:buNone/>
              <a:defRPr sz="3200">
                <a:solidFill>
                  <a:schemeClr val="dk2"/>
                </a:solidFill>
              </a:defRPr>
            </a:lvl6pPr>
            <a:lvl7pPr lvl="6" algn="ctr">
              <a:spcBef>
                <a:spcPct val="0"/>
              </a:spcBef>
              <a:spcAft>
                <a:spcPct val="0"/>
              </a:spcAft>
              <a:buClr>
                <a:schemeClr val="dk2"/>
              </a:buClr>
              <a:buSzPts val="3200"/>
              <a:buNone/>
              <a:defRPr sz="3200">
                <a:solidFill>
                  <a:schemeClr val="dk2"/>
                </a:solidFill>
              </a:defRPr>
            </a:lvl7pPr>
            <a:lvl8pPr lvl="7" algn="ctr">
              <a:spcBef>
                <a:spcPct val="0"/>
              </a:spcBef>
              <a:spcAft>
                <a:spcPct val="0"/>
              </a:spcAft>
              <a:buClr>
                <a:schemeClr val="dk2"/>
              </a:buClr>
              <a:buSzPts val="3200"/>
              <a:buNone/>
              <a:defRPr sz="3200">
                <a:solidFill>
                  <a:schemeClr val="dk2"/>
                </a:solidFill>
              </a:defRPr>
            </a:lvl8pPr>
            <a:lvl9pPr lvl="8" algn="ctr">
              <a:spcBef>
                <a:spcPct val="0"/>
              </a:spcBef>
              <a:spcAft>
                <a:spcPct val="0"/>
              </a:spcAft>
              <a:buClr>
                <a:schemeClr val="dk2"/>
              </a:buClr>
              <a:buSzPts val="3200"/>
              <a:buNone/>
              <a:defRPr sz="3200">
                <a:solidFill>
                  <a:schemeClr val="dk2"/>
                </a:solidFill>
              </a:defRPr>
            </a:lvl9pPr>
          </a:lstStyle>
          <a:p>
            <a:endParaRPr/>
          </a:p>
        </p:txBody>
      </p:sp>
      <p:sp>
        <p:nvSpPr>
          <p:cNvPr id="11" name="Google Shape;48;p3">
            <a:extLst>
              <a:ext uri="{FF2B5EF4-FFF2-40B4-BE49-F238E27FC236}">
                <a16:creationId xmlns:a16="http://schemas.microsoft.com/office/drawing/2014/main" id="{137D52D4-17C2-94C5-A6AF-0A5AF50E4C0F}"/>
              </a:ext>
            </a:extLst>
          </p:cNvPr>
          <p:cNvSpPr txBox="1">
            <a:spLocks noGrp="1" noChangeArrowheads="1"/>
          </p:cNvSpPr>
          <p:nvPr>
            <p:ph type="sldNum" idx="10"/>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lvl1pPr>
          </a:lstStyle>
          <a:p>
            <a:fld id="{A5FECD6E-3ED2-4992-8A35-EF1B20A8CE8B}" type="slidenum">
              <a:rPr lang="ru-RU" altLang="en-US"/>
              <a:pPr/>
              <a:t>‹#›</a:t>
            </a:fld>
            <a:endParaRPr lang="ru-RU" altLang="en-US"/>
          </a:p>
        </p:txBody>
      </p:sp>
    </p:spTree>
    <p:extLst>
      <p:ext uri="{BB962C8B-B14F-4D97-AF65-F5344CB8AC3E}">
        <p14:creationId xmlns:p14="http://schemas.microsoft.com/office/powerpoint/2010/main" val="1809778473"/>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233A44"/>
        </a:solidFill>
        <a:effectLst/>
      </p:bgPr>
    </p:bg>
    <p:spTree>
      <p:nvGrpSpPr>
        <p:cNvPr id="1" name="Shape 49"/>
        <p:cNvGrpSpPr/>
        <p:nvPr/>
      </p:nvGrpSpPr>
      <p:grpSpPr>
        <a:xfrm>
          <a:off x="0" y="0"/>
          <a:ext cx="0" cy="0"/>
          <a:chOff x="0" y="0"/>
          <a:chExt cx="0" cy="0"/>
        </a:xfrm>
      </p:grpSpPr>
      <p:sp>
        <p:nvSpPr>
          <p:cNvPr id="2" name="Google Shape;50;p4">
            <a:extLst>
              <a:ext uri="{FF2B5EF4-FFF2-40B4-BE49-F238E27FC236}">
                <a16:creationId xmlns:a16="http://schemas.microsoft.com/office/drawing/2014/main" id="{D087E053-EBCD-F9FD-A0BD-E4C566E76F0B}"/>
              </a:ext>
            </a:extLst>
          </p:cNvPr>
          <p:cNvSpPr>
            <a:spLocks noChangeArrowheads="1"/>
          </p:cNvSpPr>
          <p:nvPr/>
        </p:nvSpPr>
        <p:spPr bwMode="auto">
          <a:xfrm flipH="1">
            <a:off x="3582988" y="1550988"/>
            <a:ext cx="5561012" cy="3592512"/>
          </a:xfrm>
          <a:prstGeom prst="rtTriangle">
            <a:avLst/>
          </a:prstGeom>
          <a:solidFill>
            <a:srgbClr val="D9D9D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51;p4">
            <a:extLst>
              <a:ext uri="{FF2B5EF4-FFF2-40B4-BE49-F238E27FC236}">
                <a16:creationId xmlns:a16="http://schemas.microsoft.com/office/drawing/2014/main" id="{4A25A78D-9579-B156-AEDD-891E82DB11D5}"/>
              </a:ext>
            </a:extLst>
          </p:cNvPr>
          <p:cNvSpPr>
            <a:spLocks noChangeArrowheads="1"/>
          </p:cNvSpPr>
          <p:nvPr/>
        </p:nvSpPr>
        <p:spPr bwMode="auto">
          <a:xfrm>
            <a:off x="0" y="2824163"/>
            <a:ext cx="7370763" cy="2319337"/>
          </a:xfrm>
          <a:prstGeom prst="rtTriangle">
            <a:avLst/>
          </a:prstGeom>
          <a:solidFill>
            <a:srgbClr val="C4A15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52;p4">
            <a:extLst>
              <a:ext uri="{FF2B5EF4-FFF2-40B4-BE49-F238E27FC236}">
                <a16:creationId xmlns:a16="http://schemas.microsoft.com/office/drawing/2014/main" id="{44F3588A-5EE4-E61C-CAB4-6CFD494778EC}"/>
              </a:ext>
            </a:extLst>
          </p:cNvPr>
          <p:cNvSpPr/>
          <p:nvPr/>
        </p:nvSpPr>
        <p:spPr>
          <a:xfrm>
            <a:off x="203200" y="206375"/>
            <a:ext cx="8737600" cy="4730750"/>
          </a:xfrm>
          <a:prstGeom prst="rect">
            <a:avLst/>
          </a:prstGeom>
          <a:solidFill>
            <a:schemeClr val="dk1"/>
          </a:solidFill>
          <a:ln>
            <a:noFill/>
          </a:ln>
          <a:effectLst>
            <a:outerShdw blurRad="228600" sx="101000" sy="101000" algn="ctr" rotWithShape="0">
              <a:srgbClr val="000000">
                <a:alpha val="4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3" name="Google Shape;53;p4"/>
          <p:cNvSpPr txBox="1">
            <a:spLocks noGrp="1"/>
          </p:cNvSpPr>
          <p:nvPr>
            <p:ph type="title"/>
          </p:nvPr>
        </p:nvSpPr>
        <p:spPr>
          <a:xfrm>
            <a:off x="819150" y="845600"/>
            <a:ext cx="7505700" cy="954600"/>
          </a:xfrm>
          <a:prstGeom prst="rect">
            <a:avLst/>
          </a:prstGeom>
        </p:spPr>
        <p:txBody>
          <a:bodyPr spcFirstLastPara="1">
            <a:normAutofit/>
          </a:bodyPr>
          <a:lstStyle>
            <a:lvl1pPr lvl="0">
              <a:spcBef>
                <a:spcPct val="0"/>
              </a:spcBef>
              <a:spcAft>
                <a:spcPct val="0"/>
              </a:spcAft>
              <a:buSzPts val="3000"/>
              <a:buNone/>
              <a:defRPr sz="3000"/>
            </a:lvl1pPr>
            <a:lvl2pPr lvl="1">
              <a:spcBef>
                <a:spcPct val="0"/>
              </a:spcBef>
              <a:spcAft>
                <a:spcPct val="0"/>
              </a:spcAft>
              <a:buSzPts val="3000"/>
              <a:buNone/>
              <a:defRPr sz="3000"/>
            </a:lvl2pPr>
            <a:lvl3pPr lvl="2">
              <a:spcBef>
                <a:spcPct val="0"/>
              </a:spcBef>
              <a:spcAft>
                <a:spcPct val="0"/>
              </a:spcAft>
              <a:buSzPts val="3000"/>
              <a:buNone/>
              <a:defRPr sz="3000"/>
            </a:lvl3pPr>
            <a:lvl4pPr lvl="3">
              <a:spcBef>
                <a:spcPct val="0"/>
              </a:spcBef>
              <a:spcAft>
                <a:spcPct val="0"/>
              </a:spcAft>
              <a:buSzPts val="3000"/>
              <a:buNone/>
              <a:defRPr sz="3000"/>
            </a:lvl4pPr>
            <a:lvl5pPr lvl="4">
              <a:spcBef>
                <a:spcPct val="0"/>
              </a:spcBef>
              <a:spcAft>
                <a:spcPct val="0"/>
              </a:spcAft>
              <a:buSzPts val="3000"/>
              <a:buNone/>
              <a:defRPr sz="3000"/>
            </a:lvl5pPr>
            <a:lvl6pPr lvl="5">
              <a:spcBef>
                <a:spcPct val="0"/>
              </a:spcBef>
              <a:spcAft>
                <a:spcPct val="0"/>
              </a:spcAft>
              <a:buSzPts val="3000"/>
              <a:buNone/>
              <a:defRPr sz="3000"/>
            </a:lvl6pPr>
            <a:lvl7pPr lvl="6">
              <a:spcBef>
                <a:spcPct val="0"/>
              </a:spcBef>
              <a:spcAft>
                <a:spcPct val="0"/>
              </a:spcAft>
              <a:buSzPts val="3000"/>
              <a:buNone/>
              <a:defRPr sz="3000"/>
            </a:lvl7pPr>
            <a:lvl8pPr lvl="7">
              <a:spcBef>
                <a:spcPct val="0"/>
              </a:spcBef>
              <a:spcAft>
                <a:spcPct val="0"/>
              </a:spcAft>
              <a:buSzPts val="3000"/>
              <a:buNone/>
              <a:defRPr sz="3000"/>
            </a:lvl8pPr>
            <a:lvl9pPr lvl="8">
              <a:spcBef>
                <a:spcPct val="0"/>
              </a:spcBef>
              <a:spcAft>
                <a:spcPct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a:normAutofit/>
          </a:bodyPr>
          <a:lstStyle>
            <a:lvl1pPr marL="457200" lvl="0" indent="-311150">
              <a:spcBef>
                <a:spcPct val="0"/>
              </a:spcBef>
              <a:spcAft>
                <a:spcPct val="0"/>
              </a:spcAft>
              <a:buSzPts val="13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5" name="Google Shape;55;p4">
            <a:extLst>
              <a:ext uri="{FF2B5EF4-FFF2-40B4-BE49-F238E27FC236}">
                <a16:creationId xmlns:a16="http://schemas.microsoft.com/office/drawing/2014/main" id="{ED9533FC-3906-8C88-74BA-1D0246CA0823}"/>
              </a:ext>
            </a:extLst>
          </p:cNvPr>
          <p:cNvSpPr txBox="1">
            <a:spLocks noGrp="1" noChangeArrowheads="1"/>
          </p:cNvSpPr>
          <p:nvPr>
            <p:ph type="sldNum" idx="10"/>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lvl1pPr>
          </a:lstStyle>
          <a:p>
            <a:fld id="{C1E4CDEC-CA51-4B7D-AB63-86B3A626284B}" type="slidenum">
              <a:rPr lang="ru-RU" altLang="en-US"/>
              <a:pPr/>
              <a:t>‹#›</a:t>
            </a:fld>
            <a:endParaRPr lang="ru-RU" altLang="en-US"/>
          </a:p>
        </p:txBody>
      </p:sp>
    </p:spTree>
    <p:extLst>
      <p:ext uri="{BB962C8B-B14F-4D97-AF65-F5344CB8AC3E}">
        <p14:creationId xmlns:p14="http://schemas.microsoft.com/office/powerpoint/2010/main" val="1437010496"/>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233A44"/>
        </a:solidFill>
        <a:effectLst/>
      </p:bgPr>
    </p:bg>
    <p:spTree>
      <p:nvGrpSpPr>
        <p:cNvPr id="1" name="Shape 56"/>
        <p:cNvGrpSpPr/>
        <p:nvPr/>
      </p:nvGrpSpPr>
      <p:grpSpPr>
        <a:xfrm>
          <a:off x="0" y="0"/>
          <a:ext cx="0" cy="0"/>
          <a:chOff x="0" y="0"/>
          <a:chExt cx="0" cy="0"/>
        </a:xfrm>
      </p:grpSpPr>
      <p:sp>
        <p:nvSpPr>
          <p:cNvPr id="2" name="Google Shape;57;p5">
            <a:extLst>
              <a:ext uri="{FF2B5EF4-FFF2-40B4-BE49-F238E27FC236}">
                <a16:creationId xmlns:a16="http://schemas.microsoft.com/office/drawing/2014/main" id="{D3E6E8E9-B3C8-BD87-0E3B-2F63C8E121C9}"/>
              </a:ext>
            </a:extLst>
          </p:cNvPr>
          <p:cNvSpPr>
            <a:spLocks noChangeArrowheads="1"/>
          </p:cNvSpPr>
          <p:nvPr/>
        </p:nvSpPr>
        <p:spPr bwMode="auto">
          <a:xfrm flipH="1">
            <a:off x="3582988" y="1550988"/>
            <a:ext cx="5561012" cy="3592512"/>
          </a:xfrm>
          <a:prstGeom prst="rtTriangle">
            <a:avLst/>
          </a:prstGeom>
          <a:solidFill>
            <a:srgbClr val="D9D9D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58;p5">
            <a:extLst>
              <a:ext uri="{FF2B5EF4-FFF2-40B4-BE49-F238E27FC236}">
                <a16:creationId xmlns:a16="http://schemas.microsoft.com/office/drawing/2014/main" id="{73ADE46E-69F5-845C-B964-143B2408B7EC}"/>
              </a:ext>
            </a:extLst>
          </p:cNvPr>
          <p:cNvSpPr>
            <a:spLocks noChangeArrowheads="1"/>
          </p:cNvSpPr>
          <p:nvPr/>
        </p:nvSpPr>
        <p:spPr bwMode="auto">
          <a:xfrm>
            <a:off x="0" y="2824163"/>
            <a:ext cx="7370763" cy="2319337"/>
          </a:xfrm>
          <a:prstGeom prst="rtTriangle">
            <a:avLst/>
          </a:prstGeom>
          <a:solidFill>
            <a:srgbClr val="C4A15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59;p5">
            <a:extLst>
              <a:ext uri="{FF2B5EF4-FFF2-40B4-BE49-F238E27FC236}">
                <a16:creationId xmlns:a16="http://schemas.microsoft.com/office/drawing/2014/main" id="{36E918F4-AFE9-8C4E-AF61-1EB3118A29E2}"/>
              </a:ext>
            </a:extLst>
          </p:cNvPr>
          <p:cNvSpPr/>
          <p:nvPr/>
        </p:nvSpPr>
        <p:spPr>
          <a:xfrm>
            <a:off x="203200" y="206375"/>
            <a:ext cx="8737600" cy="4730750"/>
          </a:xfrm>
          <a:prstGeom prst="rect">
            <a:avLst/>
          </a:prstGeom>
          <a:solidFill>
            <a:schemeClr val="dk1"/>
          </a:solidFill>
          <a:ln>
            <a:noFill/>
          </a:ln>
          <a:effectLst>
            <a:outerShdw blurRad="228600" sx="101000" sy="101000" algn="ctr" rotWithShape="0">
              <a:srgbClr val="000000">
                <a:alpha val="4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0" name="Google Shape;60;p5"/>
          <p:cNvSpPr txBox="1">
            <a:spLocks noGrp="1"/>
          </p:cNvSpPr>
          <p:nvPr>
            <p:ph type="title"/>
          </p:nvPr>
        </p:nvSpPr>
        <p:spPr>
          <a:xfrm>
            <a:off x="819150" y="845600"/>
            <a:ext cx="7505700" cy="954600"/>
          </a:xfrm>
          <a:prstGeom prst="rect">
            <a:avLst/>
          </a:prstGeom>
        </p:spPr>
        <p:txBody>
          <a:bodyPr spcFirstLastPara="1">
            <a:normAutofit/>
          </a:bodyPr>
          <a:lstStyle>
            <a:lvl1pPr lvl="0">
              <a:spcBef>
                <a:spcPct val="0"/>
              </a:spcBef>
              <a:spcAft>
                <a:spcPct val="0"/>
              </a:spcAft>
              <a:buSzPts val="3000"/>
              <a:buNone/>
              <a:defRPr sz="3000"/>
            </a:lvl1pPr>
            <a:lvl2pPr lvl="1">
              <a:spcBef>
                <a:spcPct val="0"/>
              </a:spcBef>
              <a:spcAft>
                <a:spcPct val="0"/>
              </a:spcAft>
              <a:buSzPts val="3000"/>
              <a:buNone/>
              <a:defRPr sz="3000"/>
            </a:lvl2pPr>
            <a:lvl3pPr lvl="2">
              <a:spcBef>
                <a:spcPct val="0"/>
              </a:spcBef>
              <a:spcAft>
                <a:spcPct val="0"/>
              </a:spcAft>
              <a:buSzPts val="3000"/>
              <a:buNone/>
              <a:defRPr sz="3000"/>
            </a:lvl3pPr>
            <a:lvl4pPr lvl="3">
              <a:spcBef>
                <a:spcPct val="0"/>
              </a:spcBef>
              <a:spcAft>
                <a:spcPct val="0"/>
              </a:spcAft>
              <a:buSzPts val="3000"/>
              <a:buNone/>
              <a:defRPr sz="3000"/>
            </a:lvl4pPr>
            <a:lvl5pPr lvl="4">
              <a:spcBef>
                <a:spcPct val="0"/>
              </a:spcBef>
              <a:spcAft>
                <a:spcPct val="0"/>
              </a:spcAft>
              <a:buSzPts val="3000"/>
              <a:buNone/>
              <a:defRPr sz="3000"/>
            </a:lvl5pPr>
            <a:lvl6pPr lvl="5">
              <a:spcBef>
                <a:spcPct val="0"/>
              </a:spcBef>
              <a:spcAft>
                <a:spcPct val="0"/>
              </a:spcAft>
              <a:buSzPts val="3000"/>
              <a:buNone/>
              <a:defRPr sz="3000"/>
            </a:lvl6pPr>
            <a:lvl7pPr lvl="6">
              <a:spcBef>
                <a:spcPct val="0"/>
              </a:spcBef>
              <a:spcAft>
                <a:spcPct val="0"/>
              </a:spcAft>
              <a:buSzPts val="3000"/>
              <a:buNone/>
              <a:defRPr sz="3000"/>
            </a:lvl7pPr>
            <a:lvl8pPr lvl="7">
              <a:spcBef>
                <a:spcPct val="0"/>
              </a:spcBef>
              <a:spcAft>
                <a:spcPct val="0"/>
              </a:spcAft>
              <a:buSzPts val="3000"/>
              <a:buNone/>
              <a:defRPr sz="3000"/>
            </a:lvl8pPr>
            <a:lvl9pPr lvl="8">
              <a:spcBef>
                <a:spcPct val="0"/>
              </a:spcBef>
              <a:spcAft>
                <a:spcPct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a:normAutofit/>
          </a:bodyPr>
          <a:lstStyle>
            <a:lvl1pPr marL="457200" lvl="0" indent="-311150">
              <a:spcBef>
                <a:spcPct val="0"/>
              </a:spcBef>
              <a:spcAft>
                <a:spcPct val="0"/>
              </a:spcAft>
              <a:buSzPts val="13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a:normAutofit/>
          </a:bodyPr>
          <a:lstStyle>
            <a:lvl1pPr marL="457200" lvl="0" indent="-311150">
              <a:spcBef>
                <a:spcPct val="0"/>
              </a:spcBef>
              <a:spcAft>
                <a:spcPct val="0"/>
              </a:spcAft>
              <a:buSzPts val="13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5" name="Google Shape;63;p5">
            <a:extLst>
              <a:ext uri="{FF2B5EF4-FFF2-40B4-BE49-F238E27FC236}">
                <a16:creationId xmlns:a16="http://schemas.microsoft.com/office/drawing/2014/main" id="{8B81F57D-9056-A9F5-D43D-8B279E79E954}"/>
              </a:ext>
            </a:extLst>
          </p:cNvPr>
          <p:cNvSpPr txBox="1">
            <a:spLocks noGrp="1" noChangeArrowheads="1"/>
          </p:cNvSpPr>
          <p:nvPr>
            <p:ph type="sldNum" idx="10"/>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lvl1pPr>
          </a:lstStyle>
          <a:p>
            <a:fld id="{D5F82CE0-3B13-401A-8F5F-4AC79D4E2517}" type="slidenum">
              <a:rPr lang="ru-RU" altLang="en-US"/>
              <a:pPr/>
              <a:t>‹#›</a:t>
            </a:fld>
            <a:endParaRPr lang="ru-RU" altLang="en-US"/>
          </a:p>
        </p:txBody>
      </p:sp>
    </p:spTree>
    <p:extLst>
      <p:ext uri="{BB962C8B-B14F-4D97-AF65-F5344CB8AC3E}">
        <p14:creationId xmlns:p14="http://schemas.microsoft.com/office/powerpoint/2010/main" val="1296886360"/>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233A44"/>
        </a:solidFill>
        <a:effectLst/>
      </p:bgPr>
    </p:bg>
    <p:spTree>
      <p:nvGrpSpPr>
        <p:cNvPr id="1" name="Shape 64"/>
        <p:cNvGrpSpPr/>
        <p:nvPr/>
      </p:nvGrpSpPr>
      <p:grpSpPr>
        <a:xfrm>
          <a:off x="0" y="0"/>
          <a:ext cx="0" cy="0"/>
          <a:chOff x="0" y="0"/>
          <a:chExt cx="0" cy="0"/>
        </a:xfrm>
      </p:grpSpPr>
      <p:sp>
        <p:nvSpPr>
          <p:cNvPr id="2" name="Google Shape;65;p6">
            <a:extLst>
              <a:ext uri="{FF2B5EF4-FFF2-40B4-BE49-F238E27FC236}">
                <a16:creationId xmlns:a16="http://schemas.microsoft.com/office/drawing/2014/main" id="{402A9867-181D-6120-4FBA-0513472BFCB4}"/>
              </a:ext>
            </a:extLst>
          </p:cNvPr>
          <p:cNvSpPr>
            <a:spLocks noChangeArrowheads="1"/>
          </p:cNvSpPr>
          <p:nvPr/>
        </p:nvSpPr>
        <p:spPr bwMode="auto">
          <a:xfrm flipH="1">
            <a:off x="3582988" y="1550988"/>
            <a:ext cx="5561012" cy="3592512"/>
          </a:xfrm>
          <a:prstGeom prst="rtTriangle">
            <a:avLst/>
          </a:prstGeom>
          <a:solidFill>
            <a:srgbClr val="D9D9D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66;p6">
            <a:extLst>
              <a:ext uri="{FF2B5EF4-FFF2-40B4-BE49-F238E27FC236}">
                <a16:creationId xmlns:a16="http://schemas.microsoft.com/office/drawing/2014/main" id="{3DBCEAB4-B91A-12AB-C3EC-EAE212BC521B}"/>
              </a:ext>
            </a:extLst>
          </p:cNvPr>
          <p:cNvSpPr>
            <a:spLocks noChangeArrowheads="1"/>
          </p:cNvSpPr>
          <p:nvPr/>
        </p:nvSpPr>
        <p:spPr bwMode="auto">
          <a:xfrm>
            <a:off x="0" y="2824163"/>
            <a:ext cx="7370763" cy="2319337"/>
          </a:xfrm>
          <a:prstGeom prst="rtTriangle">
            <a:avLst/>
          </a:prstGeom>
          <a:solidFill>
            <a:srgbClr val="C4A15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67;p6">
            <a:extLst>
              <a:ext uri="{FF2B5EF4-FFF2-40B4-BE49-F238E27FC236}">
                <a16:creationId xmlns:a16="http://schemas.microsoft.com/office/drawing/2014/main" id="{58489C00-5E1A-95AB-5073-EF739FBD600E}"/>
              </a:ext>
            </a:extLst>
          </p:cNvPr>
          <p:cNvSpPr/>
          <p:nvPr/>
        </p:nvSpPr>
        <p:spPr>
          <a:xfrm>
            <a:off x="203200" y="206375"/>
            <a:ext cx="8737600" cy="4730750"/>
          </a:xfrm>
          <a:prstGeom prst="rect">
            <a:avLst/>
          </a:prstGeom>
          <a:solidFill>
            <a:schemeClr val="dk1"/>
          </a:solidFill>
          <a:ln>
            <a:noFill/>
          </a:ln>
          <a:effectLst>
            <a:outerShdw blurRad="228600" sx="101000" sy="101000" algn="ctr" rotWithShape="0">
              <a:srgbClr val="000000">
                <a:alpha val="4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8" name="Google Shape;68;p6"/>
          <p:cNvSpPr txBox="1">
            <a:spLocks noGrp="1"/>
          </p:cNvSpPr>
          <p:nvPr>
            <p:ph type="title"/>
          </p:nvPr>
        </p:nvSpPr>
        <p:spPr>
          <a:xfrm>
            <a:off x="819150" y="845600"/>
            <a:ext cx="7505700" cy="954600"/>
          </a:xfrm>
          <a:prstGeom prst="rect">
            <a:avLst/>
          </a:prstGeom>
        </p:spPr>
        <p:txBody>
          <a:bodyPr spcFirstLastPara="1">
            <a:normAutofit/>
          </a:bodyPr>
          <a:lstStyle>
            <a:lvl1pPr lvl="0">
              <a:spcBef>
                <a:spcPct val="0"/>
              </a:spcBef>
              <a:spcAft>
                <a:spcPct val="0"/>
              </a:spcAft>
              <a:buSzPts val="3000"/>
              <a:buNone/>
              <a:defRPr sz="3000"/>
            </a:lvl1pPr>
            <a:lvl2pPr lvl="1">
              <a:spcBef>
                <a:spcPct val="0"/>
              </a:spcBef>
              <a:spcAft>
                <a:spcPct val="0"/>
              </a:spcAft>
              <a:buSzPts val="3000"/>
              <a:buNone/>
              <a:defRPr sz="3000"/>
            </a:lvl2pPr>
            <a:lvl3pPr lvl="2">
              <a:spcBef>
                <a:spcPct val="0"/>
              </a:spcBef>
              <a:spcAft>
                <a:spcPct val="0"/>
              </a:spcAft>
              <a:buSzPts val="3000"/>
              <a:buNone/>
              <a:defRPr sz="3000"/>
            </a:lvl3pPr>
            <a:lvl4pPr lvl="3">
              <a:spcBef>
                <a:spcPct val="0"/>
              </a:spcBef>
              <a:spcAft>
                <a:spcPct val="0"/>
              </a:spcAft>
              <a:buSzPts val="3000"/>
              <a:buNone/>
              <a:defRPr sz="3000"/>
            </a:lvl4pPr>
            <a:lvl5pPr lvl="4">
              <a:spcBef>
                <a:spcPct val="0"/>
              </a:spcBef>
              <a:spcAft>
                <a:spcPct val="0"/>
              </a:spcAft>
              <a:buSzPts val="3000"/>
              <a:buNone/>
              <a:defRPr sz="3000"/>
            </a:lvl5pPr>
            <a:lvl6pPr lvl="5">
              <a:spcBef>
                <a:spcPct val="0"/>
              </a:spcBef>
              <a:spcAft>
                <a:spcPct val="0"/>
              </a:spcAft>
              <a:buSzPts val="3000"/>
              <a:buNone/>
              <a:defRPr sz="3000"/>
            </a:lvl6pPr>
            <a:lvl7pPr lvl="6">
              <a:spcBef>
                <a:spcPct val="0"/>
              </a:spcBef>
              <a:spcAft>
                <a:spcPct val="0"/>
              </a:spcAft>
              <a:buSzPts val="3000"/>
              <a:buNone/>
              <a:defRPr sz="3000"/>
            </a:lvl7pPr>
            <a:lvl8pPr lvl="7">
              <a:spcBef>
                <a:spcPct val="0"/>
              </a:spcBef>
              <a:spcAft>
                <a:spcPct val="0"/>
              </a:spcAft>
              <a:buSzPts val="3000"/>
              <a:buNone/>
              <a:defRPr sz="3000"/>
            </a:lvl8pPr>
            <a:lvl9pPr lvl="8">
              <a:spcBef>
                <a:spcPct val="0"/>
              </a:spcBef>
              <a:spcAft>
                <a:spcPct val="0"/>
              </a:spcAft>
              <a:buSzPts val="3000"/>
              <a:buNone/>
              <a:defRPr sz="3000"/>
            </a:lvl9pPr>
          </a:lstStyle>
          <a:p>
            <a:endParaRPr/>
          </a:p>
        </p:txBody>
      </p:sp>
      <p:sp>
        <p:nvSpPr>
          <p:cNvPr id="5" name="Google Shape;69;p6">
            <a:extLst>
              <a:ext uri="{FF2B5EF4-FFF2-40B4-BE49-F238E27FC236}">
                <a16:creationId xmlns:a16="http://schemas.microsoft.com/office/drawing/2014/main" id="{D3225B5A-D19E-0D38-EB4D-E320290EAF5E}"/>
              </a:ext>
            </a:extLst>
          </p:cNvPr>
          <p:cNvSpPr txBox="1">
            <a:spLocks noGrp="1" noChangeArrowheads="1"/>
          </p:cNvSpPr>
          <p:nvPr>
            <p:ph type="sldNum" idx="10"/>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lvl1pPr>
          </a:lstStyle>
          <a:p>
            <a:fld id="{B7D8927E-A8EE-4E2E-90DE-5AEE4F1C63B2}" type="slidenum">
              <a:rPr lang="ru-RU" altLang="en-US"/>
              <a:pPr/>
              <a:t>‹#›</a:t>
            </a:fld>
            <a:endParaRPr lang="ru-RU" altLang="en-US"/>
          </a:p>
        </p:txBody>
      </p:sp>
    </p:spTree>
    <p:extLst>
      <p:ext uri="{BB962C8B-B14F-4D97-AF65-F5344CB8AC3E}">
        <p14:creationId xmlns:p14="http://schemas.microsoft.com/office/powerpoint/2010/main" val="1961395783"/>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C4A15A"/>
        </a:solidFill>
        <a:effectLst/>
      </p:bgPr>
    </p:bg>
    <p:spTree>
      <p:nvGrpSpPr>
        <p:cNvPr id="1" name="Shape 70"/>
        <p:cNvGrpSpPr/>
        <p:nvPr/>
      </p:nvGrpSpPr>
      <p:grpSpPr>
        <a:xfrm>
          <a:off x="0" y="0"/>
          <a:ext cx="0" cy="0"/>
          <a:chOff x="0" y="0"/>
          <a:chExt cx="0" cy="0"/>
        </a:xfrm>
      </p:grpSpPr>
      <p:sp>
        <p:nvSpPr>
          <p:cNvPr id="2" name="Google Shape;71;p7">
            <a:extLst>
              <a:ext uri="{FF2B5EF4-FFF2-40B4-BE49-F238E27FC236}">
                <a16:creationId xmlns:a16="http://schemas.microsoft.com/office/drawing/2014/main" id="{2090A3E9-C0ED-E960-A48C-DC8CFE889DFB}"/>
              </a:ext>
            </a:extLst>
          </p:cNvPr>
          <p:cNvSpPr>
            <a:spLocks noChangeArrowheads="1"/>
          </p:cNvSpPr>
          <p:nvPr/>
        </p:nvSpPr>
        <p:spPr bwMode="auto">
          <a:xfrm flipH="1">
            <a:off x="3582988" y="1550988"/>
            <a:ext cx="5561012" cy="3592512"/>
          </a:xfrm>
          <a:prstGeom prst="rtTriangle">
            <a:avLst/>
          </a:prstGeom>
          <a:solidFill>
            <a:srgbClr val="D9D9D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72;p7">
            <a:extLst>
              <a:ext uri="{FF2B5EF4-FFF2-40B4-BE49-F238E27FC236}">
                <a16:creationId xmlns:a16="http://schemas.microsoft.com/office/drawing/2014/main" id="{FCB863E4-1D78-658F-3CBE-CA20A76C0512}"/>
              </a:ext>
            </a:extLst>
          </p:cNvPr>
          <p:cNvSpPr>
            <a:spLocks noChangeArrowheads="1"/>
          </p:cNvSpPr>
          <p:nvPr/>
        </p:nvSpPr>
        <p:spPr bwMode="auto">
          <a:xfrm>
            <a:off x="0" y="2824163"/>
            <a:ext cx="7370763" cy="2319337"/>
          </a:xfrm>
          <a:prstGeom prst="rtTriangle">
            <a:avLst/>
          </a:prstGeom>
          <a:solidFill>
            <a:srgbClr val="233A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73;p7">
            <a:extLst>
              <a:ext uri="{FF2B5EF4-FFF2-40B4-BE49-F238E27FC236}">
                <a16:creationId xmlns:a16="http://schemas.microsoft.com/office/drawing/2014/main" id="{0E25C493-4179-DD10-EE41-1DA93005AB43}"/>
              </a:ext>
            </a:extLst>
          </p:cNvPr>
          <p:cNvSpPr/>
          <p:nvPr/>
        </p:nvSpPr>
        <p:spPr>
          <a:xfrm>
            <a:off x="203200" y="206375"/>
            <a:ext cx="8737600" cy="4730750"/>
          </a:xfrm>
          <a:prstGeom prst="rect">
            <a:avLst/>
          </a:prstGeom>
          <a:solidFill>
            <a:schemeClr val="dk1"/>
          </a:solidFill>
          <a:ln>
            <a:noFill/>
          </a:ln>
          <a:effectLst>
            <a:outerShdw blurRad="228600" sx="101000" sy="101000" algn="ctr" rotWithShape="0">
              <a:srgbClr val="000000">
                <a:alpha val="4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4" name="Google Shape;74;p7"/>
          <p:cNvSpPr txBox="1">
            <a:spLocks noGrp="1"/>
          </p:cNvSpPr>
          <p:nvPr>
            <p:ph type="title"/>
          </p:nvPr>
        </p:nvSpPr>
        <p:spPr>
          <a:xfrm>
            <a:off x="819150" y="845600"/>
            <a:ext cx="3709200" cy="1383000"/>
          </a:xfrm>
          <a:prstGeom prst="rect">
            <a:avLst/>
          </a:prstGeom>
        </p:spPr>
        <p:txBody>
          <a:bodyPr spcFirstLastPara="1">
            <a:normAutofit/>
          </a:bodyPr>
          <a:lstStyle>
            <a:lvl1pPr lvl="0">
              <a:spcBef>
                <a:spcPct val="0"/>
              </a:spcBef>
              <a:spcAft>
                <a:spcPct val="0"/>
              </a:spcAft>
              <a:buSzPts val="3000"/>
              <a:buNone/>
              <a:defRPr sz="3000"/>
            </a:lvl1pPr>
            <a:lvl2pPr lvl="1">
              <a:spcBef>
                <a:spcPct val="0"/>
              </a:spcBef>
              <a:spcAft>
                <a:spcPct val="0"/>
              </a:spcAft>
              <a:buSzPts val="3000"/>
              <a:buNone/>
              <a:defRPr sz="3000"/>
            </a:lvl2pPr>
            <a:lvl3pPr lvl="2">
              <a:spcBef>
                <a:spcPct val="0"/>
              </a:spcBef>
              <a:spcAft>
                <a:spcPct val="0"/>
              </a:spcAft>
              <a:buSzPts val="3000"/>
              <a:buNone/>
              <a:defRPr sz="3000"/>
            </a:lvl3pPr>
            <a:lvl4pPr lvl="3">
              <a:spcBef>
                <a:spcPct val="0"/>
              </a:spcBef>
              <a:spcAft>
                <a:spcPct val="0"/>
              </a:spcAft>
              <a:buSzPts val="3000"/>
              <a:buNone/>
              <a:defRPr sz="3000"/>
            </a:lvl4pPr>
            <a:lvl5pPr lvl="4">
              <a:spcBef>
                <a:spcPct val="0"/>
              </a:spcBef>
              <a:spcAft>
                <a:spcPct val="0"/>
              </a:spcAft>
              <a:buSzPts val="3000"/>
              <a:buNone/>
              <a:defRPr sz="3000"/>
            </a:lvl5pPr>
            <a:lvl6pPr lvl="5">
              <a:spcBef>
                <a:spcPct val="0"/>
              </a:spcBef>
              <a:spcAft>
                <a:spcPct val="0"/>
              </a:spcAft>
              <a:buSzPts val="3000"/>
              <a:buNone/>
              <a:defRPr sz="3000"/>
            </a:lvl6pPr>
            <a:lvl7pPr lvl="6">
              <a:spcBef>
                <a:spcPct val="0"/>
              </a:spcBef>
              <a:spcAft>
                <a:spcPct val="0"/>
              </a:spcAft>
              <a:buSzPts val="3000"/>
              <a:buNone/>
              <a:defRPr sz="3000"/>
            </a:lvl7pPr>
            <a:lvl8pPr lvl="7">
              <a:spcBef>
                <a:spcPct val="0"/>
              </a:spcBef>
              <a:spcAft>
                <a:spcPct val="0"/>
              </a:spcAft>
              <a:buSzPts val="3000"/>
              <a:buNone/>
              <a:defRPr sz="3000"/>
            </a:lvl8pPr>
            <a:lvl9pPr lvl="8">
              <a:spcBef>
                <a:spcPct val="0"/>
              </a:spcBef>
              <a:spcAft>
                <a:spcPct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a:normAutofit/>
          </a:bodyPr>
          <a:lstStyle>
            <a:lvl1pPr marL="457200" lvl="0" indent="-311150">
              <a:spcBef>
                <a:spcPct val="0"/>
              </a:spcBef>
              <a:spcAft>
                <a:spcPct val="0"/>
              </a:spcAft>
              <a:buSzPts val="13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5" name="Google Shape;76;p7">
            <a:extLst>
              <a:ext uri="{FF2B5EF4-FFF2-40B4-BE49-F238E27FC236}">
                <a16:creationId xmlns:a16="http://schemas.microsoft.com/office/drawing/2014/main" id="{F0D56918-1BAA-9A6A-B81D-921C9DEB6A04}"/>
              </a:ext>
            </a:extLst>
          </p:cNvPr>
          <p:cNvSpPr txBox="1">
            <a:spLocks noGrp="1" noChangeArrowheads="1"/>
          </p:cNvSpPr>
          <p:nvPr>
            <p:ph type="sldNum" idx="10"/>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lvl1pPr>
          </a:lstStyle>
          <a:p>
            <a:fld id="{2130672F-D445-497D-A000-67502B2B741B}" type="slidenum">
              <a:rPr lang="ru-RU" altLang="en-US"/>
              <a:pPr/>
              <a:t>‹#›</a:t>
            </a:fld>
            <a:endParaRPr lang="ru-RU" altLang="en-US"/>
          </a:p>
        </p:txBody>
      </p:sp>
    </p:spTree>
    <p:extLst>
      <p:ext uri="{BB962C8B-B14F-4D97-AF65-F5344CB8AC3E}">
        <p14:creationId xmlns:p14="http://schemas.microsoft.com/office/powerpoint/2010/main" val="3318684613"/>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2" name="Google Shape;78;p8">
            <a:extLst>
              <a:ext uri="{FF2B5EF4-FFF2-40B4-BE49-F238E27FC236}">
                <a16:creationId xmlns:a16="http://schemas.microsoft.com/office/drawing/2014/main" id="{D1BF0B23-408D-F83D-FBD1-3B380711711B}"/>
              </a:ext>
            </a:extLst>
          </p:cNvPr>
          <p:cNvSpPr>
            <a:spLocks noChangeArrowheads="1"/>
          </p:cNvSpPr>
          <p:nvPr/>
        </p:nvSpPr>
        <p:spPr bwMode="auto">
          <a:xfrm>
            <a:off x="0" y="2822575"/>
            <a:ext cx="7369175" cy="2316163"/>
          </a:xfrm>
          <a:prstGeom prst="rtTriangle">
            <a:avLst/>
          </a:prstGeom>
          <a:solidFill>
            <a:srgbClr val="163EF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79;p8">
            <a:extLst>
              <a:ext uri="{FF2B5EF4-FFF2-40B4-BE49-F238E27FC236}">
                <a16:creationId xmlns:a16="http://schemas.microsoft.com/office/drawing/2014/main" id="{42C1533A-7D9D-1A7A-9D6A-1D16822F7890}"/>
              </a:ext>
            </a:extLst>
          </p:cNvPr>
          <p:cNvSpPr>
            <a:spLocks noChangeArrowheads="1"/>
          </p:cNvSpPr>
          <p:nvPr/>
        </p:nvSpPr>
        <p:spPr bwMode="auto">
          <a:xfrm flipH="1">
            <a:off x="3582988" y="1554163"/>
            <a:ext cx="5561012" cy="3589337"/>
          </a:xfrm>
          <a:prstGeom prst="rtTriangle">
            <a:avLst/>
          </a:prstGeom>
          <a:solidFill>
            <a:srgbClr val="D9D9D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nvGrpSpPr>
          <p:cNvPr id="4" name="Google Shape;80;p8">
            <a:extLst>
              <a:ext uri="{FF2B5EF4-FFF2-40B4-BE49-F238E27FC236}">
                <a16:creationId xmlns:a16="http://schemas.microsoft.com/office/drawing/2014/main" id="{980F49AB-9C20-C49B-3FB6-A111A377AE5A}"/>
              </a:ext>
            </a:extLst>
          </p:cNvPr>
          <p:cNvGrpSpPr>
            <a:grpSpLocks/>
          </p:cNvGrpSpPr>
          <p:nvPr/>
        </p:nvGrpSpPr>
        <p:grpSpPr bwMode="auto">
          <a:xfrm>
            <a:off x="255588" y="0"/>
            <a:ext cx="2251075" cy="1042988"/>
            <a:chOff x="3961956" y="4383950"/>
            <a:chExt cx="1160548" cy="548700"/>
          </a:xfrm>
        </p:grpSpPr>
        <p:sp>
          <p:nvSpPr>
            <p:cNvPr id="5" name="Google Shape;81;p8">
              <a:extLst>
                <a:ext uri="{FF2B5EF4-FFF2-40B4-BE49-F238E27FC236}">
                  <a16:creationId xmlns:a16="http://schemas.microsoft.com/office/drawing/2014/main" id="{D9F08505-EBB4-17B8-FAD2-98A7D95FF88D}"/>
                </a:ext>
              </a:extLst>
            </p:cNvPr>
            <p:cNvSpPr>
              <a:spLocks noChangeArrowheads="1"/>
            </p:cNvSpPr>
            <p:nvPr/>
          </p:nvSpPr>
          <p:spPr bwMode="auto">
            <a:xfrm>
              <a:off x="4224904" y="4383950"/>
              <a:ext cx="897600" cy="548700"/>
            </a:xfrm>
            <a:prstGeom prst="parallelogram">
              <a:avLst>
                <a:gd name="adj" fmla="val 153196"/>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82;p8">
              <a:extLst>
                <a:ext uri="{FF2B5EF4-FFF2-40B4-BE49-F238E27FC236}">
                  <a16:creationId xmlns:a16="http://schemas.microsoft.com/office/drawing/2014/main" id="{7F3561A0-A165-83D8-8E7F-11967575C185}"/>
                </a:ext>
              </a:extLst>
            </p:cNvPr>
            <p:cNvSpPr>
              <a:spLocks noChangeArrowheads="1"/>
            </p:cNvSpPr>
            <p:nvPr/>
          </p:nvSpPr>
          <p:spPr bwMode="auto">
            <a:xfrm>
              <a:off x="4093430" y="4383950"/>
              <a:ext cx="897600" cy="548700"/>
            </a:xfrm>
            <a:prstGeom prst="parallelogram">
              <a:avLst>
                <a:gd name="adj" fmla="val 153196"/>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 name="Google Shape;83;p8">
              <a:extLst>
                <a:ext uri="{FF2B5EF4-FFF2-40B4-BE49-F238E27FC236}">
                  <a16:creationId xmlns:a16="http://schemas.microsoft.com/office/drawing/2014/main" id="{E5EE6936-9F5F-8936-FA60-405366B61995}"/>
                </a:ext>
              </a:extLst>
            </p:cNvPr>
            <p:cNvSpPr>
              <a:spLocks noChangeArrowheads="1"/>
            </p:cNvSpPr>
            <p:nvPr/>
          </p:nvSpPr>
          <p:spPr bwMode="auto">
            <a:xfrm>
              <a:off x="3961956" y="4383950"/>
              <a:ext cx="897600" cy="548700"/>
            </a:xfrm>
            <a:prstGeom prst="parallelogram">
              <a:avLst>
                <a:gd name="adj" fmla="val 153196"/>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sp>
        <p:nvSpPr>
          <p:cNvPr id="8" name="Google Shape;84;p8">
            <a:extLst>
              <a:ext uri="{FF2B5EF4-FFF2-40B4-BE49-F238E27FC236}">
                <a16:creationId xmlns:a16="http://schemas.microsoft.com/office/drawing/2014/main" id="{DD7FA7EB-7E4E-930F-AABC-AC22E97DCEA4}"/>
              </a:ext>
            </a:extLst>
          </p:cNvPr>
          <p:cNvSpPr/>
          <p:nvPr/>
        </p:nvSpPr>
        <p:spPr>
          <a:xfrm>
            <a:off x="203200" y="206375"/>
            <a:ext cx="8737600" cy="4730750"/>
          </a:xfrm>
          <a:prstGeom prst="rect">
            <a:avLst/>
          </a:prstGeom>
          <a:solidFill>
            <a:schemeClr val="dk1"/>
          </a:solidFill>
          <a:ln>
            <a:noFill/>
          </a:ln>
          <a:effectLst>
            <a:outerShdw blurRad="228600" sx="101000" sy="101000" algn="ctr" rotWithShape="0">
              <a:srgbClr val="000000">
                <a:alpha val="4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nvGrpSpPr>
          <p:cNvPr id="9" name="Google Shape;85;p8">
            <a:extLst>
              <a:ext uri="{FF2B5EF4-FFF2-40B4-BE49-F238E27FC236}">
                <a16:creationId xmlns:a16="http://schemas.microsoft.com/office/drawing/2014/main" id="{83B6CFDF-E4CE-A895-1750-AF81E226941B}"/>
              </a:ext>
            </a:extLst>
          </p:cNvPr>
          <p:cNvGrpSpPr>
            <a:grpSpLocks/>
          </p:cNvGrpSpPr>
          <p:nvPr/>
        </p:nvGrpSpPr>
        <p:grpSpPr bwMode="auto">
          <a:xfrm>
            <a:off x="34925" y="4522788"/>
            <a:ext cx="1593850" cy="617537"/>
            <a:chOff x="6917201" y="0"/>
            <a:chExt cx="2227777" cy="863400"/>
          </a:xfrm>
        </p:grpSpPr>
        <p:sp>
          <p:nvSpPr>
            <p:cNvPr id="10" name="Google Shape;86;p8">
              <a:extLst>
                <a:ext uri="{FF2B5EF4-FFF2-40B4-BE49-F238E27FC236}">
                  <a16:creationId xmlns:a16="http://schemas.microsoft.com/office/drawing/2014/main" id="{A5FDC022-2883-B530-5D48-5AF901326EC2}"/>
                </a:ext>
              </a:extLst>
            </p:cNvPr>
            <p:cNvSpPr>
              <a:spLocks noChangeArrowheads="1"/>
            </p:cNvSpPr>
            <p:nvPr/>
          </p:nvSpPr>
          <p:spPr bwMode="auto">
            <a:xfrm>
              <a:off x="7641677" y="0"/>
              <a:ext cx="1503300" cy="863400"/>
            </a:xfrm>
            <a:prstGeom prst="parallelogram">
              <a:avLst>
                <a:gd name="adj" fmla="val 158025"/>
              </a:avLst>
            </a:prstGeom>
            <a:solidFill>
              <a:srgbClr val="163EF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1" name="Google Shape;87;p8">
              <a:extLst>
                <a:ext uri="{FF2B5EF4-FFF2-40B4-BE49-F238E27FC236}">
                  <a16:creationId xmlns:a16="http://schemas.microsoft.com/office/drawing/2014/main" id="{2AA3B01E-F2C1-D98D-48F2-14B121DE070F}"/>
                </a:ext>
              </a:extLst>
            </p:cNvPr>
            <p:cNvSpPr>
              <a:spLocks noChangeArrowheads="1"/>
            </p:cNvSpPr>
            <p:nvPr/>
          </p:nvSpPr>
          <p:spPr bwMode="auto">
            <a:xfrm>
              <a:off x="7279439" y="0"/>
              <a:ext cx="1503300" cy="863400"/>
            </a:xfrm>
            <a:prstGeom prst="parallelogram">
              <a:avLst>
                <a:gd name="adj" fmla="val 158025"/>
              </a:avLst>
            </a:prstGeom>
            <a:solidFill>
              <a:srgbClr val="163EF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2" name="Google Shape;88;p8">
              <a:extLst>
                <a:ext uri="{FF2B5EF4-FFF2-40B4-BE49-F238E27FC236}">
                  <a16:creationId xmlns:a16="http://schemas.microsoft.com/office/drawing/2014/main" id="{23DF8C9B-76AF-284F-1E61-4F2DC5B2EA9A}"/>
                </a:ext>
              </a:extLst>
            </p:cNvPr>
            <p:cNvSpPr>
              <a:spLocks noChangeArrowheads="1"/>
            </p:cNvSpPr>
            <p:nvPr/>
          </p:nvSpPr>
          <p:spPr bwMode="auto">
            <a:xfrm>
              <a:off x="6917201" y="0"/>
              <a:ext cx="1503300" cy="863400"/>
            </a:xfrm>
            <a:prstGeom prst="parallelogram">
              <a:avLst>
                <a:gd name="adj" fmla="val 158025"/>
              </a:avLst>
            </a:prstGeom>
            <a:solidFill>
              <a:srgbClr val="163EF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grpSp>
        <p:nvGrpSpPr>
          <p:cNvPr id="13" name="Google Shape;89;p8">
            <a:extLst>
              <a:ext uri="{FF2B5EF4-FFF2-40B4-BE49-F238E27FC236}">
                <a16:creationId xmlns:a16="http://schemas.microsoft.com/office/drawing/2014/main" id="{66D22D54-F353-95D0-4E08-EF382C052B77}"/>
              </a:ext>
            </a:extLst>
          </p:cNvPr>
          <p:cNvGrpSpPr>
            <a:grpSpLocks/>
          </p:cNvGrpSpPr>
          <p:nvPr/>
        </p:nvGrpSpPr>
        <p:grpSpPr bwMode="auto">
          <a:xfrm>
            <a:off x="5886450" y="1588"/>
            <a:ext cx="3257550" cy="1262062"/>
            <a:chOff x="6917201" y="0"/>
            <a:chExt cx="2227777" cy="863400"/>
          </a:xfrm>
        </p:grpSpPr>
        <p:sp>
          <p:nvSpPr>
            <p:cNvPr id="14" name="Google Shape;90;p8">
              <a:extLst>
                <a:ext uri="{FF2B5EF4-FFF2-40B4-BE49-F238E27FC236}">
                  <a16:creationId xmlns:a16="http://schemas.microsoft.com/office/drawing/2014/main" id="{7C1F7C45-775B-34AF-D260-958807F17645}"/>
                </a:ext>
              </a:extLst>
            </p:cNvPr>
            <p:cNvSpPr>
              <a:spLocks noChangeArrowheads="1"/>
            </p:cNvSpPr>
            <p:nvPr/>
          </p:nvSpPr>
          <p:spPr bwMode="auto">
            <a:xfrm>
              <a:off x="7641677" y="0"/>
              <a:ext cx="1503300" cy="863400"/>
            </a:xfrm>
            <a:prstGeom prst="parallelogram">
              <a:avLst>
                <a:gd name="adj" fmla="val 158025"/>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5" name="Google Shape;91;p8">
              <a:extLst>
                <a:ext uri="{FF2B5EF4-FFF2-40B4-BE49-F238E27FC236}">
                  <a16:creationId xmlns:a16="http://schemas.microsoft.com/office/drawing/2014/main" id="{5722643E-CC96-DED6-87A1-BE4146000D3F}"/>
                </a:ext>
              </a:extLst>
            </p:cNvPr>
            <p:cNvSpPr>
              <a:spLocks noChangeArrowheads="1"/>
            </p:cNvSpPr>
            <p:nvPr/>
          </p:nvSpPr>
          <p:spPr bwMode="auto">
            <a:xfrm>
              <a:off x="7279439" y="0"/>
              <a:ext cx="1503300" cy="863400"/>
            </a:xfrm>
            <a:prstGeom prst="parallelogram">
              <a:avLst>
                <a:gd name="adj" fmla="val 158025"/>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6" name="Google Shape;92;p8">
              <a:extLst>
                <a:ext uri="{FF2B5EF4-FFF2-40B4-BE49-F238E27FC236}">
                  <a16:creationId xmlns:a16="http://schemas.microsoft.com/office/drawing/2014/main" id="{0C3C809D-A820-B40C-5915-936CEE9D828A}"/>
                </a:ext>
              </a:extLst>
            </p:cNvPr>
            <p:cNvSpPr>
              <a:spLocks noChangeArrowheads="1"/>
            </p:cNvSpPr>
            <p:nvPr/>
          </p:nvSpPr>
          <p:spPr bwMode="auto">
            <a:xfrm>
              <a:off x="6917201" y="0"/>
              <a:ext cx="1503300" cy="863400"/>
            </a:xfrm>
            <a:prstGeom prst="parallelogram">
              <a:avLst>
                <a:gd name="adj" fmla="val 158025"/>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anchor="ctr">
            <a:normAutofit/>
          </a:bodyPr>
          <a:lstStyle>
            <a:lvl1pPr lvl="0" algn="ctr">
              <a:spcBef>
                <a:spcPct val="0"/>
              </a:spcBef>
              <a:spcAft>
                <a:spcPct val="0"/>
              </a:spcAft>
              <a:buSzPts val="3200"/>
              <a:buNone/>
              <a:defRPr sz="3200"/>
            </a:lvl1pPr>
            <a:lvl2pPr lvl="1" algn="ctr">
              <a:spcBef>
                <a:spcPct val="0"/>
              </a:spcBef>
              <a:spcAft>
                <a:spcPct val="0"/>
              </a:spcAft>
              <a:buSzPts val="3200"/>
              <a:buNone/>
              <a:defRPr sz="3200"/>
            </a:lvl2pPr>
            <a:lvl3pPr lvl="2" algn="ctr">
              <a:spcBef>
                <a:spcPct val="0"/>
              </a:spcBef>
              <a:spcAft>
                <a:spcPct val="0"/>
              </a:spcAft>
              <a:buSzPts val="3200"/>
              <a:buNone/>
              <a:defRPr sz="3200"/>
            </a:lvl3pPr>
            <a:lvl4pPr lvl="3" algn="ctr">
              <a:spcBef>
                <a:spcPct val="0"/>
              </a:spcBef>
              <a:spcAft>
                <a:spcPct val="0"/>
              </a:spcAft>
              <a:buSzPts val="3200"/>
              <a:buNone/>
              <a:defRPr sz="3200"/>
            </a:lvl4pPr>
            <a:lvl5pPr lvl="4" algn="ctr">
              <a:spcBef>
                <a:spcPct val="0"/>
              </a:spcBef>
              <a:spcAft>
                <a:spcPct val="0"/>
              </a:spcAft>
              <a:buSzPts val="3200"/>
              <a:buNone/>
              <a:defRPr sz="3200"/>
            </a:lvl5pPr>
            <a:lvl6pPr lvl="5" algn="ctr">
              <a:spcBef>
                <a:spcPct val="0"/>
              </a:spcBef>
              <a:spcAft>
                <a:spcPct val="0"/>
              </a:spcAft>
              <a:buSzPts val="3200"/>
              <a:buNone/>
              <a:defRPr sz="3200"/>
            </a:lvl6pPr>
            <a:lvl7pPr lvl="6" algn="ctr">
              <a:spcBef>
                <a:spcPct val="0"/>
              </a:spcBef>
              <a:spcAft>
                <a:spcPct val="0"/>
              </a:spcAft>
              <a:buSzPts val="3200"/>
              <a:buNone/>
              <a:defRPr sz="3200"/>
            </a:lvl7pPr>
            <a:lvl8pPr lvl="7" algn="ctr">
              <a:spcBef>
                <a:spcPct val="0"/>
              </a:spcBef>
              <a:spcAft>
                <a:spcPct val="0"/>
              </a:spcAft>
              <a:buSzPts val="3200"/>
              <a:buNone/>
              <a:defRPr sz="3200"/>
            </a:lvl8pPr>
            <a:lvl9pPr lvl="8" algn="ctr">
              <a:spcBef>
                <a:spcPct val="0"/>
              </a:spcBef>
              <a:spcAft>
                <a:spcPct val="0"/>
              </a:spcAft>
              <a:buSzPts val="3200"/>
              <a:buNone/>
              <a:defRPr sz="3200"/>
            </a:lvl9pPr>
          </a:lstStyle>
          <a:p>
            <a:endParaRPr/>
          </a:p>
        </p:txBody>
      </p:sp>
      <p:sp>
        <p:nvSpPr>
          <p:cNvPr id="17" name="Google Shape;94;p8">
            <a:extLst>
              <a:ext uri="{FF2B5EF4-FFF2-40B4-BE49-F238E27FC236}">
                <a16:creationId xmlns:a16="http://schemas.microsoft.com/office/drawing/2014/main" id="{BC4A4DEC-11A2-C944-6DB5-63DA187006BF}"/>
              </a:ext>
            </a:extLst>
          </p:cNvPr>
          <p:cNvSpPr txBox="1">
            <a:spLocks noGrp="1" noChangeArrowheads="1"/>
          </p:cNvSpPr>
          <p:nvPr>
            <p:ph type="sldNum" idx="10"/>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lvl1pPr>
          </a:lstStyle>
          <a:p>
            <a:fld id="{FE0EDBAC-824B-487D-9574-08887B083EE9}" type="slidenum">
              <a:rPr lang="ru-RU" altLang="en-US"/>
              <a:pPr/>
              <a:t>‹#›</a:t>
            </a:fld>
            <a:endParaRPr lang="ru-RU" altLang="en-US"/>
          </a:p>
        </p:txBody>
      </p:sp>
    </p:spTree>
    <p:extLst>
      <p:ext uri="{BB962C8B-B14F-4D97-AF65-F5344CB8AC3E}">
        <p14:creationId xmlns:p14="http://schemas.microsoft.com/office/powerpoint/2010/main" val="830254311"/>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233A44"/>
        </a:solidFill>
        <a:effectLst/>
      </p:bgPr>
    </p:bg>
    <p:spTree>
      <p:nvGrpSpPr>
        <p:cNvPr id="1" name="Shape 95"/>
        <p:cNvGrpSpPr/>
        <p:nvPr/>
      </p:nvGrpSpPr>
      <p:grpSpPr>
        <a:xfrm>
          <a:off x="0" y="0"/>
          <a:ext cx="0" cy="0"/>
          <a:chOff x="0" y="0"/>
          <a:chExt cx="0" cy="0"/>
        </a:xfrm>
      </p:grpSpPr>
      <p:sp>
        <p:nvSpPr>
          <p:cNvPr id="2" name="Google Shape;96;p9">
            <a:extLst>
              <a:ext uri="{FF2B5EF4-FFF2-40B4-BE49-F238E27FC236}">
                <a16:creationId xmlns:a16="http://schemas.microsoft.com/office/drawing/2014/main" id="{F15D94BA-F826-800B-4622-079AC92B597D}"/>
              </a:ext>
            </a:extLst>
          </p:cNvPr>
          <p:cNvSpPr>
            <a:spLocks noChangeArrowheads="1"/>
          </p:cNvSpPr>
          <p:nvPr/>
        </p:nvSpPr>
        <p:spPr bwMode="auto">
          <a:xfrm flipH="1">
            <a:off x="3582988" y="1550988"/>
            <a:ext cx="5561012" cy="3592512"/>
          </a:xfrm>
          <a:prstGeom prst="rtTriangle">
            <a:avLst/>
          </a:prstGeom>
          <a:solidFill>
            <a:srgbClr val="D9D9D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97;p9">
            <a:extLst>
              <a:ext uri="{FF2B5EF4-FFF2-40B4-BE49-F238E27FC236}">
                <a16:creationId xmlns:a16="http://schemas.microsoft.com/office/drawing/2014/main" id="{8A44527D-3AC9-85C1-7BE0-A4290E8173D8}"/>
              </a:ext>
            </a:extLst>
          </p:cNvPr>
          <p:cNvSpPr>
            <a:spLocks noChangeArrowheads="1"/>
          </p:cNvSpPr>
          <p:nvPr/>
        </p:nvSpPr>
        <p:spPr bwMode="auto">
          <a:xfrm>
            <a:off x="0" y="2824163"/>
            <a:ext cx="7370763" cy="2319337"/>
          </a:xfrm>
          <a:prstGeom prst="rtTriangle">
            <a:avLst/>
          </a:prstGeom>
          <a:solidFill>
            <a:srgbClr val="C4A15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98;p9">
            <a:extLst>
              <a:ext uri="{FF2B5EF4-FFF2-40B4-BE49-F238E27FC236}">
                <a16:creationId xmlns:a16="http://schemas.microsoft.com/office/drawing/2014/main" id="{2BBBC31D-8429-EA19-D8F7-9D8A048CB379}"/>
              </a:ext>
            </a:extLst>
          </p:cNvPr>
          <p:cNvSpPr/>
          <p:nvPr/>
        </p:nvSpPr>
        <p:spPr>
          <a:xfrm>
            <a:off x="203200" y="206375"/>
            <a:ext cx="8737600" cy="4730750"/>
          </a:xfrm>
          <a:prstGeom prst="rect">
            <a:avLst/>
          </a:prstGeom>
          <a:solidFill>
            <a:schemeClr val="dk1"/>
          </a:solidFill>
          <a:ln>
            <a:noFill/>
          </a:ln>
          <a:effectLst>
            <a:outerShdw blurRad="228600" sx="101000" sy="101000" algn="ctr" rotWithShape="0">
              <a:srgbClr val="000000">
                <a:alpha val="4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99" name="Google Shape;99;p9"/>
          <p:cNvSpPr txBox="1">
            <a:spLocks noGrp="1"/>
          </p:cNvSpPr>
          <p:nvPr>
            <p:ph type="title"/>
          </p:nvPr>
        </p:nvSpPr>
        <p:spPr>
          <a:xfrm>
            <a:off x="819150" y="845600"/>
            <a:ext cx="6424200" cy="705000"/>
          </a:xfrm>
          <a:prstGeom prst="rect">
            <a:avLst/>
          </a:prstGeom>
        </p:spPr>
        <p:txBody>
          <a:bodyPr spcFirstLastPara="1">
            <a:normAutofit/>
          </a:bodyPr>
          <a:lstStyle>
            <a:lvl1pPr lvl="0">
              <a:spcBef>
                <a:spcPct val="0"/>
              </a:spcBef>
              <a:spcAft>
                <a:spcPct val="0"/>
              </a:spcAft>
              <a:buSzPts val="3000"/>
              <a:buNone/>
              <a:defRPr sz="3000"/>
            </a:lvl1pPr>
            <a:lvl2pPr lvl="1">
              <a:spcBef>
                <a:spcPct val="0"/>
              </a:spcBef>
              <a:spcAft>
                <a:spcPct val="0"/>
              </a:spcAft>
              <a:buSzPts val="3000"/>
              <a:buNone/>
              <a:defRPr sz="3000"/>
            </a:lvl2pPr>
            <a:lvl3pPr lvl="2">
              <a:spcBef>
                <a:spcPct val="0"/>
              </a:spcBef>
              <a:spcAft>
                <a:spcPct val="0"/>
              </a:spcAft>
              <a:buSzPts val="3000"/>
              <a:buNone/>
              <a:defRPr sz="3000"/>
            </a:lvl3pPr>
            <a:lvl4pPr lvl="3">
              <a:spcBef>
                <a:spcPct val="0"/>
              </a:spcBef>
              <a:spcAft>
                <a:spcPct val="0"/>
              </a:spcAft>
              <a:buSzPts val="3000"/>
              <a:buNone/>
              <a:defRPr sz="3000"/>
            </a:lvl4pPr>
            <a:lvl5pPr lvl="4">
              <a:spcBef>
                <a:spcPct val="0"/>
              </a:spcBef>
              <a:spcAft>
                <a:spcPct val="0"/>
              </a:spcAft>
              <a:buSzPts val="3000"/>
              <a:buNone/>
              <a:defRPr sz="3000"/>
            </a:lvl5pPr>
            <a:lvl6pPr lvl="5">
              <a:spcBef>
                <a:spcPct val="0"/>
              </a:spcBef>
              <a:spcAft>
                <a:spcPct val="0"/>
              </a:spcAft>
              <a:buSzPts val="3000"/>
              <a:buNone/>
              <a:defRPr sz="3000"/>
            </a:lvl6pPr>
            <a:lvl7pPr lvl="6">
              <a:spcBef>
                <a:spcPct val="0"/>
              </a:spcBef>
              <a:spcAft>
                <a:spcPct val="0"/>
              </a:spcAft>
              <a:buSzPts val="3000"/>
              <a:buNone/>
              <a:defRPr sz="3000"/>
            </a:lvl7pPr>
            <a:lvl8pPr lvl="7">
              <a:spcBef>
                <a:spcPct val="0"/>
              </a:spcBef>
              <a:spcAft>
                <a:spcPct val="0"/>
              </a:spcAft>
              <a:buSzPts val="3000"/>
              <a:buNone/>
              <a:defRPr sz="3000"/>
            </a:lvl8pPr>
            <a:lvl9pPr lvl="8">
              <a:spcBef>
                <a:spcPct val="0"/>
              </a:spcBef>
              <a:spcAft>
                <a:spcPct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a:normAutofit/>
          </a:bodyPr>
          <a:lstStyle>
            <a:lvl1pPr lvl="0">
              <a:lnSpc>
                <a:spcPct val="100000"/>
              </a:lnSpc>
              <a:spcBef>
                <a:spcPct val="0"/>
              </a:spcBef>
              <a:spcAft>
                <a:spcPct val="0"/>
              </a:spcAft>
              <a:buClr>
                <a:schemeClr val="lt1"/>
              </a:buClr>
              <a:buSzPts val="1600"/>
              <a:buNone/>
              <a:defRPr sz="1600">
                <a:solidFill>
                  <a:schemeClr val="lt1"/>
                </a:solidFill>
              </a:defRPr>
            </a:lvl1pPr>
            <a:lvl2pPr lvl="1">
              <a:lnSpc>
                <a:spcPct val="100000"/>
              </a:lnSpc>
              <a:spcBef>
                <a:spcPct val="0"/>
              </a:spcBef>
              <a:spcAft>
                <a:spcPct val="0"/>
              </a:spcAft>
              <a:buClr>
                <a:schemeClr val="lt1"/>
              </a:buClr>
              <a:buSzPts val="1600"/>
              <a:buNone/>
              <a:defRPr sz="1600">
                <a:solidFill>
                  <a:schemeClr val="lt1"/>
                </a:solidFill>
              </a:defRPr>
            </a:lvl2pPr>
            <a:lvl3pPr lvl="2">
              <a:lnSpc>
                <a:spcPct val="100000"/>
              </a:lnSpc>
              <a:spcBef>
                <a:spcPct val="0"/>
              </a:spcBef>
              <a:spcAft>
                <a:spcPct val="0"/>
              </a:spcAft>
              <a:buClr>
                <a:schemeClr val="lt1"/>
              </a:buClr>
              <a:buSzPts val="1600"/>
              <a:buNone/>
              <a:defRPr sz="1600">
                <a:solidFill>
                  <a:schemeClr val="lt1"/>
                </a:solidFill>
              </a:defRPr>
            </a:lvl3pPr>
            <a:lvl4pPr lvl="3">
              <a:lnSpc>
                <a:spcPct val="100000"/>
              </a:lnSpc>
              <a:spcBef>
                <a:spcPct val="0"/>
              </a:spcBef>
              <a:spcAft>
                <a:spcPct val="0"/>
              </a:spcAft>
              <a:buClr>
                <a:schemeClr val="lt1"/>
              </a:buClr>
              <a:buSzPts val="1600"/>
              <a:buNone/>
              <a:defRPr sz="1600">
                <a:solidFill>
                  <a:schemeClr val="lt1"/>
                </a:solidFill>
              </a:defRPr>
            </a:lvl4pPr>
            <a:lvl5pPr lvl="4">
              <a:lnSpc>
                <a:spcPct val="100000"/>
              </a:lnSpc>
              <a:spcBef>
                <a:spcPct val="0"/>
              </a:spcBef>
              <a:spcAft>
                <a:spcPct val="0"/>
              </a:spcAft>
              <a:buClr>
                <a:schemeClr val="lt1"/>
              </a:buClr>
              <a:buSzPts val="1600"/>
              <a:buNone/>
              <a:defRPr sz="1600">
                <a:solidFill>
                  <a:schemeClr val="lt1"/>
                </a:solidFill>
              </a:defRPr>
            </a:lvl5pPr>
            <a:lvl6pPr lvl="5">
              <a:lnSpc>
                <a:spcPct val="100000"/>
              </a:lnSpc>
              <a:spcBef>
                <a:spcPct val="0"/>
              </a:spcBef>
              <a:spcAft>
                <a:spcPct val="0"/>
              </a:spcAft>
              <a:buClr>
                <a:schemeClr val="lt1"/>
              </a:buClr>
              <a:buSzPts val="1600"/>
              <a:buNone/>
              <a:defRPr sz="1600">
                <a:solidFill>
                  <a:schemeClr val="lt1"/>
                </a:solidFill>
              </a:defRPr>
            </a:lvl6pPr>
            <a:lvl7pPr lvl="6">
              <a:lnSpc>
                <a:spcPct val="100000"/>
              </a:lnSpc>
              <a:spcBef>
                <a:spcPct val="0"/>
              </a:spcBef>
              <a:spcAft>
                <a:spcPct val="0"/>
              </a:spcAft>
              <a:buClr>
                <a:schemeClr val="lt1"/>
              </a:buClr>
              <a:buSzPts val="1600"/>
              <a:buNone/>
              <a:defRPr sz="1600">
                <a:solidFill>
                  <a:schemeClr val="lt1"/>
                </a:solidFill>
              </a:defRPr>
            </a:lvl7pPr>
            <a:lvl8pPr lvl="7">
              <a:lnSpc>
                <a:spcPct val="100000"/>
              </a:lnSpc>
              <a:spcBef>
                <a:spcPct val="0"/>
              </a:spcBef>
              <a:spcAft>
                <a:spcPct val="0"/>
              </a:spcAft>
              <a:buClr>
                <a:schemeClr val="lt1"/>
              </a:buClr>
              <a:buSzPts val="1600"/>
              <a:buNone/>
              <a:defRPr sz="1600">
                <a:solidFill>
                  <a:schemeClr val="lt1"/>
                </a:solidFill>
              </a:defRPr>
            </a:lvl8pPr>
            <a:lvl9pPr lvl="8">
              <a:lnSpc>
                <a:spcPct val="100000"/>
              </a:lnSpc>
              <a:spcBef>
                <a:spcPct val="0"/>
              </a:spcBef>
              <a:spcAft>
                <a:spcPct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a:normAutofit/>
          </a:bodyPr>
          <a:lstStyle>
            <a:lvl1pPr marL="457200" lvl="0" indent="-311150">
              <a:spcBef>
                <a:spcPct val="0"/>
              </a:spcBef>
              <a:spcAft>
                <a:spcPct val="0"/>
              </a:spcAft>
              <a:buSzPts val="13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5" name="Google Shape;102;p9">
            <a:extLst>
              <a:ext uri="{FF2B5EF4-FFF2-40B4-BE49-F238E27FC236}">
                <a16:creationId xmlns:a16="http://schemas.microsoft.com/office/drawing/2014/main" id="{B95DC223-8F2C-C854-AA20-9630EC35115B}"/>
              </a:ext>
            </a:extLst>
          </p:cNvPr>
          <p:cNvSpPr txBox="1">
            <a:spLocks noGrp="1" noChangeArrowheads="1"/>
          </p:cNvSpPr>
          <p:nvPr>
            <p:ph type="sldNum" idx="10"/>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lvl1pPr>
          </a:lstStyle>
          <a:p>
            <a:fld id="{545424DC-998B-4C07-8307-7C05C138957C}" type="slidenum">
              <a:rPr lang="ru-RU" altLang="en-US"/>
              <a:pPr/>
              <a:t>‹#›</a:t>
            </a:fld>
            <a:endParaRPr lang="ru-RU" altLang="en-US"/>
          </a:p>
        </p:txBody>
      </p:sp>
    </p:spTree>
    <p:extLst>
      <p:ext uri="{BB962C8B-B14F-4D97-AF65-F5344CB8AC3E}">
        <p14:creationId xmlns:p14="http://schemas.microsoft.com/office/powerpoint/2010/main" val="4216722695"/>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2" name="Google Shape;104;p10">
            <a:extLst>
              <a:ext uri="{FF2B5EF4-FFF2-40B4-BE49-F238E27FC236}">
                <a16:creationId xmlns:a16="http://schemas.microsoft.com/office/drawing/2014/main" id="{70CF265D-5559-0ED5-6F67-80369C9F858D}"/>
              </a:ext>
            </a:extLst>
          </p:cNvPr>
          <p:cNvSpPr>
            <a:spLocks noChangeArrowheads="1"/>
          </p:cNvSpPr>
          <p:nvPr/>
        </p:nvSpPr>
        <p:spPr bwMode="auto">
          <a:xfrm>
            <a:off x="0" y="2824163"/>
            <a:ext cx="7370763" cy="2319337"/>
          </a:xfrm>
          <a:prstGeom prst="rtTriangle">
            <a:avLst/>
          </a:prstGeom>
          <a:solidFill>
            <a:srgbClr val="D9D9D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05;p10">
            <a:extLst>
              <a:ext uri="{FF2B5EF4-FFF2-40B4-BE49-F238E27FC236}">
                <a16:creationId xmlns:a16="http://schemas.microsoft.com/office/drawing/2014/main" id="{D9566282-D59D-FC93-51C4-95DC9ABCEF39}"/>
              </a:ext>
            </a:extLst>
          </p:cNvPr>
          <p:cNvSpPr>
            <a:spLocks noChangeArrowheads="1"/>
          </p:cNvSpPr>
          <p:nvPr/>
        </p:nvSpPr>
        <p:spPr bwMode="auto">
          <a:xfrm flipH="1">
            <a:off x="3582988" y="1550988"/>
            <a:ext cx="5561012" cy="3592512"/>
          </a:xfrm>
          <a:prstGeom prst="rtTriangle">
            <a:avLst/>
          </a:prstGeom>
          <a:solidFill>
            <a:srgbClr val="233A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06;p10">
            <a:extLst>
              <a:ext uri="{FF2B5EF4-FFF2-40B4-BE49-F238E27FC236}">
                <a16:creationId xmlns:a16="http://schemas.microsoft.com/office/drawing/2014/main" id="{EE56B5B7-A14B-96F5-F9C4-4874E4D629B1}"/>
              </a:ext>
            </a:extLst>
          </p:cNvPr>
          <p:cNvSpPr/>
          <p:nvPr/>
        </p:nvSpPr>
        <p:spPr>
          <a:xfrm>
            <a:off x="203200" y="206375"/>
            <a:ext cx="8737600" cy="4730750"/>
          </a:xfrm>
          <a:prstGeom prst="rect">
            <a:avLst/>
          </a:prstGeom>
          <a:solidFill>
            <a:schemeClr val="dk1"/>
          </a:solidFill>
          <a:ln>
            <a:noFill/>
          </a:ln>
          <a:effectLst>
            <a:outerShdw blurRad="228600" sx="101000" sy="101000" algn="ctr" rotWithShape="0">
              <a:srgbClr val="000000">
                <a:alpha val="4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anchor="b">
            <a:normAutofit/>
          </a:bodyPr>
          <a:lstStyle>
            <a:lvl1pPr marL="457200" lvl="0" indent="-228600">
              <a:lnSpc>
                <a:spcPct val="100000"/>
              </a:lnSpc>
              <a:spcBef>
                <a:spcPct val="0"/>
              </a:spcBef>
              <a:spcAft>
                <a:spcPct val="0"/>
              </a:spcAft>
              <a:buSzPts val="1300"/>
              <a:buNone/>
              <a:defRPr/>
            </a:lvl1pPr>
          </a:lstStyle>
          <a:p>
            <a:endParaRPr/>
          </a:p>
        </p:txBody>
      </p:sp>
      <p:sp>
        <p:nvSpPr>
          <p:cNvPr id="5" name="Google Shape;108;p10">
            <a:extLst>
              <a:ext uri="{FF2B5EF4-FFF2-40B4-BE49-F238E27FC236}">
                <a16:creationId xmlns:a16="http://schemas.microsoft.com/office/drawing/2014/main" id="{D092A7CC-B096-15D6-7352-845A4011B336}"/>
              </a:ext>
            </a:extLst>
          </p:cNvPr>
          <p:cNvSpPr txBox="1">
            <a:spLocks noGrp="1" noChangeArrowheads="1"/>
          </p:cNvSpPr>
          <p:nvPr>
            <p:ph type="sldNum" idx="10"/>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lvl1pPr>
          </a:lstStyle>
          <a:p>
            <a:fld id="{2E29507D-488B-4ED4-8BAA-F683471AEE5A}" type="slidenum">
              <a:rPr lang="ru-RU" altLang="en-US"/>
              <a:pPr/>
              <a:t>‹#›</a:t>
            </a:fld>
            <a:endParaRPr lang="ru-RU" altLang="en-US"/>
          </a:p>
        </p:txBody>
      </p:sp>
    </p:spTree>
    <p:extLst>
      <p:ext uri="{BB962C8B-B14F-4D97-AF65-F5344CB8AC3E}">
        <p14:creationId xmlns:p14="http://schemas.microsoft.com/office/powerpoint/2010/main" val="1376725578"/>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C4A15A"/>
        </a:solidFill>
        <a:effectLst/>
      </p:bgPr>
    </p:bg>
    <p:spTree>
      <p:nvGrpSpPr>
        <p:cNvPr id="1" name="Shape 109"/>
        <p:cNvGrpSpPr/>
        <p:nvPr/>
      </p:nvGrpSpPr>
      <p:grpSpPr>
        <a:xfrm>
          <a:off x="0" y="0"/>
          <a:ext cx="0" cy="0"/>
          <a:chOff x="0" y="0"/>
          <a:chExt cx="0" cy="0"/>
        </a:xfrm>
      </p:grpSpPr>
      <p:sp>
        <p:nvSpPr>
          <p:cNvPr id="2" name="Google Shape;110;p11">
            <a:extLst>
              <a:ext uri="{FF2B5EF4-FFF2-40B4-BE49-F238E27FC236}">
                <a16:creationId xmlns:a16="http://schemas.microsoft.com/office/drawing/2014/main" id="{1B1EB0E1-8716-7FFB-4CFE-D1B7F9BF376B}"/>
              </a:ext>
            </a:extLst>
          </p:cNvPr>
          <p:cNvSpPr>
            <a:spLocks noChangeArrowheads="1"/>
          </p:cNvSpPr>
          <p:nvPr/>
        </p:nvSpPr>
        <p:spPr bwMode="auto">
          <a:xfrm flipH="1">
            <a:off x="5568950" y="2833688"/>
            <a:ext cx="3575050" cy="2309812"/>
          </a:xfrm>
          <a:prstGeom prst="rtTriangle">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nvGrpSpPr>
          <p:cNvPr id="3" name="Google Shape;111;p11">
            <a:extLst>
              <a:ext uri="{FF2B5EF4-FFF2-40B4-BE49-F238E27FC236}">
                <a16:creationId xmlns:a16="http://schemas.microsoft.com/office/drawing/2014/main" id="{2F86355D-BF58-1B86-9458-2465961C1F3C}"/>
              </a:ext>
            </a:extLst>
          </p:cNvPr>
          <p:cNvGrpSpPr>
            <a:grpSpLocks/>
          </p:cNvGrpSpPr>
          <p:nvPr/>
        </p:nvGrpSpPr>
        <p:grpSpPr bwMode="auto">
          <a:xfrm>
            <a:off x="5959475" y="4119563"/>
            <a:ext cx="2520950" cy="1023937"/>
            <a:chOff x="6917201" y="0"/>
            <a:chExt cx="2227777" cy="863400"/>
          </a:xfrm>
        </p:grpSpPr>
        <p:sp>
          <p:nvSpPr>
            <p:cNvPr id="4" name="Google Shape;112;p11">
              <a:extLst>
                <a:ext uri="{FF2B5EF4-FFF2-40B4-BE49-F238E27FC236}">
                  <a16:creationId xmlns:a16="http://schemas.microsoft.com/office/drawing/2014/main" id="{90568EA9-716E-15E7-5D3B-4E7B907A70AD}"/>
                </a:ext>
              </a:extLst>
            </p:cNvPr>
            <p:cNvSpPr>
              <a:spLocks noChangeArrowheads="1"/>
            </p:cNvSpPr>
            <p:nvPr/>
          </p:nvSpPr>
          <p:spPr bwMode="auto">
            <a:xfrm>
              <a:off x="7641677" y="0"/>
              <a:ext cx="1503300" cy="863400"/>
            </a:xfrm>
            <a:prstGeom prst="parallelogram">
              <a:avLst>
                <a:gd name="adj" fmla="val 158025"/>
              </a:avLst>
            </a:prstGeom>
            <a:solidFill>
              <a:srgbClr val="C4A15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113;p11">
              <a:extLst>
                <a:ext uri="{FF2B5EF4-FFF2-40B4-BE49-F238E27FC236}">
                  <a16:creationId xmlns:a16="http://schemas.microsoft.com/office/drawing/2014/main" id="{E998A2FB-A089-6CDF-E74B-5041BF4E442D}"/>
                </a:ext>
              </a:extLst>
            </p:cNvPr>
            <p:cNvSpPr>
              <a:spLocks noChangeArrowheads="1"/>
            </p:cNvSpPr>
            <p:nvPr/>
          </p:nvSpPr>
          <p:spPr bwMode="auto">
            <a:xfrm>
              <a:off x="7279439" y="0"/>
              <a:ext cx="1503300" cy="863400"/>
            </a:xfrm>
            <a:prstGeom prst="parallelogram">
              <a:avLst>
                <a:gd name="adj" fmla="val 158025"/>
              </a:avLst>
            </a:prstGeom>
            <a:solidFill>
              <a:srgbClr val="C4A15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114;p11">
              <a:extLst>
                <a:ext uri="{FF2B5EF4-FFF2-40B4-BE49-F238E27FC236}">
                  <a16:creationId xmlns:a16="http://schemas.microsoft.com/office/drawing/2014/main" id="{04C84928-3EEB-E887-856F-E85152F999FA}"/>
                </a:ext>
              </a:extLst>
            </p:cNvPr>
            <p:cNvSpPr>
              <a:spLocks noChangeArrowheads="1"/>
            </p:cNvSpPr>
            <p:nvPr/>
          </p:nvSpPr>
          <p:spPr bwMode="auto">
            <a:xfrm>
              <a:off x="6917201" y="0"/>
              <a:ext cx="1503300" cy="863400"/>
            </a:xfrm>
            <a:prstGeom prst="parallelogram">
              <a:avLst>
                <a:gd name="adj" fmla="val 158025"/>
              </a:avLst>
            </a:prstGeom>
            <a:solidFill>
              <a:srgbClr val="C4A15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grpSp>
        <p:nvGrpSpPr>
          <p:cNvPr id="7" name="Google Shape;115;p11">
            <a:extLst>
              <a:ext uri="{FF2B5EF4-FFF2-40B4-BE49-F238E27FC236}">
                <a16:creationId xmlns:a16="http://schemas.microsoft.com/office/drawing/2014/main" id="{7AF124A3-B91F-D568-BCB4-EDF4ED5D4A64}"/>
              </a:ext>
            </a:extLst>
          </p:cNvPr>
          <p:cNvGrpSpPr>
            <a:grpSpLocks/>
          </p:cNvGrpSpPr>
          <p:nvPr/>
        </p:nvGrpSpPr>
        <p:grpSpPr bwMode="auto">
          <a:xfrm>
            <a:off x="198438" y="0"/>
            <a:ext cx="2795587" cy="1082675"/>
            <a:chOff x="6917201" y="0"/>
            <a:chExt cx="2227777" cy="863400"/>
          </a:xfrm>
        </p:grpSpPr>
        <p:sp>
          <p:nvSpPr>
            <p:cNvPr id="8" name="Google Shape;116;p11">
              <a:extLst>
                <a:ext uri="{FF2B5EF4-FFF2-40B4-BE49-F238E27FC236}">
                  <a16:creationId xmlns:a16="http://schemas.microsoft.com/office/drawing/2014/main" id="{2B4086EE-848A-56F7-F289-BAC17EC32189}"/>
                </a:ext>
              </a:extLst>
            </p:cNvPr>
            <p:cNvSpPr>
              <a:spLocks noChangeArrowheads="1"/>
            </p:cNvSpPr>
            <p:nvPr/>
          </p:nvSpPr>
          <p:spPr bwMode="auto">
            <a:xfrm>
              <a:off x="7641677" y="0"/>
              <a:ext cx="1503300" cy="863400"/>
            </a:xfrm>
            <a:prstGeom prst="parallelogram">
              <a:avLst>
                <a:gd name="adj" fmla="val 158025"/>
              </a:avLst>
            </a:prstGeom>
            <a:solidFill>
              <a:srgbClr val="233A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9" name="Google Shape;117;p11">
              <a:extLst>
                <a:ext uri="{FF2B5EF4-FFF2-40B4-BE49-F238E27FC236}">
                  <a16:creationId xmlns:a16="http://schemas.microsoft.com/office/drawing/2014/main" id="{723A9486-E9B8-F0C0-0796-307EF155A6E4}"/>
                </a:ext>
              </a:extLst>
            </p:cNvPr>
            <p:cNvSpPr>
              <a:spLocks noChangeArrowheads="1"/>
            </p:cNvSpPr>
            <p:nvPr/>
          </p:nvSpPr>
          <p:spPr bwMode="auto">
            <a:xfrm>
              <a:off x="7279439" y="0"/>
              <a:ext cx="1503300" cy="863400"/>
            </a:xfrm>
            <a:prstGeom prst="parallelogram">
              <a:avLst>
                <a:gd name="adj" fmla="val 158025"/>
              </a:avLst>
            </a:prstGeom>
            <a:solidFill>
              <a:srgbClr val="233A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0" name="Google Shape;118;p11">
              <a:extLst>
                <a:ext uri="{FF2B5EF4-FFF2-40B4-BE49-F238E27FC236}">
                  <a16:creationId xmlns:a16="http://schemas.microsoft.com/office/drawing/2014/main" id="{FA9DE197-1EE6-2FEF-B02D-AD9FDC0F68B1}"/>
                </a:ext>
              </a:extLst>
            </p:cNvPr>
            <p:cNvSpPr>
              <a:spLocks noChangeArrowheads="1"/>
            </p:cNvSpPr>
            <p:nvPr/>
          </p:nvSpPr>
          <p:spPr bwMode="auto">
            <a:xfrm>
              <a:off x="6917201" y="0"/>
              <a:ext cx="1503300" cy="863400"/>
            </a:xfrm>
            <a:prstGeom prst="parallelogram">
              <a:avLst>
                <a:gd name="adj" fmla="val 158025"/>
              </a:avLst>
            </a:prstGeom>
            <a:solidFill>
              <a:srgbClr val="233A44"/>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anchor="ctr">
            <a:normAutofit/>
          </a:bodyPr>
          <a:lstStyle>
            <a:lvl1pPr lvl="0" algn="ctr">
              <a:spcBef>
                <a:spcPct val="0"/>
              </a:spcBef>
              <a:spcAft>
                <a:spcPct val="0"/>
              </a:spcAft>
              <a:buClr>
                <a:schemeClr val="dk2"/>
              </a:buClr>
              <a:buSzPts val="8600"/>
              <a:buNone/>
              <a:defRPr sz="8600">
                <a:solidFill>
                  <a:schemeClr val="dk2"/>
                </a:solidFill>
              </a:defRPr>
            </a:lvl1pPr>
            <a:lvl2pPr lvl="1" algn="ctr">
              <a:spcBef>
                <a:spcPct val="0"/>
              </a:spcBef>
              <a:spcAft>
                <a:spcPct val="0"/>
              </a:spcAft>
              <a:buClr>
                <a:schemeClr val="dk2"/>
              </a:buClr>
              <a:buSzPts val="8600"/>
              <a:buNone/>
              <a:defRPr sz="8600">
                <a:solidFill>
                  <a:schemeClr val="dk2"/>
                </a:solidFill>
              </a:defRPr>
            </a:lvl2pPr>
            <a:lvl3pPr lvl="2" algn="ctr">
              <a:spcBef>
                <a:spcPct val="0"/>
              </a:spcBef>
              <a:spcAft>
                <a:spcPct val="0"/>
              </a:spcAft>
              <a:buClr>
                <a:schemeClr val="dk2"/>
              </a:buClr>
              <a:buSzPts val="8600"/>
              <a:buNone/>
              <a:defRPr sz="8600">
                <a:solidFill>
                  <a:schemeClr val="dk2"/>
                </a:solidFill>
              </a:defRPr>
            </a:lvl3pPr>
            <a:lvl4pPr lvl="3" algn="ctr">
              <a:spcBef>
                <a:spcPct val="0"/>
              </a:spcBef>
              <a:spcAft>
                <a:spcPct val="0"/>
              </a:spcAft>
              <a:buClr>
                <a:schemeClr val="dk2"/>
              </a:buClr>
              <a:buSzPts val="8600"/>
              <a:buNone/>
              <a:defRPr sz="8600">
                <a:solidFill>
                  <a:schemeClr val="dk2"/>
                </a:solidFill>
              </a:defRPr>
            </a:lvl4pPr>
            <a:lvl5pPr lvl="4" algn="ctr">
              <a:spcBef>
                <a:spcPct val="0"/>
              </a:spcBef>
              <a:spcAft>
                <a:spcPct val="0"/>
              </a:spcAft>
              <a:buClr>
                <a:schemeClr val="dk2"/>
              </a:buClr>
              <a:buSzPts val="8600"/>
              <a:buNone/>
              <a:defRPr sz="8600">
                <a:solidFill>
                  <a:schemeClr val="dk2"/>
                </a:solidFill>
              </a:defRPr>
            </a:lvl5pPr>
            <a:lvl6pPr lvl="5" algn="ctr">
              <a:spcBef>
                <a:spcPct val="0"/>
              </a:spcBef>
              <a:spcAft>
                <a:spcPct val="0"/>
              </a:spcAft>
              <a:buClr>
                <a:schemeClr val="dk2"/>
              </a:buClr>
              <a:buSzPts val="8600"/>
              <a:buNone/>
              <a:defRPr sz="8600">
                <a:solidFill>
                  <a:schemeClr val="dk2"/>
                </a:solidFill>
              </a:defRPr>
            </a:lvl6pPr>
            <a:lvl7pPr lvl="6" algn="ctr">
              <a:spcBef>
                <a:spcPct val="0"/>
              </a:spcBef>
              <a:spcAft>
                <a:spcPct val="0"/>
              </a:spcAft>
              <a:buClr>
                <a:schemeClr val="dk2"/>
              </a:buClr>
              <a:buSzPts val="8600"/>
              <a:buNone/>
              <a:defRPr sz="8600">
                <a:solidFill>
                  <a:schemeClr val="dk2"/>
                </a:solidFill>
              </a:defRPr>
            </a:lvl7pPr>
            <a:lvl8pPr lvl="7" algn="ctr">
              <a:spcBef>
                <a:spcPct val="0"/>
              </a:spcBef>
              <a:spcAft>
                <a:spcPct val="0"/>
              </a:spcAft>
              <a:buClr>
                <a:schemeClr val="dk2"/>
              </a:buClr>
              <a:buSzPts val="8600"/>
              <a:buNone/>
              <a:defRPr sz="8600">
                <a:solidFill>
                  <a:schemeClr val="dk2"/>
                </a:solidFill>
              </a:defRPr>
            </a:lvl8pPr>
            <a:lvl9pPr lvl="8" algn="ctr">
              <a:spcBef>
                <a:spcPct val="0"/>
              </a:spcBef>
              <a:spcAft>
                <a:spcPct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a:normAutofit/>
          </a:bodyPr>
          <a:lstStyle>
            <a:lvl1pPr marL="457200" lvl="0" indent="-311150" algn="ctr">
              <a:spcBef>
                <a:spcPct val="0"/>
              </a:spcBef>
              <a:spcAft>
                <a:spcPct val="0"/>
              </a:spcAft>
              <a:buSzPts val="13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11" name="Google Shape;121;p11">
            <a:extLst>
              <a:ext uri="{FF2B5EF4-FFF2-40B4-BE49-F238E27FC236}">
                <a16:creationId xmlns:a16="http://schemas.microsoft.com/office/drawing/2014/main" id="{FCCDDE08-D854-7B3F-0649-6E196BA3FBE4}"/>
              </a:ext>
            </a:extLst>
          </p:cNvPr>
          <p:cNvSpPr txBox="1">
            <a:spLocks noGrp="1" noChangeArrowheads="1"/>
          </p:cNvSpPr>
          <p:nvPr>
            <p:ph type="sldNum" idx="10"/>
          </p:nvPr>
        </p:nvSpPr>
        <p:spPr>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lvl1pPr>
              <a:defRPr/>
            </a:lvl1pPr>
          </a:lstStyle>
          <a:p>
            <a:fld id="{33AA9A10-8D59-4E5A-8A6E-19F9275F380B}" type="slidenum">
              <a:rPr lang="ru-RU" altLang="en-US"/>
              <a:pPr/>
              <a:t>‹#›</a:t>
            </a:fld>
            <a:endParaRPr lang="ru-RU" altLang="en-US"/>
          </a:p>
        </p:txBody>
      </p:sp>
    </p:spTree>
    <p:extLst>
      <p:ext uri="{BB962C8B-B14F-4D97-AF65-F5344CB8AC3E}">
        <p14:creationId xmlns:p14="http://schemas.microsoft.com/office/powerpoint/2010/main" val="2205947768"/>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2" name="Google Shape;8;p1">
            <a:extLst>
              <a:ext uri="{FF2B5EF4-FFF2-40B4-BE49-F238E27FC236}">
                <a16:creationId xmlns:a16="http://schemas.microsoft.com/office/drawing/2014/main" id="{4DB6F6EE-9A67-97F9-76D6-4E9BBD07C6CE}"/>
              </a:ext>
            </a:extLst>
          </p:cNvPr>
          <p:cNvSpPr txBox="1">
            <a:spLocks noGrp="1" noChangeArrowheads="1"/>
          </p:cNvSpPr>
          <p:nvPr>
            <p:ph type="sldNum" idx="10"/>
          </p:nvPr>
        </p:nvSpPr>
        <p:spPr>
          <a:ln/>
        </p:spPr>
        <p:txBody>
          <a:bodyPr/>
          <a:lstStyle>
            <a:lvl1pPr>
              <a:defRPr/>
            </a:lvl1pPr>
          </a:lstStyle>
          <a:p>
            <a:fld id="{A673E40B-F520-4CD1-A359-9B0684532456}" type="slidenum">
              <a:rPr lang="ru-RU" altLang="en-US"/>
              <a:pPr/>
              <a:t>‹#›</a:t>
            </a:fld>
            <a:endParaRPr lang="ru-RU" altLang="en-US"/>
          </a:p>
        </p:txBody>
      </p:sp>
    </p:spTree>
    <p:extLst>
      <p:ext uri="{BB962C8B-B14F-4D97-AF65-F5344CB8AC3E}">
        <p14:creationId xmlns:p14="http://schemas.microsoft.com/office/powerpoint/2010/main" val="404277335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ro Slide v1" type="title">
  <p:cSld name="TITLE">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04525" y="445025"/>
            <a:ext cx="7679700" cy="7269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atin typeface="Poppins"/>
                <a:ea typeface="Poppins"/>
                <a:cs typeface="Poppins"/>
                <a:sym typeface="Poppins"/>
              </a:defRPr>
            </a:lvl2pPr>
            <a:lvl3pPr lvl="2">
              <a:spcBef>
                <a:spcPct val="0"/>
              </a:spcBef>
              <a:spcAft>
                <a:spcPct val="0"/>
              </a:spcAft>
              <a:buSzPts val="2000"/>
              <a:buNone/>
              <a:defRPr>
                <a:latin typeface="Poppins"/>
                <a:ea typeface="Poppins"/>
                <a:cs typeface="Poppins"/>
                <a:sym typeface="Poppins"/>
              </a:defRPr>
            </a:lvl3pPr>
            <a:lvl4pPr lvl="3">
              <a:spcBef>
                <a:spcPct val="0"/>
              </a:spcBef>
              <a:spcAft>
                <a:spcPct val="0"/>
              </a:spcAft>
              <a:buSzPts val="2000"/>
              <a:buNone/>
              <a:defRPr>
                <a:latin typeface="Poppins"/>
                <a:ea typeface="Poppins"/>
                <a:cs typeface="Poppins"/>
                <a:sym typeface="Poppins"/>
              </a:defRPr>
            </a:lvl4pPr>
            <a:lvl5pPr lvl="4">
              <a:spcBef>
                <a:spcPct val="0"/>
              </a:spcBef>
              <a:spcAft>
                <a:spcPct val="0"/>
              </a:spcAft>
              <a:buSzPts val="2000"/>
              <a:buNone/>
              <a:defRPr>
                <a:latin typeface="Poppins"/>
                <a:ea typeface="Poppins"/>
                <a:cs typeface="Poppins"/>
                <a:sym typeface="Poppins"/>
              </a:defRPr>
            </a:lvl5pPr>
            <a:lvl6pPr lvl="5">
              <a:spcBef>
                <a:spcPct val="0"/>
              </a:spcBef>
              <a:spcAft>
                <a:spcPct val="0"/>
              </a:spcAft>
              <a:buSzPts val="2000"/>
              <a:buNone/>
              <a:defRPr>
                <a:latin typeface="Poppins"/>
                <a:ea typeface="Poppins"/>
                <a:cs typeface="Poppins"/>
                <a:sym typeface="Poppins"/>
              </a:defRPr>
            </a:lvl6pPr>
            <a:lvl7pPr lvl="6">
              <a:spcBef>
                <a:spcPct val="0"/>
              </a:spcBef>
              <a:spcAft>
                <a:spcPct val="0"/>
              </a:spcAft>
              <a:buSzPts val="2000"/>
              <a:buNone/>
              <a:defRPr>
                <a:latin typeface="Poppins"/>
                <a:ea typeface="Poppins"/>
                <a:cs typeface="Poppins"/>
                <a:sym typeface="Poppins"/>
              </a:defRPr>
            </a:lvl7pPr>
            <a:lvl8pPr lvl="7">
              <a:spcBef>
                <a:spcPct val="0"/>
              </a:spcBef>
              <a:spcAft>
                <a:spcPct val="0"/>
              </a:spcAft>
              <a:buSzPts val="2000"/>
              <a:buNone/>
              <a:defRPr>
                <a:latin typeface="Poppins"/>
                <a:ea typeface="Poppins"/>
                <a:cs typeface="Poppins"/>
                <a:sym typeface="Poppins"/>
              </a:defRPr>
            </a:lvl8pPr>
            <a:lvl9pPr lvl="8">
              <a:spcBef>
                <a:spcPct val="0"/>
              </a:spcBef>
              <a:spcAft>
                <a:spcPct val="0"/>
              </a:spcAft>
              <a:buSzPts val="2000"/>
              <a:buNone/>
              <a:defRPr>
                <a:latin typeface="Poppins"/>
                <a:ea typeface="Poppins"/>
                <a:cs typeface="Poppins"/>
                <a:sym typeface="Poppins"/>
              </a:defRPr>
            </a:lvl9pPr>
          </a:lstStyle>
          <a:p>
            <a:endParaRPr/>
          </a:p>
        </p:txBody>
      </p:sp>
      <p:sp>
        <p:nvSpPr>
          <p:cNvPr id="68" name="Google Shape;68;p15"/>
          <p:cNvSpPr txBox="1">
            <a:spLocks noGrp="1"/>
          </p:cNvSpPr>
          <p:nvPr>
            <p:ph type="body" idx="1"/>
          </p:nvPr>
        </p:nvSpPr>
        <p:spPr>
          <a:xfrm>
            <a:off x="404525" y="1241750"/>
            <a:ext cx="8067900" cy="26523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2" name="Google Shape;53;p13">
            <a:extLst>
              <a:ext uri="{FF2B5EF4-FFF2-40B4-BE49-F238E27FC236}">
                <a16:creationId xmlns:a16="http://schemas.microsoft.com/office/drawing/2014/main" id="{C181EF71-DE2F-A88D-FE82-D4E3A316543E}"/>
              </a:ext>
            </a:extLst>
          </p:cNvPr>
          <p:cNvSpPr txBox="1">
            <a:spLocks noGrp="1"/>
          </p:cNvSpPr>
          <p:nvPr>
            <p:ph type="sldNum" idx="13"/>
          </p:nvPr>
        </p:nvSpPr>
        <p:spPr>
          <a:ln/>
        </p:spPr>
        <p:txBody>
          <a:bodyPr/>
          <a:lstStyle>
            <a:lvl1pPr>
              <a:defRPr/>
            </a:lvl1pPr>
          </a:lstStyle>
          <a:p>
            <a:fld id="{23D6B092-203B-4C17-AD94-33C5BEF1CB63}" type="slidenum">
              <a:rPr lang="ru-RU" altLang="en-US"/>
              <a:pPr/>
              <a:t>‹#›</a:t>
            </a:fld>
            <a:endParaRPr lang="ru-RU" altLang="en-US"/>
          </a:p>
        </p:txBody>
      </p:sp>
    </p:spTree>
    <p:extLst>
      <p:ext uri="{BB962C8B-B14F-4D97-AF65-F5344CB8AC3E}">
        <p14:creationId xmlns:p14="http://schemas.microsoft.com/office/powerpoint/2010/main" val="4080724585"/>
      </p:ext>
    </p:extLst>
  </p:cSld>
  <p:clrMapOvr>
    <a:masterClrMapping/>
  </p:clrMapOvr>
  <p:transition/>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Slide with 2 columns v1 Image">
  <p:cSld name="TITLE_AND_BODY_1_1_2_3">
    <p:spTree>
      <p:nvGrpSpPr>
        <p:cNvPr id="1" name="Shape 128"/>
        <p:cNvGrpSpPr/>
        <p:nvPr/>
      </p:nvGrpSpPr>
      <p:grpSpPr>
        <a:xfrm>
          <a:off x="0" y="0"/>
          <a:ext cx="0" cy="0"/>
          <a:chOff x="0" y="0"/>
          <a:chExt cx="0" cy="0"/>
        </a:xfrm>
      </p:grpSpPr>
      <p:sp>
        <p:nvSpPr>
          <p:cNvPr id="129" name="Google Shape;129;p14"/>
          <p:cNvSpPr txBox="1">
            <a:spLocks noGrp="1"/>
          </p:cNvSpPr>
          <p:nvPr>
            <p:ph type="title"/>
          </p:nvPr>
        </p:nvSpPr>
        <p:spPr>
          <a:xfrm>
            <a:off x="566250" y="445025"/>
            <a:ext cx="8011500" cy="572700"/>
          </a:xfrm>
          <a:prstGeom prst="rect">
            <a:avLst/>
          </a:prstGeom>
        </p:spPr>
        <p:txBody>
          <a:bodyPr spcFirstLastPara="1">
            <a:normAutofit/>
          </a:bodyPr>
          <a:lstStyle>
            <a:lvl1pPr lvl="0">
              <a:spcBef>
                <a:spcPct val="0"/>
              </a:spcBef>
              <a:spcAft>
                <a:spcPct val="0"/>
              </a:spcAft>
              <a:buClr>
                <a:schemeClr val="dk2"/>
              </a:buClr>
              <a:buSzPts val="2800"/>
              <a:buNone/>
              <a:defRPr>
                <a:solidFill>
                  <a:schemeClr val="dk2"/>
                </a:solidFill>
              </a:defRPr>
            </a:lvl1pPr>
            <a:lvl2pPr lvl="1">
              <a:spcBef>
                <a:spcPct val="0"/>
              </a:spcBef>
              <a:spcAft>
                <a:spcPct val="0"/>
              </a:spcAft>
              <a:buClr>
                <a:schemeClr val="dk2"/>
              </a:buClr>
              <a:buSzPts val="2800"/>
              <a:buNone/>
              <a:defRPr>
                <a:solidFill>
                  <a:schemeClr val="dk2"/>
                </a:solidFill>
              </a:defRPr>
            </a:lvl2pPr>
            <a:lvl3pPr lvl="2">
              <a:spcBef>
                <a:spcPct val="0"/>
              </a:spcBef>
              <a:spcAft>
                <a:spcPct val="0"/>
              </a:spcAft>
              <a:buClr>
                <a:schemeClr val="dk2"/>
              </a:buClr>
              <a:buSzPts val="2800"/>
              <a:buNone/>
              <a:defRPr>
                <a:solidFill>
                  <a:schemeClr val="dk2"/>
                </a:solidFill>
              </a:defRPr>
            </a:lvl3pPr>
            <a:lvl4pPr lvl="3">
              <a:spcBef>
                <a:spcPct val="0"/>
              </a:spcBef>
              <a:spcAft>
                <a:spcPct val="0"/>
              </a:spcAft>
              <a:buClr>
                <a:schemeClr val="dk2"/>
              </a:buClr>
              <a:buSzPts val="2800"/>
              <a:buNone/>
              <a:defRPr>
                <a:solidFill>
                  <a:schemeClr val="dk2"/>
                </a:solidFill>
              </a:defRPr>
            </a:lvl4pPr>
            <a:lvl5pPr lvl="4">
              <a:spcBef>
                <a:spcPct val="0"/>
              </a:spcBef>
              <a:spcAft>
                <a:spcPct val="0"/>
              </a:spcAft>
              <a:buClr>
                <a:schemeClr val="dk2"/>
              </a:buClr>
              <a:buSzPts val="2800"/>
              <a:buNone/>
              <a:defRPr>
                <a:solidFill>
                  <a:schemeClr val="dk2"/>
                </a:solidFill>
              </a:defRPr>
            </a:lvl5pPr>
            <a:lvl6pPr lvl="5">
              <a:spcBef>
                <a:spcPct val="0"/>
              </a:spcBef>
              <a:spcAft>
                <a:spcPct val="0"/>
              </a:spcAft>
              <a:buClr>
                <a:schemeClr val="dk2"/>
              </a:buClr>
              <a:buSzPts val="2800"/>
              <a:buNone/>
              <a:defRPr>
                <a:solidFill>
                  <a:schemeClr val="dk2"/>
                </a:solidFill>
              </a:defRPr>
            </a:lvl6pPr>
            <a:lvl7pPr lvl="6">
              <a:spcBef>
                <a:spcPct val="0"/>
              </a:spcBef>
              <a:spcAft>
                <a:spcPct val="0"/>
              </a:spcAft>
              <a:buClr>
                <a:schemeClr val="dk2"/>
              </a:buClr>
              <a:buSzPts val="2800"/>
              <a:buNone/>
              <a:defRPr>
                <a:solidFill>
                  <a:schemeClr val="dk2"/>
                </a:solidFill>
              </a:defRPr>
            </a:lvl7pPr>
            <a:lvl8pPr lvl="7">
              <a:spcBef>
                <a:spcPct val="0"/>
              </a:spcBef>
              <a:spcAft>
                <a:spcPct val="0"/>
              </a:spcAft>
              <a:buClr>
                <a:schemeClr val="dk2"/>
              </a:buClr>
              <a:buSzPts val="2800"/>
              <a:buNone/>
              <a:defRPr>
                <a:solidFill>
                  <a:schemeClr val="dk2"/>
                </a:solidFill>
              </a:defRPr>
            </a:lvl8pPr>
            <a:lvl9pPr lvl="8">
              <a:spcBef>
                <a:spcPct val="0"/>
              </a:spcBef>
              <a:spcAft>
                <a:spcPct val="0"/>
              </a:spcAft>
              <a:buClr>
                <a:schemeClr val="dk2"/>
              </a:buClr>
              <a:buSzPts val="2800"/>
              <a:buNone/>
              <a:defRPr>
                <a:solidFill>
                  <a:schemeClr val="dk2"/>
                </a:solidFill>
              </a:defRPr>
            </a:lvl9pPr>
          </a:lstStyle>
          <a:p>
            <a:endParaRPr/>
          </a:p>
        </p:txBody>
      </p:sp>
      <p:sp>
        <p:nvSpPr>
          <p:cNvPr id="131" name="Google Shape;131;p14"/>
          <p:cNvSpPr txBox="1">
            <a:spLocks noGrp="1"/>
          </p:cNvSpPr>
          <p:nvPr>
            <p:ph type="body" idx="1"/>
          </p:nvPr>
        </p:nvSpPr>
        <p:spPr>
          <a:xfrm>
            <a:off x="566250" y="2906174"/>
            <a:ext cx="3243300" cy="13581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32" name="Google Shape;132;p14"/>
          <p:cNvSpPr txBox="1">
            <a:spLocks noGrp="1"/>
          </p:cNvSpPr>
          <p:nvPr>
            <p:ph type="body" idx="2"/>
          </p:nvPr>
        </p:nvSpPr>
        <p:spPr>
          <a:xfrm>
            <a:off x="5226525" y="2906174"/>
            <a:ext cx="3243300" cy="13581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33" name="Google Shape;133;p14"/>
          <p:cNvSpPr txBox="1">
            <a:spLocks noGrp="1"/>
          </p:cNvSpPr>
          <p:nvPr>
            <p:ph type="subTitle" idx="3"/>
          </p:nvPr>
        </p:nvSpPr>
        <p:spPr>
          <a:xfrm>
            <a:off x="566250" y="2623379"/>
            <a:ext cx="3243300" cy="2571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134" name="Google Shape;134;p14"/>
          <p:cNvSpPr txBox="1">
            <a:spLocks noGrp="1"/>
          </p:cNvSpPr>
          <p:nvPr>
            <p:ph type="subTitle" idx="4"/>
          </p:nvPr>
        </p:nvSpPr>
        <p:spPr>
          <a:xfrm>
            <a:off x="5226525" y="2609598"/>
            <a:ext cx="3243300" cy="2709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135" name="Google Shape;135;p14"/>
          <p:cNvSpPr>
            <a:spLocks noGrp="1"/>
          </p:cNvSpPr>
          <p:nvPr>
            <p:ph type="pic" idx="5"/>
          </p:nvPr>
        </p:nvSpPr>
        <p:spPr>
          <a:xfrm>
            <a:off x="566250" y="1189475"/>
            <a:ext cx="3153300" cy="1408200"/>
          </a:xfrm>
          <a:prstGeom prst="rect">
            <a:avLst/>
          </a:prstGeom>
          <a:noFill/>
          <a:ln>
            <a:noFill/>
          </a:ln>
        </p:spPr>
        <p:txBody>
          <a:bodyPr/>
          <a:lstStyle/>
          <a:p>
            <a:endParaRPr/>
          </a:p>
        </p:txBody>
      </p:sp>
      <p:sp>
        <p:nvSpPr>
          <p:cNvPr id="136" name="Google Shape;136;p14"/>
          <p:cNvSpPr>
            <a:spLocks noGrp="1"/>
          </p:cNvSpPr>
          <p:nvPr>
            <p:ph type="pic" idx="6"/>
          </p:nvPr>
        </p:nvSpPr>
        <p:spPr>
          <a:xfrm>
            <a:off x="5226525" y="1189475"/>
            <a:ext cx="3153300" cy="1408200"/>
          </a:xfrm>
          <a:prstGeom prst="rect">
            <a:avLst/>
          </a:prstGeom>
          <a:noFill/>
          <a:ln>
            <a:noFill/>
          </a:ln>
        </p:spPr>
        <p:txBody>
          <a:bodyPr/>
          <a:lstStyle/>
          <a:p>
            <a:endParaRPr/>
          </a:p>
        </p:txBody>
      </p:sp>
      <p:sp>
        <p:nvSpPr>
          <p:cNvPr id="2" name="Google Shape;8;p1">
            <a:extLst>
              <a:ext uri="{FF2B5EF4-FFF2-40B4-BE49-F238E27FC236}">
                <a16:creationId xmlns:a16="http://schemas.microsoft.com/office/drawing/2014/main" id="{3E924D03-D71B-4213-33FE-384A9850D687}"/>
              </a:ext>
            </a:extLst>
          </p:cNvPr>
          <p:cNvSpPr txBox="1">
            <a:spLocks noGrp="1" noChangeArrowheads="1"/>
          </p:cNvSpPr>
          <p:nvPr>
            <p:ph type="sldNum" idx="10"/>
          </p:nvPr>
        </p:nvSpPr>
        <p:spPr>
          <a:ln/>
        </p:spPr>
        <p:txBody>
          <a:bodyPr/>
          <a:lstStyle>
            <a:lvl1pPr>
              <a:defRPr/>
            </a:lvl1pPr>
          </a:lstStyle>
          <a:p>
            <a:fld id="{7C029B75-8B76-4D45-AB7C-EC1C46D15B9C}" type="slidenum">
              <a:rPr lang="ru-RU" altLang="en-US"/>
              <a:pPr/>
              <a:t>‹#›</a:t>
            </a:fld>
            <a:endParaRPr lang="ru-RU" altLang="en-US"/>
          </a:p>
        </p:txBody>
      </p:sp>
    </p:spTree>
    <p:extLst>
      <p:ext uri="{BB962C8B-B14F-4D97-AF65-F5344CB8AC3E}">
        <p14:creationId xmlns:p14="http://schemas.microsoft.com/office/powerpoint/2010/main" val="1509616247"/>
      </p:ext>
    </p:extLst>
  </p:cSld>
  <p:clrMapOvr>
    <a:masterClrMapping/>
  </p:clrMapOvr>
  <p:transition/>
  <p:extLst>
    <p:ext uri="{DCECCB84-F9BA-43D5-87BE-67443E8EF086}">
      <p15:sldGuideLst xmlns:p15="http://schemas.microsoft.com/office/powerpoint/2012/main">
        <p15:guide id="1" orient="horz" pos="1473">
          <p15:clr>
            <a:srgbClr val="E46962"/>
          </p15:clr>
        </p15:guide>
        <p15:guide id="2" orient="horz" pos="2689">
          <p15:clr>
            <a:srgbClr val="E46962"/>
          </p15:clr>
        </p15:guide>
        <p15:guide id="3" pos="3292">
          <p15:clr>
            <a:srgbClr val="E46962"/>
          </p15:clr>
        </p15:guide>
        <p15:guide id="4" orient="horz" pos="1636">
          <p15:clr>
            <a:srgbClr val="E46962"/>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Slide with 2 columns v2">
  <p:cSld name="Slide with 2 columns v2">
    <p:spTree>
      <p:nvGrpSpPr>
        <p:cNvPr id="1" name="Shape 304"/>
        <p:cNvGrpSpPr/>
        <p:nvPr/>
      </p:nvGrpSpPr>
      <p:grpSpPr>
        <a:xfrm>
          <a:off x="0" y="0"/>
          <a:ext cx="0" cy="0"/>
          <a:chOff x="0" y="0"/>
          <a:chExt cx="0" cy="0"/>
        </a:xfrm>
      </p:grpSpPr>
      <p:sp>
        <p:nvSpPr>
          <p:cNvPr id="305" name="Google Shape;305;p45"/>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307" name="Google Shape;307;p45"/>
          <p:cNvSpPr txBox="1">
            <a:spLocks noGrp="1"/>
          </p:cNvSpPr>
          <p:nvPr>
            <p:ph type="body" idx="1"/>
          </p:nvPr>
        </p:nvSpPr>
        <p:spPr>
          <a:xfrm>
            <a:off x="4427475" y="1377275"/>
            <a:ext cx="4150200" cy="1480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308" name="Google Shape;308;p45"/>
          <p:cNvSpPr txBox="1">
            <a:spLocks noGrp="1"/>
          </p:cNvSpPr>
          <p:nvPr>
            <p:ph type="body" idx="2"/>
          </p:nvPr>
        </p:nvSpPr>
        <p:spPr>
          <a:xfrm>
            <a:off x="4427475" y="3088775"/>
            <a:ext cx="4150200" cy="1480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309" name="Google Shape;309;p45"/>
          <p:cNvSpPr txBox="1">
            <a:spLocks noGrp="1"/>
          </p:cNvSpPr>
          <p:nvPr>
            <p:ph type="subTitle" idx="3"/>
          </p:nvPr>
        </p:nvSpPr>
        <p:spPr>
          <a:xfrm>
            <a:off x="566250" y="1395850"/>
            <a:ext cx="3318600" cy="3936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None/>
              <a:defRPr sz="1200">
                <a:solidFill>
                  <a:schemeClr val="accent5"/>
                </a:solidFill>
              </a:defRPr>
            </a:lvl1pPr>
            <a:lvl2pPr lvl="1">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9pPr>
          </a:lstStyle>
          <a:p>
            <a:endParaRPr/>
          </a:p>
        </p:txBody>
      </p:sp>
      <p:sp>
        <p:nvSpPr>
          <p:cNvPr id="310" name="Google Shape;310;p45"/>
          <p:cNvSpPr txBox="1">
            <a:spLocks noGrp="1"/>
          </p:cNvSpPr>
          <p:nvPr>
            <p:ph type="subTitle" idx="4"/>
          </p:nvPr>
        </p:nvSpPr>
        <p:spPr>
          <a:xfrm>
            <a:off x="566250" y="3088775"/>
            <a:ext cx="3318600" cy="3936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None/>
              <a:defRPr sz="1200">
                <a:solidFill>
                  <a:schemeClr val="accent5"/>
                </a:solidFill>
              </a:defRPr>
            </a:lvl1pPr>
            <a:lvl2pPr lvl="1">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CD4F9F1D-7244-53D4-366E-95B8295B9A3B}"/>
              </a:ext>
            </a:extLst>
          </p:cNvPr>
          <p:cNvSpPr txBox="1">
            <a:spLocks noGrp="1"/>
          </p:cNvSpPr>
          <p:nvPr>
            <p:ph type="sldNum" idx="13"/>
          </p:nvPr>
        </p:nvSpPr>
        <p:spPr>
          <a:ln/>
        </p:spPr>
        <p:txBody>
          <a:bodyPr/>
          <a:lstStyle>
            <a:lvl1pPr>
              <a:defRPr/>
            </a:lvl1pPr>
          </a:lstStyle>
          <a:p>
            <a:fld id="{A9ADE9AC-8710-46CB-814E-063541F466F9}" type="slidenum">
              <a:rPr lang="ru-RU" altLang="en-US"/>
              <a:pPr/>
              <a:t>‹#›</a:t>
            </a:fld>
            <a:endParaRPr lang="ru-RU" altLang="en-US"/>
          </a:p>
        </p:txBody>
      </p:sp>
    </p:spTree>
    <p:extLst>
      <p:ext uri="{BB962C8B-B14F-4D97-AF65-F5344CB8AC3E}">
        <p14:creationId xmlns:p14="http://schemas.microsoft.com/office/powerpoint/2010/main" val="408803572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With Bullet Points v1">
  <p:cSld name="TITLE_AND_BODY_1_3_1">
    <p:spTree>
      <p:nvGrpSpPr>
        <p:cNvPr id="1" name="Shape 78"/>
        <p:cNvGrpSpPr/>
        <p:nvPr/>
      </p:nvGrpSpPr>
      <p:grpSpPr>
        <a:xfrm>
          <a:off x="0" y="0"/>
          <a:ext cx="0" cy="0"/>
          <a:chOff x="0" y="0"/>
          <a:chExt cx="0" cy="0"/>
        </a:xfrm>
      </p:grpSpPr>
      <p:sp>
        <p:nvSpPr>
          <p:cNvPr id="2" name="Google Shape;79;p18">
            <a:extLst>
              <a:ext uri="{FF2B5EF4-FFF2-40B4-BE49-F238E27FC236}">
                <a16:creationId xmlns:a16="http://schemas.microsoft.com/office/drawing/2014/main" id="{5FACA7ED-2275-FC00-F692-E65AEC967430}"/>
              </a:ext>
            </a:extLst>
          </p:cNvPr>
          <p:cNvSpPr>
            <a:spLocks noChangeArrowheads="1"/>
          </p:cNvSpPr>
          <p:nvPr/>
        </p:nvSpPr>
        <p:spPr bwMode="auto">
          <a:xfrm>
            <a:off x="4902200" y="152400"/>
            <a:ext cx="74613" cy="4837113"/>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80" name="Google Shape;80;p18"/>
          <p:cNvSpPr>
            <a:spLocks noGrp="1"/>
          </p:cNvSpPr>
          <p:nvPr>
            <p:ph type="pic" idx="2"/>
          </p:nvPr>
        </p:nvSpPr>
        <p:spPr>
          <a:xfrm>
            <a:off x="4977275" y="0"/>
            <a:ext cx="4166700" cy="5143500"/>
          </a:xfrm>
          <a:prstGeom prst="rect">
            <a:avLst/>
          </a:prstGeom>
          <a:noFill/>
          <a:ln>
            <a:noFill/>
          </a:ln>
        </p:spPr>
        <p:txBody>
          <a:bodyPr/>
          <a:lstStyle/>
          <a:p>
            <a:endParaRPr/>
          </a:p>
        </p:txBody>
      </p:sp>
      <p:sp>
        <p:nvSpPr>
          <p:cNvPr id="81" name="Google Shape;81;p18"/>
          <p:cNvSpPr txBox="1">
            <a:spLocks noGrp="1"/>
          </p:cNvSpPr>
          <p:nvPr>
            <p:ph type="title"/>
          </p:nvPr>
        </p:nvSpPr>
        <p:spPr>
          <a:xfrm>
            <a:off x="566250" y="445025"/>
            <a:ext cx="4093500" cy="9378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83" name="Google Shape;83;p18"/>
          <p:cNvSpPr txBox="1">
            <a:spLocks noGrp="1"/>
          </p:cNvSpPr>
          <p:nvPr>
            <p:ph type="body" idx="1"/>
          </p:nvPr>
        </p:nvSpPr>
        <p:spPr>
          <a:xfrm>
            <a:off x="566250" y="1382725"/>
            <a:ext cx="3986700" cy="3280500"/>
          </a:xfrm>
          <a:prstGeom prst="rect">
            <a:avLst/>
          </a:prstGeom>
        </p:spPr>
        <p:txBody>
          <a:bodyPr spcFirstLastPara="1">
            <a:normAutofit/>
          </a:bodyPr>
          <a:lstStyle>
            <a:lvl1pPr marL="457200" lvl="0" indent="-298450">
              <a:spcBef>
                <a:spcPct val="0"/>
              </a:spcBef>
              <a:spcAft>
                <a:spcPct val="0"/>
              </a:spcAft>
              <a:buClr>
                <a:schemeClr val="accent1"/>
              </a:buClr>
              <a:buSzPts val="1100"/>
              <a:buChar char="✓"/>
              <a:defRPr/>
            </a:lvl1pPr>
            <a:lvl2pPr marL="914400" lvl="1" indent="-298450">
              <a:spcBef>
                <a:spcPct val="0"/>
              </a:spcBef>
              <a:spcAft>
                <a:spcPct val="0"/>
              </a:spcAft>
              <a:buClr>
                <a:schemeClr val="accent1"/>
              </a:buClr>
              <a:buSzPts val="1100"/>
              <a:buChar char="✓"/>
              <a:defRPr/>
            </a:lvl2pPr>
            <a:lvl3pPr marL="1371600" lvl="2" indent="-298450">
              <a:spcBef>
                <a:spcPct val="0"/>
              </a:spcBef>
              <a:spcAft>
                <a:spcPct val="0"/>
              </a:spcAft>
              <a:buClr>
                <a:schemeClr val="accent1"/>
              </a:buClr>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3" name="Google Shape;82;p18">
            <a:extLst>
              <a:ext uri="{FF2B5EF4-FFF2-40B4-BE49-F238E27FC236}">
                <a16:creationId xmlns:a16="http://schemas.microsoft.com/office/drawing/2014/main" id="{C40EFB35-00C9-C288-4B02-A23A90CF75E8}"/>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329AB91D-4ECB-482D-94C6-D880162B9B3A}" type="slidenum">
              <a:rPr lang="ru-RU" altLang="en-US"/>
              <a:pPr/>
              <a:t>‹#›</a:t>
            </a:fld>
            <a:endParaRPr lang="ru-RU" altLang="en-US"/>
          </a:p>
        </p:txBody>
      </p:sp>
    </p:spTree>
    <p:extLst>
      <p:ext uri="{BB962C8B-B14F-4D97-AF65-F5344CB8AC3E}">
        <p14:creationId xmlns:p14="http://schemas.microsoft.com/office/powerpoint/2010/main" val="307482418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With Paragraph v2 - Image">
  <p:cSld name="TITLE_AND_BODY_1_3_1_2">
    <p:spTree>
      <p:nvGrpSpPr>
        <p:cNvPr id="1" name="Shape 84"/>
        <p:cNvGrpSpPr/>
        <p:nvPr/>
      </p:nvGrpSpPr>
      <p:grpSpPr>
        <a:xfrm>
          <a:off x="0" y="0"/>
          <a:ext cx="0" cy="0"/>
          <a:chOff x="0" y="0"/>
          <a:chExt cx="0" cy="0"/>
        </a:xfrm>
      </p:grpSpPr>
      <p:sp>
        <p:nvSpPr>
          <p:cNvPr id="2" name="Google Shape;85;p19">
            <a:extLst>
              <a:ext uri="{FF2B5EF4-FFF2-40B4-BE49-F238E27FC236}">
                <a16:creationId xmlns:a16="http://schemas.microsoft.com/office/drawing/2014/main" id="{21C87064-196D-A7E5-1DC7-1307D28D3964}"/>
              </a:ext>
            </a:extLst>
          </p:cNvPr>
          <p:cNvSpPr>
            <a:spLocks noChangeArrowheads="1"/>
          </p:cNvSpPr>
          <p:nvPr/>
        </p:nvSpPr>
        <p:spPr bwMode="auto">
          <a:xfrm>
            <a:off x="4902200" y="152400"/>
            <a:ext cx="74613" cy="4837113"/>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86" name="Google Shape;86;p19"/>
          <p:cNvSpPr>
            <a:spLocks noGrp="1"/>
          </p:cNvSpPr>
          <p:nvPr>
            <p:ph type="pic" idx="2"/>
          </p:nvPr>
        </p:nvSpPr>
        <p:spPr>
          <a:xfrm>
            <a:off x="4977275" y="0"/>
            <a:ext cx="4166700" cy="5143500"/>
          </a:xfrm>
          <a:prstGeom prst="rect">
            <a:avLst/>
          </a:prstGeom>
          <a:noFill/>
          <a:ln>
            <a:noFill/>
          </a:ln>
        </p:spPr>
        <p:txBody>
          <a:bodyPr/>
          <a:lstStyle/>
          <a:p>
            <a:endParaRPr/>
          </a:p>
        </p:txBody>
      </p:sp>
      <p:sp>
        <p:nvSpPr>
          <p:cNvPr id="87" name="Google Shape;87;p19"/>
          <p:cNvSpPr txBox="1">
            <a:spLocks noGrp="1"/>
          </p:cNvSpPr>
          <p:nvPr>
            <p:ph type="title"/>
          </p:nvPr>
        </p:nvSpPr>
        <p:spPr>
          <a:xfrm>
            <a:off x="566250" y="445025"/>
            <a:ext cx="4093500" cy="9378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89" name="Google Shape;89;p19"/>
          <p:cNvSpPr txBox="1">
            <a:spLocks noGrp="1"/>
          </p:cNvSpPr>
          <p:nvPr>
            <p:ph type="body" idx="1"/>
          </p:nvPr>
        </p:nvSpPr>
        <p:spPr>
          <a:xfrm>
            <a:off x="566250" y="1382725"/>
            <a:ext cx="3986700" cy="3280500"/>
          </a:xfrm>
          <a:prstGeom prst="rect">
            <a:avLst/>
          </a:prstGeom>
        </p:spPr>
        <p:txBody>
          <a:bodyPr spcFirstLastPara="1">
            <a:normAutofit/>
          </a:bodyPr>
          <a:lstStyle>
            <a:lvl1pPr marL="457200" lvl="0" indent="-298450">
              <a:spcBef>
                <a:spcPct val="0"/>
              </a:spcBef>
              <a:spcAft>
                <a:spcPct val="0"/>
              </a:spcAft>
              <a:buClr>
                <a:schemeClr val="accent1"/>
              </a:buClr>
              <a:buSzPts val="1100"/>
              <a:buChar char="✓"/>
              <a:defRPr/>
            </a:lvl1pPr>
            <a:lvl2pPr marL="914400" lvl="1" indent="-298450">
              <a:spcBef>
                <a:spcPct val="0"/>
              </a:spcBef>
              <a:spcAft>
                <a:spcPct val="0"/>
              </a:spcAft>
              <a:buClr>
                <a:schemeClr val="accent1"/>
              </a:buClr>
              <a:buSzPts val="1100"/>
              <a:buChar char="✓"/>
              <a:defRPr/>
            </a:lvl2pPr>
            <a:lvl3pPr marL="1371600" lvl="2" indent="-298450">
              <a:spcBef>
                <a:spcPct val="0"/>
              </a:spcBef>
              <a:spcAft>
                <a:spcPct val="0"/>
              </a:spcAft>
              <a:buClr>
                <a:schemeClr val="accent1"/>
              </a:buClr>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3" name="Google Shape;88;p19">
            <a:extLst>
              <a:ext uri="{FF2B5EF4-FFF2-40B4-BE49-F238E27FC236}">
                <a16:creationId xmlns:a16="http://schemas.microsoft.com/office/drawing/2014/main" id="{38A7CC1B-F3E3-36A5-57EF-99414E98DB46}"/>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345D11A9-A8A5-473F-B0E7-A73F6EB59E83}" type="slidenum">
              <a:rPr lang="ru-RU" altLang="en-US"/>
              <a:pPr/>
              <a:t>‹#›</a:t>
            </a:fld>
            <a:endParaRPr lang="ru-RU" altLang="en-US"/>
          </a:p>
        </p:txBody>
      </p:sp>
    </p:spTree>
    <p:extLst>
      <p:ext uri="{BB962C8B-B14F-4D97-AF65-F5344CB8AC3E}">
        <p14:creationId xmlns:p14="http://schemas.microsoft.com/office/powerpoint/2010/main" val="336117446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 With Paragraph v2 + image">
  <p:cSld name="TITLE_AND_BODY_1_3_1_2_1">
    <p:spTree>
      <p:nvGrpSpPr>
        <p:cNvPr id="1" name="Shape 90"/>
        <p:cNvGrpSpPr/>
        <p:nvPr/>
      </p:nvGrpSpPr>
      <p:grpSpPr>
        <a:xfrm>
          <a:off x="0" y="0"/>
          <a:ext cx="0" cy="0"/>
          <a:chOff x="0" y="0"/>
          <a:chExt cx="0" cy="0"/>
        </a:xfrm>
      </p:grpSpPr>
      <p:sp>
        <p:nvSpPr>
          <p:cNvPr id="2" name="Google Shape;91;p20">
            <a:extLst>
              <a:ext uri="{FF2B5EF4-FFF2-40B4-BE49-F238E27FC236}">
                <a16:creationId xmlns:a16="http://schemas.microsoft.com/office/drawing/2014/main" id="{A183BE43-E577-A691-330B-F0AB2ABA3A01}"/>
              </a:ext>
            </a:extLst>
          </p:cNvPr>
          <p:cNvSpPr>
            <a:spLocks noChangeArrowheads="1"/>
          </p:cNvSpPr>
          <p:nvPr/>
        </p:nvSpPr>
        <p:spPr bwMode="auto">
          <a:xfrm>
            <a:off x="4902200" y="152400"/>
            <a:ext cx="74613" cy="4837113"/>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92" name="Google Shape;92;p20"/>
          <p:cNvSpPr>
            <a:spLocks noGrp="1"/>
          </p:cNvSpPr>
          <p:nvPr>
            <p:ph type="pic" idx="2"/>
          </p:nvPr>
        </p:nvSpPr>
        <p:spPr>
          <a:xfrm>
            <a:off x="4977275" y="0"/>
            <a:ext cx="4166700" cy="5143500"/>
          </a:xfrm>
          <a:prstGeom prst="rect">
            <a:avLst/>
          </a:prstGeom>
          <a:noFill/>
          <a:ln>
            <a:noFill/>
          </a:ln>
        </p:spPr>
        <p:txBody>
          <a:bodyPr/>
          <a:lstStyle/>
          <a:p>
            <a:endParaRPr/>
          </a:p>
        </p:txBody>
      </p:sp>
      <p:sp>
        <p:nvSpPr>
          <p:cNvPr id="93" name="Google Shape;93;p20"/>
          <p:cNvSpPr txBox="1">
            <a:spLocks noGrp="1"/>
          </p:cNvSpPr>
          <p:nvPr>
            <p:ph type="title"/>
          </p:nvPr>
        </p:nvSpPr>
        <p:spPr>
          <a:xfrm>
            <a:off x="566250" y="445025"/>
            <a:ext cx="4093500" cy="9378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95" name="Google Shape;95;p20"/>
          <p:cNvSpPr txBox="1">
            <a:spLocks noGrp="1"/>
          </p:cNvSpPr>
          <p:nvPr>
            <p:ph type="body" idx="1"/>
          </p:nvPr>
        </p:nvSpPr>
        <p:spPr>
          <a:xfrm>
            <a:off x="566250" y="1382725"/>
            <a:ext cx="3986700" cy="3280500"/>
          </a:xfrm>
          <a:prstGeom prst="rect">
            <a:avLst/>
          </a:prstGeom>
        </p:spPr>
        <p:txBody>
          <a:bodyPr spcFirstLastPara="1">
            <a:normAutofit/>
          </a:bodyPr>
          <a:lstStyle>
            <a:lvl1pPr marL="457200" lvl="0" indent="-298450">
              <a:spcBef>
                <a:spcPct val="0"/>
              </a:spcBef>
              <a:spcAft>
                <a:spcPct val="0"/>
              </a:spcAft>
              <a:buClr>
                <a:schemeClr val="accent1"/>
              </a:buClr>
              <a:buSzPts val="1100"/>
              <a:buChar char="✓"/>
              <a:defRPr/>
            </a:lvl1pPr>
            <a:lvl2pPr marL="914400" lvl="1" indent="-298450">
              <a:spcBef>
                <a:spcPct val="0"/>
              </a:spcBef>
              <a:spcAft>
                <a:spcPct val="0"/>
              </a:spcAft>
              <a:buClr>
                <a:schemeClr val="accent1"/>
              </a:buClr>
              <a:buSzPts val="1100"/>
              <a:buChar char="✓"/>
              <a:defRPr/>
            </a:lvl2pPr>
            <a:lvl3pPr marL="1371600" lvl="2" indent="-298450">
              <a:spcBef>
                <a:spcPct val="0"/>
              </a:spcBef>
              <a:spcAft>
                <a:spcPct val="0"/>
              </a:spcAft>
              <a:buClr>
                <a:schemeClr val="accent1"/>
              </a:buClr>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3" name="Google Shape;94;p20">
            <a:extLst>
              <a:ext uri="{FF2B5EF4-FFF2-40B4-BE49-F238E27FC236}">
                <a16:creationId xmlns:a16="http://schemas.microsoft.com/office/drawing/2014/main" id="{2BD857E2-327F-799B-62BC-CE6E8F086EB6}"/>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3F583AE6-FC19-4000-88DC-98B8FB7D0FBD}" type="slidenum">
              <a:rPr lang="ru-RU" altLang="en-US"/>
              <a:pPr/>
              <a:t>‹#›</a:t>
            </a:fld>
            <a:endParaRPr lang="ru-RU" altLang="en-US"/>
          </a:p>
        </p:txBody>
      </p:sp>
    </p:spTree>
    <p:extLst>
      <p:ext uri="{BB962C8B-B14F-4D97-AF65-F5344CB8AC3E}">
        <p14:creationId xmlns:p14="http://schemas.microsoft.com/office/powerpoint/2010/main" val="400511577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 With Bullet Points v2">
  <p:cSld name="TITLE_AND_BODY_1_3_1_1">
    <p:spTree>
      <p:nvGrpSpPr>
        <p:cNvPr id="1" name="Shape 96"/>
        <p:cNvGrpSpPr/>
        <p:nvPr/>
      </p:nvGrpSpPr>
      <p:grpSpPr>
        <a:xfrm>
          <a:off x="0" y="0"/>
          <a:ext cx="0" cy="0"/>
          <a:chOff x="0" y="0"/>
          <a:chExt cx="0" cy="0"/>
        </a:xfrm>
      </p:grpSpPr>
      <p:sp>
        <p:nvSpPr>
          <p:cNvPr id="2" name="Google Shape;97;p21">
            <a:extLst>
              <a:ext uri="{FF2B5EF4-FFF2-40B4-BE49-F238E27FC236}">
                <a16:creationId xmlns:a16="http://schemas.microsoft.com/office/drawing/2014/main" id="{BF6144A8-A2BD-BAC1-6031-F8C1672A6F4B}"/>
              </a:ext>
            </a:extLst>
          </p:cNvPr>
          <p:cNvSpPr>
            <a:spLocks noChangeArrowheads="1"/>
          </p:cNvSpPr>
          <p:nvPr/>
        </p:nvSpPr>
        <p:spPr bwMode="auto">
          <a:xfrm>
            <a:off x="0" y="152400"/>
            <a:ext cx="74613" cy="4837113"/>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98" name="Google Shape;98;p21"/>
          <p:cNvSpPr>
            <a:spLocks noGrp="1"/>
          </p:cNvSpPr>
          <p:nvPr>
            <p:ph type="pic" idx="2"/>
          </p:nvPr>
        </p:nvSpPr>
        <p:spPr>
          <a:xfrm>
            <a:off x="0" y="0"/>
            <a:ext cx="4166700" cy="5143500"/>
          </a:xfrm>
          <a:prstGeom prst="rect">
            <a:avLst/>
          </a:prstGeom>
          <a:noFill/>
          <a:ln>
            <a:noFill/>
          </a:ln>
        </p:spPr>
        <p:txBody>
          <a:bodyPr/>
          <a:lstStyle/>
          <a:p>
            <a:endParaRPr/>
          </a:p>
        </p:txBody>
      </p:sp>
      <p:sp>
        <p:nvSpPr>
          <p:cNvPr id="99" name="Google Shape;99;p21"/>
          <p:cNvSpPr txBox="1">
            <a:spLocks noGrp="1"/>
          </p:cNvSpPr>
          <p:nvPr>
            <p:ph type="title"/>
          </p:nvPr>
        </p:nvSpPr>
        <p:spPr>
          <a:xfrm>
            <a:off x="4651550" y="445025"/>
            <a:ext cx="4093500" cy="5034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101" name="Google Shape;101;p21"/>
          <p:cNvSpPr txBox="1">
            <a:spLocks noGrp="1"/>
          </p:cNvSpPr>
          <p:nvPr>
            <p:ph type="body" idx="1"/>
          </p:nvPr>
        </p:nvSpPr>
        <p:spPr>
          <a:xfrm>
            <a:off x="4651550" y="1077925"/>
            <a:ext cx="3986700" cy="3280500"/>
          </a:xfrm>
          <a:prstGeom prst="rect">
            <a:avLst/>
          </a:prstGeom>
        </p:spPr>
        <p:txBody>
          <a:bodyPr spcFirstLastPara="1">
            <a:normAutofit/>
          </a:bodyPr>
          <a:lstStyle>
            <a:lvl1pPr marL="457200" lvl="0" indent="-298450">
              <a:spcBef>
                <a:spcPct val="0"/>
              </a:spcBef>
              <a:spcAft>
                <a:spcPct val="0"/>
              </a:spcAft>
              <a:buClr>
                <a:schemeClr val="accent1"/>
              </a:buClr>
              <a:buSzPts val="1100"/>
              <a:buChar char="✓"/>
              <a:defRPr/>
            </a:lvl1pPr>
            <a:lvl2pPr marL="914400" lvl="1" indent="-298450">
              <a:spcBef>
                <a:spcPct val="0"/>
              </a:spcBef>
              <a:spcAft>
                <a:spcPct val="0"/>
              </a:spcAft>
              <a:buClr>
                <a:schemeClr val="accent1"/>
              </a:buClr>
              <a:buSzPts val="1100"/>
              <a:buChar char="✓"/>
              <a:defRPr/>
            </a:lvl2pPr>
            <a:lvl3pPr marL="1371600" lvl="2" indent="-298450">
              <a:spcBef>
                <a:spcPct val="0"/>
              </a:spcBef>
              <a:spcAft>
                <a:spcPct val="0"/>
              </a:spcAft>
              <a:buClr>
                <a:schemeClr val="accent1"/>
              </a:buClr>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3" name="Google Shape;100;p21">
            <a:extLst>
              <a:ext uri="{FF2B5EF4-FFF2-40B4-BE49-F238E27FC236}">
                <a16:creationId xmlns:a16="http://schemas.microsoft.com/office/drawing/2014/main" id="{23E023E6-7DE3-51D8-311D-BB4BA24DFF24}"/>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EA3F4219-7431-481D-B8A3-AAF6535015E8}" type="slidenum">
              <a:rPr lang="ru-RU" altLang="en-US"/>
              <a:pPr/>
              <a:t>‹#›</a:t>
            </a:fld>
            <a:endParaRPr lang="ru-RU" altLang="en-US"/>
          </a:p>
        </p:txBody>
      </p:sp>
    </p:spTree>
    <p:extLst>
      <p:ext uri="{BB962C8B-B14F-4D97-AF65-F5344CB8AC3E}">
        <p14:creationId xmlns:p14="http://schemas.microsoft.com/office/powerpoint/2010/main" val="27067682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 With Bullet Points v2 + image">
  <p:cSld name="TITLE_AND_BODY_1_3_1_1_1">
    <p:spTree>
      <p:nvGrpSpPr>
        <p:cNvPr id="1" name="Shape 102"/>
        <p:cNvGrpSpPr/>
        <p:nvPr/>
      </p:nvGrpSpPr>
      <p:grpSpPr>
        <a:xfrm>
          <a:off x="0" y="0"/>
          <a:ext cx="0" cy="0"/>
          <a:chOff x="0" y="0"/>
          <a:chExt cx="0" cy="0"/>
        </a:xfrm>
      </p:grpSpPr>
      <p:sp>
        <p:nvSpPr>
          <p:cNvPr id="2" name="Google Shape;103;p22">
            <a:extLst>
              <a:ext uri="{FF2B5EF4-FFF2-40B4-BE49-F238E27FC236}">
                <a16:creationId xmlns:a16="http://schemas.microsoft.com/office/drawing/2014/main" id="{C677274B-BA11-57FC-B517-6138133AD0C0}"/>
              </a:ext>
            </a:extLst>
          </p:cNvPr>
          <p:cNvSpPr>
            <a:spLocks noChangeArrowheads="1"/>
          </p:cNvSpPr>
          <p:nvPr/>
        </p:nvSpPr>
        <p:spPr bwMode="auto">
          <a:xfrm>
            <a:off x="0" y="152400"/>
            <a:ext cx="74613" cy="4837113"/>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04" name="Google Shape;104;p22"/>
          <p:cNvSpPr>
            <a:spLocks noGrp="1"/>
          </p:cNvSpPr>
          <p:nvPr>
            <p:ph type="pic" idx="2"/>
          </p:nvPr>
        </p:nvSpPr>
        <p:spPr>
          <a:xfrm>
            <a:off x="0" y="0"/>
            <a:ext cx="4166700" cy="5143500"/>
          </a:xfrm>
          <a:prstGeom prst="rect">
            <a:avLst/>
          </a:prstGeom>
          <a:noFill/>
          <a:ln>
            <a:noFill/>
          </a:ln>
        </p:spPr>
        <p:txBody>
          <a:bodyPr/>
          <a:lstStyle/>
          <a:p>
            <a:endParaRPr/>
          </a:p>
        </p:txBody>
      </p:sp>
      <p:sp>
        <p:nvSpPr>
          <p:cNvPr id="105" name="Google Shape;105;p22"/>
          <p:cNvSpPr txBox="1">
            <a:spLocks noGrp="1"/>
          </p:cNvSpPr>
          <p:nvPr>
            <p:ph type="title"/>
          </p:nvPr>
        </p:nvSpPr>
        <p:spPr>
          <a:xfrm>
            <a:off x="4651550" y="445025"/>
            <a:ext cx="4093500" cy="9378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107" name="Google Shape;107;p22"/>
          <p:cNvSpPr txBox="1">
            <a:spLocks noGrp="1"/>
          </p:cNvSpPr>
          <p:nvPr>
            <p:ph type="body" idx="1"/>
          </p:nvPr>
        </p:nvSpPr>
        <p:spPr>
          <a:xfrm>
            <a:off x="4651550" y="1382725"/>
            <a:ext cx="3986700" cy="3280500"/>
          </a:xfrm>
          <a:prstGeom prst="rect">
            <a:avLst/>
          </a:prstGeom>
        </p:spPr>
        <p:txBody>
          <a:bodyPr spcFirstLastPara="1">
            <a:normAutofit/>
          </a:bodyPr>
          <a:lstStyle>
            <a:lvl1pPr marL="457200" lvl="0" indent="-298450">
              <a:spcBef>
                <a:spcPct val="0"/>
              </a:spcBef>
              <a:spcAft>
                <a:spcPct val="0"/>
              </a:spcAft>
              <a:buClr>
                <a:schemeClr val="accent1"/>
              </a:buClr>
              <a:buSzPts val="1100"/>
              <a:buChar char="✓"/>
              <a:defRPr/>
            </a:lvl1pPr>
            <a:lvl2pPr marL="914400" lvl="1" indent="-298450">
              <a:spcBef>
                <a:spcPct val="0"/>
              </a:spcBef>
              <a:spcAft>
                <a:spcPct val="0"/>
              </a:spcAft>
              <a:buClr>
                <a:schemeClr val="accent1"/>
              </a:buClr>
              <a:buSzPts val="1100"/>
              <a:buChar char="✓"/>
              <a:defRPr/>
            </a:lvl2pPr>
            <a:lvl3pPr marL="1371600" lvl="2" indent="-298450">
              <a:spcBef>
                <a:spcPct val="0"/>
              </a:spcBef>
              <a:spcAft>
                <a:spcPct val="0"/>
              </a:spcAft>
              <a:buClr>
                <a:schemeClr val="accent1"/>
              </a:buClr>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3" name="Google Shape;106;p22">
            <a:extLst>
              <a:ext uri="{FF2B5EF4-FFF2-40B4-BE49-F238E27FC236}">
                <a16:creationId xmlns:a16="http://schemas.microsoft.com/office/drawing/2014/main" id="{850FF381-5083-1720-FBDD-B6B271C1B2FB}"/>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BB9D66A4-F341-488A-A16D-D13EE7D76F60}" type="slidenum">
              <a:rPr lang="ru-RU" altLang="en-US"/>
              <a:pPr/>
              <a:t>‹#›</a:t>
            </a:fld>
            <a:endParaRPr lang="ru-RU" altLang="en-US"/>
          </a:p>
        </p:txBody>
      </p:sp>
    </p:spTree>
    <p:extLst>
      <p:ext uri="{BB962C8B-B14F-4D97-AF65-F5344CB8AC3E}">
        <p14:creationId xmlns:p14="http://schemas.microsoft.com/office/powerpoint/2010/main" val="36478856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 3 items in  a list + image">
  <p:cSld name="MAIN_POINT">
    <p:spTree>
      <p:nvGrpSpPr>
        <p:cNvPr id="1" name="Shape 108"/>
        <p:cNvGrpSpPr/>
        <p:nvPr/>
      </p:nvGrpSpPr>
      <p:grpSpPr>
        <a:xfrm>
          <a:off x="0" y="0"/>
          <a:ext cx="0" cy="0"/>
          <a:chOff x="0" y="0"/>
          <a:chExt cx="0" cy="0"/>
        </a:xfrm>
      </p:grpSpPr>
      <p:sp>
        <p:nvSpPr>
          <p:cNvPr id="2" name="Google Shape;109;p23">
            <a:extLst>
              <a:ext uri="{FF2B5EF4-FFF2-40B4-BE49-F238E27FC236}">
                <a16:creationId xmlns:a16="http://schemas.microsoft.com/office/drawing/2014/main" id="{B840AD76-8A4E-82B1-9CF7-FE50E4C13E11}"/>
              </a:ext>
            </a:extLst>
          </p:cNvPr>
          <p:cNvSpPr>
            <a:spLocks noChangeArrowheads="1"/>
          </p:cNvSpPr>
          <p:nvPr/>
        </p:nvSpPr>
        <p:spPr bwMode="auto">
          <a:xfrm>
            <a:off x="0" y="3249613"/>
            <a:ext cx="9144000" cy="19050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13;p23">
            <a:extLst>
              <a:ext uri="{FF2B5EF4-FFF2-40B4-BE49-F238E27FC236}">
                <a16:creationId xmlns:a16="http://schemas.microsoft.com/office/drawing/2014/main" id="{E2FD828D-A889-9CA2-EE02-1B8E29CF3ED8}"/>
              </a:ext>
            </a:extLst>
          </p:cNvPr>
          <p:cNvSpPr/>
          <p:nvPr/>
        </p:nvSpPr>
        <p:spPr>
          <a:xfrm>
            <a:off x="4856163" y="444500"/>
            <a:ext cx="3725862" cy="10445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14;p23">
            <a:extLst>
              <a:ext uri="{FF2B5EF4-FFF2-40B4-BE49-F238E27FC236}">
                <a16:creationId xmlns:a16="http://schemas.microsoft.com/office/drawing/2014/main" id="{84B076B6-43F8-E7F9-BC3C-54D692055099}"/>
              </a:ext>
            </a:extLst>
          </p:cNvPr>
          <p:cNvSpPr/>
          <p:nvPr/>
        </p:nvSpPr>
        <p:spPr>
          <a:xfrm>
            <a:off x="4856163" y="1754188"/>
            <a:ext cx="3725862" cy="107632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115;p23">
            <a:extLst>
              <a:ext uri="{FF2B5EF4-FFF2-40B4-BE49-F238E27FC236}">
                <a16:creationId xmlns:a16="http://schemas.microsoft.com/office/drawing/2014/main" id="{00487820-C098-400E-4404-7DC679FC44F4}"/>
              </a:ext>
            </a:extLst>
          </p:cNvPr>
          <p:cNvSpPr/>
          <p:nvPr/>
        </p:nvSpPr>
        <p:spPr>
          <a:xfrm>
            <a:off x="4856163" y="3070225"/>
            <a:ext cx="3725862" cy="107632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119;p23">
            <a:extLst>
              <a:ext uri="{FF2B5EF4-FFF2-40B4-BE49-F238E27FC236}">
                <a16:creationId xmlns:a16="http://schemas.microsoft.com/office/drawing/2014/main" id="{9F061A33-DA99-C5B5-14B8-E35EA777EE62}"/>
              </a:ext>
            </a:extLst>
          </p:cNvPr>
          <p:cNvSpPr txBox="1"/>
          <p:nvPr/>
        </p:nvSpPr>
        <p:spPr>
          <a:xfrm>
            <a:off x="5040313" y="833438"/>
            <a:ext cx="298450" cy="298450"/>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b="1">
                <a:solidFill>
                  <a:srgbClr val="F9744D"/>
                </a:solidFill>
                <a:latin typeface="Inter" charset="0"/>
                <a:cs typeface="Inter" charset="0"/>
                <a:sym typeface="Inter" charset="0"/>
              </a:rPr>
              <a:t>1</a:t>
            </a:r>
          </a:p>
        </p:txBody>
      </p:sp>
      <p:sp>
        <p:nvSpPr>
          <p:cNvPr id="7" name="Google Shape;120;p23">
            <a:extLst>
              <a:ext uri="{FF2B5EF4-FFF2-40B4-BE49-F238E27FC236}">
                <a16:creationId xmlns:a16="http://schemas.microsoft.com/office/drawing/2014/main" id="{5E591F26-00F6-BBF4-43EA-61B8458661E0}"/>
              </a:ext>
            </a:extLst>
          </p:cNvPr>
          <p:cNvSpPr txBox="1"/>
          <p:nvPr/>
        </p:nvSpPr>
        <p:spPr>
          <a:xfrm>
            <a:off x="5040313" y="2146300"/>
            <a:ext cx="298450" cy="298450"/>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b="1">
                <a:solidFill>
                  <a:srgbClr val="F9744D"/>
                </a:solidFill>
                <a:latin typeface="Inter" charset="0"/>
                <a:cs typeface="Inter" charset="0"/>
                <a:sym typeface="Inter" charset="0"/>
              </a:rPr>
              <a:t>2</a:t>
            </a:r>
          </a:p>
        </p:txBody>
      </p:sp>
      <p:sp>
        <p:nvSpPr>
          <p:cNvPr id="8" name="Google Shape;121;p23">
            <a:extLst>
              <a:ext uri="{FF2B5EF4-FFF2-40B4-BE49-F238E27FC236}">
                <a16:creationId xmlns:a16="http://schemas.microsoft.com/office/drawing/2014/main" id="{46723983-DB57-8A3E-E039-D06B8B415B71}"/>
              </a:ext>
            </a:extLst>
          </p:cNvPr>
          <p:cNvSpPr txBox="1"/>
          <p:nvPr/>
        </p:nvSpPr>
        <p:spPr>
          <a:xfrm>
            <a:off x="5040313" y="3459163"/>
            <a:ext cx="298450" cy="298450"/>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b="1">
                <a:solidFill>
                  <a:srgbClr val="F9744D"/>
                </a:solidFill>
                <a:latin typeface="Inter" charset="0"/>
                <a:cs typeface="Inter" charset="0"/>
                <a:sym typeface="Inter" charset="0"/>
              </a:rPr>
              <a:t>3</a:t>
            </a:r>
          </a:p>
        </p:txBody>
      </p:sp>
      <p:sp>
        <p:nvSpPr>
          <p:cNvPr id="110" name="Google Shape;110;p23"/>
          <p:cNvSpPr>
            <a:spLocks noGrp="1"/>
          </p:cNvSpPr>
          <p:nvPr>
            <p:ph type="pic" idx="2"/>
          </p:nvPr>
        </p:nvSpPr>
        <p:spPr>
          <a:xfrm>
            <a:off x="560300" y="1522125"/>
            <a:ext cx="3922200" cy="3046800"/>
          </a:xfrm>
          <a:prstGeom prst="rect">
            <a:avLst/>
          </a:prstGeom>
          <a:noFill/>
          <a:ln>
            <a:noFill/>
          </a:ln>
        </p:spPr>
        <p:txBody>
          <a:bodyPr/>
          <a:lstStyle/>
          <a:p>
            <a:endParaRPr/>
          </a:p>
        </p:txBody>
      </p:sp>
      <p:sp>
        <p:nvSpPr>
          <p:cNvPr id="111" name="Google Shape;111;p23"/>
          <p:cNvSpPr txBox="1">
            <a:spLocks noGrp="1"/>
          </p:cNvSpPr>
          <p:nvPr>
            <p:ph type="title"/>
          </p:nvPr>
        </p:nvSpPr>
        <p:spPr>
          <a:xfrm>
            <a:off x="566250" y="445025"/>
            <a:ext cx="4093500" cy="10770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116" name="Google Shape;116;p23"/>
          <p:cNvSpPr txBox="1">
            <a:spLocks noGrp="1"/>
          </p:cNvSpPr>
          <p:nvPr>
            <p:ph type="body" idx="1"/>
          </p:nvPr>
        </p:nvSpPr>
        <p:spPr>
          <a:xfrm>
            <a:off x="5481550" y="547625"/>
            <a:ext cx="2972700" cy="838800"/>
          </a:xfrm>
          <a:prstGeom prst="rect">
            <a:avLst/>
          </a:prstGeom>
        </p:spPr>
        <p:txBody>
          <a:bodyPr spcFirstLastPara="1" anchor="ctr">
            <a:norm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
        <p:nvSpPr>
          <p:cNvPr id="117" name="Google Shape;117;p23"/>
          <p:cNvSpPr txBox="1">
            <a:spLocks noGrp="1"/>
          </p:cNvSpPr>
          <p:nvPr>
            <p:ph type="body" idx="3"/>
          </p:nvPr>
        </p:nvSpPr>
        <p:spPr>
          <a:xfrm>
            <a:off x="5481550" y="1872537"/>
            <a:ext cx="2972700" cy="838200"/>
          </a:xfrm>
          <a:prstGeom prst="rect">
            <a:avLst/>
          </a:prstGeom>
        </p:spPr>
        <p:txBody>
          <a:bodyPr spcFirstLastPara="1" anchor="ctr">
            <a:norm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
        <p:nvSpPr>
          <p:cNvPr id="118" name="Google Shape;118;p23"/>
          <p:cNvSpPr txBox="1">
            <a:spLocks noGrp="1"/>
          </p:cNvSpPr>
          <p:nvPr>
            <p:ph type="body" idx="4"/>
          </p:nvPr>
        </p:nvSpPr>
        <p:spPr>
          <a:xfrm>
            <a:off x="5481550" y="3189875"/>
            <a:ext cx="2972700" cy="838200"/>
          </a:xfrm>
          <a:prstGeom prst="rect">
            <a:avLst/>
          </a:prstGeom>
        </p:spPr>
        <p:txBody>
          <a:bodyPr spcFirstLastPara="1" anchor="ctr">
            <a:norm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
        <p:nvSpPr>
          <p:cNvPr id="9" name="Google Shape;112;p23">
            <a:extLst>
              <a:ext uri="{FF2B5EF4-FFF2-40B4-BE49-F238E27FC236}">
                <a16:creationId xmlns:a16="http://schemas.microsoft.com/office/drawing/2014/main" id="{2DB5C62E-12FE-BFB6-54F1-D6EE917D9233}"/>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5E7E24DC-F1C2-452D-82BD-F00E22123488}" type="slidenum">
              <a:rPr lang="ru-RU" altLang="en-US"/>
              <a:pPr/>
              <a:t>‹#›</a:t>
            </a:fld>
            <a:endParaRPr lang="ru-RU" altLang="en-US"/>
          </a:p>
        </p:txBody>
      </p:sp>
    </p:spTree>
    <p:extLst>
      <p:ext uri="{BB962C8B-B14F-4D97-AF65-F5344CB8AC3E}">
        <p14:creationId xmlns:p14="http://schemas.microsoft.com/office/powerpoint/2010/main" val="17069544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anchor="ctr">
            <a:normAutofit/>
          </a:bodyPr>
          <a:lstStyle>
            <a:lvl1pPr lvl="0" algn="ctr">
              <a:spcBef>
                <a:spcPct val="0"/>
              </a:spcBef>
              <a:spcAft>
                <a:spcPct val="0"/>
              </a:spcAft>
              <a:buSzPts val="3600"/>
              <a:buNone/>
              <a:defRPr sz="3600"/>
            </a:lvl1pPr>
            <a:lvl2pPr lvl="1" algn="ctr">
              <a:spcBef>
                <a:spcPct val="0"/>
              </a:spcBef>
              <a:spcAft>
                <a:spcPct val="0"/>
              </a:spcAft>
              <a:buSzPts val="3600"/>
              <a:buNone/>
              <a:defRPr sz="3600"/>
            </a:lvl2pPr>
            <a:lvl3pPr lvl="2" algn="ctr">
              <a:spcBef>
                <a:spcPct val="0"/>
              </a:spcBef>
              <a:spcAft>
                <a:spcPct val="0"/>
              </a:spcAft>
              <a:buSzPts val="3600"/>
              <a:buNone/>
              <a:defRPr sz="3600"/>
            </a:lvl3pPr>
            <a:lvl4pPr lvl="3" algn="ctr">
              <a:spcBef>
                <a:spcPct val="0"/>
              </a:spcBef>
              <a:spcAft>
                <a:spcPct val="0"/>
              </a:spcAft>
              <a:buSzPts val="3600"/>
              <a:buNone/>
              <a:defRPr sz="3600"/>
            </a:lvl4pPr>
            <a:lvl5pPr lvl="4" algn="ctr">
              <a:spcBef>
                <a:spcPct val="0"/>
              </a:spcBef>
              <a:spcAft>
                <a:spcPct val="0"/>
              </a:spcAft>
              <a:buSzPts val="3600"/>
              <a:buNone/>
              <a:defRPr sz="3600"/>
            </a:lvl5pPr>
            <a:lvl6pPr lvl="5" algn="ctr">
              <a:spcBef>
                <a:spcPct val="0"/>
              </a:spcBef>
              <a:spcAft>
                <a:spcPct val="0"/>
              </a:spcAft>
              <a:buSzPts val="3600"/>
              <a:buNone/>
              <a:defRPr sz="3600"/>
            </a:lvl6pPr>
            <a:lvl7pPr lvl="6" algn="ctr">
              <a:spcBef>
                <a:spcPct val="0"/>
              </a:spcBef>
              <a:spcAft>
                <a:spcPct val="0"/>
              </a:spcAft>
              <a:buSzPts val="3600"/>
              <a:buNone/>
              <a:defRPr sz="3600"/>
            </a:lvl7pPr>
            <a:lvl8pPr lvl="7" algn="ctr">
              <a:spcBef>
                <a:spcPct val="0"/>
              </a:spcBef>
              <a:spcAft>
                <a:spcPct val="0"/>
              </a:spcAft>
              <a:buSzPts val="3600"/>
              <a:buNone/>
              <a:defRPr sz="3600"/>
            </a:lvl8pPr>
            <a:lvl9pPr lvl="8" algn="ctr">
              <a:spcBef>
                <a:spcPct val="0"/>
              </a:spcBef>
              <a:spcAft>
                <a:spcPct val="0"/>
              </a:spcAft>
              <a:buSzPts val="3600"/>
              <a:buNone/>
              <a:defRPr sz="3600"/>
            </a:lvl9pPr>
          </a:lstStyle>
          <a:p>
            <a:endParaRPr/>
          </a:p>
        </p:txBody>
      </p:sp>
      <p:sp>
        <p:nvSpPr>
          <p:cNvPr id="2" name="Google Shape;8;p1">
            <a:extLst>
              <a:ext uri="{FF2B5EF4-FFF2-40B4-BE49-F238E27FC236}">
                <a16:creationId xmlns:a16="http://schemas.microsoft.com/office/drawing/2014/main" id="{8E1D6544-495A-DFFF-88E4-5034284544E5}"/>
              </a:ext>
            </a:extLst>
          </p:cNvPr>
          <p:cNvSpPr txBox="1">
            <a:spLocks noGrp="1"/>
          </p:cNvSpPr>
          <p:nvPr>
            <p:ph type="sldNum" idx="13"/>
          </p:nvPr>
        </p:nvSpPr>
        <p:spPr>
          <a:ln/>
        </p:spPr>
        <p:txBody>
          <a:bodyPr/>
          <a:lstStyle>
            <a:lvl1pPr>
              <a:defRPr/>
            </a:lvl1pPr>
          </a:lstStyle>
          <a:p>
            <a:fld id="{4DDE0CA3-22EB-4708-BE47-9647A0716966}" type="slidenum">
              <a:rPr lang="ru-RU" altLang="en-US"/>
              <a:pPr/>
              <a:t>‹#›</a:t>
            </a:fld>
            <a:endParaRPr lang="ru-RU" altLang="en-US"/>
          </a:p>
        </p:txBody>
      </p:sp>
    </p:spTree>
    <p:extLst>
      <p:ext uri="{BB962C8B-B14F-4D97-AF65-F5344CB8AC3E}">
        <p14:creationId xmlns:p14="http://schemas.microsoft.com/office/powerpoint/2010/main" val="265759922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lide 3 items in  a list + image 1">
  <p:cSld name="MAIN_POINT_1">
    <p:spTree>
      <p:nvGrpSpPr>
        <p:cNvPr id="1" name="Shape 122"/>
        <p:cNvGrpSpPr/>
        <p:nvPr/>
      </p:nvGrpSpPr>
      <p:grpSpPr>
        <a:xfrm>
          <a:off x="0" y="0"/>
          <a:ext cx="0" cy="0"/>
          <a:chOff x="0" y="0"/>
          <a:chExt cx="0" cy="0"/>
        </a:xfrm>
      </p:grpSpPr>
      <p:sp>
        <p:nvSpPr>
          <p:cNvPr id="2" name="Google Shape;123;p24">
            <a:extLst>
              <a:ext uri="{FF2B5EF4-FFF2-40B4-BE49-F238E27FC236}">
                <a16:creationId xmlns:a16="http://schemas.microsoft.com/office/drawing/2014/main" id="{68CE03B3-6AA7-97C6-B103-1FDC211E7A35}"/>
              </a:ext>
            </a:extLst>
          </p:cNvPr>
          <p:cNvSpPr>
            <a:spLocks noChangeArrowheads="1"/>
          </p:cNvSpPr>
          <p:nvPr/>
        </p:nvSpPr>
        <p:spPr bwMode="auto">
          <a:xfrm>
            <a:off x="0" y="3249613"/>
            <a:ext cx="9144000" cy="19050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27;p24">
            <a:extLst>
              <a:ext uri="{FF2B5EF4-FFF2-40B4-BE49-F238E27FC236}">
                <a16:creationId xmlns:a16="http://schemas.microsoft.com/office/drawing/2014/main" id="{A56D6ADF-3C5C-5E4E-62C0-AA8B5BC18C22}"/>
              </a:ext>
            </a:extLst>
          </p:cNvPr>
          <p:cNvSpPr/>
          <p:nvPr/>
        </p:nvSpPr>
        <p:spPr>
          <a:xfrm>
            <a:off x="4856163" y="819150"/>
            <a:ext cx="3725862" cy="16922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28;p24">
            <a:extLst>
              <a:ext uri="{FF2B5EF4-FFF2-40B4-BE49-F238E27FC236}">
                <a16:creationId xmlns:a16="http://schemas.microsoft.com/office/drawing/2014/main" id="{EAE6EFF2-B9D8-1F1F-06B8-E37CD7936844}"/>
              </a:ext>
            </a:extLst>
          </p:cNvPr>
          <p:cNvSpPr/>
          <p:nvPr/>
        </p:nvSpPr>
        <p:spPr>
          <a:xfrm>
            <a:off x="4856163" y="3178175"/>
            <a:ext cx="3725862" cy="16922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131;p24">
            <a:extLst>
              <a:ext uri="{FF2B5EF4-FFF2-40B4-BE49-F238E27FC236}">
                <a16:creationId xmlns:a16="http://schemas.microsoft.com/office/drawing/2014/main" id="{839B525E-9D22-F75B-E81D-81DB7382B050}"/>
              </a:ext>
            </a:extLst>
          </p:cNvPr>
          <p:cNvSpPr/>
          <p:nvPr/>
        </p:nvSpPr>
        <p:spPr>
          <a:xfrm>
            <a:off x="4856163" y="819150"/>
            <a:ext cx="17462" cy="1692275"/>
          </a:xfrm>
          <a:prstGeom prst="rect">
            <a:avLst/>
          </a:prstGeom>
          <a:solidFill>
            <a:schemeClr val="accent1"/>
          </a:solidFill>
          <a:ln>
            <a:noFill/>
          </a:ln>
          <a:effectLst>
            <a:outerShdw blurRad="57150" dist="19050" dir="3780000" algn="bl" rotWithShape="0">
              <a:srgbClr val="D9D9D9">
                <a:alpha val="5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6" name="Google Shape;132;p24">
            <a:extLst>
              <a:ext uri="{FF2B5EF4-FFF2-40B4-BE49-F238E27FC236}">
                <a16:creationId xmlns:a16="http://schemas.microsoft.com/office/drawing/2014/main" id="{34E24992-5AE5-2BE0-7215-D6A5AC874B01}"/>
              </a:ext>
            </a:extLst>
          </p:cNvPr>
          <p:cNvSpPr/>
          <p:nvPr/>
        </p:nvSpPr>
        <p:spPr>
          <a:xfrm>
            <a:off x="4856163" y="3178175"/>
            <a:ext cx="17462" cy="1692275"/>
          </a:xfrm>
          <a:prstGeom prst="rect">
            <a:avLst/>
          </a:prstGeom>
          <a:solidFill>
            <a:schemeClr val="accent1"/>
          </a:solidFill>
          <a:ln>
            <a:noFill/>
          </a:ln>
          <a:effectLst>
            <a:outerShdw blurRad="57150" dist="19050" dir="3780000" algn="bl" rotWithShape="0">
              <a:srgbClr val="D9D9D9">
                <a:alpha val="5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124" name="Google Shape;124;p24"/>
          <p:cNvSpPr>
            <a:spLocks noGrp="1"/>
          </p:cNvSpPr>
          <p:nvPr>
            <p:ph type="pic" idx="2"/>
          </p:nvPr>
        </p:nvSpPr>
        <p:spPr>
          <a:xfrm>
            <a:off x="560300" y="1522125"/>
            <a:ext cx="3922200" cy="3046800"/>
          </a:xfrm>
          <a:prstGeom prst="rect">
            <a:avLst/>
          </a:prstGeom>
          <a:noFill/>
          <a:ln>
            <a:noFill/>
          </a:ln>
        </p:spPr>
        <p:txBody>
          <a:bodyPr/>
          <a:lstStyle/>
          <a:p>
            <a:endParaRPr/>
          </a:p>
        </p:txBody>
      </p:sp>
      <p:sp>
        <p:nvSpPr>
          <p:cNvPr id="125" name="Google Shape;125;p24"/>
          <p:cNvSpPr txBox="1">
            <a:spLocks noGrp="1"/>
          </p:cNvSpPr>
          <p:nvPr>
            <p:ph type="title"/>
          </p:nvPr>
        </p:nvSpPr>
        <p:spPr>
          <a:xfrm>
            <a:off x="566250" y="445025"/>
            <a:ext cx="4093500" cy="10770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129" name="Google Shape;129;p24"/>
          <p:cNvSpPr txBox="1">
            <a:spLocks noGrp="1"/>
          </p:cNvSpPr>
          <p:nvPr>
            <p:ph type="body" idx="1"/>
          </p:nvPr>
        </p:nvSpPr>
        <p:spPr>
          <a:xfrm>
            <a:off x="4992675" y="957875"/>
            <a:ext cx="3452400" cy="1425600"/>
          </a:xfrm>
          <a:prstGeom prst="rect">
            <a:avLst/>
          </a:prstGeom>
        </p:spPr>
        <p:txBody>
          <a:bodyPr spcFirstLastPara="1">
            <a:norm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
        <p:nvSpPr>
          <p:cNvPr id="130" name="Google Shape;130;p24"/>
          <p:cNvSpPr txBox="1">
            <a:spLocks noGrp="1"/>
          </p:cNvSpPr>
          <p:nvPr>
            <p:ph type="body" idx="3"/>
          </p:nvPr>
        </p:nvSpPr>
        <p:spPr>
          <a:xfrm>
            <a:off x="5001050" y="3332050"/>
            <a:ext cx="3453300" cy="1424700"/>
          </a:xfrm>
          <a:prstGeom prst="rect">
            <a:avLst/>
          </a:prstGeom>
        </p:spPr>
        <p:txBody>
          <a:bodyPr spcFirstLastPara="1">
            <a:norm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
        <p:nvSpPr>
          <p:cNvPr id="7" name="Google Shape;126;p24">
            <a:extLst>
              <a:ext uri="{FF2B5EF4-FFF2-40B4-BE49-F238E27FC236}">
                <a16:creationId xmlns:a16="http://schemas.microsoft.com/office/drawing/2014/main" id="{111346A7-59D7-26B8-8E1D-37A6C2833580}"/>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23E2A56F-2775-4324-88D2-9B3055922692}" type="slidenum">
              <a:rPr lang="ru-RU" altLang="en-US"/>
              <a:pPr/>
              <a:t>‹#›</a:t>
            </a:fld>
            <a:endParaRPr lang="ru-RU" altLang="en-US"/>
          </a:p>
        </p:txBody>
      </p:sp>
    </p:spTree>
    <p:extLst>
      <p:ext uri="{BB962C8B-B14F-4D97-AF65-F5344CB8AC3E}">
        <p14:creationId xmlns:p14="http://schemas.microsoft.com/office/powerpoint/2010/main" val="348785167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lide 2 items in  a list + image">
  <p:cSld name="MAIN_POINT_1_1">
    <p:spTree>
      <p:nvGrpSpPr>
        <p:cNvPr id="1" name="Shape 133"/>
        <p:cNvGrpSpPr/>
        <p:nvPr/>
      </p:nvGrpSpPr>
      <p:grpSpPr>
        <a:xfrm>
          <a:off x="0" y="0"/>
          <a:ext cx="0" cy="0"/>
          <a:chOff x="0" y="0"/>
          <a:chExt cx="0" cy="0"/>
        </a:xfrm>
      </p:grpSpPr>
      <p:sp>
        <p:nvSpPr>
          <p:cNvPr id="2" name="Google Shape;134;p25">
            <a:extLst>
              <a:ext uri="{FF2B5EF4-FFF2-40B4-BE49-F238E27FC236}">
                <a16:creationId xmlns:a16="http://schemas.microsoft.com/office/drawing/2014/main" id="{9478D566-3A61-61EF-CAC0-D0C9C3F0AA78}"/>
              </a:ext>
            </a:extLst>
          </p:cNvPr>
          <p:cNvSpPr>
            <a:spLocks noChangeArrowheads="1"/>
          </p:cNvSpPr>
          <p:nvPr/>
        </p:nvSpPr>
        <p:spPr bwMode="auto">
          <a:xfrm>
            <a:off x="0" y="3249613"/>
            <a:ext cx="9144000" cy="19050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38;p25">
            <a:extLst>
              <a:ext uri="{FF2B5EF4-FFF2-40B4-BE49-F238E27FC236}">
                <a16:creationId xmlns:a16="http://schemas.microsoft.com/office/drawing/2014/main" id="{7A7A7005-4BC6-0F6D-96DF-7259A1A55497}"/>
              </a:ext>
            </a:extLst>
          </p:cNvPr>
          <p:cNvSpPr/>
          <p:nvPr/>
        </p:nvSpPr>
        <p:spPr>
          <a:xfrm>
            <a:off x="4856163" y="819150"/>
            <a:ext cx="3725862" cy="16922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39;p25">
            <a:extLst>
              <a:ext uri="{FF2B5EF4-FFF2-40B4-BE49-F238E27FC236}">
                <a16:creationId xmlns:a16="http://schemas.microsoft.com/office/drawing/2014/main" id="{B215C220-B6A9-24F6-9EFB-F6D8DDC2FDF1}"/>
              </a:ext>
            </a:extLst>
          </p:cNvPr>
          <p:cNvSpPr/>
          <p:nvPr/>
        </p:nvSpPr>
        <p:spPr>
          <a:xfrm>
            <a:off x="4856163" y="3178175"/>
            <a:ext cx="3725862" cy="16922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142;p25">
            <a:extLst>
              <a:ext uri="{FF2B5EF4-FFF2-40B4-BE49-F238E27FC236}">
                <a16:creationId xmlns:a16="http://schemas.microsoft.com/office/drawing/2014/main" id="{403F7039-4547-2A79-A4DB-81F26744AA70}"/>
              </a:ext>
            </a:extLst>
          </p:cNvPr>
          <p:cNvSpPr/>
          <p:nvPr/>
        </p:nvSpPr>
        <p:spPr>
          <a:xfrm>
            <a:off x="4856163" y="819150"/>
            <a:ext cx="17462" cy="1692275"/>
          </a:xfrm>
          <a:prstGeom prst="rect">
            <a:avLst/>
          </a:prstGeom>
          <a:solidFill>
            <a:schemeClr val="accent1"/>
          </a:solidFill>
          <a:ln>
            <a:noFill/>
          </a:ln>
          <a:effectLst>
            <a:outerShdw blurRad="57150" dist="19050" dir="3780000" algn="bl" rotWithShape="0">
              <a:srgbClr val="D9D9D9">
                <a:alpha val="5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6" name="Google Shape;143;p25">
            <a:extLst>
              <a:ext uri="{FF2B5EF4-FFF2-40B4-BE49-F238E27FC236}">
                <a16:creationId xmlns:a16="http://schemas.microsoft.com/office/drawing/2014/main" id="{D1459601-CBFA-A65B-2376-5839AE57D458}"/>
              </a:ext>
            </a:extLst>
          </p:cNvPr>
          <p:cNvSpPr/>
          <p:nvPr/>
        </p:nvSpPr>
        <p:spPr>
          <a:xfrm>
            <a:off x="4856163" y="3178175"/>
            <a:ext cx="17462" cy="1692275"/>
          </a:xfrm>
          <a:prstGeom prst="rect">
            <a:avLst/>
          </a:prstGeom>
          <a:solidFill>
            <a:schemeClr val="accent1"/>
          </a:solidFill>
          <a:ln>
            <a:noFill/>
          </a:ln>
          <a:effectLst>
            <a:outerShdw blurRad="57150" dist="19050" dir="3780000" algn="bl" rotWithShape="0">
              <a:srgbClr val="D9D9D9">
                <a:alpha val="5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135" name="Google Shape;135;p25"/>
          <p:cNvSpPr>
            <a:spLocks noGrp="1"/>
          </p:cNvSpPr>
          <p:nvPr>
            <p:ph type="pic" idx="2"/>
          </p:nvPr>
        </p:nvSpPr>
        <p:spPr>
          <a:xfrm>
            <a:off x="560300" y="1522125"/>
            <a:ext cx="3922200" cy="3046800"/>
          </a:xfrm>
          <a:prstGeom prst="rect">
            <a:avLst/>
          </a:prstGeom>
          <a:noFill/>
          <a:ln>
            <a:noFill/>
          </a:ln>
        </p:spPr>
        <p:txBody>
          <a:bodyPr/>
          <a:lstStyle/>
          <a:p>
            <a:endParaRPr/>
          </a:p>
        </p:txBody>
      </p:sp>
      <p:sp>
        <p:nvSpPr>
          <p:cNvPr id="136" name="Google Shape;136;p25"/>
          <p:cNvSpPr txBox="1">
            <a:spLocks noGrp="1"/>
          </p:cNvSpPr>
          <p:nvPr>
            <p:ph type="title"/>
          </p:nvPr>
        </p:nvSpPr>
        <p:spPr>
          <a:xfrm>
            <a:off x="566250" y="445025"/>
            <a:ext cx="4093500" cy="10770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140" name="Google Shape;140;p25"/>
          <p:cNvSpPr txBox="1">
            <a:spLocks noGrp="1"/>
          </p:cNvSpPr>
          <p:nvPr>
            <p:ph type="body" idx="1"/>
          </p:nvPr>
        </p:nvSpPr>
        <p:spPr>
          <a:xfrm>
            <a:off x="4992675" y="957875"/>
            <a:ext cx="3452400" cy="1425600"/>
          </a:xfrm>
          <a:prstGeom prst="rect">
            <a:avLst/>
          </a:prstGeom>
        </p:spPr>
        <p:txBody>
          <a:bodyPr spcFirstLastPara="1">
            <a:norm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
        <p:nvSpPr>
          <p:cNvPr id="141" name="Google Shape;141;p25"/>
          <p:cNvSpPr txBox="1">
            <a:spLocks noGrp="1"/>
          </p:cNvSpPr>
          <p:nvPr>
            <p:ph type="body" idx="3"/>
          </p:nvPr>
        </p:nvSpPr>
        <p:spPr>
          <a:xfrm>
            <a:off x="5001050" y="3332050"/>
            <a:ext cx="3453300" cy="1424700"/>
          </a:xfrm>
          <a:prstGeom prst="rect">
            <a:avLst/>
          </a:prstGeom>
        </p:spPr>
        <p:txBody>
          <a:bodyPr spcFirstLastPara="1">
            <a:norm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
        <p:nvSpPr>
          <p:cNvPr id="7" name="Google Shape;137;p25">
            <a:extLst>
              <a:ext uri="{FF2B5EF4-FFF2-40B4-BE49-F238E27FC236}">
                <a16:creationId xmlns:a16="http://schemas.microsoft.com/office/drawing/2014/main" id="{A7D9322D-C9E0-FFC3-85AA-820B5ABD2905}"/>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17F5AAE2-82DE-4E81-BC2A-E79B451A5471}" type="slidenum">
              <a:rPr lang="ru-RU" altLang="en-US"/>
              <a:pPr/>
              <a:t>‹#›</a:t>
            </a:fld>
            <a:endParaRPr lang="ru-RU" altLang="en-US"/>
          </a:p>
        </p:txBody>
      </p:sp>
    </p:spTree>
    <p:extLst>
      <p:ext uri="{BB962C8B-B14F-4D97-AF65-F5344CB8AC3E}">
        <p14:creationId xmlns:p14="http://schemas.microsoft.com/office/powerpoint/2010/main" val="69865876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lide 3 items in a list">
  <p:cSld name="TITLE_AND_BODY_1_1_1">
    <p:spTree>
      <p:nvGrpSpPr>
        <p:cNvPr id="1" name="Shape 144"/>
        <p:cNvGrpSpPr/>
        <p:nvPr/>
      </p:nvGrpSpPr>
      <p:grpSpPr>
        <a:xfrm>
          <a:off x="0" y="0"/>
          <a:ext cx="0" cy="0"/>
          <a:chOff x="0" y="0"/>
          <a:chExt cx="0" cy="0"/>
        </a:xfrm>
      </p:grpSpPr>
      <p:sp>
        <p:nvSpPr>
          <p:cNvPr id="2" name="Google Shape;145;p26">
            <a:extLst>
              <a:ext uri="{FF2B5EF4-FFF2-40B4-BE49-F238E27FC236}">
                <a16:creationId xmlns:a16="http://schemas.microsoft.com/office/drawing/2014/main" id="{320B330E-F45F-CD42-39DF-3C7189AA2522}"/>
              </a:ext>
            </a:extLst>
          </p:cNvPr>
          <p:cNvSpPr>
            <a:spLocks noChangeArrowheads="1"/>
          </p:cNvSpPr>
          <p:nvPr/>
        </p:nvSpPr>
        <p:spPr bwMode="auto">
          <a:xfrm>
            <a:off x="3322638" y="4475163"/>
            <a:ext cx="2419350" cy="9366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46;p26">
            <a:extLst>
              <a:ext uri="{FF2B5EF4-FFF2-40B4-BE49-F238E27FC236}">
                <a16:creationId xmlns:a16="http://schemas.microsoft.com/office/drawing/2014/main" id="{E6EF1850-51A1-4AE2-E569-E8454FD01AD1}"/>
              </a:ext>
            </a:extLst>
          </p:cNvPr>
          <p:cNvSpPr>
            <a:spLocks noChangeArrowheads="1"/>
          </p:cNvSpPr>
          <p:nvPr/>
        </p:nvSpPr>
        <p:spPr bwMode="auto">
          <a:xfrm>
            <a:off x="6080125" y="4475163"/>
            <a:ext cx="2419350" cy="9366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47;p26">
            <a:extLst>
              <a:ext uri="{FF2B5EF4-FFF2-40B4-BE49-F238E27FC236}">
                <a16:creationId xmlns:a16="http://schemas.microsoft.com/office/drawing/2014/main" id="{0996752C-550E-9DD9-41A4-EEE072296A6A}"/>
              </a:ext>
            </a:extLst>
          </p:cNvPr>
          <p:cNvSpPr>
            <a:spLocks noChangeArrowheads="1"/>
          </p:cNvSpPr>
          <p:nvPr/>
        </p:nvSpPr>
        <p:spPr bwMode="auto">
          <a:xfrm>
            <a:off x="646113" y="4475163"/>
            <a:ext cx="2419350" cy="9366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nvGrpSpPr>
          <p:cNvPr id="5" name="Google Shape;148;p26">
            <a:extLst>
              <a:ext uri="{FF2B5EF4-FFF2-40B4-BE49-F238E27FC236}">
                <a16:creationId xmlns:a16="http://schemas.microsoft.com/office/drawing/2014/main" id="{82D9500F-2CB2-A880-E5B8-A0158AC872CA}"/>
              </a:ext>
            </a:extLst>
          </p:cNvPr>
          <p:cNvGrpSpPr>
            <a:grpSpLocks/>
          </p:cNvGrpSpPr>
          <p:nvPr/>
        </p:nvGrpSpPr>
        <p:grpSpPr bwMode="auto">
          <a:xfrm>
            <a:off x="565150" y="1608138"/>
            <a:ext cx="2578100" cy="2867025"/>
            <a:chOff x="565200" y="1607413"/>
            <a:chExt cx="2577600" cy="2867388"/>
          </a:xfrm>
        </p:grpSpPr>
        <p:sp>
          <p:nvSpPr>
            <p:cNvPr id="6" name="Google Shape;149;p26">
              <a:extLst>
                <a:ext uri="{FF2B5EF4-FFF2-40B4-BE49-F238E27FC236}">
                  <a16:creationId xmlns:a16="http://schemas.microsoft.com/office/drawing/2014/main" id="{407AC404-2E31-8CB1-7E3F-A234FD052234}"/>
                </a:ext>
              </a:extLst>
            </p:cNvPr>
            <p:cNvSpPr/>
            <p:nvPr/>
          </p:nvSpPr>
          <p:spPr>
            <a:xfrm>
              <a:off x="565200" y="1839217"/>
              <a:ext cx="2577600" cy="2635584"/>
            </a:xfrm>
            <a:prstGeom prst="rect">
              <a:avLst/>
            </a:prstGeom>
            <a:solidFill>
              <a:srgbClr val="FFFFFF"/>
            </a:solidFill>
            <a:ln>
              <a:noFill/>
            </a:ln>
            <a:effectLst>
              <a:outerShdw blurRad="314325" dist="95250" dir="51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7" name="Google Shape;150;p26">
              <a:extLst>
                <a:ext uri="{FF2B5EF4-FFF2-40B4-BE49-F238E27FC236}">
                  <a16:creationId xmlns:a16="http://schemas.microsoft.com/office/drawing/2014/main" id="{9C50515F-BDC7-36E2-1E9D-AAFA28F9C8D7}"/>
                </a:ext>
              </a:extLst>
            </p:cNvPr>
            <p:cNvSpPr/>
            <p:nvPr/>
          </p:nvSpPr>
          <p:spPr>
            <a:xfrm>
              <a:off x="1622270" y="1607413"/>
              <a:ext cx="463460" cy="463609"/>
            </a:xfrm>
            <a:prstGeom prst="ellipse">
              <a:avLst/>
            </a:prstGeom>
            <a:solidFill>
              <a:srgbClr val="FFFFFF"/>
            </a:solidFill>
            <a:ln w="19050" cap="flat" cmpd="sng">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grpSp>
      <p:grpSp>
        <p:nvGrpSpPr>
          <p:cNvPr id="8" name="Google Shape;151;p26">
            <a:extLst>
              <a:ext uri="{FF2B5EF4-FFF2-40B4-BE49-F238E27FC236}">
                <a16:creationId xmlns:a16="http://schemas.microsoft.com/office/drawing/2014/main" id="{418F5872-A9B1-BB02-C3A4-8FA3FC23A01A}"/>
              </a:ext>
            </a:extLst>
          </p:cNvPr>
          <p:cNvGrpSpPr>
            <a:grpSpLocks/>
          </p:cNvGrpSpPr>
          <p:nvPr/>
        </p:nvGrpSpPr>
        <p:grpSpPr bwMode="auto">
          <a:xfrm>
            <a:off x="3282950" y="1608138"/>
            <a:ext cx="2578100" cy="2867025"/>
            <a:chOff x="3283200" y="1607425"/>
            <a:chExt cx="2577600" cy="2867375"/>
          </a:xfrm>
        </p:grpSpPr>
        <p:sp>
          <p:nvSpPr>
            <p:cNvPr id="9" name="Google Shape;152;p26">
              <a:extLst>
                <a:ext uri="{FF2B5EF4-FFF2-40B4-BE49-F238E27FC236}">
                  <a16:creationId xmlns:a16="http://schemas.microsoft.com/office/drawing/2014/main" id="{B8693634-8EF2-1B9C-2799-C46F07CBB63D}"/>
                </a:ext>
              </a:extLst>
            </p:cNvPr>
            <p:cNvSpPr/>
            <p:nvPr/>
          </p:nvSpPr>
          <p:spPr>
            <a:xfrm>
              <a:off x="3283200" y="1839228"/>
              <a:ext cx="2577600" cy="2635572"/>
            </a:xfrm>
            <a:prstGeom prst="rect">
              <a:avLst/>
            </a:prstGeom>
            <a:solidFill>
              <a:srgbClr val="FFFFFF"/>
            </a:solidFill>
            <a:ln>
              <a:noFill/>
            </a:ln>
            <a:effectLst>
              <a:outerShdw blurRad="314325" dist="95250" dir="51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10" name="Google Shape;153;p26">
              <a:extLst>
                <a:ext uri="{FF2B5EF4-FFF2-40B4-BE49-F238E27FC236}">
                  <a16:creationId xmlns:a16="http://schemas.microsoft.com/office/drawing/2014/main" id="{F0B43C74-9E99-6A60-8E49-4440FD8C3B51}"/>
                </a:ext>
              </a:extLst>
            </p:cNvPr>
            <p:cNvSpPr/>
            <p:nvPr/>
          </p:nvSpPr>
          <p:spPr>
            <a:xfrm>
              <a:off x="4340270" y="1607425"/>
              <a:ext cx="463460" cy="463607"/>
            </a:xfrm>
            <a:prstGeom prst="ellipse">
              <a:avLst/>
            </a:prstGeom>
            <a:solidFill>
              <a:srgbClr val="FFFFFF"/>
            </a:solidFill>
            <a:ln w="19050" cap="flat" cmpd="sng">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grpSp>
      <p:grpSp>
        <p:nvGrpSpPr>
          <p:cNvPr id="11" name="Google Shape;154;p26">
            <a:extLst>
              <a:ext uri="{FF2B5EF4-FFF2-40B4-BE49-F238E27FC236}">
                <a16:creationId xmlns:a16="http://schemas.microsoft.com/office/drawing/2014/main" id="{57CB43A5-61F1-4B75-B564-9591D18F5798}"/>
              </a:ext>
            </a:extLst>
          </p:cNvPr>
          <p:cNvGrpSpPr>
            <a:grpSpLocks/>
          </p:cNvGrpSpPr>
          <p:nvPr/>
        </p:nvGrpSpPr>
        <p:grpSpPr bwMode="auto">
          <a:xfrm>
            <a:off x="6000750" y="1608138"/>
            <a:ext cx="2578100" cy="2867025"/>
            <a:chOff x="6001200" y="1607425"/>
            <a:chExt cx="2577600" cy="2867375"/>
          </a:xfrm>
        </p:grpSpPr>
        <p:sp>
          <p:nvSpPr>
            <p:cNvPr id="12" name="Google Shape;155;p26">
              <a:extLst>
                <a:ext uri="{FF2B5EF4-FFF2-40B4-BE49-F238E27FC236}">
                  <a16:creationId xmlns:a16="http://schemas.microsoft.com/office/drawing/2014/main" id="{0D5ED091-0CE8-E798-C46D-9BC39A421EDA}"/>
                </a:ext>
              </a:extLst>
            </p:cNvPr>
            <p:cNvSpPr/>
            <p:nvPr/>
          </p:nvSpPr>
          <p:spPr>
            <a:xfrm>
              <a:off x="6001200" y="1839228"/>
              <a:ext cx="2577600" cy="2635572"/>
            </a:xfrm>
            <a:prstGeom prst="rect">
              <a:avLst/>
            </a:prstGeom>
            <a:solidFill>
              <a:srgbClr val="FFFFFF"/>
            </a:solidFill>
            <a:ln>
              <a:noFill/>
            </a:ln>
            <a:effectLst>
              <a:outerShdw blurRad="314325" dist="95250" dir="51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13" name="Google Shape;156;p26">
              <a:extLst>
                <a:ext uri="{FF2B5EF4-FFF2-40B4-BE49-F238E27FC236}">
                  <a16:creationId xmlns:a16="http://schemas.microsoft.com/office/drawing/2014/main" id="{34F6D97B-0192-8886-A1D3-7F1DEA4E477E}"/>
                </a:ext>
              </a:extLst>
            </p:cNvPr>
            <p:cNvSpPr/>
            <p:nvPr/>
          </p:nvSpPr>
          <p:spPr>
            <a:xfrm>
              <a:off x="7058270" y="1607425"/>
              <a:ext cx="463460" cy="463607"/>
            </a:xfrm>
            <a:prstGeom prst="ellipse">
              <a:avLst/>
            </a:prstGeom>
            <a:solidFill>
              <a:srgbClr val="FFFFFF"/>
            </a:solidFill>
            <a:ln w="19050" cap="flat" cmpd="sng">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grpSp>
      <p:sp>
        <p:nvSpPr>
          <p:cNvPr id="14" name="Google Shape;159;p26">
            <a:extLst>
              <a:ext uri="{FF2B5EF4-FFF2-40B4-BE49-F238E27FC236}">
                <a16:creationId xmlns:a16="http://schemas.microsoft.com/office/drawing/2014/main" id="{90B2CA5F-E7F7-00AD-5FE7-705D763FF7E5}"/>
              </a:ext>
            </a:extLst>
          </p:cNvPr>
          <p:cNvSpPr txBox="1"/>
          <p:nvPr/>
        </p:nvSpPr>
        <p:spPr>
          <a:xfrm>
            <a:off x="1614488" y="1608138"/>
            <a:ext cx="479425" cy="450850"/>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b="1">
                <a:solidFill>
                  <a:srgbClr val="F9744D"/>
                </a:solidFill>
                <a:latin typeface="Inter" charset="0"/>
                <a:cs typeface="Inter" charset="0"/>
                <a:sym typeface="Inter" charset="0"/>
              </a:rPr>
              <a:t>1</a:t>
            </a:r>
          </a:p>
        </p:txBody>
      </p:sp>
      <p:sp>
        <p:nvSpPr>
          <p:cNvPr id="15" name="Google Shape;160;p26">
            <a:extLst>
              <a:ext uri="{FF2B5EF4-FFF2-40B4-BE49-F238E27FC236}">
                <a16:creationId xmlns:a16="http://schemas.microsoft.com/office/drawing/2014/main" id="{BD687F97-4334-5716-8D97-B9A7EF0820F6}"/>
              </a:ext>
            </a:extLst>
          </p:cNvPr>
          <p:cNvSpPr txBox="1"/>
          <p:nvPr/>
        </p:nvSpPr>
        <p:spPr>
          <a:xfrm>
            <a:off x="4337050" y="1619250"/>
            <a:ext cx="479425" cy="450850"/>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b="1">
                <a:solidFill>
                  <a:srgbClr val="F9744D"/>
                </a:solidFill>
                <a:latin typeface="Inter" charset="0"/>
                <a:cs typeface="Inter" charset="0"/>
                <a:sym typeface="Inter" charset="0"/>
              </a:rPr>
              <a:t>2</a:t>
            </a:r>
          </a:p>
        </p:txBody>
      </p:sp>
      <p:sp>
        <p:nvSpPr>
          <p:cNvPr id="16" name="Google Shape;161;p26">
            <a:extLst>
              <a:ext uri="{FF2B5EF4-FFF2-40B4-BE49-F238E27FC236}">
                <a16:creationId xmlns:a16="http://schemas.microsoft.com/office/drawing/2014/main" id="{2B0B707A-6868-9597-63C5-B164E349F1F3}"/>
              </a:ext>
            </a:extLst>
          </p:cNvPr>
          <p:cNvSpPr txBox="1"/>
          <p:nvPr/>
        </p:nvSpPr>
        <p:spPr>
          <a:xfrm>
            <a:off x="7051675" y="1619250"/>
            <a:ext cx="479425" cy="450850"/>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b="1">
                <a:solidFill>
                  <a:srgbClr val="F9744D"/>
                </a:solidFill>
                <a:latin typeface="Inter" charset="0"/>
                <a:cs typeface="Inter" charset="0"/>
                <a:sym typeface="Inter" charset="0"/>
              </a:rPr>
              <a:t>3</a:t>
            </a:r>
          </a:p>
        </p:txBody>
      </p:sp>
      <p:sp>
        <p:nvSpPr>
          <p:cNvPr id="157" name="Google Shape;157;p26"/>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162" name="Google Shape;162;p26"/>
          <p:cNvSpPr txBox="1">
            <a:spLocks noGrp="1"/>
          </p:cNvSpPr>
          <p:nvPr>
            <p:ph type="body" idx="1"/>
          </p:nvPr>
        </p:nvSpPr>
        <p:spPr>
          <a:xfrm>
            <a:off x="726750" y="2105225"/>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63" name="Google Shape;163;p26"/>
          <p:cNvSpPr txBox="1">
            <a:spLocks noGrp="1"/>
          </p:cNvSpPr>
          <p:nvPr>
            <p:ph type="body" idx="2"/>
          </p:nvPr>
        </p:nvSpPr>
        <p:spPr>
          <a:xfrm>
            <a:off x="3441300" y="2105225"/>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64" name="Google Shape;164;p26"/>
          <p:cNvSpPr txBox="1">
            <a:spLocks noGrp="1"/>
          </p:cNvSpPr>
          <p:nvPr>
            <p:ph type="body" idx="3"/>
          </p:nvPr>
        </p:nvSpPr>
        <p:spPr>
          <a:xfrm>
            <a:off x="6155850" y="2105225"/>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7" name="Google Shape;158;p26">
            <a:extLst>
              <a:ext uri="{FF2B5EF4-FFF2-40B4-BE49-F238E27FC236}">
                <a16:creationId xmlns:a16="http://schemas.microsoft.com/office/drawing/2014/main" id="{D9173C1F-9168-D090-52AB-8D7D2F60B7F3}"/>
              </a:ext>
            </a:extLst>
          </p:cNvPr>
          <p:cNvSpPr txBox="1">
            <a:spLocks noGrp="1"/>
          </p:cNvSpPr>
          <p:nvPr>
            <p:ph type="sldNum" idx="10"/>
          </p:nvPr>
        </p:nvSpPr>
        <p:spPr>
          <a:ln cap="flat" algn="ctr">
            <a:round/>
            <a:headEnd type="none" w="med" len="med"/>
            <a:tailEnd type="none" w="med" len="med"/>
          </a:ln>
        </p:spPr>
        <p:txBody>
          <a:bodyPr/>
          <a:lstStyle>
            <a:lvl1pPr>
              <a:defRPr/>
            </a:lvl1pPr>
          </a:lstStyle>
          <a:p>
            <a:fld id="{AF52B6D9-D0A5-4DB4-8CBC-23C6850E5244}" type="slidenum">
              <a:rPr lang="ru-RU" altLang="en-US"/>
              <a:pPr/>
              <a:t>‹#›</a:t>
            </a:fld>
            <a:endParaRPr lang="ru-RU" altLang="en-US"/>
          </a:p>
        </p:txBody>
      </p:sp>
    </p:spTree>
    <p:extLst>
      <p:ext uri="{BB962C8B-B14F-4D97-AF65-F5344CB8AC3E}">
        <p14:creationId xmlns:p14="http://schemas.microsoft.com/office/powerpoint/2010/main" val="36931374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 3 items in a list v2">
  <p:cSld name="TITLE_AND_BODY_1_1_1_1">
    <p:spTree>
      <p:nvGrpSpPr>
        <p:cNvPr id="1" name="Shape 165"/>
        <p:cNvGrpSpPr/>
        <p:nvPr/>
      </p:nvGrpSpPr>
      <p:grpSpPr>
        <a:xfrm>
          <a:off x="0" y="0"/>
          <a:ext cx="0" cy="0"/>
          <a:chOff x="0" y="0"/>
          <a:chExt cx="0" cy="0"/>
        </a:xfrm>
      </p:grpSpPr>
      <p:sp>
        <p:nvSpPr>
          <p:cNvPr id="2" name="Google Shape;166;p27">
            <a:extLst>
              <a:ext uri="{FF2B5EF4-FFF2-40B4-BE49-F238E27FC236}">
                <a16:creationId xmlns:a16="http://schemas.microsoft.com/office/drawing/2014/main" id="{409C193F-C98B-140D-5CD0-883F35CE9398}"/>
              </a:ext>
            </a:extLst>
          </p:cNvPr>
          <p:cNvSpPr>
            <a:spLocks noChangeArrowheads="1"/>
          </p:cNvSpPr>
          <p:nvPr/>
        </p:nvSpPr>
        <p:spPr bwMode="auto">
          <a:xfrm>
            <a:off x="0" y="0"/>
            <a:ext cx="9144000" cy="381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67;p27">
            <a:extLst>
              <a:ext uri="{FF2B5EF4-FFF2-40B4-BE49-F238E27FC236}">
                <a16:creationId xmlns:a16="http://schemas.microsoft.com/office/drawing/2014/main" id="{B115DD0D-206E-2728-1B6C-A096AFAF4263}"/>
              </a:ext>
            </a:extLst>
          </p:cNvPr>
          <p:cNvSpPr>
            <a:spLocks noChangeArrowheads="1"/>
          </p:cNvSpPr>
          <p:nvPr/>
        </p:nvSpPr>
        <p:spPr bwMode="auto">
          <a:xfrm>
            <a:off x="3322638" y="4476750"/>
            <a:ext cx="2419350" cy="9207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68;p27">
            <a:extLst>
              <a:ext uri="{FF2B5EF4-FFF2-40B4-BE49-F238E27FC236}">
                <a16:creationId xmlns:a16="http://schemas.microsoft.com/office/drawing/2014/main" id="{2191798A-F93A-FAA3-343D-652ED51B4AEC}"/>
              </a:ext>
            </a:extLst>
          </p:cNvPr>
          <p:cNvSpPr>
            <a:spLocks noChangeArrowheads="1"/>
          </p:cNvSpPr>
          <p:nvPr/>
        </p:nvSpPr>
        <p:spPr bwMode="auto">
          <a:xfrm>
            <a:off x="6080125" y="4476750"/>
            <a:ext cx="2419350" cy="9207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169;p27">
            <a:extLst>
              <a:ext uri="{FF2B5EF4-FFF2-40B4-BE49-F238E27FC236}">
                <a16:creationId xmlns:a16="http://schemas.microsoft.com/office/drawing/2014/main" id="{56EA9710-2D26-1D47-BEFE-24DD992915B2}"/>
              </a:ext>
            </a:extLst>
          </p:cNvPr>
          <p:cNvSpPr>
            <a:spLocks noChangeArrowheads="1"/>
          </p:cNvSpPr>
          <p:nvPr/>
        </p:nvSpPr>
        <p:spPr bwMode="auto">
          <a:xfrm>
            <a:off x="646113" y="4476750"/>
            <a:ext cx="2419350" cy="9207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nvGrpSpPr>
          <p:cNvPr id="6" name="Google Shape;172;p27">
            <a:extLst>
              <a:ext uri="{FF2B5EF4-FFF2-40B4-BE49-F238E27FC236}">
                <a16:creationId xmlns:a16="http://schemas.microsoft.com/office/drawing/2014/main" id="{E7F0EEC9-96FA-1847-4454-E99708FF4052}"/>
              </a:ext>
            </a:extLst>
          </p:cNvPr>
          <p:cNvGrpSpPr>
            <a:grpSpLocks/>
          </p:cNvGrpSpPr>
          <p:nvPr/>
        </p:nvGrpSpPr>
        <p:grpSpPr bwMode="auto">
          <a:xfrm>
            <a:off x="565150" y="1608138"/>
            <a:ext cx="2578100" cy="2867025"/>
            <a:chOff x="565200" y="1608200"/>
            <a:chExt cx="2577600" cy="2866600"/>
          </a:xfrm>
        </p:grpSpPr>
        <p:sp>
          <p:nvSpPr>
            <p:cNvPr id="7" name="Google Shape;173;p27">
              <a:extLst>
                <a:ext uri="{FF2B5EF4-FFF2-40B4-BE49-F238E27FC236}">
                  <a16:creationId xmlns:a16="http://schemas.microsoft.com/office/drawing/2014/main" id="{6B23A5E2-DB14-E91F-439D-924DBB9ADECA}"/>
                </a:ext>
              </a:extLst>
            </p:cNvPr>
            <p:cNvSpPr/>
            <p:nvPr/>
          </p:nvSpPr>
          <p:spPr>
            <a:xfrm>
              <a:off x="565200" y="1839941"/>
              <a:ext cx="2577600" cy="2634859"/>
            </a:xfrm>
            <a:prstGeom prst="rect">
              <a:avLst/>
            </a:prstGeom>
            <a:solidFill>
              <a:srgbClr val="FFFFFF"/>
            </a:solidFill>
            <a:ln>
              <a:noFill/>
            </a:ln>
            <a:effectLst>
              <a:outerShdw blurRad="314325" dist="95250" dir="51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8" name="Google Shape;174;p27">
              <a:extLst>
                <a:ext uri="{FF2B5EF4-FFF2-40B4-BE49-F238E27FC236}">
                  <a16:creationId xmlns:a16="http://schemas.microsoft.com/office/drawing/2014/main" id="{1A94892F-5502-6D0E-674D-9241DAFAB383}"/>
                </a:ext>
              </a:extLst>
            </p:cNvPr>
            <p:cNvSpPr/>
            <p:nvPr/>
          </p:nvSpPr>
          <p:spPr>
            <a:xfrm>
              <a:off x="1561957" y="1608200"/>
              <a:ext cx="509489" cy="511099"/>
            </a:xfrm>
            <a:prstGeom prst="ellipse">
              <a:avLst/>
            </a:prstGeom>
            <a:solidFill>
              <a:srgbClr val="3EABCA"/>
            </a:solid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grpSp>
      <p:grpSp>
        <p:nvGrpSpPr>
          <p:cNvPr id="9" name="Google Shape;175;p27">
            <a:extLst>
              <a:ext uri="{FF2B5EF4-FFF2-40B4-BE49-F238E27FC236}">
                <a16:creationId xmlns:a16="http://schemas.microsoft.com/office/drawing/2014/main" id="{249DC6C0-D31D-D7D8-552A-702DA63D29AF}"/>
              </a:ext>
            </a:extLst>
          </p:cNvPr>
          <p:cNvGrpSpPr>
            <a:grpSpLocks/>
          </p:cNvGrpSpPr>
          <p:nvPr/>
        </p:nvGrpSpPr>
        <p:grpSpPr bwMode="auto">
          <a:xfrm>
            <a:off x="3282950" y="1608138"/>
            <a:ext cx="2578100" cy="2867025"/>
            <a:chOff x="3283200" y="1608200"/>
            <a:chExt cx="2577600" cy="2866600"/>
          </a:xfrm>
        </p:grpSpPr>
        <p:sp>
          <p:nvSpPr>
            <p:cNvPr id="10" name="Google Shape;176;p27">
              <a:extLst>
                <a:ext uri="{FF2B5EF4-FFF2-40B4-BE49-F238E27FC236}">
                  <a16:creationId xmlns:a16="http://schemas.microsoft.com/office/drawing/2014/main" id="{BEE0C9E6-2739-D2D4-5895-6F5D68EAA323}"/>
                </a:ext>
              </a:extLst>
            </p:cNvPr>
            <p:cNvSpPr/>
            <p:nvPr/>
          </p:nvSpPr>
          <p:spPr>
            <a:xfrm>
              <a:off x="3283200" y="1839941"/>
              <a:ext cx="2577600" cy="2634859"/>
            </a:xfrm>
            <a:prstGeom prst="rect">
              <a:avLst/>
            </a:prstGeom>
            <a:solidFill>
              <a:srgbClr val="FFFFFF"/>
            </a:solidFill>
            <a:ln>
              <a:noFill/>
            </a:ln>
            <a:effectLst>
              <a:outerShdw blurRad="314325" dist="95250" dir="51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11" name="Google Shape;177;p27">
              <a:extLst>
                <a:ext uri="{FF2B5EF4-FFF2-40B4-BE49-F238E27FC236}">
                  <a16:creationId xmlns:a16="http://schemas.microsoft.com/office/drawing/2014/main" id="{5CDA9AB2-4434-CB0C-3AE1-FA1C873E25C7}"/>
                </a:ext>
              </a:extLst>
            </p:cNvPr>
            <p:cNvSpPr/>
            <p:nvPr/>
          </p:nvSpPr>
          <p:spPr>
            <a:xfrm>
              <a:off x="4316463" y="1608200"/>
              <a:ext cx="511076" cy="511099"/>
            </a:xfrm>
            <a:prstGeom prst="ellipse">
              <a:avLst/>
            </a:prstGeom>
            <a:solidFill>
              <a:srgbClr val="3EABCA"/>
            </a:solid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grpSp>
      <p:grpSp>
        <p:nvGrpSpPr>
          <p:cNvPr id="12" name="Google Shape;178;p27">
            <a:extLst>
              <a:ext uri="{FF2B5EF4-FFF2-40B4-BE49-F238E27FC236}">
                <a16:creationId xmlns:a16="http://schemas.microsoft.com/office/drawing/2014/main" id="{F5D982FA-F152-3DC7-07E5-B701E8F3996D}"/>
              </a:ext>
            </a:extLst>
          </p:cNvPr>
          <p:cNvGrpSpPr>
            <a:grpSpLocks/>
          </p:cNvGrpSpPr>
          <p:nvPr/>
        </p:nvGrpSpPr>
        <p:grpSpPr bwMode="auto">
          <a:xfrm>
            <a:off x="6000750" y="1608138"/>
            <a:ext cx="2578100" cy="2867025"/>
            <a:chOff x="6001200" y="1608200"/>
            <a:chExt cx="2577600" cy="2866600"/>
          </a:xfrm>
        </p:grpSpPr>
        <p:sp>
          <p:nvSpPr>
            <p:cNvPr id="13" name="Google Shape;179;p27">
              <a:extLst>
                <a:ext uri="{FF2B5EF4-FFF2-40B4-BE49-F238E27FC236}">
                  <a16:creationId xmlns:a16="http://schemas.microsoft.com/office/drawing/2014/main" id="{7A4C95B1-E0AF-B4F8-10A4-5E44EA6AA5A4}"/>
                </a:ext>
              </a:extLst>
            </p:cNvPr>
            <p:cNvSpPr/>
            <p:nvPr/>
          </p:nvSpPr>
          <p:spPr>
            <a:xfrm>
              <a:off x="6001200" y="1839941"/>
              <a:ext cx="2577600" cy="2634859"/>
            </a:xfrm>
            <a:prstGeom prst="rect">
              <a:avLst/>
            </a:prstGeom>
            <a:solidFill>
              <a:srgbClr val="FFFFFF"/>
            </a:solidFill>
            <a:ln>
              <a:noFill/>
            </a:ln>
            <a:effectLst>
              <a:outerShdw blurRad="314325" dist="95250" dir="51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14" name="Google Shape;180;p27">
              <a:extLst>
                <a:ext uri="{FF2B5EF4-FFF2-40B4-BE49-F238E27FC236}">
                  <a16:creationId xmlns:a16="http://schemas.microsoft.com/office/drawing/2014/main" id="{F61C528F-826D-7A1B-B716-3FD819A21B9B}"/>
                </a:ext>
              </a:extLst>
            </p:cNvPr>
            <p:cNvSpPr/>
            <p:nvPr/>
          </p:nvSpPr>
          <p:spPr>
            <a:xfrm>
              <a:off x="7034463" y="1608200"/>
              <a:ext cx="511076" cy="511099"/>
            </a:xfrm>
            <a:prstGeom prst="ellipse">
              <a:avLst/>
            </a:prstGeom>
            <a:solidFill>
              <a:srgbClr val="3EABCA"/>
            </a:solid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grpSp>
      <p:sp>
        <p:nvSpPr>
          <p:cNvPr id="15" name="Google Shape;181;p27">
            <a:extLst>
              <a:ext uri="{FF2B5EF4-FFF2-40B4-BE49-F238E27FC236}">
                <a16:creationId xmlns:a16="http://schemas.microsoft.com/office/drawing/2014/main" id="{4AF1D493-8165-1BFD-6B17-0B2B90EBDAF2}"/>
              </a:ext>
            </a:extLst>
          </p:cNvPr>
          <p:cNvSpPr txBox="1"/>
          <p:nvPr/>
        </p:nvSpPr>
        <p:spPr>
          <a:xfrm>
            <a:off x="1558925" y="1608138"/>
            <a:ext cx="512763" cy="4968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b="1">
                <a:solidFill>
                  <a:srgbClr val="FFFFFF"/>
                </a:solidFill>
                <a:latin typeface="Inter" charset="0"/>
                <a:cs typeface="Inter" charset="0"/>
                <a:sym typeface="Inter" charset="0"/>
              </a:rPr>
              <a:t>1</a:t>
            </a:r>
          </a:p>
        </p:txBody>
      </p:sp>
      <p:sp>
        <p:nvSpPr>
          <p:cNvPr id="16" name="Google Shape;182;p27">
            <a:extLst>
              <a:ext uri="{FF2B5EF4-FFF2-40B4-BE49-F238E27FC236}">
                <a16:creationId xmlns:a16="http://schemas.microsoft.com/office/drawing/2014/main" id="{ED8B3DD1-E158-A2E0-0DAA-2630FA098384}"/>
              </a:ext>
            </a:extLst>
          </p:cNvPr>
          <p:cNvSpPr txBox="1"/>
          <p:nvPr/>
        </p:nvSpPr>
        <p:spPr>
          <a:xfrm>
            <a:off x="4329113" y="1609725"/>
            <a:ext cx="481012" cy="4968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b="1">
                <a:solidFill>
                  <a:srgbClr val="FFFFFF"/>
                </a:solidFill>
                <a:latin typeface="Inter" charset="0"/>
                <a:cs typeface="Inter" charset="0"/>
                <a:sym typeface="Inter" charset="0"/>
              </a:rPr>
              <a:t>2</a:t>
            </a:r>
          </a:p>
        </p:txBody>
      </p:sp>
      <p:sp>
        <p:nvSpPr>
          <p:cNvPr id="17" name="Google Shape;183;p27">
            <a:extLst>
              <a:ext uri="{FF2B5EF4-FFF2-40B4-BE49-F238E27FC236}">
                <a16:creationId xmlns:a16="http://schemas.microsoft.com/office/drawing/2014/main" id="{4E7CD660-9FE5-5670-A42D-F877DA5D114C}"/>
              </a:ext>
            </a:extLst>
          </p:cNvPr>
          <p:cNvSpPr txBox="1"/>
          <p:nvPr/>
        </p:nvSpPr>
        <p:spPr>
          <a:xfrm>
            <a:off x="7037388" y="1609725"/>
            <a:ext cx="512762" cy="4968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b="1">
                <a:solidFill>
                  <a:srgbClr val="FFFFFF"/>
                </a:solidFill>
                <a:latin typeface="Inter" charset="0"/>
                <a:cs typeface="Inter" charset="0"/>
                <a:sym typeface="Inter" charset="0"/>
              </a:rPr>
              <a:t>3</a:t>
            </a:r>
          </a:p>
        </p:txBody>
      </p:sp>
      <p:sp>
        <p:nvSpPr>
          <p:cNvPr id="170" name="Google Shape;170;p27"/>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184" name="Google Shape;184;p27"/>
          <p:cNvSpPr txBox="1">
            <a:spLocks noGrp="1"/>
          </p:cNvSpPr>
          <p:nvPr>
            <p:ph type="body" idx="1"/>
          </p:nvPr>
        </p:nvSpPr>
        <p:spPr>
          <a:xfrm>
            <a:off x="726750" y="2105225"/>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85" name="Google Shape;185;p27"/>
          <p:cNvSpPr txBox="1">
            <a:spLocks noGrp="1"/>
          </p:cNvSpPr>
          <p:nvPr>
            <p:ph type="body" idx="2"/>
          </p:nvPr>
        </p:nvSpPr>
        <p:spPr>
          <a:xfrm>
            <a:off x="3441300" y="2105225"/>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86" name="Google Shape;186;p27"/>
          <p:cNvSpPr txBox="1">
            <a:spLocks noGrp="1"/>
          </p:cNvSpPr>
          <p:nvPr>
            <p:ph type="body" idx="3"/>
          </p:nvPr>
        </p:nvSpPr>
        <p:spPr>
          <a:xfrm>
            <a:off x="6155850" y="2105225"/>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8" name="Google Shape;171;p27">
            <a:extLst>
              <a:ext uri="{FF2B5EF4-FFF2-40B4-BE49-F238E27FC236}">
                <a16:creationId xmlns:a16="http://schemas.microsoft.com/office/drawing/2014/main" id="{855B3084-CA3F-E8B2-A3F8-EC859E1D01D1}"/>
              </a:ext>
            </a:extLst>
          </p:cNvPr>
          <p:cNvSpPr txBox="1">
            <a:spLocks noGrp="1"/>
          </p:cNvSpPr>
          <p:nvPr>
            <p:ph type="sldNum" idx="10"/>
          </p:nvPr>
        </p:nvSpPr>
        <p:spPr>
          <a:ln cap="flat" algn="ctr">
            <a:round/>
            <a:headEnd type="none" w="med" len="med"/>
            <a:tailEnd type="none" w="med" len="med"/>
          </a:ln>
        </p:spPr>
        <p:txBody>
          <a:bodyPr/>
          <a:lstStyle>
            <a:lvl1pPr>
              <a:defRPr/>
            </a:lvl1pPr>
          </a:lstStyle>
          <a:p>
            <a:fld id="{85432206-47B5-4479-AC8A-CD32D9C39DD4}" type="slidenum">
              <a:rPr lang="ru-RU" altLang="en-US"/>
              <a:pPr/>
              <a:t>‹#›</a:t>
            </a:fld>
            <a:endParaRPr lang="ru-RU" altLang="en-US"/>
          </a:p>
        </p:txBody>
      </p:sp>
    </p:spTree>
    <p:extLst>
      <p:ext uri="{BB962C8B-B14F-4D97-AF65-F5344CB8AC3E}">
        <p14:creationId xmlns:p14="http://schemas.microsoft.com/office/powerpoint/2010/main" val="409734790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lide with 3 key metrics">
  <p:cSld name="TITLE_AND_BODY_1_2">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190" name="Google Shape;190;p28"/>
          <p:cNvSpPr txBox="1">
            <a:spLocks noGrp="1"/>
          </p:cNvSpPr>
          <p:nvPr>
            <p:ph type="body" idx="1"/>
          </p:nvPr>
        </p:nvSpPr>
        <p:spPr>
          <a:xfrm>
            <a:off x="812325" y="2071200"/>
            <a:ext cx="22215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91" name="Google Shape;191;p28"/>
          <p:cNvSpPr txBox="1">
            <a:spLocks noGrp="1"/>
          </p:cNvSpPr>
          <p:nvPr>
            <p:ph type="body" idx="2"/>
          </p:nvPr>
        </p:nvSpPr>
        <p:spPr>
          <a:xfrm>
            <a:off x="3464701" y="2072750"/>
            <a:ext cx="22215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92" name="Google Shape;192;p28"/>
          <p:cNvSpPr txBox="1">
            <a:spLocks noGrp="1"/>
          </p:cNvSpPr>
          <p:nvPr>
            <p:ph type="body" idx="3"/>
          </p:nvPr>
        </p:nvSpPr>
        <p:spPr>
          <a:xfrm>
            <a:off x="6182751" y="2072750"/>
            <a:ext cx="22215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93" name="Google Shape;193;p28"/>
          <p:cNvSpPr txBox="1">
            <a:spLocks noGrp="1"/>
          </p:cNvSpPr>
          <p:nvPr>
            <p:ph type="subTitle" idx="4"/>
          </p:nvPr>
        </p:nvSpPr>
        <p:spPr>
          <a:xfrm>
            <a:off x="812325" y="1498800"/>
            <a:ext cx="2221500" cy="504900"/>
          </a:xfrm>
          <a:prstGeom prst="rect">
            <a:avLst/>
          </a:prstGeom>
        </p:spPr>
        <p:txBody>
          <a:bodyPr spcFirstLastPara="1">
            <a:normAutofit/>
          </a:bodyPr>
          <a:lstStyle>
            <a:lvl1pPr lvl="0">
              <a:spcBef>
                <a:spcPct val="0"/>
              </a:spcBef>
              <a:spcAft>
                <a:spcPct val="0"/>
              </a:spcAft>
              <a:buClr>
                <a:schemeClr val="accent5"/>
              </a:buClr>
              <a:buSzPts val="1200"/>
              <a:buNone/>
              <a:defRPr sz="1200">
                <a:solidFill>
                  <a:schemeClr val="accent5"/>
                </a:solidFill>
              </a:defRPr>
            </a:lvl1pPr>
            <a:lvl2pPr lvl="1">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2pPr>
            <a:lvl3pPr lvl="2">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3pPr>
            <a:lvl4pPr lvl="3">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4pPr>
            <a:lvl5pPr lvl="4">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5pPr>
            <a:lvl6pPr lvl="5">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6pPr>
            <a:lvl7pPr lvl="6">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7pPr>
            <a:lvl8pPr lvl="7">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8pPr>
            <a:lvl9pPr lvl="8">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9pPr>
          </a:lstStyle>
          <a:p>
            <a:endParaRPr/>
          </a:p>
        </p:txBody>
      </p:sp>
      <p:sp>
        <p:nvSpPr>
          <p:cNvPr id="194" name="Google Shape;194;p28"/>
          <p:cNvSpPr txBox="1">
            <a:spLocks noGrp="1"/>
          </p:cNvSpPr>
          <p:nvPr>
            <p:ph type="subTitle" idx="5"/>
          </p:nvPr>
        </p:nvSpPr>
        <p:spPr>
          <a:xfrm>
            <a:off x="3464688" y="1498800"/>
            <a:ext cx="2221500" cy="504900"/>
          </a:xfrm>
          <a:prstGeom prst="rect">
            <a:avLst/>
          </a:prstGeom>
        </p:spPr>
        <p:txBody>
          <a:bodyPr spcFirstLastPara="1">
            <a:noAutofit/>
          </a:bodyPr>
          <a:lstStyle>
            <a:lvl1pPr lvl="0">
              <a:spcBef>
                <a:spcPct val="0"/>
              </a:spcBef>
              <a:spcAft>
                <a:spcPct val="0"/>
              </a:spcAft>
              <a:buClr>
                <a:schemeClr val="accent5"/>
              </a:buClr>
              <a:buSzPts val="1200"/>
              <a:buNone/>
              <a:defRPr sz="1200">
                <a:solidFill>
                  <a:schemeClr val="accent5"/>
                </a:solidFill>
              </a:defRPr>
            </a:lvl1pPr>
            <a:lvl2pPr lvl="1">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2pPr>
            <a:lvl3pPr lvl="2">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3pPr>
            <a:lvl4pPr lvl="3">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4pPr>
            <a:lvl5pPr lvl="4">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5pPr>
            <a:lvl6pPr lvl="5">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6pPr>
            <a:lvl7pPr lvl="6">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7pPr>
            <a:lvl8pPr lvl="7">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8pPr>
            <a:lvl9pPr lvl="8">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9pPr>
          </a:lstStyle>
          <a:p>
            <a:endParaRPr/>
          </a:p>
        </p:txBody>
      </p:sp>
      <p:sp>
        <p:nvSpPr>
          <p:cNvPr id="195" name="Google Shape;195;p28"/>
          <p:cNvSpPr txBox="1">
            <a:spLocks noGrp="1"/>
          </p:cNvSpPr>
          <p:nvPr>
            <p:ph type="subTitle" idx="6"/>
          </p:nvPr>
        </p:nvSpPr>
        <p:spPr>
          <a:xfrm>
            <a:off x="6182738" y="1498800"/>
            <a:ext cx="2221500" cy="504900"/>
          </a:xfrm>
          <a:prstGeom prst="rect">
            <a:avLst/>
          </a:prstGeom>
        </p:spPr>
        <p:txBody>
          <a:bodyPr spcFirstLastPara="1">
            <a:noAutofit/>
          </a:bodyPr>
          <a:lstStyle>
            <a:lvl1pPr lvl="0">
              <a:spcBef>
                <a:spcPct val="0"/>
              </a:spcBef>
              <a:spcAft>
                <a:spcPct val="0"/>
              </a:spcAft>
              <a:buClr>
                <a:schemeClr val="accent5"/>
              </a:buClr>
              <a:buSzPts val="1200"/>
              <a:buNone/>
              <a:defRPr sz="1200">
                <a:solidFill>
                  <a:schemeClr val="accent5"/>
                </a:solidFill>
              </a:defRPr>
            </a:lvl1pPr>
            <a:lvl2pPr lvl="1">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2pPr>
            <a:lvl3pPr lvl="2">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3pPr>
            <a:lvl4pPr lvl="3">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4pPr>
            <a:lvl5pPr lvl="4">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5pPr>
            <a:lvl6pPr lvl="5">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6pPr>
            <a:lvl7pPr lvl="6">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7pPr>
            <a:lvl8pPr lvl="7">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8pPr>
            <a:lvl9pPr lvl="8">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D847B33E-5CC5-1E68-7C6E-DAC1B44765C9}"/>
              </a:ext>
            </a:extLst>
          </p:cNvPr>
          <p:cNvSpPr txBox="1">
            <a:spLocks noGrp="1"/>
          </p:cNvSpPr>
          <p:nvPr>
            <p:ph type="sldNum" idx="13"/>
          </p:nvPr>
        </p:nvSpPr>
        <p:spPr>
          <a:ln/>
        </p:spPr>
        <p:txBody>
          <a:bodyPr/>
          <a:lstStyle>
            <a:lvl1pPr>
              <a:defRPr/>
            </a:lvl1pPr>
          </a:lstStyle>
          <a:p>
            <a:fld id="{622532B4-649D-43F1-ABF3-501458A078B1}" type="slidenum">
              <a:rPr lang="ru-RU" altLang="en-US"/>
              <a:pPr/>
              <a:t>‹#›</a:t>
            </a:fld>
            <a:endParaRPr lang="ru-RU" altLang="en-US"/>
          </a:p>
        </p:txBody>
      </p:sp>
    </p:spTree>
    <p:extLst>
      <p:ext uri="{BB962C8B-B14F-4D97-AF65-F5344CB8AC3E}">
        <p14:creationId xmlns:p14="http://schemas.microsoft.com/office/powerpoint/2010/main" val="405992231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 with 3 columns-v3 1 Image">
  <p:cSld name="TITLE_AND_BODY_1_2_5">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199" name="Google Shape;199;p29"/>
          <p:cNvSpPr txBox="1">
            <a:spLocks noGrp="1"/>
          </p:cNvSpPr>
          <p:nvPr>
            <p:ph type="body" idx="1"/>
          </p:nvPr>
        </p:nvSpPr>
        <p:spPr>
          <a:xfrm>
            <a:off x="566250" y="3012825"/>
            <a:ext cx="22215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00" name="Google Shape;200;p29"/>
          <p:cNvSpPr txBox="1">
            <a:spLocks noGrp="1"/>
          </p:cNvSpPr>
          <p:nvPr>
            <p:ph type="body" idx="2"/>
          </p:nvPr>
        </p:nvSpPr>
        <p:spPr>
          <a:xfrm>
            <a:off x="3251501" y="3014375"/>
            <a:ext cx="22026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01" name="Google Shape;201;p29"/>
          <p:cNvSpPr txBox="1">
            <a:spLocks noGrp="1"/>
          </p:cNvSpPr>
          <p:nvPr>
            <p:ph type="body" idx="3"/>
          </p:nvPr>
        </p:nvSpPr>
        <p:spPr>
          <a:xfrm>
            <a:off x="5936676" y="3014375"/>
            <a:ext cx="22215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02" name="Google Shape;202;p29"/>
          <p:cNvSpPr txBox="1">
            <a:spLocks noGrp="1"/>
          </p:cNvSpPr>
          <p:nvPr>
            <p:ph type="subTitle" idx="4"/>
          </p:nvPr>
        </p:nvSpPr>
        <p:spPr>
          <a:xfrm>
            <a:off x="566250" y="2440425"/>
            <a:ext cx="2221500" cy="504900"/>
          </a:xfrm>
          <a:prstGeom prst="rect">
            <a:avLst/>
          </a:prstGeom>
        </p:spPr>
        <p:txBody>
          <a:bodyPr spcFirstLastPara="1">
            <a:normAutofit/>
          </a:bodyPr>
          <a:lstStyle>
            <a:lvl1pPr lvl="0">
              <a:spcBef>
                <a:spcPct val="0"/>
              </a:spcBef>
              <a:spcAft>
                <a:spcPct val="0"/>
              </a:spcAft>
              <a:buClr>
                <a:schemeClr val="accent5"/>
              </a:buClr>
              <a:buSzPts val="1200"/>
              <a:buNone/>
              <a:defRPr sz="1200">
                <a:solidFill>
                  <a:schemeClr val="accent5"/>
                </a:solidFill>
              </a:defRPr>
            </a:lvl1pPr>
            <a:lvl2pPr lvl="1">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2pPr>
            <a:lvl3pPr lvl="2">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3pPr>
            <a:lvl4pPr lvl="3">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4pPr>
            <a:lvl5pPr lvl="4">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5pPr>
            <a:lvl6pPr lvl="5">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6pPr>
            <a:lvl7pPr lvl="6">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7pPr>
            <a:lvl8pPr lvl="7">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8pPr>
            <a:lvl9pPr lvl="8">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9pPr>
          </a:lstStyle>
          <a:p>
            <a:endParaRPr/>
          </a:p>
        </p:txBody>
      </p:sp>
      <p:sp>
        <p:nvSpPr>
          <p:cNvPr id="203" name="Google Shape;203;p29"/>
          <p:cNvSpPr txBox="1">
            <a:spLocks noGrp="1"/>
          </p:cNvSpPr>
          <p:nvPr>
            <p:ph type="subTitle" idx="5"/>
          </p:nvPr>
        </p:nvSpPr>
        <p:spPr>
          <a:xfrm>
            <a:off x="3251488" y="2440425"/>
            <a:ext cx="2202600" cy="504900"/>
          </a:xfrm>
          <a:prstGeom prst="rect">
            <a:avLst/>
          </a:prstGeom>
        </p:spPr>
        <p:txBody>
          <a:bodyPr spcFirstLastPara="1">
            <a:noAutofit/>
          </a:bodyPr>
          <a:lstStyle>
            <a:lvl1pPr lvl="0">
              <a:spcBef>
                <a:spcPct val="0"/>
              </a:spcBef>
              <a:spcAft>
                <a:spcPct val="0"/>
              </a:spcAft>
              <a:buClr>
                <a:schemeClr val="accent5"/>
              </a:buClr>
              <a:buSzPts val="1200"/>
              <a:buNone/>
              <a:defRPr sz="1200">
                <a:solidFill>
                  <a:schemeClr val="accent5"/>
                </a:solidFill>
              </a:defRPr>
            </a:lvl1pPr>
            <a:lvl2pPr lvl="1">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2pPr>
            <a:lvl3pPr lvl="2">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3pPr>
            <a:lvl4pPr lvl="3">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4pPr>
            <a:lvl5pPr lvl="4">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5pPr>
            <a:lvl6pPr lvl="5">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6pPr>
            <a:lvl7pPr lvl="6">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7pPr>
            <a:lvl8pPr lvl="7">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8pPr>
            <a:lvl9pPr lvl="8">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9pPr>
          </a:lstStyle>
          <a:p>
            <a:endParaRPr/>
          </a:p>
        </p:txBody>
      </p:sp>
      <p:sp>
        <p:nvSpPr>
          <p:cNvPr id="204" name="Google Shape;204;p29"/>
          <p:cNvSpPr txBox="1">
            <a:spLocks noGrp="1"/>
          </p:cNvSpPr>
          <p:nvPr>
            <p:ph type="subTitle" idx="6"/>
          </p:nvPr>
        </p:nvSpPr>
        <p:spPr>
          <a:xfrm>
            <a:off x="5936663" y="2440425"/>
            <a:ext cx="2221500" cy="504900"/>
          </a:xfrm>
          <a:prstGeom prst="rect">
            <a:avLst/>
          </a:prstGeom>
        </p:spPr>
        <p:txBody>
          <a:bodyPr spcFirstLastPara="1">
            <a:noAutofit/>
          </a:bodyPr>
          <a:lstStyle>
            <a:lvl1pPr lvl="0">
              <a:spcBef>
                <a:spcPct val="0"/>
              </a:spcBef>
              <a:spcAft>
                <a:spcPct val="0"/>
              </a:spcAft>
              <a:buClr>
                <a:schemeClr val="accent5"/>
              </a:buClr>
              <a:buSzPts val="1200"/>
              <a:buNone/>
              <a:defRPr sz="1200">
                <a:solidFill>
                  <a:schemeClr val="accent5"/>
                </a:solidFill>
              </a:defRPr>
            </a:lvl1pPr>
            <a:lvl2pPr lvl="1">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2pPr>
            <a:lvl3pPr lvl="2">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3pPr>
            <a:lvl4pPr lvl="3">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4pPr>
            <a:lvl5pPr lvl="4">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5pPr>
            <a:lvl6pPr lvl="5">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6pPr>
            <a:lvl7pPr lvl="6">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7pPr>
            <a:lvl8pPr lvl="7">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8pPr>
            <a:lvl9pPr lvl="8">
              <a:spcBef>
                <a:spcPct val="0"/>
              </a:spcBef>
              <a:spcAft>
                <a:spcPct val="0"/>
              </a:spcAft>
              <a:buClr>
                <a:schemeClr val="accent5"/>
              </a:buClr>
              <a:buSzPts val="1200"/>
              <a:buFont typeface="Space Grotesk SemiBold"/>
              <a:buNone/>
              <a:defRPr sz="1200" b="0">
                <a:solidFill>
                  <a:schemeClr val="accent5"/>
                </a:solidFill>
                <a:latin typeface="Space Grotesk SemiBold"/>
                <a:ea typeface="Space Grotesk SemiBold"/>
                <a:cs typeface="Space Grotesk SemiBold"/>
                <a:sym typeface="Space Grotesk SemiBold"/>
              </a:defRPr>
            </a:lvl9pPr>
          </a:lstStyle>
          <a:p>
            <a:endParaRPr/>
          </a:p>
        </p:txBody>
      </p:sp>
      <p:sp>
        <p:nvSpPr>
          <p:cNvPr id="205" name="Google Shape;205;p29"/>
          <p:cNvSpPr>
            <a:spLocks noGrp="1"/>
          </p:cNvSpPr>
          <p:nvPr>
            <p:ph type="pic" idx="7"/>
          </p:nvPr>
        </p:nvSpPr>
        <p:spPr>
          <a:xfrm>
            <a:off x="566250" y="1170000"/>
            <a:ext cx="2221500" cy="1203000"/>
          </a:xfrm>
          <a:prstGeom prst="rect">
            <a:avLst/>
          </a:prstGeom>
          <a:noFill/>
          <a:ln>
            <a:noFill/>
          </a:ln>
        </p:spPr>
        <p:txBody>
          <a:bodyPr/>
          <a:lstStyle/>
          <a:p>
            <a:endParaRPr/>
          </a:p>
        </p:txBody>
      </p:sp>
      <p:sp>
        <p:nvSpPr>
          <p:cNvPr id="206" name="Google Shape;206;p29"/>
          <p:cNvSpPr>
            <a:spLocks noGrp="1"/>
          </p:cNvSpPr>
          <p:nvPr>
            <p:ph type="pic" idx="8"/>
          </p:nvPr>
        </p:nvSpPr>
        <p:spPr>
          <a:xfrm>
            <a:off x="3251475" y="1168375"/>
            <a:ext cx="2235900" cy="1203000"/>
          </a:xfrm>
          <a:prstGeom prst="rect">
            <a:avLst/>
          </a:prstGeom>
          <a:noFill/>
          <a:ln>
            <a:noFill/>
          </a:ln>
        </p:spPr>
        <p:txBody>
          <a:bodyPr/>
          <a:lstStyle/>
          <a:p>
            <a:endParaRPr/>
          </a:p>
        </p:txBody>
      </p:sp>
      <p:sp>
        <p:nvSpPr>
          <p:cNvPr id="207" name="Google Shape;207;p29"/>
          <p:cNvSpPr>
            <a:spLocks noGrp="1"/>
          </p:cNvSpPr>
          <p:nvPr>
            <p:ph type="pic" idx="9"/>
          </p:nvPr>
        </p:nvSpPr>
        <p:spPr>
          <a:xfrm>
            <a:off x="5936675" y="1168375"/>
            <a:ext cx="2221500" cy="1203000"/>
          </a:xfrm>
          <a:prstGeom prst="rect">
            <a:avLst/>
          </a:prstGeom>
          <a:noFill/>
          <a:ln>
            <a:noFill/>
          </a:ln>
        </p:spPr>
        <p:txBody>
          <a:bodyPr/>
          <a:lstStyle/>
          <a:p>
            <a:endParaRPr/>
          </a:p>
        </p:txBody>
      </p:sp>
      <p:sp>
        <p:nvSpPr>
          <p:cNvPr id="2" name="Google Shape;53;p13">
            <a:extLst>
              <a:ext uri="{FF2B5EF4-FFF2-40B4-BE49-F238E27FC236}">
                <a16:creationId xmlns:a16="http://schemas.microsoft.com/office/drawing/2014/main" id="{E2B3F481-7C1B-14AF-01A2-337AFE9E66F8}"/>
              </a:ext>
            </a:extLst>
          </p:cNvPr>
          <p:cNvSpPr txBox="1">
            <a:spLocks noGrp="1"/>
          </p:cNvSpPr>
          <p:nvPr>
            <p:ph type="sldNum" idx="13"/>
          </p:nvPr>
        </p:nvSpPr>
        <p:spPr>
          <a:ln/>
        </p:spPr>
        <p:txBody>
          <a:bodyPr/>
          <a:lstStyle>
            <a:lvl1pPr>
              <a:defRPr/>
            </a:lvl1pPr>
          </a:lstStyle>
          <a:p>
            <a:fld id="{2E45C39D-3ADA-4BC2-9070-40AF056D5C2D}" type="slidenum">
              <a:rPr lang="ru-RU" altLang="en-US"/>
              <a:pPr/>
              <a:t>‹#›</a:t>
            </a:fld>
            <a:endParaRPr lang="ru-RU" altLang="en-US"/>
          </a:p>
        </p:txBody>
      </p:sp>
    </p:spTree>
    <p:extLst>
      <p:ext uri="{BB962C8B-B14F-4D97-AF65-F5344CB8AC3E}">
        <p14:creationId xmlns:p14="http://schemas.microsoft.com/office/powerpoint/2010/main" val="2458391302"/>
      </p:ext>
    </p:extLst>
  </p:cSld>
  <p:clrMapOvr>
    <a:masterClrMapping/>
  </p:clrMapOvr>
  <p:transition/>
  <p:extLst>
    <p:ext uri="{DCECCB84-F9BA-43D5-87BE-67443E8EF086}">
      <p15:sldGuideLst xmlns:p15="http://schemas.microsoft.com/office/powerpoint/2012/main">
        <p15:guide id="1" pos="2048">
          <p15:clr>
            <a:srgbClr val="E46962"/>
          </p15:clr>
        </p15:guide>
        <p15:guide id="2" orient="horz" pos="737">
          <p15:clr>
            <a:srgbClr val="E46962"/>
          </p15:clr>
        </p15:guide>
        <p15:guide id="3" pos="3740">
          <p15:clr>
            <a:srgbClr val="E46962"/>
          </p15:clr>
        </p15:guide>
        <p15:guide id="4" orient="horz" pos="1494">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lide with 2 key metrics">
  <p:cSld name="TITLE_AND_BODY_1_2_1">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211" name="Google Shape;211;p30"/>
          <p:cNvSpPr txBox="1">
            <a:spLocks noGrp="1"/>
          </p:cNvSpPr>
          <p:nvPr>
            <p:ph type="body" idx="1"/>
          </p:nvPr>
        </p:nvSpPr>
        <p:spPr>
          <a:xfrm>
            <a:off x="963638" y="2061700"/>
            <a:ext cx="30894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12" name="Google Shape;212;p30"/>
          <p:cNvSpPr txBox="1">
            <a:spLocks noGrp="1"/>
          </p:cNvSpPr>
          <p:nvPr>
            <p:ph type="subTitle" idx="2"/>
          </p:nvPr>
        </p:nvSpPr>
        <p:spPr>
          <a:xfrm>
            <a:off x="963638" y="1489300"/>
            <a:ext cx="3089400" cy="504900"/>
          </a:xfrm>
          <a:prstGeom prst="rect">
            <a:avLst/>
          </a:prstGeom>
        </p:spPr>
        <p:txBody>
          <a:bodyPr spcFirstLastPara="1" anchor="ctr">
            <a:normAutofit/>
          </a:bodyPr>
          <a:lstStyle>
            <a:lvl1pPr lvl="0">
              <a:spcBef>
                <a:spcPct val="0"/>
              </a:spcBef>
              <a:spcAft>
                <a:spcPct val="0"/>
              </a:spcAft>
              <a:buClr>
                <a:schemeClr val="accent5"/>
              </a:buClr>
              <a:buSzPts val="2000"/>
              <a:buNone/>
              <a:defRPr sz="2000">
                <a:solidFill>
                  <a:schemeClr val="accent5"/>
                </a:solidFill>
              </a:defRPr>
            </a:lvl1pPr>
            <a:lvl2pPr lvl="1">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2pPr>
            <a:lvl3pPr lvl="2">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3pPr>
            <a:lvl4pPr lvl="3">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4pPr>
            <a:lvl5pPr lvl="4">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5pPr>
            <a:lvl6pPr lvl="5">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6pPr>
            <a:lvl7pPr lvl="6">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7pPr>
            <a:lvl8pPr lvl="7">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8pPr>
            <a:lvl9pPr lvl="8">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9pPr>
          </a:lstStyle>
          <a:p>
            <a:endParaRPr/>
          </a:p>
        </p:txBody>
      </p:sp>
      <p:sp>
        <p:nvSpPr>
          <p:cNvPr id="213" name="Google Shape;213;p30"/>
          <p:cNvSpPr txBox="1">
            <a:spLocks noGrp="1"/>
          </p:cNvSpPr>
          <p:nvPr>
            <p:ph type="body" idx="3"/>
          </p:nvPr>
        </p:nvSpPr>
        <p:spPr>
          <a:xfrm>
            <a:off x="5090963" y="2061700"/>
            <a:ext cx="30894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14" name="Google Shape;214;p30"/>
          <p:cNvSpPr txBox="1">
            <a:spLocks noGrp="1"/>
          </p:cNvSpPr>
          <p:nvPr>
            <p:ph type="subTitle" idx="4"/>
          </p:nvPr>
        </p:nvSpPr>
        <p:spPr>
          <a:xfrm>
            <a:off x="5090963" y="1489300"/>
            <a:ext cx="3089400" cy="504900"/>
          </a:xfrm>
          <a:prstGeom prst="rect">
            <a:avLst/>
          </a:prstGeom>
        </p:spPr>
        <p:txBody>
          <a:bodyPr spcFirstLastPara="1" anchor="ctr">
            <a:normAutofit/>
          </a:bodyPr>
          <a:lstStyle>
            <a:lvl1pPr lvl="0">
              <a:spcBef>
                <a:spcPct val="0"/>
              </a:spcBef>
              <a:spcAft>
                <a:spcPct val="0"/>
              </a:spcAft>
              <a:buClr>
                <a:schemeClr val="accent5"/>
              </a:buClr>
              <a:buSzPts val="2000"/>
              <a:buNone/>
              <a:defRPr sz="2000">
                <a:solidFill>
                  <a:schemeClr val="accent5"/>
                </a:solidFill>
              </a:defRPr>
            </a:lvl1pPr>
            <a:lvl2pPr lvl="1">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2pPr>
            <a:lvl3pPr lvl="2">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3pPr>
            <a:lvl4pPr lvl="3">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4pPr>
            <a:lvl5pPr lvl="4">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5pPr>
            <a:lvl6pPr lvl="5">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6pPr>
            <a:lvl7pPr lvl="6">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7pPr>
            <a:lvl8pPr lvl="7">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8pPr>
            <a:lvl9pPr lvl="8">
              <a:spcBef>
                <a:spcPct val="0"/>
              </a:spcBef>
              <a:spcAft>
                <a:spcPct val="0"/>
              </a:spcAft>
              <a:buClr>
                <a:schemeClr val="accent5"/>
              </a:buClr>
              <a:buSzPts val="2000"/>
              <a:buFont typeface="Space Grotesk SemiBold"/>
              <a:buNone/>
              <a:defRPr sz="2000" b="0">
                <a:solidFill>
                  <a:schemeClr val="accent5"/>
                </a:solidFill>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C9934F94-52ED-194F-7A2D-FB1C6C127BCC}"/>
              </a:ext>
            </a:extLst>
          </p:cNvPr>
          <p:cNvSpPr txBox="1">
            <a:spLocks noGrp="1"/>
          </p:cNvSpPr>
          <p:nvPr>
            <p:ph type="sldNum" idx="13"/>
          </p:nvPr>
        </p:nvSpPr>
        <p:spPr>
          <a:ln/>
        </p:spPr>
        <p:txBody>
          <a:bodyPr/>
          <a:lstStyle>
            <a:lvl1pPr>
              <a:defRPr/>
            </a:lvl1pPr>
          </a:lstStyle>
          <a:p>
            <a:fld id="{5BF68C23-767E-4F6E-9C7F-E4721BFC7D09}" type="slidenum">
              <a:rPr lang="ru-RU" altLang="en-US"/>
              <a:pPr/>
              <a:t>‹#›</a:t>
            </a:fld>
            <a:endParaRPr lang="ru-RU" altLang="en-US"/>
          </a:p>
        </p:txBody>
      </p:sp>
    </p:spTree>
    <p:extLst>
      <p:ext uri="{BB962C8B-B14F-4D97-AF65-F5344CB8AC3E}">
        <p14:creationId xmlns:p14="http://schemas.microsoft.com/office/powerpoint/2010/main" val="350233968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lide with 2 Points v1">
  <p:cSld name="CUSTOM_5_1">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287725" y="369925"/>
            <a:ext cx="8564700" cy="5028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217" name="Google Shape;217;p31"/>
          <p:cNvSpPr txBox="1">
            <a:spLocks noGrp="1"/>
          </p:cNvSpPr>
          <p:nvPr>
            <p:ph type="body" idx="1"/>
          </p:nvPr>
        </p:nvSpPr>
        <p:spPr>
          <a:xfrm>
            <a:off x="3569725" y="1185400"/>
            <a:ext cx="1975800" cy="1872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18" name="Google Shape;218;p31"/>
          <p:cNvSpPr txBox="1">
            <a:spLocks noGrp="1"/>
          </p:cNvSpPr>
          <p:nvPr>
            <p:ph type="body" idx="2"/>
          </p:nvPr>
        </p:nvSpPr>
        <p:spPr>
          <a:xfrm>
            <a:off x="6471950" y="1185400"/>
            <a:ext cx="1975800" cy="1872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19" name="Google Shape;219;p31"/>
          <p:cNvSpPr>
            <a:spLocks noGrp="1"/>
          </p:cNvSpPr>
          <p:nvPr>
            <p:ph type="pic" idx="3"/>
          </p:nvPr>
        </p:nvSpPr>
        <p:spPr>
          <a:xfrm>
            <a:off x="396825" y="1185400"/>
            <a:ext cx="2205900" cy="3581400"/>
          </a:xfrm>
          <a:prstGeom prst="roundRect">
            <a:avLst>
              <a:gd name="adj" fmla="val 2768"/>
            </a:avLst>
          </a:prstGeom>
          <a:noFill/>
          <a:ln>
            <a:noFill/>
          </a:ln>
        </p:spPr>
        <p:txBody>
          <a:bodyPr/>
          <a:lstStyle/>
          <a:p>
            <a:endParaRPr/>
          </a:p>
        </p:txBody>
      </p:sp>
    </p:spTree>
    <p:extLst>
      <p:ext uri="{BB962C8B-B14F-4D97-AF65-F5344CB8AC3E}">
        <p14:creationId xmlns:p14="http://schemas.microsoft.com/office/powerpoint/2010/main" val="3043502050"/>
      </p:ext>
    </p:extLst>
  </p:cSld>
  <p:clrMapOvr>
    <a:masterClrMapping/>
  </p:clrMapOvr>
  <p:transition/>
  <p:extLst>
    <p:ext uri="{DCECCB84-F9BA-43D5-87BE-67443E8EF086}">
      <p15:sldGuideLst xmlns:p15="http://schemas.microsoft.com/office/powerpoint/2012/main">
        <p15:guide id="1" orient="horz" pos="1073">
          <p15:clr>
            <a:srgbClr val="E46962"/>
          </p15:clr>
        </p15:guide>
        <p15:guide id="2" pos="250">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lide with 2 Points v1 + image">
  <p:cSld name="CUSTOM_5_1_5">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287725" y="369925"/>
            <a:ext cx="8564700" cy="5028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222" name="Google Shape;222;p32"/>
          <p:cNvSpPr txBox="1">
            <a:spLocks noGrp="1"/>
          </p:cNvSpPr>
          <p:nvPr>
            <p:ph type="body" idx="1"/>
          </p:nvPr>
        </p:nvSpPr>
        <p:spPr>
          <a:xfrm>
            <a:off x="396825" y="1185400"/>
            <a:ext cx="1975800" cy="1872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23" name="Google Shape;223;p32"/>
          <p:cNvSpPr txBox="1">
            <a:spLocks noGrp="1"/>
          </p:cNvSpPr>
          <p:nvPr>
            <p:ph type="body" idx="2"/>
          </p:nvPr>
        </p:nvSpPr>
        <p:spPr>
          <a:xfrm>
            <a:off x="3299050" y="1185400"/>
            <a:ext cx="1975800" cy="1872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24" name="Google Shape;224;p32"/>
          <p:cNvSpPr>
            <a:spLocks noGrp="1"/>
          </p:cNvSpPr>
          <p:nvPr>
            <p:ph type="pic" idx="3"/>
          </p:nvPr>
        </p:nvSpPr>
        <p:spPr>
          <a:xfrm>
            <a:off x="6371850" y="1185400"/>
            <a:ext cx="2205900" cy="3581400"/>
          </a:xfrm>
          <a:prstGeom prst="roundRect">
            <a:avLst>
              <a:gd name="adj" fmla="val 2768"/>
            </a:avLst>
          </a:prstGeom>
          <a:noFill/>
          <a:ln>
            <a:noFill/>
          </a:ln>
        </p:spPr>
        <p:txBody>
          <a:bodyPr/>
          <a:lstStyle/>
          <a:p>
            <a:endParaRPr/>
          </a:p>
        </p:txBody>
      </p:sp>
    </p:spTree>
    <p:extLst>
      <p:ext uri="{BB962C8B-B14F-4D97-AF65-F5344CB8AC3E}">
        <p14:creationId xmlns:p14="http://schemas.microsoft.com/office/powerpoint/2010/main" val="574684791"/>
      </p:ext>
    </p:extLst>
  </p:cSld>
  <p:clrMapOvr>
    <a:masterClrMapping/>
  </p:clrMapOvr>
  <p:transition/>
  <p:extLst>
    <p:ext uri="{DCECCB84-F9BA-43D5-87BE-67443E8EF086}">
      <p15:sldGuideLst xmlns:p15="http://schemas.microsoft.com/office/powerpoint/2012/main">
        <p15:guide id="1" orient="horz" pos="1073">
          <p15:clr>
            <a:srgbClr val="E46962"/>
          </p15:clr>
        </p15:guide>
        <p15:guide id="2" pos="25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lide with 2 Points v1 1">
  <p:cSld name="CUSTOM_5_1_4">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287725" y="369925"/>
            <a:ext cx="8564700" cy="5028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227" name="Google Shape;227;p33"/>
          <p:cNvSpPr txBox="1">
            <a:spLocks noGrp="1"/>
          </p:cNvSpPr>
          <p:nvPr>
            <p:ph type="body" idx="1"/>
          </p:nvPr>
        </p:nvSpPr>
        <p:spPr>
          <a:xfrm>
            <a:off x="641050" y="1574900"/>
            <a:ext cx="3522900" cy="24546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28" name="Google Shape;228;p33"/>
          <p:cNvSpPr txBox="1">
            <a:spLocks noGrp="1"/>
          </p:cNvSpPr>
          <p:nvPr>
            <p:ph type="body" idx="2"/>
          </p:nvPr>
        </p:nvSpPr>
        <p:spPr>
          <a:xfrm>
            <a:off x="4878450" y="1553400"/>
            <a:ext cx="3490500" cy="24546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Tree>
    <p:extLst>
      <p:ext uri="{BB962C8B-B14F-4D97-AF65-F5344CB8AC3E}">
        <p14:creationId xmlns:p14="http://schemas.microsoft.com/office/powerpoint/2010/main" val="2966030743"/>
      </p:ext>
    </p:extLst>
  </p:cSld>
  <p:clrMapOvr>
    <a:masterClrMapping/>
  </p:clrMapOvr>
  <p:transition/>
  <p:extLst>
    <p:ext uri="{DCECCB84-F9BA-43D5-87BE-67443E8EF086}">
      <p15:sldGuideLst xmlns:p15="http://schemas.microsoft.com/office/powerpoint/2012/main">
        <p15:guide id="1" orient="horz" pos="1073">
          <p15:clr>
            <a:srgbClr val="E46962"/>
          </p15:clr>
        </p15:guide>
        <p15:guide id="2" pos="25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a:normAutofit/>
          </a:bodyPr>
          <a:lstStyle>
            <a:lvl1pPr marL="457200" lvl="0" indent="-342900">
              <a:spcBef>
                <a:spcPct val="0"/>
              </a:spcBef>
              <a:spcAft>
                <a:spcPct val="0"/>
              </a:spcAft>
              <a:buSzPts val="1800"/>
              <a:buChar char="●"/>
              <a:defRPr/>
            </a:lvl1pPr>
            <a:lvl2pPr marL="914400" lvl="1" indent="-317500">
              <a:spcBef>
                <a:spcPct val="0"/>
              </a:spcBef>
              <a:spcAft>
                <a:spcPct val="0"/>
              </a:spcAft>
              <a:buSzPts val="1400"/>
              <a:buChar char="○"/>
              <a:defRPr/>
            </a:lvl2pPr>
            <a:lvl3pPr marL="1371600" lvl="2" indent="-317500">
              <a:spcBef>
                <a:spcPct val="0"/>
              </a:spcBef>
              <a:spcAft>
                <a:spcPct val="0"/>
              </a:spcAft>
              <a:buSzPts val="1400"/>
              <a:buChar char="■"/>
              <a:defRPr/>
            </a:lvl3pPr>
            <a:lvl4pPr marL="1828800" lvl="3" indent="-317500">
              <a:spcBef>
                <a:spcPct val="0"/>
              </a:spcBef>
              <a:spcAft>
                <a:spcPct val="0"/>
              </a:spcAft>
              <a:buSzPts val="1400"/>
              <a:buChar char="●"/>
              <a:defRPr/>
            </a:lvl4pPr>
            <a:lvl5pPr marL="2286000" lvl="4" indent="-317500">
              <a:spcBef>
                <a:spcPct val="0"/>
              </a:spcBef>
              <a:spcAft>
                <a:spcPct val="0"/>
              </a:spcAft>
              <a:buSzPts val="1400"/>
              <a:buChar char="○"/>
              <a:defRPr/>
            </a:lvl5pPr>
            <a:lvl6pPr marL="2743200" lvl="5" indent="-317500">
              <a:spcBef>
                <a:spcPct val="0"/>
              </a:spcBef>
              <a:spcAft>
                <a:spcPct val="0"/>
              </a:spcAft>
              <a:buSzPts val="1400"/>
              <a:buChar char="■"/>
              <a:defRPr/>
            </a:lvl6pPr>
            <a:lvl7pPr marL="3200400" lvl="6" indent="-317500">
              <a:spcBef>
                <a:spcPct val="0"/>
              </a:spcBef>
              <a:spcAft>
                <a:spcPct val="0"/>
              </a:spcAft>
              <a:buSzPts val="1400"/>
              <a:buChar char="●"/>
              <a:defRPr/>
            </a:lvl7pPr>
            <a:lvl8pPr marL="3657600" lvl="7" indent="-317500">
              <a:spcBef>
                <a:spcPct val="0"/>
              </a:spcBef>
              <a:spcAft>
                <a:spcPct val="0"/>
              </a:spcAft>
              <a:buSzPts val="1400"/>
              <a:buChar char="○"/>
              <a:defRPr/>
            </a:lvl8pPr>
            <a:lvl9pPr marL="4114800" lvl="8" indent="-317500">
              <a:spcBef>
                <a:spcPct val="0"/>
              </a:spcBef>
              <a:spcAft>
                <a:spcPct val="0"/>
              </a:spcAft>
              <a:buSzPts val="1400"/>
              <a:buChar char="■"/>
              <a:defRPr/>
            </a:lvl9pPr>
          </a:lstStyle>
          <a:p>
            <a:endParaRPr/>
          </a:p>
        </p:txBody>
      </p:sp>
      <p:sp>
        <p:nvSpPr>
          <p:cNvPr id="2" name="Google Shape;8;p1">
            <a:extLst>
              <a:ext uri="{FF2B5EF4-FFF2-40B4-BE49-F238E27FC236}">
                <a16:creationId xmlns:a16="http://schemas.microsoft.com/office/drawing/2014/main" id="{2E2E016F-175E-024A-FE6C-9280873F4199}"/>
              </a:ext>
            </a:extLst>
          </p:cNvPr>
          <p:cNvSpPr txBox="1">
            <a:spLocks noGrp="1"/>
          </p:cNvSpPr>
          <p:nvPr>
            <p:ph type="sldNum" idx="13"/>
          </p:nvPr>
        </p:nvSpPr>
        <p:spPr>
          <a:ln/>
        </p:spPr>
        <p:txBody>
          <a:bodyPr/>
          <a:lstStyle>
            <a:lvl1pPr>
              <a:defRPr/>
            </a:lvl1pPr>
          </a:lstStyle>
          <a:p>
            <a:fld id="{13F211B9-D91B-40B5-90AE-AA3ED22BC4E8}" type="slidenum">
              <a:rPr lang="ru-RU" altLang="en-US"/>
              <a:pPr/>
              <a:t>‹#›</a:t>
            </a:fld>
            <a:endParaRPr lang="ru-RU" altLang="en-US"/>
          </a:p>
        </p:txBody>
      </p:sp>
    </p:spTree>
    <p:extLst>
      <p:ext uri="{BB962C8B-B14F-4D97-AF65-F5344CB8AC3E}">
        <p14:creationId xmlns:p14="http://schemas.microsoft.com/office/powerpoint/2010/main" val="15347611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lide with 2 Points v2">
  <p:cSld name="CUSTOM_5_1_3">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287725" y="369925"/>
            <a:ext cx="8564700" cy="5028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231" name="Google Shape;231;p34"/>
          <p:cNvSpPr txBox="1">
            <a:spLocks noGrp="1"/>
          </p:cNvSpPr>
          <p:nvPr>
            <p:ph type="body" idx="1"/>
          </p:nvPr>
        </p:nvSpPr>
        <p:spPr>
          <a:xfrm>
            <a:off x="3378413" y="1185400"/>
            <a:ext cx="2205900" cy="2317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32" name="Google Shape;232;p34"/>
          <p:cNvSpPr txBox="1">
            <a:spLocks noGrp="1"/>
          </p:cNvSpPr>
          <p:nvPr>
            <p:ph type="body" idx="2"/>
          </p:nvPr>
        </p:nvSpPr>
        <p:spPr>
          <a:xfrm>
            <a:off x="6338600" y="1185400"/>
            <a:ext cx="2205900" cy="2317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33" name="Google Shape;233;p34"/>
          <p:cNvSpPr>
            <a:spLocks noGrp="1"/>
          </p:cNvSpPr>
          <p:nvPr>
            <p:ph type="pic" idx="3"/>
          </p:nvPr>
        </p:nvSpPr>
        <p:spPr>
          <a:xfrm>
            <a:off x="396825" y="1185400"/>
            <a:ext cx="2205900" cy="3581400"/>
          </a:xfrm>
          <a:prstGeom prst="roundRect">
            <a:avLst>
              <a:gd name="adj" fmla="val 2768"/>
            </a:avLst>
          </a:prstGeom>
          <a:noFill/>
          <a:ln>
            <a:noFill/>
          </a:ln>
        </p:spPr>
        <p:txBody>
          <a:bodyPr/>
          <a:lstStyle/>
          <a:p>
            <a:endParaRPr/>
          </a:p>
        </p:txBody>
      </p:sp>
    </p:spTree>
    <p:extLst>
      <p:ext uri="{BB962C8B-B14F-4D97-AF65-F5344CB8AC3E}">
        <p14:creationId xmlns:p14="http://schemas.microsoft.com/office/powerpoint/2010/main" val="2998594739"/>
      </p:ext>
    </p:extLst>
  </p:cSld>
  <p:clrMapOvr>
    <a:masterClrMapping/>
  </p:clrMapOvr>
  <p:transition/>
  <p:extLst>
    <p:ext uri="{DCECCB84-F9BA-43D5-87BE-67443E8EF086}">
      <p15:sldGuideLst xmlns:p15="http://schemas.microsoft.com/office/powerpoint/2012/main">
        <p15:guide id="1" orient="horz" pos="1073">
          <p15:clr>
            <a:srgbClr val="E46962"/>
          </p15:clr>
        </p15:guide>
        <p15:guide id="2" pos="25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lide with 2 Points v2 + image">
  <p:cSld name="CUSTOM_5_1_3_1">
    <p:spTree>
      <p:nvGrpSpPr>
        <p:cNvPr id="1" name="Shape 234"/>
        <p:cNvGrpSpPr/>
        <p:nvPr/>
      </p:nvGrpSpPr>
      <p:grpSpPr>
        <a:xfrm>
          <a:off x="0" y="0"/>
          <a:ext cx="0" cy="0"/>
          <a:chOff x="0" y="0"/>
          <a:chExt cx="0" cy="0"/>
        </a:xfrm>
      </p:grpSpPr>
      <p:sp>
        <p:nvSpPr>
          <p:cNvPr id="235" name="Google Shape;235;p35"/>
          <p:cNvSpPr txBox="1">
            <a:spLocks noGrp="1"/>
          </p:cNvSpPr>
          <p:nvPr>
            <p:ph type="title"/>
          </p:nvPr>
        </p:nvSpPr>
        <p:spPr>
          <a:xfrm>
            <a:off x="287725" y="369925"/>
            <a:ext cx="8564700" cy="5028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236" name="Google Shape;236;p35"/>
          <p:cNvSpPr txBox="1">
            <a:spLocks noGrp="1"/>
          </p:cNvSpPr>
          <p:nvPr>
            <p:ph type="body" idx="1"/>
          </p:nvPr>
        </p:nvSpPr>
        <p:spPr>
          <a:xfrm>
            <a:off x="396850" y="1185400"/>
            <a:ext cx="5553600" cy="11670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37" name="Google Shape;237;p35"/>
          <p:cNvSpPr txBox="1">
            <a:spLocks noGrp="1"/>
          </p:cNvSpPr>
          <p:nvPr>
            <p:ph type="body" idx="2"/>
          </p:nvPr>
        </p:nvSpPr>
        <p:spPr>
          <a:xfrm>
            <a:off x="396850" y="3248825"/>
            <a:ext cx="5553600" cy="11670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38" name="Google Shape;238;p35"/>
          <p:cNvSpPr>
            <a:spLocks noGrp="1"/>
          </p:cNvSpPr>
          <p:nvPr>
            <p:ph type="pic" idx="3"/>
          </p:nvPr>
        </p:nvSpPr>
        <p:spPr>
          <a:xfrm>
            <a:off x="6355117" y="1185400"/>
            <a:ext cx="2205900" cy="3581400"/>
          </a:xfrm>
          <a:prstGeom prst="roundRect">
            <a:avLst>
              <a:gd name="adj" fmla="val 2768"/>
            </a:avLst>
          </a:prstGeom>
          <a:noFill/>
          <a:ln>
            <a:noFill/>
          </a:ln>
        </p:spPr>
        <p:txBody>
          <a:bodyPr/>
          <a:lstStyle/>
          <a:p>
            <a:endParaRPr/>
          </a:p>
        </p:txBody>
      </p:sp>
    </p:spTree>
    <p:extLst>
      <p:ext uri="{BB962C8B-B14F-4D97-AF65-F5344CB8AC3E}">
        <p14:creationId xmlns:p14="http://schemas.microsoft.com/office/powerpoint/2010/main" val="4718774"/>
      </p:ext>
    </p:extLst>
  </p:cSld>
  <p:clrMapOvr>
    <a:masterClrMapping/>
  </p:clrMapOvr>
  <p:transition/>
  <p:extLst>
    <p:ext uri="{DCECCB84-F9BA-43D5-87BE-67443E8EF086}">
      <p15:sldGuideLst xmlns:p15="http://schemas.microsoft.com/office/powerpoint/2012/main">
        <p15:guide id="1" orient="horz" pos="1073">
          <p15:clr>
            <a:srgbClr val="E46962"/>
          </p15:clr>
        </p15:guide>
        <p15:guide id="2" pos="25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lide with 3 Points v1">
  <p:cSld name="CUSTOM_5_1_2">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339450" y="369925"/>
            <a:ext cx="8465100" cy="5028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241" name="Google Shape;241;p36"/>
          <p:cNvSpPr txBox="1">
            <a:spLocks noGrp="1"/>
          </p:cNvSpPr>
          <p:nvPr>
            <p:ph type="body" idx="1"/>
          </p:nvPr>
        </p:nvSpPr>
        <p:spPr>
          <a:xfrm>
            <a:off x="611900" y="1208852"/>
            <a:ext cx="2174400" cy="1872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42" name="Google Shape;242;p36"/>
          <p:cNvSpPr txBox="1">
            <a:spLocks noGrp="1"/>
          </p:cNvSpPr>
          <p:nvPr>
            <p:ph type="body" idx="2"/>
          </p:nvPr>
        </p:nvSpPr>
        <p:spPr>
          <a:xfrm>
            <a:off x="3514425" y="1208852"/>
            <a:ext cx="2174400" cy="1872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43" name="Google Shape;243;p36"/>
          <p:cNvSpPr txBox="1">
            <a:spLocks noGrp="1"/>
          </p:cNvSpPr>
          <p:nvPr>
            <p:ph type="body" idx="3"/>
          </p:nvPr>
        </p:nvSpPr>
        <p:spPr>
          <a:xfrm>
            <a:off x="6417400" y="1208852"/>
            <a:ext cx="2172900" cy="1872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Tree>
    <p:extLst>
      <p:ext uri="{BB962C8B-B14F-4D97-AF65-F5344CB8AC3E}">
        <p14:creationId xmlns:p14="http://schemas.microsoft.com/office/powerpoint/2010/main" val="3333175255"/>
      </p:ext>
    </p:extLst>
  </p:cSld>
  <p:clrMapOvr>
    <a:masterClrMapping/>
  </p:clrMapOvr>
  <p:transition/>
  <p:extLst>
    <p:ext uri="{DCECCB84-F9BA-43D5-87BE-67443E8EF086}">
      <p15:sldGuideLst xmlns:p15="http://schemas.microsoft.com/office/powerpoint/2012/main">
        <p15:guide id="1" orient="horz" pos="1073">
          <p15:clr>
            <a:srgbClr val="E46962"/>
          </p15:clr>
        </p15:guide>
        <p15:guide id="2" pos="282">
          <p15:clr>
            <a:srgbClr val="E46962"/>
          </p15:clr>
        </p15:guide>
        <p15:guide id="3" orient="horz" pos="836">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lide with 3 Points v2">
  <p:cSld name="CUSTOM_5_1_1">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313501" y="369925"/>
            <a:ext cx="8196000" cy="5028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246" name="Google Shape;246;p37"/>
          <p:cNvSpPr txBox="1">
            <a:spLocks noGrp="1"/>
          </p:cNvSpPr>
          <p:nvPr>
            <p:ph type="body" idx="1"/>
          </p:nvPr>
        </p:nvSpPr>
        <p:spPr>
          <a:xfrm>
            <a:off x="418775" y="1275250"/>
            <a:ext cx="8155200" cy="906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47" name="Google Shape;247;p37"/>
          <p:cNvSpPr txBox="1">
            <a:spLocks noGrp="1"/>
          </p:cNvSpPr>
          <p:nvPr>
            <p:ph type="body" idx="2"/>
          </p:nvPr>
        </p:nvSpPr>
        <p:spPr>
          <a:xfrm>
            <a:off x="418775" y="2468963"/>
            <a:ext cx="8155200" cy="906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48" name="Google Shape;248;p37"/>
          <p:cNvSpPr txBox="1">
            <a:spLocks noGrp="1"/>
          </p:cNvSpPr>
          <p:nvPr>
            <p:ph type="body" idx="3"/>
          </p:nvPr>
        </p:nvSpPr>
        <p:spPr>
          <a:xfrm>
            <a:off x="418775" y="3662675"/>
            <a:ext cx="8155200" cy="906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Tree>
    <p:extLst>
      <p:ext uri="{BB962C8B-B14F-4D97-AF65-F5344CB8AC3E}">
        <p14:creationId xmlns:p14="http://schemas.microsoft.com/office/powerpoint/2010/main" val="4165577435"/>
      </p:ext>
    </p:extLst>
  </p:cSld>
  <p:clrMapOvr>
    <a:masterClrMapping/>
  </p:clrMapOvr>
  <p:transition/>
  <p:extLst>
    <p:ext uri="{DCECCB84-F9BA-43D5-87BE-67443E8EF086}">
      <p15:sldGuideLst xmlns:p15="http://schemas.microsoft.com/office/powerpoint/2012/main">
        <p15:guide id="1" orient="horz" pos="1073">
          <p15:clr>
            <a:srgbClr val="E46962"/>
          </p15:clr>
        </p15:guide>
        <p15:guide id="2" pos="264">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lide with 3 paragraphs">
  <p:cSld name="TITLE_AND_BODY_1_1_1_1_1">
    <p:spTree>
      <p:nvGrpSpPr>
        <p:cNvPr id="1" name="Shape 249"/>
        <p:cNvGrpSpPr/>
        <p:nvPr/>
      </p:nvGrpSpPr>
      <p:grpSpPr>
        <a:xfrm>
          <a:off x="0" y="0"/>
          <a:ext cx="0" cy="0"/>
          <a:chOff x="0" y="0"/>
          <a:chExt cx="0" cy="0"/>
        </a:xfrm>
      </p:grpSpPr>
      <p:sp>
        <p:nvSpPr>
          <p:cNvPr id="2" name="Google Shape;250;p38">
            <a:extLst>
              <a:ext uri="{FF2B5EF4-FFF2-40B4-BE49-F238E27FC236}">
                <a16:creationId xmlns:a16="http://schemas.microsoft.com/office/drawing/2014/main" id="{DDABF5B8-7B34-71BF-A9C5-B3FB00F09762}"/>
              </a:ext>
            </a:extLst>
          </p:cNvPr>
          <p:cNvSpPr>
            <a:spLocks noChangeArrowheads="1"/>
          </p:cNvSpPr>
          <p:nvPr/>
        </p:nvSpPr>
        <p:spPr bwMode="auto">
          <a:xfrm>
            <a:off x="646113" y="1379538"/>
            <a:ext cx="2419350" cy="66675"/>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251;p38">
            <a:extLst>
              <a:ext uri="{FF2B5EF4-FFF2-40B4-BE49-F238E27FC236}">
                <a16:creationId xmlns:a16="http://schemas.microsoft.com/office/drawing/2014/main" id="{A638A59B-11E7-871F-7377-5B2B92AACB28}"/>
              </a:ext>
            </a:extLst>
          </p:cNvPr>
          <p:cNvSpPr>
            <a:spLocks noChangeArrowheads="1"/>
          </p:cNvSpPr>
          <p:nvPr/>
        </p:nvSpPr>
        <p:spPr bwMode="auto">
          <a:xfrm>
            <a:off x="6080125" y="1379538"/>
            <a:ext cx="2419350" cy="66675"/>
          </a:xfrm>
          <a:prstGeom prst="rect">
            <a:avLst/>
          </a:prstGeom>
          <a:solidFill>
            <a:srgbClr val="C3455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252;p38">
            <a:extLst>
              <a:ext uri="{FF2B5EF4-FFF2-40B4-BE49-F238E27FC236}">
                <a16:creationId xmlns:a16="http://schemas.microsoft.com/office/drawing/2014/main" id="{3AA31830-67EE-BEF4-529A-13CE8886BD21}"/>
              </a:ext>
            </a:extLst>
          </p:cNvPr>
          <p:cNvSpPr>
            <a:spLocks noChangeArrowheads="1"/>
          </p:cNvSpPr>
          <p:nvPr/>
        </p:nvSpPr>
        <p:spPr bwMode="auto">
          <a:xfrm>
            <a:off x="3359150" y="1379538"/>
            <a:ext cx="2419350" cy="66675"/>
          </a:xfrm>
          <a:prstGeom prst="rect">
            <a:avLst/>
          </a:prstGeom>
          <a:solidFill>
            <a:srgbClr val="A4CC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253;p38">
            <a:extLst>
              <a:ext uri="{FF2B5EF4-FFF2-40B4-BE49-F238E27FC236}">
                <a16:creationId xmlns:a16="http://schemas.microsoft.com/office/drawing/2014/main" id="{792B9551-54C9-1C7F-CABF-9EB300913807}"/>
              </a:ext>
            </a:extLst>
          </p:cNvPr>
          <p:cNvSpPr>
            <a:spLocks noChangeArrowheads="1"/>
          </p:cNvSpPr>
          <p:nvPr/>
        </p:nvSpPr>
        <p:spPr bwMode="auto">
          <a:xfrm>
            <a:off x="0" y="0"/>
            <a:ext cx="9144000" cy="6667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254" name="Google Shape;254;p38"/>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256" name="Google Shape;256;p38"/>
          <p:cNvSpPr txBox="1">
            <a:spLocks noGrp="1"/>
          </p:cNvSpPr>
          <p:nvPr>
            <p:ph type="body" idx="1"/>
          </p:nvPr>
        </p:nvSpPr>
        <p:spPr>
          <a:xfrm>
            <a:off x="645900" y="1594929"/>
            <a:ext cx="2328600" cy="2188200"/>
          </a:xfrm>
          <a:prstGeom prst="rect">
            <a:avLst/>
          </a:prstGeom>
        </p:spPr>
        <p:txBody>
          <a:bodyPr spcFirstLastPara="1" rIns="167400">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57" name="Google Shape;257;p38"/>
          <p:cNvSpPr txBox="1">
            <a:spLocks noGrp="1"/>
          </p:cNvSpPr>
          <p:nvPr>
            <p:ph type="body" idx="2"/>
          </p:nvPr>
        </p:nvSpPr>
        <p:spPr>
          <a:xfrm>
            <a:off x="3358950" y="1594954"/>
            <a:ext cx="23286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258" name="Google Shape;258;p38"/>
          <p:cNvSpPr txBox="1">
            <a:spLocks noGrp="1"/>
          </p:cNvSpPr>
          <p:nvPr>
            <p:ph type="body" idx="3"/>
          </p:nvPr>
        </p:nvSpPr>
        <p:spPr>
          <a:xfrm>
            <a:off x="6079500" y="1594954"/>
            <a:ext cx="23286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6" name="Google Shape;255;p38">
            <a:extLst>
              <a:ext uri="{FF2B5EF4-FFF2-40B4-BE49-F238E27FC236}">
                <a16:creationId xmlns:a16="http://schemas.microsoft.com/office/drawing/2014/main" id="{DFC47CFF-3447-4E1B-4904-1EB3B1ACC26E}"/>
              </a:ext>
            </a:extLst>
          </p:cNvPr>
          <p:cNvSpPr txBox="1">
            <a:spLocks noGrp="1"/>
          </p:cNvSpPr>
          <p:nvPr>
            <p:ph type="sldNum" idx="10"/>
          </p:nvPr>
        </p:nvSpPr>
        <p:spPr>
          <a:ln cap="flat" algn="ctr">
            <a:round/>
            <a:headEnd type="none" w="med" len="med"/>
            <a:tailEnd type="none" w="med" len="med"/>
          </a:ln>
        </p:spPr>
        <p:txBody>
          <a:bodyPr/>
          <a:lstStyle>
            <a:lvl1pPr>
              <a:defRPr/>
            </a:lvl1pPr>
          </a:lstStyle>
          <a:p>
            <a:fld id="{B5AA4DE4-CF6A-4D48-AF5E-BBEAA81C9023}" type="slidenum">
              <a:rPr lang="ru-RU" altLang="en-US"/>
              <a:pPr/>
              <a:t>‹#›</a:t>
            </a:fld>
            <a:endParaRPr lang="ru-RU" altLang="en-US"/>
          </a:p>
        </p:txBody>
      </p:sp>
    </p:spTree>
    <p:extLst>
      <p:ext uri="{BB962C8B-B14F-4D97-AF65-F5344CB8AC3E}">
        <p14:creationId xmlns:p14="http://schemas.microsoft.com/office/powerpoint/2010/main" val="1572918209"/>
      </p:ext>
    </p:extLst>
  </p:cSld>
  <p:clrMapOvr>
    <a:masterClrMapping/>
  </p:clrMapOvr>
  <p:transition/>
  <p:extLst>
    <p:ext uri="{DCECCB84-F9BA-43D5-87BE-67443E8EF086}">
      <p15:sldGuideLst xmlns:p15="http://schemas.microsoft.com/office/powerpoint/2012/main">
        <p15:guide id="1" orient="horz" pos="1257">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ositive/negative slide">
  <p:cSld name="TITLE_AND_BODY_1_2_1_1_1_1">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262" name="Google Shape;262;p39"/>
          <p:cNvSpPr txBox="1">
            <a:spLocks noGrp="1"/>
          </p:cNvSpPr>
          <p:nvPr>
            <p:ph type="body" idx="1"/>
          </p:nvPr>
        </p:nvSpPr>
        <p:spPr>
          <a:xfrm>
            <a:off x="650850" y="1916463"/>
            <a:ext cx="3776700" cy="2652600"/>
          </a:xfrm>
          <a:prstGeom prst="rect">
            <a:avLst/>
          </a:prstGeom>
        </p:spPr>
        <p:txBody>
          <a:bodyPr spcFirstLastPara="1">
            <a:normAutofit/>
          </a:bodyPr>
          <a:lstStyle>
            <a:lvl1pPr marL="457200" lvl="0" indent="-298450">
              <a:spcBef>
                <a:spcPct val="0"/>
              </a:spcBef>
              <a:spcAft>
                <a:spcPct val="0"/>
              </a:spcAft>
              <a:buClr>
                <a:schemeClr val="accent3"/>
              </a:buClr>
              <a:buSzPts val="1100"/>
              <a:buFont typeface="Inter"/>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263" name="Google Shape;263;p39"/>
          <p:cNvSpPr txBox="1">
            <a:spLocks noGrp="1"/>
          </p:cNvSpPr>
          <p:nvPr>
            <p:ph type="body" idx="2"/>
          </p:nvPr>
        </p:nvSpPr>
        <p:spPr>
          <a:xfrm>
            <a:off x="4845450" y="1916463"/>
            <a:ext cx="3732300" cy="26526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264" name="Google Shape;264;p39"/>
          <p:cNvSpPr txBox="1">
            <a:spLocks noGrp="1"/>
          </p:cNvSpPr>
          <p:nvPr>
            <p:ph type="subTitle" idx="3"/>
          </p:nvPr>
        </p:nvSpPr>
        <p:spPr>
          <a:xfrm>
            <a:off x="650850" y="1367825"/>
            <a:ext cx="3776700" cy="434400"/>
          </a:xfrm>
          <a:prstGeom prst="rect">
            <a:avLst/>
          </a:prstGeom>
        </p:spPr>
        <p:txBody>
          <a:bodyPr spcFirstLastPara="1">
            <a:noAutofit/>
          </a:bodyPr>
          <a:lstStyle>
            <a:lvl1pPr lvl="0">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a:endParaRPr/>
          </a:p>
        </p:txBody>
      </p:sp>
      <p:sp>
        <p:nvSpPr>
          <p:cNvPr id="265" name="Google Shape;265;p39"/>
          <p:cNvSpPr txBox="1">
            <a:spLocks noGrp="1"/>
          </p:cNvSpPr>
          <p:nvPr>
            <p:ph type="subTitle" idx="4"/>
          </p:nvPr>
        </p:nvSpPr>
        <p:spPr>
          <a:xfrm>
            <a:off x="4845525" y="1367825"/>
            <a:ext cx="3732300" cy="434400"/>
          </a:xfrm>
          <a:prstGeom prst="rect">
            <a:avLst/>
          </a:prstGeom>
        </p:spPr>
        <p:txBody>
          <a:bodyPr spcFirstLastPara="1">
            <a:noAutofit/>
          </a:bodyPr>
          <a:lstStyle>
            <a:lvl1pPr lvl="0">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F5A7D20B-2B50-5F5C-D763-8B6D9D410D23}"/>
              </a:ext>
            </a:extLst>
          </p:cNvPr>
          <p:cNvSpPr txBox="1">
            <a:spLocks noGrp="1"/>
          </p:cNvSpPr>
          <p:nvPr>
            <p:ph type="sldNum" idx="13"/>
          </p:nvPr>
        </p:nvSpPr>
        <p:spPr>
          <a:ln/>
        </p:spPr>
        <p:txBody>
          <a:bodyPr/>
          <a:lstStyle>
            <a:lvl1pPr>
              <a:defRPr/>
            </a:lvl1pPr>
          </a:lstStyle>
          <a:p>
            <a:fld id="{A12B50EE-8F69-4A8E-87F9-E9D527A39025}" type="slidenum">
              <a:rPr lang="ru-RU" altLang="en-US"/>
              <a:pPr/>
              <a:t>‹#›</a:t>
            </a:fld>
            <a:endParaRPr lang="ru-RU" altLang="en-US"/>
          </a:p>
        </p:txBody>
      </p:sp>
    </p:spTree>
    <p:extLst>
      <p:ext uri="{BB962C8B-B14F-4D97-AF65-F5344CB8AC3E}">
        <p14:creationId xmlns:p14="http://schemas.microsoft.com/office/powerpoint/2010/main" val="249822275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266"/>
        <p:cNvGrpSpPr/>
        <p:nvPr/>
      </p:nvGrpSpPr>
      <p:grpSpPr>
        <a:xfrm>
          <a:off x="0" y="0"/>
          <a:ext cx="0" cy="0"/>
          <a:chOff x="0" y="0"/>
          <a:chExt cx="0" cy="0"/>
        </a:xfrm>
      </p:grpSpPr>
      <p:sp>
        <p:nvSpPr>
          <p:cNvPr id="2" name="Google Shape;53;p13">
            <a:extLst>
              <a:ext uri="{FF2B5EF4-FFF2-40B4-BE49-F238E27FC236}">
                <a16:creationId xmlns:a16="http://schemas.microsoft.com/office/drawing/2014/main" id="{8EA2B825-3097-B4F8-319A-33C729F14AF2}"/>
              </a:ext>
            </a:extLst>
          </p:cNvPr>
          <p:cNvSpPr txBox="1">
            <a:spLocks noGrp="1"/>
          </p:cNvSpPr>
          <p:nvPr>
            <p:ph type="sldNum" idx="13"/>
          </p:nvPr>
        </p:nvSpPr>
        <p:spPr>
          <a:ln/>
        </p:spPr>
        <p:txBody>
          <a:bodyPr/>
          <a:lstStyle>
            <a:lvl1pPr>
              <a:defRPr/>
            </a:lvl1pPr>
          </a:lstStyle>
          <a:p>
            <a:fld id="{4C172B12-5B6A-4E31-9B76-A2C418103919}" type="slidenum">
              <a:rPr lang="ru-RU" altLang="en-US"/>
              <a:pPr/>
              <a:t>‹#›</a:t>
            </a:fld>
            <a:endParaRPr lang="ru-RU" altLang="en-US"/>
          </a:p>
        </p:txBody>
      </p:sp>
    </p:spTree>
    <p:extLst>
      <p:ext uri="{BB962C8B-B14F-4D97-AF65-F5344CB8AC3E}">
        <p14:creationId xmlns:p14="http://schemas.microsoft.com/office/powerpoint/2010/main" val="171840277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ontact us slide - v1">
  <p:cSld name="CUSTOM_16">
    <p:spTree>
      <p:nvGrpSpPr>
        <p:cNvPr id="1" name="Shape 267"/>
        <p:cNvGrpSpPr/>
        <p:nvPr/>
      </p:nvGrpSpPr>
      <p:grpSpPr>
        <a:xfrm>
          <a:off x="0" y="0"/>
          <a:ext cx="0" cy="0"/>
          <a:chOff x="0" y="0"/>
          <a:chExt cx="0" cy="0"/>
        </a:xfrm>
      </p:grpSpPr>
      <p:sp>
        <p:nvSpPr>
          <p:cNvPr id="2" name="Google Shape;268;p41">
            <a:extLst>
              <a:ext uri="{FF2B5EF4-FFF2-40B4-BE49-F238E27FC236}">
                <a16:creationId xmlns:a16="http://schemas.microsoft.com/office/drawing/2014/main" id="{AEBE922D-72E4-46A8-1F6B-FDABD0A6B9F5}"/>
              </a:ext>
            </a:extLst>
          </p:cNvPr>
          <p:cNvSpPr>
            <a:spLocks noChangeArrowheads="1"/>
          </p:cNvSpPr>
          <p:nvPr/>
        </p:nvSpPr>
        <p:spPr bwMode="auto">
          <a:xfrm>
            <a:off x="581025" y="1857375"/>
            <a:ext cx="8012113" cy="2000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cxnSp>
        <p:nvCxnSpPr>
          <p:cNvPr id="3" name="Google Shape;272;p41">
            <a:extLst>
              <a:ext uri="{FF2B5EF4-FFF2-40B4-BE49-F238E27FC236}">
                <a16:creationId xmlns:a16="http://schemas.microsoft.com/office/drawing/2014/main" id="{17FE38F9-1256-F372-FE3D-379E87BEF24B}"/>
              </a:ext>
            </a:extLst>
          </p:cNvPr>
          <p:cNvCxnSpPr>
            <a:cxnSpLocks noChangeArrowheads="1" noChangeShapeType="1"/>
          </p:cNvCxnSpPr>
          <p:nvPr/>
        </p:nvCxnSpPr>
        <p:spPr bwMode="auto">
          <a:xfrm flipH="1">
            <a:off x="4076700" y="2390775"/>
            <a:ext cx="0" cy="2533650"/>
          </a:xfrm>
          <a:prstGeom prst="straightConnector1">
            <a:avLst/>
          </a:prstGeom>
          <a:noFill/>
          <a:ln w="19050" cap="flat" algn="ctr">
            <a:solidFill>
              <a:srgbClr val="3EABCA"/>
            </a:solidFill>
            <a:prstDash val="solid"/>
            <a:round/>
            <a:headEnd type="none" w="med" len="med"/>
            <a:tailEnd type="none" w="med" len="med"/>
          </a:ln>
          <a:extLst>
            <a:ext uri="{909E8E84-426E-40DD-AFC4-6F175D3DCCD1}">
              <a14:hiddenFill xmlns:a14="http://schemas.microsoft.com/office/drawing/2010/main">
                <a:noFill/>
              </a14:hiddenFill>
            </a:ext>
          </a:extLst>
        </p:spPr>
      </p:cxnSp>
      <p:sp>
        <p:nvSpPr>
          <p:cNvPr id="4" name="Google Shape;275;p41">
            <a:extLst>
              <a:ext uri="{FF2B5EF4-FFF2-40B4-BE49-F238E27FC236}">
                <a16:creationId xmlns:a16="http://schemas.microsoft.com/office/drawing/2014/main" id="{0A3CFC0B-0860-282F-3FFD-36874568B732}"/>
              </a:ext>
            </a:extLst>
          </p:cNvPr>
          <p:cNvSpPr txBox="1"/>
          <p:nvPr/>
        </p:nvSpPr>
        <p:spPr>
          <a:xfrm>
            <a:off x="4348163" y="2438400"/>
            <a:ext cx="4083050" cy="352425"/>
          </a:xfrm>
          <a:prstGeom prst="rect">
            <a:avLst/>
          </a:prstGeom>
          <a:noFill/>
          <a:ln>
            <a:noFill/>
          </a:ln>
        </p:spPr>
        <p:txBody>
          <a:bodyPr lIns="0"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Number</a:t>
            </a:r>
          </a:p>
        </p:txBody>
      </p:sp>
      <p:sp>
        <p:nvSpPr>
          <p:cNvPr id="5" name="Google Shape;276;p41">
            <a:extLst>
              <a:ext uri="{FF2B5EF4-FFF2-40B4-BE49-F238E27FC236}">
                <a16:creationId xmlns:a16="http://schemas.microsoft.com/office/drawing/2014/main" id="{8173E0A3-9379-2072-C40B-E565FBCA9320}"/>
              </a:ext>
            </a:extLst>
          </p:cNvPr>
          <p:cNvSpPr txBox="1"/>
          <p:nvPr/>
        </p:nvSpPr>
        <p:spPr>
          <a:xfrm>
            <a:off x="4348163" y="3286125"/>
            <a:ext cx="4083050" cy="352425"/>
          </a:xfrm>
          <a:prstGeom prst="rect">
            <a:avLst/>
          </a:prstGeom>
          <a:noFill/>
          <a:ln>
            <a:noFill/>
          </a:ln>
        </p:spPr>
        <p:txBody>
          <a:bodyPr lIns="0"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Email</a:t>
            </a:r>
          </a:p>
        </p:txBody>
      </p:sp>
      <p:sp>
        <p:nvSpPr>
          <p:cNvPr id="6" name="Google Shape;277;p41">
            <a:extLst>
              <a:ext uri="{FF2B5EF4-FFF2-40B4-BE49-F238E27FC236}">
                <a16:creationId xmlns:a16="http://schemas.microsoft.com/office/drawing/2014/main" id="{D7C9239C-396D-8D5B-58FC-08B86AE6027A}"/>
              </a:ext>
            </a:extLst>
          </p:cNvPr>
          <p:cNvSpPr txBox="1"/>
          <p:nvPr/>
        </p:nvSpPr>
        <p:spPr>
          <a:xfrm>
            <a:off x="4348163" y="4114800"/>
            <a:ext cx="4083050" cy="352425"/>
          </a:xfrm>
          <a:prstGeom prst="rect">
            <a:avLst/>
          </a:prstGeom>
          <a:noFill/>
          <a:ln>
            <a:noFill/>
          </a:ln>
        </p:spPr>
        <p:txBody>
          <a:bodyPr lIns="0"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Site Link</a:t>
            </a:r>
          </a:p>
        </p:txBody>
      </p:sp>
      <p:sp>
        <p:nvSpPr>
          <p:cNvPr id="269" name="Google Shape;269;p41"/>
          <p:cNvSpPr txBox="1">
            <a:spLocks noGrp="1"/>
          </p:cNvSpPr>
          <p:nvPr>
            <p:ph type="title"/>
          </p:nvPr>
        </p:nvSpPr>
        <p:spPr>
          <a:xfrm>
            <a:off x="581025" y="3114750"/>
            <a:ext cx="3224700" cy="9810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270" name="Google Shape;270;p41"/>
          <p:cNvSpPr>
            <a:spLocks noGrp="1"/>
          </p:cNvSpPr>
          <p:nvPr>
            <p:ph type="pic" idx="2"/>
          </p:nvPr>
        </p:nvSpPr>
        <p:spPr>
          <a:xfrm>
            <a:off x="0" y="0"/>
            <a:ext cx="9144000" cy="1857300"/>
          </a:xfrm>
          <a:prstGeom prst="rect">
            <a:avLst/>
          </a:prstGeom>
          <a:noFill/>
          <a:ln>
            <a:noFill/>
          </a:ln>
        </p:spPr>
        <p:txBody>
          <a:bodyPr/>
          <a:lstStyle/>
          <a:p>
            <a:endParaRPr/>
          </a:p>
        </p:txBody>
      </p:sp>
      <p:sp>
        <p:nvSpPr>
          <p:cNvPr id="271" name="Google Shape;271;p41"/>
          <p:cNvSpPr txBox="1">
            <a:spLocks noGrp="1"/>
          </p:cNvSpPr>
          <p:nvPr>
            <p:ph type="body" idx="1"/>
          </p:nvPr>
        </p:nvSpPr>
        <p:spPr>
          <a:xfrm>
            <a:off x="4347675" y="2838575"/>
            <a:ext cx="4230000" cy="428700"/>
          </a:xfrm>
          <a:prstGeom prst="rect">
            <a:avLst/>
          </a:prstGeom>
        </p:spPr>
        <p:txBody>
          <a:bodyPr spcFirstLastPara="1" lIns="0"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273" name="Google Shape;273;p41"/>
          <p:cNvSpPr txBox="1">
            <a:spLocks noGrp="1"/>
          </p:cNvSpPr>
          <p:nvPr>
            <p:ph type="body" idx="3"/>
          </p:nvPr>
        </p:nvSpPr>
        <p:spPr>
          <a:xfrm>
            <a:off x="4347675" y="3667225"/>
            <a:ext cx="4230000" cy="428700"/>
          </a:xfrm>
          <a:prstGeom prst="rect">
            <a:avLst/>
          </a:prstGeom>
        </p:spPr>
        <p:txBody>
          <a:bodyPr spcFirstLastPara="1" lIns="0"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274" name="Google Shape;274;p41"/>
          <p:cNvSpPr txBox="1">
            <a:spLocks noGrp="1"/>
          </p:cNvSpPr>
          <p:nvPr>
            <p:ph type="body" idx="4"/>
          </p:nvPr>
        </p:nvSpPr>
        <p:spPr>
          <a:xfrm>
            <a:off x="4347675" y="4495875"/>
            <a:ext cx="4230000" cy="428700"/>
          </a:xfrm>
          <a:prstGeom prst="rect">
            <a:avLst/>
          </a:prstGeom>
        </p:spPr>
        <p:txBody>
          <a:bodyPr spcFirstLastPara="1" lIns="0"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Tree>
    <p:extLst>
      <p:ext uri="{BB962C8B-B14F-4D97-AF65-F5344CB8AC3E}">
        <p14:creationId xmlns:p14="http://schemas.microsoft.com/office/powerpoint/2010/main" val="86450087"/>
      </p:ext>
    </p:extLst>
  </p:cSld>
  <p:clrMapOvr>
    <a:masterClrMapping/>
  </p:clrMapOvr>
  <p:transition/>
  <p:extLst>
    <p:ext uri="{DCECCB84-F9BA-43D5-87BE-67443E8EF086}">
      <p15:sldGuideLst xmlns:p15="http://schemas.microsoft.com/office/powerpoint/2012/main">
        <p15:guide id="1" orient="horz" pos="1659">
          <p15:clr>
            <a:srgbClr val="E46962"/>
          </p15:clr>
        </p15:guide>
        <p15:guide id="2" orient="horz" pos="2181">
          <p15:clr>
            <a:srgbClr val="E46962"/>
          </p15:clr>
        </p15:guide>
        <p15:guide id="3" orient="horz" pos="2703">
          <p15:clr>
            <a:srgbClr val="E46962"/>
          </p15:clr>
        </p15:guide>
        <p15:guide id="4" pos="2739">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ingle user slide - v1">
  <p:cSld name="CUSTOM_19">
    <p:spTree>
      <p:nvGrpSpPr>
        <p:cNvPr id="1" name="Shape 278"/>
        <p:cNvGrpSpPr/>
        <p:nvPr/>
      </p:nvGrpSpPr>
      <p:grpSpPr>
        <a:xfrm>
          <a:off x="0" y="0"/>
          <a:ext cx="0" cy="0"/>
          <a:chOff x="0" y="0"/>
          <a:chExt cx="0" cy="0"/>
        </a:xfrm>
      </p:grpSpPr>
      <p:sp>
        <p:nvSpPr>
          <p:cNvPr id="2" name="Google Shape;279;p42">
            <a:extLst>
              <a:ext uri="{FF2B5EF4-FFF2-40B4-BE49-F238E27FC236}">
                <a16:creationId xmlns:a16="http://schemas.microsoft.com/office/drawing/2014/main" id="{DBF7575F-8514-6A25-CC07-947549D071C0}"/>
              </a:ext>
            </a:extLst>
          </p:cNvPr>
          <p:cNvSpPr>
            <a:spLocks noChangeArrowheads="1"/>
          </p:cNvSpPr>
          <p:nvPr/>
        </p:nvSpPr>
        <p:spPr bwMode="auto">
          <a:xfrm>
            <a:off x="8018463" y="-28575"/>
            <a:ext cx="1125537" cy="517207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280;p42">
            <a:extLst>
              <a:ext uri="{FF2B5EF4-FFF2-40B4-BE49-F238E27FC236}">
                <a16:creationId xmlns:a16="http://schemas.microsoft.com/office/drawing/2014/main" id="{70A12980-C38B-FDE0-B533-1F7737522C73}"/>
              </a:ext>
            </a:extLst>
          </p:cNvPr>
          <p:cNvSpPr/>
          <p:nvPr/>
        </p:nvSpPr>
        <p:spPr>
          <a:xfrm>
            <a:off x="496888" y="1017588"/>
            <a:ext cx="8081962" cy="3781425"/>
          </a:xfrm>
          <a:prstGeom prst="round1Rect">
            <a:avLst>
              <a:gd name="adj" fmla="val 16667"/>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281" name="Google Shape;281;p42"/>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282" name="Google Shape;282;p42"/>
          <p:cNvSpPr>
            <a:spLocks noGrp="1"/>
          </p:cNvSpPr>
          <p:nvPr>
            <p:ph type="pic" idx="2"/>
          </p:nvPr>
        </p:nvSpPr>
        <p:spPr>
          <a:xfrm>
            <a:off x="803400" y="1392150"/>
            <a:ext cx="2238300" cy="2238300"/>
          </a:xfrm>
          <a:prstGeom prst="ellipse">
            <a:avLst/>
          </a:prstGeom>
          <a:noFill/>
          <a:ln>
            <a:noFill/>
          </a:ln>
        </p:spPr>
        <p:txBody>
          <a:bodyPr/>
          <a:lstStyle/>
          <a:p>
            <a:endParaRPr/>
          </a:p>
        </p:txBody>
      </p:sp>
      <p:sp>
        <p:nvSpPr>
          <p:cNvPr id="283" name="Google Shape;283;p42"/>
          <p:cNvSpPr txBox="1">
            <a:spLocks noGrp="1"/>
          </p:cNvSpPr>
          <p:nvPr>
            <p:ph type="body" idx="1"/>
          </p:nvPr>
        </p:nvSpPr>
        <p:spPr>
          <a:xfrm>
            <a:off x="803400" y="4095573"/>
            <a:ext cx="3857400" cy="321000"/>
          </a:xfrm>
          <a:prstGeom prst="rect">
            <a:avLst/>
          </a:prstGeom>
        </p:spPr>
        <p:txBody>
          <a:bodyPr spcFirstLastPara="1" lIns="0">
            <a:normAutofit/>
          </a:bodyPr>
          <a:lstStyle>
            <a:lvl1pPr marL="457200" lvl="0" indent="-298450">
              <a:lnSpc>
                <a:spcPct val="100000"/>
              </a:lnSpc>
              <a:spcBef>
                <a:spcPct val="0"/>
              </a:spcBef>
              <a:spcAft>
                <a:spcPct val="0"/>
              </a:spcAft>
              <a:buSzPts val="1100"/>
              <a:buChar char="●"/>
              <a:defRPr/>
            </a:lvl1pPr>
            <a:lvl2pPr marL="914400" lvl="1" indent="-298450">
              <a:lnSpc>
                <a:spcPct val="100000"/>
              </a:lnSpc>
              <a:spcBef>
                <a:spcPct val="0"/>
              </a:spcBef>
              <a:spcAft>
                <a:spcPct val="0"/>
              </a:spcAft>
              <a:buSzPts val="1100"/>
              <a:buChar char="○"/>
              <a:defRPr/>
            </a:lvl2pPr>
            <a:lvl3pPr marL="1371600" lvl="2" indent="-298450">
              <a:lnSpc>
                <a:spcPct val="100000"/>
              </a:lnSpc>
              <a:spcBef>
                <a:spcPct val="0"/>
              </a:spcBef>
              <a:spcAft>
                <a:spcPct val="0"/>
              </a:spcAft>
              <a:buSzPts val="1100"/>
              <a:buChar char="■"/>
              <a:defRPr/>
            </a:lvl3pPr>
            <a:lvl4pPr marL="1828800" lvl="3" indent="-298450">
              <a:lnSpc>
                <a:spcPct val="100000"/>
              </a:lnSpc>
              <a:spcBef>
                <a:spcPct val="0"/>
              </a:spcBef>
              <a:spcAft>
                <a:spcPct val="0"/>
              </a:spcAft>
              <a:buSzPts val="1100"/>
              <a:buChar char="●"/>
              <a:defRPr/>
            </a:lvl4pPr>
            <a:lvl5pPr marL="2286000" lvl="4" indent="-298450">
              <a:lnSpc>
                <a:spcPct val="100000"/>
              </a:lnSpc>
              <a:spcBef>
                <a:spcPct val="0"/>
              </a:spcBef>
              <a:spcAft>
                <a:spcPct val="0"/>
              </a:spcAft>
              <a:buSzPts val="1100"/>
              <a:buChar char="○"/>
              <a:defRPr/>
            </a:lvl5pPr>
            <a:lvl6pPr marL="2743200" lvl="5" indent="-298450">
              <a:lnSpc>
                <a:spcPct val="100000"/>
              </a:lnSpc>
              <a:spcBef>
                <a:spcPct val="0"/>
              </a:spcBef>
              <a:spcAft>
                <a:spcPct val="0"/>
              </a:spcAft>
              <a:buSzPts val="1100"/>
              <a:buChar char="■"/>
              <a:defRPr/>
            </a:lvl6pPr>
            <a:lvl7pPr marL="3200400" lvl="6" indent="-298450">
              <a:lnSpc>
                <a:spcPct val="100000"/>
              </a:lnSpc>
              <a:spcBef>
                <a:spcPct val="0"/>
              </a:spcBef>
              <a:spcAft>
                <a:spcPct val="0"/>
              </a:spcAft>
              <a:buSzPts val="1100"/>
              <a:buChar char="●"/>
              <a:defRPr/>
            </a:lvl7pPr>
            <a:lvl8pPr marL="3657600" lvl="7" indent="-298450">
              <a:lnSpc>
                <a:spcPct val="100000"/>
              </a:lnSpc>
              <a:spcBef>
                <a:spcPct val="0"/>
              </a:spcBef>
              <a:spcAft>
                <a:spcPct val="0"/>
              </a:spcAft>
              <a:buSzPts val="1100"/>
              <a:buChar char="○"/>
              <a:defRPr/>
            </a:lvl8pPr>
            <a:lvl9pPr marL="4114800" lvl="8" indent="-298450">
              <a:lnSpc>
                <a:spcPct val="100000"/>
              </a:lnSpc>
              <a:spcBef>
                <a:spcPct val="0"/>
              </a:spcBef>
              <a:spcAft>
                <a:spcPct val="0"/>
              </a:spcAft>
              <a:buSzPts val="1100"/>
              <a:buChar char="■"/>
              <a:defRPr/>
            </a:lvl9pPr>
          </a:lstStyle>
          <a:p>
            <a:endParaRPr/>
          </a:p>
        </p:txBody>
      </p:sp>
      <p:sp>
        <p:nvSpPr>
          <p:cNvPr id="284" name="Google Shape;284;p42"/>
          <p:cNvSpPr txBox="1">
            <a:spLocks noGrp="1"/>
          </p:cNvSpPr>
          <p:nvPr>
            <p:ph type="subTitle" idx="3"/>
          </p:nvPr>
        </p:nvSpPr>
        <p:spPr>
          <a:xfrm>
            <a:off x="803400" y="3756150"/>
            <a:ext cx="2632200" cy="321000"/>
          </a:xfrm>
          <a:prstGeom prst="rect">
            <a:avLst/>
          </a:prstGeom>
        </p:spPr>
        <p:txBody>
          <a:bodyPr spcFirstLastPara="1" lIns="0" tIns="90000"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spcBef>
                <a:spcPct val="0"/>
              </a:spcBef>
              <a:spcAft>
                <a:spcPct val="0"/>
              </a:spcAft>
              <a:buSzPts val="1400"/>
              <a:buNone/>
              <a:defRPr/>
            </a:lvl2pPr>
            <a:lvl3pPr lvl="2" algn="ctr">
              <a:spcBef>
                <a:spcPct val="0"/>
              </a:spcBef>
              <a:spcAft>
                <a:spcPct val="0"/>
              </a:spcAft>
              <a:buSzPts val="1400"/>
              <a:buNone/>
              <a:defRPr/>
            </a:lvl3pPr>
            <a:lvl4pPr lvl="3" algn="ctr">
              <a:spcBef>
                <a:spcPct val="0"/>
              </a:spcBef>
              <a:spcAft>
                <a:spcPct val="0"/>
              </a:spcAft>
              <a:buSzPts val="1400"/>
              <a:buNone/>
              <a:defRPr/>
            </a:lvl4pPr>
            <a:lvl5pPr lvl="4" algn="ctr">
              <a:spcBef>
                <a:spcPct val="0"/>
              </a:spcBef>
              <a:spcAft>
                <a:spcPct val="0"/>
              </a:spcAft>
              <a:buSzPts val="1400"/>
              <a:buNone/>
              <a:defRPr/>
            </a:lvl5pPr>
            <a:lvl6pPr lvl="5" algn="ctr">
              <a:spcBef>
                <a:spcPct val="0"/>
              </a:spcBef>
              <a:spcAft>
                <a:spcPct val="0"/>
              </a:spcAft>
              <a:buSzPts val="1400"/>
              <a:buNone/>
              <a:defRPr/>
            </a:lvl6pPr>
            <a:lvl7pPr lvl="6" algn="ctr">
              <a:spcBef>
                <a:spcPct val="0"/>
              </a:spcBef>
              <a:spcAft>
                <a:spcPct val="0"/>
              </a:spcAft>
              <a:buSzPts val="1400"/>
              <a:buNone/>
              <a:defRPr/>
            </a:lvl7pPr>
            <a:lvl8pPr lvl="7" algn="ctr">
              <a:spcBef>
                <a:spcPct val="0"/>
              </a:spcBef>
              <a:spcAft>
                <a:spcPct val="0"/>
              </a:spcAft>
              <a:buSzPts val="1400"/>
              <a:buNone/>
              <a:defRPr/>
            </a:lvl8pPr>
            <a:lvl9pPr lvl="8" algn="ctr">
              <a:spcBef>
                <a:spcPct val="0"/>
              </a:spcBef>
              <a:spcAft>
                <a:spcPct val="0"/>
              </a:spcAft>
              <a:buSzPts val="1400"/>
              <a:buNone/>
              <a:defRPr/>
            </a:lvl9pPr>
          </a:lstStyle>
          <a:p>
            <a:endParaRPr/>
          </a:p>
        </p:txBody>
      </p:sp>
      <p:sp>
        <p:nvSpPr>
          <p:cNvPr id="285" name="Google Shape;285;p42"/>
          <p:cNvSpPr txBox="1">
            <a:spLocks noGrp="1"/>
          </p:cNvSpPr>
          <p:nvPr>
            <p:ph type="body" idx="4"/>
          </p:nvPr>
        </p:nvSpPr>
        <p:spPr>
          <a:xfrm>
            <a:off x="3201650" y="1392150"/>
            <a:ext cx="4816800" cy="1889700"/>
          </a:xfrm>
          <a:prstGeom prst="rect">
            <a:avLst/>
          </a:prstGeom>
        </p:spPr>
        <p:txBody>
          <a:bodyPr spcFirstLastPara="1" lIns="0">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Tree>
    <p:extLst>
      <p:ext uri="{BB962C8B-B14F-4D97-AF65-F5344CB8AC3E}">
        <p14:creationId xmlns:p14="http://schemas.microsoft.com/office/powerpoint/2010/main" val="2894435480"/>
      </p:ext>
    </p:extLst>
  </p:cSld>
  <p:clrMapOvr>
    <a:masterClrMapping/>
  </p:clrMapOvr>
  <p:transition/>
  <p:extLst>
    <p:ext uri="{DCECCB84-F9BA-43D5-87BE-67443E8EF086}">
      <p15:sldGuideLst xmlns:p15="http://schemas.microsoft.com/office/powerpoint/2012/main">
        <p15:guide id="1" pos="2164">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Quotes slide - v2">
  <p:cSld name="CUSTOM_23">
    <p:spTree>
      <p:nvGrpSpPr>
        <p:cNvPr id="1" name="Shape 286"/>
        <p:cNvGrpSpPr/>
        <p:nvPr/>
      </p:nvGrpSpPr>
      <p:grpSpPr>
        <a:xfrm>
          <a:off x="0" y="0"/>
          <a:ext cx="0" cy="0"/>
          <a:chOff x="0" y="0"/>
          <a:chExt cx="0" cy="0"/>
        </a:xfrm>
      </p:grpSpPr>
      <p:sp>
        <p:nvSpPr>
          <p:cNvPr id="2" name="Google Shape;288;p43">
            <a:extLst>
              <a:ext uri="{FF2B5EF4-FFF2-40B4-BE49-F238E27FC236}">
                <a16:creationId xmlns:a16="http://schemas.microsoft.com/office/drawing/2014/main" id="{2FFE0973-D5F0-EB6D-83D5-0BD92C1A6E28}"/>
              </a:ext>
            </a:extLst>
          </p:cNvPr>
          <p:cNvSpPr>
            <a:spLocks noChangeArrowheads="1"/>
          </p:cNvSpPr>
          <p:nvPr/>
        </p:nvSpPr>
        <p:spPr bwMode="auto">
          <a:xfrm>
            <a:off x="0" y="2609850"/>
            <a:ext cx="9144000" cy="253365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289;p43">
            <a:extLst>
              <a:ext uri="{FF2B5EF4-FFF2-40B4-BE49-F238E27FC236}">
                <a16:creationId xmlns:a16="http://schemas.microsoft.com/office/drawing/2014/main" id="{14165E8C-7A7C-92D2-F7E2-8C7351D83EB5}"/>
              </a:ext>
            </a:extLst>
          </p:cNvPr>
          <p:cNvSpPr/>
          <p:nvPr/>
        </p:nvSpPr>
        <p:spPr>
          <a:xfrm>
            <a:off x="1114425" y="1552575"/>
            <a:ext cx="6915150" cy="21526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290;p43">
            <a:extLst>
              <a:ext uri="{FF2B5EF4-FFF2-40B4-BE49-F238E27FC236}">
                <a16:creationId xmlns:a16="http://schemas.microsoft.com/office/drawing/2014/main" id="{8984DCA5-4A62-4C95-A379-F637BE662DC2}"/>
              </a:ext>
            </a:extLst>
          </p:cNvPr>
          <p:cNvSpPr txBox="1"/>
          <p:nvPr/>
        </p:nvSpPr>
        <p:spPr>
          <a:xfrm>
            <a:off x="1347788" y="1552575"/>
            <a:ext cx="571500" cy="533400"/>
          </a:xfrm>
          <a:prstGeom prst="rect">
            <a:avLst/>
          </a:prstGeom>
          <a:noFill/>
          <a:ln>
            <a:noFill/>
          </a:ln>
        </p:spPr>
        <p:txBody>
          <a:bodyPr lIns="91425"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9600">
                <a:solidFill>
                  <a:srgbClr val="3EABCA"/>
                </a:solidFill>
                <a:latin typeface="Lobster" panose="00000500000000000000" pitchFamily="2" charset="0"/>
                <a:cs typeface="Lobster" panose="00000500000000000000" pitchFamily="2" charset="0"/>
                <a:sym typeface="Lobster" panose="00000500000000000000" pitchFamily="2" charset="0"/>
              </a:rPr>
              <a:t>“</a:t>
            </a:r>
          </a:p>
        </p:txBody>
      </p:sp>
      <p:sp>
        <p:nvSpPr>
          <p:cNvPr id="5" name="Google Shape;291;p43">
            <a:extLst>
              <a:ext uri="{FF2B5EF4-FFF2-40B4-BE49-F238E27FC236}">
                <a16:creationId xmlns:a16="http://schemas.microsoft.com/office/drawing/2014/main" id="{4603566C-7415-EBF0-F391-55CB420625D9}"/>
              </a:ext>
            </a:extLst>
          </p:cNvPr>
          <p:cNvSpPr txBox="1">
            <a:spLocks noChangeArrowheads="1"/>
          </p:cNvSpPr>
          <p:nvPr/>
        </p:nvSpPr>
        <p:spPr bwMode="auto">
          <a:xfrm rot="10800000" flipH="1">
            <a:off x="7377113" y="3114675"/>
            <a:ext cx="571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9600">
                <a:solidFill>
                  <a:srgbClr val="3EABCA"/>
                </a:solidFill>
                <a:latin typeface="Lobster" panose="00000500000000000000" pitchFamily="2" charset="0"/>
                <a:cs typeface="Lobster" panose="00000500000000000000" pitchFamily="2" charset="0"/>
                <a:sym typeface="Lobster" panose="00000500000000000000" pitchFamily="2" charset="0"/>
              </a:rPr>
              <a:t>“</a:t>
            </a:r>
          </a:p>
        </p:txBody>
      </p:sp>
      <p:sp>
        <p:nvSpPr>
          <p:cNvPr id="287" name="Google Shape;287;p43"/>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292" name="Google Shape;292;p43"/>
          <p:cNvSpPr txBox="1">
            <a:spLocks noGrp="1"/>
          </p:cNvSpPr>
          <p:nvPr>
            <p:ph type="body" idx="1"/>
          </p:nvPr>
        </p:nvSpPr>
        <p:spPr>
          <a:xfrm>
            <a:off x="2044800" y="1882800"/>
            <a:ext cx="5186100" cy="1408500"/>
          </a:xfrm>
          <a:prstGeom prst="rect">
            <a:avLst/>
          </a:prstGeom>
        </p:spPr>
        <p:txBody>
          <a:bodyPr spcFirstLastPara="1" lIns="180000" tIns="180000" rIns="180000" bIns="180000"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Tree>
    <p:extLst>
      <p:ext uri="{BB962C8B-B14F-4D97-AF65-F5344CB8AC3E}">
        <p14:creationId xmlns:p14="http://schemas.microsoft.com/office/powerpoint/2010/main" val="415233696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a:normAutofit/>
          </a:bodyPr>
          <a:lstStyle>
            <a:lvl1pPr marL="457200" lvl="0" indent="-317500">
              <a:spcBef>
                <a:spcPct val="0"/>
              </a:spcBef>
              <a:spcAft>
                <a:spcPct val="0"/>
              </a:spcAft>
              <a:buSzPts val="1400"/>
              <a:buChar char="●"/>
              <a:defRPr sz="14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a:normAutofit/>
          </a:bodyPr>
          <a:lstStyle>
            <a:lvl1pPr marL="457200" lvl="0" indent="-317500">
              <a:spcBef>
                <a:spcPct val="0"/>
              </a:spcBef>
              <a:spcAft>
                <a:spcPct val="0"/>
              </a:spcAft>
              <a:buSzPts val="1400"/>
              <a:buChar char="●"/>
              <a:defRPr sz="14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2" name="Google Shape;8;p1">
            <a:extLst>
              <a:ext uri="{FF2B5EF4-FFF2-40B4-BE49-F238E27FC236}">
                <a16:creationId xmlns:a16="http://schemas.microsoft.com/office/drawing/2014/main" id="{67D5E762-A3D9-29FA-E7E8-8C5999795882}"/>
              </a:ext>
            </a:extLst>
          </p:cNvPr>
          <p:cNvSpPr txBox="1">
            <a:spLocks noGrp="1"/>
          </p:cNvSpPr>
          <p:nvPr>
            <p:ph type="sldNum" idx="13"/>
          </p:nvPr>
        </p:nvSpPr>
        <p:spPr>
          <a:ln/>
        </p:spPr>
        <p:txBody>
          <a:bodyPr/>
          <a:lstStyle>
            <a:lvl1pPr>
              <a:defRPr/>
            </a:lvl1pPr>
          </a:lstStyle>
          <a:p>
            <a:fld id="{C73FFABE-37D6-4DA6-8A9C-5E46F18DB346}" type="slidenum">
              <a:rPr lang="ru-RU" altLang="en-US"/>
              <a:pPr/>
              <a:t>‹#›</a:t>
            </a:fld>
            <a:endParaRPr lang="ru-RU" altLang="en-US"/>
          </a:p>
        </p:txBody>
      </p:sp>
    </p:spTree>
    <p:extLst>
      <p:ext uri="{BB962C8B-B14F-4D97-AF65-F5344CB8AC3E}">
        <p14:creationId xmlns:p14="http://schemas.microsoft.com/office/powerpoint/2010/main" val="2161356885"/>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lide with 2 columns v1 1">
  <p:cSld name="TITLE_AND_BODY_2">
    <p:spTree>
      <p:nvGrpSpPr>
        <p:cNvPr id="1" name="Shape 293"/>
        <p:cNvGrpSpPr/>
        <p:nvPr/>
      </p:nvGrpSpPr>
      <p:grpSpPr>
        <a:xfrm>
          <a:off x="0" y="0"/>
          <a:ext cx="0" cy="0"/>
          <a:chOff x="0" y="0"/>
          <a:chExt cx="0" cy="0"/>
        </a:xfrm>
      </p:grpSpPr>
      <p:sp>
        <p:nvSpPr>
          <p:cNvPr id="2" name="Google Shape;298;p44">
            <a:extLst>
              <a:ext uri="{FF2B5EF4-FFF2-40B4-BE49-F238E27FC236}">
                <a16:creationId xmlns:a16="http://schemas.microsoft.com/office/drawing/2014/main" id="{A617977D-8EB9-68BE-7E6B-E165507CD48C}"/>
              </a:ext>
            </a:extLst>
          </p:cNvPr>
          <p:cNvSpPr>
            <a:spLocks noChangeArrowheads="1"/>
          </p:cNvSpPr>
          <p:nvPr/>
        </p:nvSpPr>
        <p:spPr bwMode="auto">
          <a:xfrm>
            <a:off x="566738" y="1370013"/>
            <a:ext cx="84137"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299;p44">
            <a:extLst>
              <a:ext uri="{FF2B5EF4-FFF2-40B4-BE49-F238E27FC236}">
                <a16:creationId xmlns:a16="http://schemas.microsoft.com/office/drawing/2014/main" id="{F1B37EFF-BDFC-5D16-710B-69ADA4D1E06D}"/>
              </a:ext>
            </a:extLst>
          </p:cNvPr>
          <p:cNvSpPr>
            <a:spLocks noChangeArrowheads="1"/>
          </p:cNvSpPr>
          <p:nvPr/>
        </p:nvSpPr>
        <p:spPr bwMode="auto">
          <a:xfrm>
            <a:off x="4760913" y="1370013"/>
            <a:ext cx="84137"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300;p44">
            <a:extLst>
              <a:ext uri="{FF2B5EF4-FFF2-40B4-BE49-F238E27FC236}">
                <a16:creationId xmlns:a16="http://schemas.microsoft.com/office/drawing/2014/main" id="{86934BE3-BB46-6E91-62A8-C1339406CC1C}"/>
              </a:ext>
            </a:extLst>
          </p:cNvPr>
          <p:cNvSpPr>
            <a:spLocks noChangeArrowheads="1"/>
          </p:cNvSpPr>
          <p:nvPr/>
        </p:nvSpPr>
        <p:spPr bwMode="auto">
          <a:xfrm>
            <a:off x="566738" y="1738313"/>
            <a:ext cx="15875" cy="2830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301;p44">
            <a:extLst>
              <a:ext uri="{FF2B5EF4-FFF2-40B4-BE49-F238E27FC236}">
                <a16:creationId xmlns:a16="http://schemas.microsoft.com/office/drawing/2014/main" id="{21B8D79D-670A-03BC-4785-E3BD58297818}"/>
              </a:ext>
            </a:extLst>
          </p:cNvPr>
          <p:cNvSpPr>
            <a:spLocks noChangeArrowheads="1"/>
          </p:cNvSpPr>
          <p:nvPr/>
        </p:nvSpPr>
        <p:spPr bwMode="auto">
          <a:xfrm>
            <a:off x="4760913" y="1738313"/>
            <a:ext cx="15875" cy="2830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294" name="Google Shape;294;p44"/>
          <p:cNvSpPr txBox="1">
            <a:spLocks noGrp="1"/>
          </p:cNvSpPr>
          <p:nvPr>
            <p:ph type="title"/>
          </p:nvPr>
        </p:nvSpPr>
        <p:spPr>
          <a:xfrm>
            <a:off x="566250" y="408150"/>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295" name="Google Shape;295;p44"/>
          <p:cNvSpPr txBox="1">
            <a:spLocks noGrp="1"/>
          </p:cNvSpPr>
          <p:nvPr>
            <p:ph type="body" idx="1"/>
          </p:nvPr>
        </p:nvSpPr>
        <p:spPr>
          <a:xfrm>
            <a:off x="650850" y="1987200"/>
            <a:ext cx="3776700" cy="27669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297" name="Google Shape;297;p44"/>
          <p:cNvSpPr txBox="1">
            <a:spLocks noGrp="1"/>
          </p:cNvSpPr>
          <p:nvPr>
            <p:ph type="body" idx="2"/>
          </p:nvPr>
        </p:nvSpPr>
        <p:spPr>
          <a:xfrm>
            <a:off x="4845450" y="1987200"/>
            <a:ext cx="3732300" cy="27669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302" name="Google Shape;302;p44"/>
          <p:cNvSpPr txBox="1">
            <a:spLocks noGrp="1"/>
          </p:cNvSpPr>
          <p:nvPr>
            <p:ph type="subTitle" idx="3"/>
          </p:nvPr>
        </p:nvSpPr>
        <p:spPr>
          <a:xfrm>
            <a:off x="650850" y="1349950"/>
            <a:ext cx="37323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None/>
              <a:defRPr b="1"/>
            </a:lvl2pPr>
            <a:lvl3pPr lvl="2">
              <a:lnSpc>
                <a:spcPct val="100000"/>
              </a:lnSpc>
              <a:spcBef>
                <a:spcPct val="0"/>
              </a:spcBef>
              <a:spcAft>
                <a:spcPct val="0"/>
              </a:spcAft>
              <a:buSzPts val="1400"/>
              <a:buNone/>
              <a:defRPr b="1"/>
            </a:lvl3pPr>
            <a:lvl4pPr lvl="3">
              <a:lnSpc>
                <a:spcPct val="100000"/>
              </a:lnSpc>
              <a:spcBef>
                <a:spcPct val="0"/>
              </a:spcBef>
              <a:spcAft>
                <a:spcPct val="0"/>
              </a:spcAft>
              <a:buSzPts val="1400"/>
              <a:buNone/>
              <a:defRPr b="1"/>
            </a:lvl4pPr>
            <a:lvl5pPr lvl="4">
              <a:lnSpc>
                <a:spcPct val="100000"/>
              </a:lnSpc>
              <a:spcBef>
                <a:spcPct val="0"/>
              </a:spcBef>
              <a:spcAft>
                <a:spcPct val="0"/>
              </a:spcAft>
              <a:buSzPts val="1400"/>
              <a:buNone/>
              <a:defRPr b="1"/>
            </a:lvl5pPr>
            <a:lvl6pPr lvl="5">
              <a:lnSpc>
                <a:spcPct val="100000"/>
              </a:lnSpc>
              <a:spcBef>
                <a:spcPct val="0"/>
              </a:spcBef>
              <a:spcAft>
                <a:spcPct val="0"/>
              </a:spcAft>
              <a:buSzPts val="1400"/>
              <a:buNone/>
              <a:defRPr b="1"/>
            </a:lvl6pPr>
            <a:lvl7pPr lvl="6">
              <a:lnSpc>
                <a:spcPct val="100000"/>
              </a:lnSpc>
              <a:spcBef>
                <a:spcPct val="0"/>
              </a:spcBef>
              <a:spcAft>
                <a:spcPct val="0"/>
              </a:spcAft>
              <a:buSzPts val="1400"/>
              <a:buNone/>
              <a:defRPr b="1"/>
            </a:lvl7pPr>
            <a:lvl8pPr lvl="7">
              <a:lnSpc>
                <a:spcPct val="100000"/>
              </a:lnSpc>
              <a:spcBef>
                <a:spcPct val="0"/>
              </a:spcBef>
              <a:spcAft>
                <a:spcPct val="0"/>
              </a:spcAft>
              <a:buSzPts val="1400"/>
              <a:buNone/>
              <a:defRPr b="1"/>
            </a:lvl8pPr>
            <a:lvl9pPr lvl="8">
              <a:lnSpc>
                <a:spcPct val="100000"/>
              </a:lnSpc>
              <a:spcBef>
                <a:spcPct val="0"/>
              </a:spcBef>
              <a:spcAft>
                <a:spcPct val="0"/>
              </a:spcAft>
              <a:buSzPts val="1400"/>
              <a:buNone/>
              <a:defRPr b="1"/>
            </a:lvl9pPr>
          </a:lstStyle>
          <a:p>
            <a:endParaRPr/>
          </a:p>
        </p:txBody>
      </p:sp>
      <p:sp>
        <p:nvSpPr>
          <p:cNvPr id="303" name="Google Shape;303;p44"/>
          <p:cNvSpPr txBox="1">
            <a:spLocks noGrp="1"/>
          </p:cNvSpPr>
          <p:nvPr>
            <p:ph type="subTitle" idx="4"/>
          </p:nvPr>
        </p:nvSpPr>
        <p:spPr>
          <a:xfrm>
            <a:off x="4845525" y="1367825"/>
            <a:ext cx="37323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None/>
              <a:defRPr b="1"/>
            </a:lvl2pPr>
            <a:lvl3pPr lvl="2">
              <a:lnSpc>
                <a:spcPct val="100000"/>
              </a:lnSpc>
              <a:spcBef>
                <a:spcPct val="0"/>
              </a:spcBef>
              <a:spcAft>
                <a:spcPct val="0"/>
              </a:spcAft>
              <a:buSzPts val="1400"/>
              <a:buNone/>
              <a:defRPr b="1"/>
            </a:lvl3pPr>
            <a:lvl4pPr lvl="3">
              <a:lnSpc>
                <a:spcPct val="100000"/>
              </a:lnSpc>
              <a:spcBef>
                <a:spcPct val="0"/>
              </a:spcBef>
              <a:spcAft>
                <a:spcPct val="0"/>
              </a:spcAft>
              <a:buSzPts val="1400"/>
              <a:buNone/>
              <a:defRPr b="1"/>
            </a:lvl4pPr>
            <a:lvl5pPr lvl="4">
              <a:lnSpc>
                <a:spcPct val="100000"/>
              </a:lnSpc>
              <a:spcBef>
                <a:spcPct val="0"/>
              </a:spcBef>
              <a:spcAft>
                <a:spcPct val="0"/>
              </a:spcAft>
              <a:buSzPts val="1400"/>
              <a:buNone/>
              <a:defRPr b="1"/>
            </a:lvl5pPr>
            <a:lvl6pPr lvl="5">
              <a:lnSpc>
                <a:spcPct val="100000"/>
              </a:lnSpc>
              <a:spcBef>
                <a:spcPct val="0"/>
              </a:spcBef>
              <a:spcAft>
                <a:spcPct val="0"/>
              </a:spcAft>
              <a:buSzPts val="1400"/>
              <a:buNone/>
              <a:defRPr b="1"/>
            </a:lvl6pPr>
            <a:lvl7pPr lvl="6">
              <a:lnSpc>
                <a:spcPct val="100000"/>
              </a:lnSpc>
              <a:spcBef>
                <a:spcPct val="0"/>
              </a:spcBef>
              <a:spcAft>
                <a:spcPct val="0"/>
              </a:spcAft>
              <a:buSzPts val="1400"/>
              <a:buNone/>
              <a:defRPr b="1"/>
            </a:lvl7pPr>
            <a:lvl8pPr lvl="7">
              <a:lnSpc>
                <a:spcPct val="100000"/>
              </a:lnSpc>
              <a:spcBef>
                <a:spcPct val="0"/>
              </a:spcBef>
              <a:spcAft>
                <a:spcPct val="0"/>
              </a:spcAft>
              <a:buSzPts val="1400"/>
              <a:buNone/>
              <a:defRPr b="1"/>
            </a:lvl8pPr>
            <a:lvl9pPr lvl="8">
              <a:lnSpc>
                <a:spcPct val="100000"/>
              </a:lnSpc>
              <a:spcBef>
                <a:spcPct val="0"/>
              </a:spcBef>
              <a:spcAft>
                <a:spcPct val="0"/>
              </a:spcAft>
              <a:buSzPts val="1400"/>
              <a:buNone/>
              <a:defRPr b="1"/>
            </a:lvl9pPr>
          </a:lstStyle>
          <a:p>
            <a:endParaRPr/>
          </a:p>
        </p:txBody>
      </p:sp>
      <p:sp>
        <p:nvSpPr>
          <p:cNvPr id="6" name="Google Shape;296;p44">
            <a:extLst>
              <a:ext uri="{FF2B5EF4-FFF2-40B4-BE49-F238E27FC236}">
                <a16:creationId xmlns:a16="http://schemas.microsoft.com/office/drawing/2014/main" id="{86718C3C-EDAA-F420-7FBA-C537D4221BC1}"/>
              </a:ext>
            </a:extLst>
          </p:cNvPr>
          <p:cNvSpPr txBox="1">
            <a:spLocks noGrp="1"/>
          </p:cNvSpPr>
          <p:nvPr>
            <p:ph type="sldNum" idx="10"/>
          </p:nvPr>
        </p:nvSpPr>
        <p:spPr>
          <a:ln cap="flat" algn="ctr">
            <a:round/>
            <a:headEnd type="none" w="med" len="med"/>
            <a:tailEnd type="none" w="med" len="med"/>
          </a:ln>
        </p:spPr>
        <p:txBody>
          <a:bodyPr/>
          <a:lstStyle>
            <a:lvl1pPr>
              <a:defRPr/>
            </a:lvl1pPr>
          </a:lstStyle>
          <a:p>
            <a:fld id="{D74BA001-5D54-4B3A-BEBD-C5DE968AC260}" type="slidenum">
              <a:rPr lang="ru-RU" altLang="en-US"/>
              <a:pPr/>
              <a:t>‹#›</a:t>
            </a:fld>
            <a:endParaRPr lang="ru-RU" altLang="en-US"/>
          </a:p>
        </p:txBody>
      </p:sp>
    </p:spTree>
    <p:extLst>
      <p:ext uri="{BB962C8B-B14F-4D97-AF65-F5344CB8AC3E}">
        <p14:creationId xmlns:p14="http://schemas.microsoft.com/office/powerpoint/2010/main" val="3478759724"/>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lide with 2 columns v2">
  <p:cSld name="TITLE_AND_BODY_1_4">
    <p:spTree>
      <p:nvGrpSpPr>
        <p:cNvPr id="1" name="Shape 304"/>
        <p:cNvGrpSpPr/>
        <p:nvPr/>
      </p:nvGrpSpPr>
      <p:grpSpPr>
        <a:xfrm>
          <a:off x="0" y="0"/>
          <a:ext cx="0" cy="0"/>
          <a:chOff x="0" y="0"/>
          <a:chExt cx="0" cy="0"/>
        </a:xfrm>
      </p:grpSpPr>
      <p:sp>
        <p:nvSpPr>
          <p:cNvPr id="305" name="Google Shape;305;p45"/>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307" name="Google Shape;307;p45"/>
          <p:cNvSpPr txBox="1">
            <a:spLocks noGrp="1"/>
          </p:cNvSpPr>
          <p:nvPr>
            <p:ph type="body" idx="1"/>
          </p:nvPr>
        </p:nvSpPr>
        <p:spPr>
          <a:xfrm>
            <a:off x="4427475" y="1377275"/>
            <a:ext cx="4150200" cy="1480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308" name="Google Shape;308;p45"/>
          <p:cNvSpPr txBox="1">
            <a:spLocks noGrp="1"/>
          </p:cNvSpPr>
          <p:nvPr>
            <p:ph type="body" idx="2"/>
          </p:nvPr>
        </p:nvSpPr>
        <p:spPr>
          <a:xfrm>
            <a:off x="4427475" y="3088775"/>
            <a:ext cx="4150200" cy="1480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309" name="Google Shape;309;p45"/>
          <p:cNvSpPr txBox="1">
            <a:spLocks noGrp="1"/>
          </p:cNvSpPr>
          <p:nvPr>
            <p:ph type="subTitle" idx="3"/>
          </p:nvPr>
        </p:nvSpPr>
        <p:spPr>
          <a:xfrm>
            <a:off x="566250" y="1395850"/>
            <a:ext cx="3318600" cy="3936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None/>
              <a:defRPr sz="1200">
                <a:solidFill>
                  <a:schemeClr val="accent5"/>
                </a:solidFill>
              </a:defRPr>
            </a:lvl1pPr>
            <a:lvl2pPr lvl="1">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9pPr>
          </a:lstStyle>
          <a:p>
            <a:endParaRPr/>
          </a:p>
        </p:txBody>
      </p:sp>
      <p:sp>
        <p:nvSpPr>
          <p:cNvPr id="310" name="Google Shape;310;p45"/>
          <p:cNvSpPr txBox="1">
            <a:spLocks noGrp="1"/>
          </p:cNvSpPr>
          <p:nvPr>
            <p:ph type="subTitle" idx="4"/>
          </p:nvPr>
        </p:nvSpPr>
        <p:spPr>
          <a:xfrm>
            <a:off x="566250" y="3088775"/>
            <a:ext cx="3318600" cy="3936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None/>
              <a:defRPr sz="1200">
                <a:solidFill>
                  <a:schemeClr val="accent5"/>
                </a:solidFill>
              </a:defRPr>
            </a:lvl1pPr>
            <a:lvl2pPr lvl="1">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b="0">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CC204387-A1E9-3E65-0EDC-288AFDBD08D4}"/>
              </a:ext>
            </a:extLst>
          </p:cNvPr>
          <p:cNvSpPr txBox="1">
            <a:spLocks noGrp="1"/>
          </p:cNvSpPr>
          <p:nvPr>
            <p:ph type="sldNum" idx="13"/>
          </p:nvPr>
        </p:nvSpPr>
        <p:spPr>
          <a:ln/>
        </p:spPr>
        <p:txBody>
          <a:bodyPr/>
          <a:lstStyle>
            <a:lvl1pPr>
              <a:defRPr/>
            </a:lvl1pPr>
          </a:lstStyle>
          <a:p>
            <a:fld id="{FDEC0482-63D7-485D-8367-F60C7BF9210D}" type="slidenum">
              <a:rPr lang="ru-RU" altLang="en-US"/>
              <a:pPr/>
              <a:t>‹#›</a:t>
            </a:fld>
            <a:endParaRPr lang="ru-RU" altLang="en-US"/>
          </a:p>
        </p:txBody>
      </p:sp>
    </p:spTree>
    <p:extLst>
      <p:ext uri="{BB962C8B-B14F-4D97-AF65-F5344CB8AC3E}">
        <p14:creationId xmlns:p14="http://schemas.microsoft.com/office/powerpoint/2010/main" val="252049328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lide with 2 columns v3">
  <p:cSld name="TITLE_AND_BODY_1_1_2">
    <p:spTree>
      <p:nvGrpSpPr>
        <p:cNvPr id="1" name="Shape 311"/>
        <p:cNvGrpSpPr/>
        <p:nvPr/>
      </p:nvGrpSpPr>
      <p:grpSpPr>
        <a:xfrm>
          <a:off x="0" y="0"/>
          <a:ext cx="0" cy="0"/>
          <a:chOff x="0" y="0"/>
          <a:chExt cx="0" cy="0"/>
        </a:xfrm>
      </p:grpSpPr>
      <p:sp>
        <p:nvSpPr>
          <p:cNvPr id="312" name="Google Shape;312;p46"/>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314" name="Google Shape;314;p46"/>
          <p:cNvSpPr txBox="1">
            <a:spLocks noGrp="1"/>
          </p:cNvSpPr>
          <p:nvPr>
            <p:ph type="body" idx="1"/>
          </p:nvPr>
        </p:nvSpPr>
        <p:spPr>
          <a:xfrm>
            <a:off x="566250" y="1899000"/>
            <a:ext cx="3243300" cy="2365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315" name="Google Shape;315;p46"/>
          <p:cNvSpPr txBox="1">
            <a:spLocks noGrp="1"/>
          </p:cNvSpPr>
          <p:nvPr>
            <p:ph type="body" idx="2"/>
          </p:nvPr>
        </p:nvSpPr>
        <p:spPr>
          <a:xfrm>
            <a:off x="5226525" y="1899000"/>
            <a:ext cx="3243300" cy="2365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316" name="Google Shape;316;p46"/>
          <p:cNvSpPr txBox="1">
            <a:spLocks noGrp="1"/>
          </p:cNvSpPr>
          <p:nvPr>
            <p:ph type="subTitle" idx="3"/>
          </p:nvPr>
        </p:nvSpPr>
        <p:spPr>
          <a:xfrm>
            <a:off x="566250" y="1406475"/>
            <a:ext cx="3243300" cy="4479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317" name="Google Shape;317;p46"/>
          <p:cNvSpPr txBox="1">
            <a:spLocks noGrp="1"/>
          </p:cNvSpPr>
          <p:nvPr>
            <p:ph type="subTitle" idx="4"/>
          </p:nvPr>
        </p:nvSpPr>
        <p:spPr>
          <a:xfrm>
            <a:off x="5226525" y="1382475"/>
            <a:ext cx="3243300" cy="4719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5BC0712D-8F4D-395C-54AB-16714F03AF28}"/>
              </a:ext>
            </a:extLst>
          </p:cNvPr>
          <p:cNvSpPr txBox="1">
            <a:spLocks noGrp="1"/>
          </p:cNvSpPr>
          <p:nvPr>
            <p:ph type="sldNum" idx="13"/>
          </p:nvPr>
        </p:nvSpPr>
        <p:spPr>
          <a:ln/>
        </p:spPr>
        <p:txBody>
          <a:bodyPr/>
          <a:lstStyle>
            <a:lvl1pPr>
              <a:defRPr/>
            </a:lvl1pPr>
          </a:lstStyle>
          <a:p>
            <a:fld id="{95A80364-B80B-4E84-8F96-56827356CCAF}" type="slidenum">
              <a:rPr lang="ru-RU" altLang="en-US"/>
              <a:pPr/>
              <a:t>‹#›</a:t>
            </a:fld>
            <a:endParaRPr lang="ru-RU" altLang="en-US"/>
          </a:p>
        </p:txBody>
      </p:sp>
    </p:spTree>
    <p:extLst>
      <p:ext uri="{BB962C8B-B14F-4D97-AF65-F5344CB8AC3E}">
        <p14:creationId xmlns:p14="http://schemas.microsoft.com/office/powerpoint/2010/main" val="3546889786"/>
      </p:ext>
    </p:extLst>
  </p:cSld>
  <p:clrMapOvr>
    <a:masterClrMapping/>
  </p:clrMapOvr>
  <p:transition/>
  <p:extLst>
    <p:ext uri="{DCECCB84-F9BA-43D5-87BE-67443E8EF086}">
      <p15:sldGuideLst xmlns:p15="http://schemas.microsoft.com/office/powerpoint/2012/main">
        <p15:guide id="1" orient="horz" pos="1473">
          <p15:clr>
            <a:srgbClr val="E46962"/>
          </p15:clr>
        </p15:guide>
        <p15:guide id="2" orient="horz" pos="2689">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lide with 2 columns v1 Image">
  <p:cSld name="TITLE_AND_BODY_1_1_2_3">
    <p:spTree>
      <p:nvGrpSpPr>
        <p:cNvPr id="1" name="Shape 318"/>
        <p:cNvGrpSpPr/>
        <p:nvPr/>
      </p:nvGrpSpPr>
      <p:grpSpPr>
        <a:xfrm>
          <a:off x="0" y="0"/>
          <a:ext cx="0" cy="0"/>
          <a:chOff x="0" y="0"/>
          <a:chExt cx="0" cy="0"/>
        </a:xfrm>
      </p:grpSpPr>
      <p:sp>
        <p:nvSpPr>
          <p:cNvPr id="319" name="Google Shape;319;p47"/>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321" name="Google Shape;321;p47"/>
          <p:cNvSpPr txBox="1">
            <a:spLocks noGrp="1"/>
          </p:cNvSpPr>
          <p:nvPr>
            <p:ph type="body" idx="1"/>
          </p:nvPr>
        </p:nvSpPr>
        <p:spPr>
          <a:xfrm>
            <a:off x="566250" y="2906174"/>
            <a:ext cx="3243300" cy="13581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322" name="Google Shape;322;p47"/>
          <p:cNvSpPr txBox="1">
            <a:spLocks noGrp="1"/>
          </p:cNvSpPr>
          <p:nvPr>
            <p:ph type="body" idx="2"/>
          </p:nvPr>
        </p:nvSpPr>
        <p:spPr>
          <a:xfrm>
            <a:off x="5226525" y="2906174"/>
            <a:ext cx="3243300" cy="13581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323" name="Google Shape;323;p47"/>
          <p:cNvSpPr txBox="1">
            <a:spLocks noGrp="1"/>
          </p:cNvSpPr>
          <p:nvPr>
            <p:ph type="subTitle" idx="3"/>
          </p:nvPr>
        </p:nvSpPr>
        <p:spPr>
          <a:xfrm>
            <a:off x="566250" y="2623379"/>
            <a:ext cx="3243300" cy="2571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324" name="Google Shape;324;p47"/>
          <p:cNvSpPr txBox="1">
            <a:spLocks noGrp="1"/>
          </p:cNvSpPr>
          <p:nvPr>
            <p:ph type="subTitle" idx="4"/>
          </p:nvPr>
        </p:nvSpPr>
        <p:spPr>
          <a:xfrm>
            <a:off x="5226525" y="2609598"/>
            <a:ext cx="3243300" cy="2709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325" name="Google Shape;325;p47"/>
          <p:cNvSpPr>
            <a:spLocks noGrp="1"/>
          </p:cNvSpPr>
          <p:nvPr>
            <p:ph type="pic" idx="5"/>
          </p:nvPr>
        </p:nvSpPr>
        <p:spPr>
          <a:xfrm>
            <a:off x="566250" y="1189475"/>
            <a:ext cx="3153300" cy="1408200"/>
          </a:xfrm>
          <a:prstGeom prst="rect">
            <a:avLst/>
          </a:prstGeom>
          <a:noFill/>
          <a:ln>
            <a:noFill/>
          </a:ln>
        </p:spPr>
        <p:txBody>
          <a:bodyPr/>
          <a:lstStyle/>
          <a:p>
            <a:endParaRPr/>
          </a:p>
        </p:txBody>
      </p:sp>
      <p:sp>
        <p:nvSpPr>
          <p:cNvPr id="326" name="Google Shape;326;p47"/>
          <p:cNvSpPr>
            <a:spLocks noGrp="1"/>
          </p:cNvSpPr>
          <p:nvPr>
            <p:ph type="pic" idx="6"/>
          </p:nvPr>
        </p:nvSpPr>
        <p:spPr>
          <a:xfrm>
            <a:off x="5226525" y="1189475"/>
            <a:ext cx="3153300" cy="1408200"/>
          </a:xfrm>
          <a:prstGeom prst="rect">
            <a:avLst/>
          </a:prstGeom>
          <a:noFill/>
          <a:ln>
            <a:noFill/>
          </a:ln>
        </p:spPr>
        <p:txBody>
          <a:bodyPr/>
          <a:lstStyle/>
          <a:p>
            <a:endParaRPr/>
          </a:p>
        </p:txBody>
      </p:sp>
      <p:sp>
        <p:nvSpPr>
          <p:cNvPr id="2" name="Google Shape;53;p13">
            <a:extLst>
              <a:ext uri="{FF2B5EF4-FFF2-40B4-BE49-F238E27FC236}">
                <a16:creationId xmlns:a16="http://schemas.microsoft.com/office/drawing/2014/main" id="{A5AFCA3D-AA35-CBE7-3DB7-0C9FF5D2C9A9}"/>
              </a:ext>
            </a:extLst>
          </p:cNvPr>
          <p:cNvSpPr txBox="1">
            <a:spLocks noGrp="1"/>
          </p:cNvSpPr>
          <p:nvPr>
            <p:ph type="sldNum" idx="13"/>
          </p:nvPr>
        </p:nvSpPr>
        <p:spPr>
          <a:ln/>
        </p:spPr>
        <p:txBody>
          <a:bodyPr/>
          <a:lstStyle>
            <a:lvl1pPr>
              <a:defRPr/>
            </a:lvl1pPr>
          </a:lstStyle>
          <a:p>
            <a:fld id="{E759D9E5-A3FA-411C-BFF3-D4836D24D5B3}" type="slidenum">
              <a:rPr lang="ru-RU" altLang="en-US"/>
              <a:pPr/>
              <a:t>‹#›</a:t>
            </a:fld>
            <a:endParaRPr lang="ru-RU" altLang="en-US"/>
          </a:p>
        </p:txBody>
      </p:sp>
    </p:spTree>
    <p:extLst>
      <p:ext uri="{BB962C8B-B14F-4D97-AF65-F5344CB8AC3E}">
        <p14:creationId xmlns:p14="http://schemas.microsoft.com/office/powerpoint/2010/main" val="248942641"/>
      </p:ext>
    </p:extLst>
  </p:cSld>
  <p:clrMapOvr>
    <a:masterClrMapping/>
  </p:clrMapOvr>
  <p:transition/>
  <p:extLst>
    <p:ext uri="{DCECCB84-F9BA-43D5-87BE-67443E8EF086}">
      <p15:sldGuideLst xmlns:p15="http://schemas.microsoft.com/office/powerpoint/2012/main">
        <p15:guide id="1" orient="horz" pos="1473">
          <p15:clr>
            <a:srgbClr val="E46962"/>
          </p15:clr>
        </p15:guide>
        <p15:guide id="2" orient="horz" pos="2689">
          <p15:clr>
            <a:srgbClr val="E46962"/>
          </p15:clr>
        </p15:guide>
        <p15:guide id="3" pos="3292">
          <p15:clr>
            <a:srgbClr val="E46962"/>
          </p15:clr>
        </p15:guide>
        <p15:guide id="4" orient="horz" pos="1636">
          <p15:clr>
            <a:srgbClr val="E46962"/>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lide 3 items in  a list + image 2">
  <p:cSld name="MAIN_POINT_2">
    <p:spTree>
      <p:nvGrpSpPr>
        <p:cNvPr id="1" name="Shape 327"/>
        <p:cNvGrpSpPr/>
        <p:nvPr/>
      </p:nvGrpSpPr>
      <p:grpSpPr>
        <a:xfrm>
          <a:off x="0" y="0"/>
          <a:ext cx="0" cy="0"/>
          <a:chOff x="0" y="0"/>
          <a:chExt cx="0" cy="0"/>
        </a:xfrm>
      </p:grpSpPr>
      <p:sp>
        <p:nvSpPr>
          <p:cNvPr id="2" name="Google Shape;328;p48">
            <a:extLst>
              <a:ext uri="{FF2B5EF4-FFF2-40B4-BE49-F238E27FC236}">
                <a16:creationId xmlns:a16="http://schemas.microsoft.com/office/drawing/2014/main" id="{3187E05E-0573-2E87-7418-C571433A1150}"/>
              </a:ext>
            </a:extLst>
          </p:cNvPr>
          <p:cNvSpPr>
            <a:spLocks noChangeArrowheads="1"/>
          </p:cNvSpPr>
          <p:nvPr/>
        </p:nvSpPr>
        <p:spPr bwMode="auto">
          <a:xfrm>
            <a:off x="0" y="3249613"/>
            <a:ext cx="9144000" cy="19050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332;p48">
            <a:extLst>
              <a:ext uri="{FF2B5EF4-FFF2-40B4-BE49-F238E27FC236}">
                <a16:creationId xmlns:a16="http://schemas.microsoft.com/office/drawing/2014/main" id="{2899D2A1-A06C-C336-3D02-E3F865A6CBF8}"/>
              </a:ext>
            </a:extLst>
          </p:cNvPr>
          <p:cNvSpPr/>
          <p:nvPr/>
        </p:nvSpPr>
        <p:spPr>
          <a:xfrm>
            <a:off x="4856163" y="444500"/>
            <a:ext cx="3725862" cy="9937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333;p48">
            <a:extLst>
              <a:ext uri="{FF2B5EF4-FFF2-40B4-BE49-F238E27FC236}">
                <a16:creationId xmlns:a16="http://schemas.microsoft.com/office/drawing/2014/main" id="{F29813D4-6B72-AD92-46B2-919CD1A440C0}"/>
              </a:ext>
            </a:extLst>
          </p:cNvPr>
          <p:cNvSpPr/>
          <p:nvPr/>
        </p:nvSpPr>
        <p:spPr>
          <a:xfrm>
            <a:off x="4856163" y="1584325"/>
            <a:ext cx="3725862" cy="9937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334;p48">
            <a:extLst>
              <a:ext uri="{FF2B5EF4-FFF2-40B4-BE49-F238E27FC236}">
                <a16:creationId xmlns:a16="http://schemas.microsoft.com/office/drawing/2014/main" id="{C185A55D-C70B-762F-7245-209B17B9410E}"/>
              </a:ext>
            </a:extLst>
          </p:cNvPr>
          <p:cNvSpPr/>
          <p:nvPr/>
        </p:nvSpPr>
        <p:spPr>
          <a:xfrm>
            <a:off x="4856163" y="2724150"/>
            <a:ext cx="3725862" cy="9937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338;p48">
            <a:extLst>
              <a:ext uri="{FF2B5EF4-FFF2-40B4-BE49-F238E27FC236}">
                <a16:creationId xmlns:a16="http://schemas.microsoft.com/office/drawing/2014/main" id="{39437017-044B-04C6-F637-A483D857B333}"/>
              </a:ext>
            </a:extLst>
          </p:cNvPr>
          <p:cNvSpPr txBox="1"/>
          <p:nvPr/>
        </p:nvSpPr>
        <p:spPr>
          <a:xfrm>
            <a:off x="5040313" y="792163"/>
            <a:ext cx="298450" cy="298450"/>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b="1">
                <a:solidFill>
                  <a:srgbClr val="F9744D"/>
                </a:solidFill>
                <a:latin typeface="Inter" charset="0"/>
                <a:cs typeface="Inter" charset="0"/>
                <a:sym typeface="Inter" charset="0"/>
              </a:rPr>
              <a:t>1</a:t>
            </a:r>
          </a:p>
        </p:txBody>
      </p:sp>
      <p:sp>
        <p:nvSpPr>
          <p:cNvPr id="7" name="Google Shape;339;p48">
            <a:extLst>
              <a:ext uri="{FF2B5EF4-FFF2-40B4-BE49-F238E27FC236}">
                <a16:creationId xmlns:a16="http://schemas.microsoft.com/office/drawing/2014/main" id="{BDAAC80E-D3F1-CD7D-C7D3-11E430264E8F}"/>
              </a:ext>
            </a:extLst>
          </p:cNvPr>
          <p:cNvSpPr txBox="1"/>
          <p:nvPr/>
        </p:nvSpPr>
        <p:spPr>
          <a:xfrm>
            <a:off x="5040313" y="1931988"/>
            <a:ext cx="298450" cy="298450"/>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b="1">
                <a:solidFill>
                  <a:srgbClr val="F9744D"/>
                </a:solidFill>
                <a:latin typeface="Inter" charset="0"/>
                <a:cs typeface="Inter" charset="0"/>
                <a:sym typeface="Inter" charset="0"/>
              </a:rPr>
              <a:t>2</a:t>
            </a:r>
          </a:p>
        </p:txBody>
      </p:sp>
      <p:sp>
        <p:nvSpPr>
          <p:cNvPr id="8" name="Google Shape;340;p48">
            <a:extLst>
              <a:ext uri="{FF2B5EF4-FFF2-40B4-BE49-F238E27FC236}">
                <a16:creationId xmlns:a16="http://schemas.microsoft.com/office/drawing/2014/main" id="{29F8D8C6-83E9-477C-240D-792BE9C362FD}"/>
              </a:ext>
            </a:extLst>
          </p:cNvPr>
          <p:cNvSpPr txBox="1"/>
          <p:nvPr/>
        </p:nvSpPr>
        <p:spPr>
          <a:xfrm>
            <a:off x="5040313" y="3070225"/>
            <a:ext cx="298450" cy="298450"/>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b="1">
                <a:solidFill>
                  <a:srgbClr val="F9744D"/>
                </a:solidFill>
                <a:latin typeface="Inter" charset="0"/>
                <a:cs typeface="Inter" charset="0"/>
                <a:sym typeface="Inter" charset="0"/>
              </a:rPr>
              <a:t>3</a:t>
            </a:r>
          </a:p>
        </p:txBody>
      </p:sp>
      <p:sp>
        <p:nvSpPr>
          <p:cNvPr id="329" name="Google Shape;329;p48"/>
          <p:cNvSpPr>
            <a:spLocks noGrp="1"/>
          </p:cNvSpPr>
          <p:nvPr>
            <p:ph type="pic" idx="2"/>
          </p:nvPr>
        </p:nvSpPr>
        <p:spPr>
          <a:xfrm>
            <a:off x="560300" y="1522125"/>
            <a:ext cx="3922200" cy="3046800"/>
          </a:xfrm>
          <a:prstGeom prst="rect">
            <a:avLst/>
          </a:prstGeom>
          <a:noFill/>
          <a:ln>
            <a:noFill/>
          </a:ln>
        </p:spPr>
        <p:txBody>
          <a:bodyPr/>
          <a:lstStyle/>
          <a:p>
            <a:endParaRPr/>
          </a:p>
        </p:txBody>
      </p:sp>
      <p:sp>
        <p:nvSpPr>
          <p:cNvPr id="330" name="Google Shape;330;p48"/>
          <p:cNvSpPr txBox="1">
            <a:spLocks noGrp="1"/>
          </p:cNvSpPr>
          <p:nvPr>
            <p:ph type="title"/>
          </p:nvPr>
        </p:nvSpPr>
        <p:spPr>
          <a:xfrm>
            <a:off x="566250" y="445025"/>
            <a:ext cx="4093500" cy="1077000"/>
          </a:xfrm>
          <a:prstGeom prst="rect">
            <a:avLst/>
          </a:prstGeom>
        </p:spPr>
        <p:txBody>
          <a:bodyPr spcFirstLastPara="1">
            <a:noAutofit/>
          </a:bodyPr>
          <a:lstStyle>
            <a:lvl1pPr lvl="0">
              <a:spcBef>
                <a:spcPct val="0"/>
              </a:spcBef>
              <a:spcAft>
                <a:spcPct val="0"/>
              </a:spcAft>
              <a:buSzPts val="2300"/>
              <a:buNone/>
              <a:defRPr sz="2300"/>
            </a:lvl1pPr>
            <a:lvl2pPr lvl="1">
              <a:spcBef>
                <a:spcPct val="0"/>
              </a:spcBef>
              <a:spcAft>
                <a:spcPct val="0"/>
              </a:spcAft>
              <a:buSzPts val="2600"/>
              <a:buNone/>
              <a:defRPr sz="2600"/>
            </a:lvl2pPr>
            <a:lvl3pPr lvl="2">
              <a:spcBef>
                <a:spcPct val="0"/>
              </a:spcBef>
              <a:spcAft>
                <a:spcPct val="0"/>
              </a:spcAft>
              <a:buSzPts val="2600"/>
              <a:buNone/>
              <a:defRPr sz="2600"/>
            </a:lvl3pPr>
            <a:lvl4pPr lvl="3">
              <a:spcBef>
                <a:spcPct val="0"/>
              </a:spcBef>
              <a:spcAft>
                <a:spcPct val="0"/>
              </a:spcAft>
              <a:buSzPts val="2600"/>
              <a:buNone/>
              <a:defRPr sz="2600"/>
            </a:lvl4pPr>
            <a:lvl5pPr lvl="4">
              <a:spcBef>
                <a:spcPct val="0"/>
              </a:spcBef>
              <a:spcAft>
                <a:spcPct val="0"/>
              </a:spcAft>
              <a:buSzPts val="2600"/>
              <a:buNone/>
              <a:defRPr sz="2600"/>
            </a:lvl5pPr>
            <a:lvl6pPr lvl="5">
              <a:spcBef>
                <a:spcPct val="0"/>
              </a:spcBef>
              <a:spcAft>
                <a:spcPct val="0"/>
              </a:spcAft>
              <a:buSzPts val="2600"/>
              <a:buNone/>
              <a:defRPr sz="2600"/>
            </a:lvl6pPr>
            <a:lvl7pPr lvl="6">
              <a:spcBef>
                <a:spcPct val="0"/>
              </a:spcBef>
              <a:spcAft>
                <a:spcPct val="0"/>
              </a:spcAft>
              <a:buSzPts val="2600"/>
              <a:buNone/>
              <a:defRPr sz="2600"/>
            </a:lvl7pPr>
            <a:lvl8pPr lvl="7">
              <a:spcBef>
                <a:spcPct val="0"/>
              </a:spcBef>
              <a:spcAft>
                <a:spcPct val="0"/>
              </a:spcAft>
              <a:buSzPts val="2600"/>
              <a:buNone/>
              <a:defRPr sz="2600"/>
            </a:lvl8pPr>
            <a:lvl9pPr lvl="8">
              <a:spcBef>
                <a:spcPct val="0"/>
              </a:spcBef>
              <a:spcAft>
                <a:spcPct val="0"/>
              </a:spcAft>
              <a:buSzPts val="2600"/>
              <a:buNone/>
              <a:defRPr sz="2600"/>
            </a:lvl9pPr>
          </a:lstStyle>
          <a:p>
            <a:endParaRPr/>
          </a:p>
        </p:txBody>
      </p:sp>
      <p:sp>
        <p:nvSpPr>
          <p:cNvPr id="335" name="Google Shape;335;p48"/>
          <p:cNvSpPr txBox="1">
            <a:spLocks noGrp="1"/>
          </p:cNvSpPr>
          <p:nvPr>
            <p:ph type="body" idx="1"/>
          </p:nvPr>
        </p:nvSpPr>
        <p:spPr>
          <a:xfrm>
            <a:off x="5481550" y="609875"/>
            <a:ext cx="2972700" cy="6633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336" name="Google Shape;336;p48"/>
          <p:cNvSpPr txBox="1">
            <a:spLocks noGrp="1"/>
          </p:cNvSpPr>
          <p:nvPr>
            <p:ph type="body" idx="3"/>
          </p:nvPr>
        </p:nvSpPr>
        <p:spPr>
          <a:xfrm>
            <a:off x="5481550" y="1749127"/>
            <a:ext cx="2972700" cy="6633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337" name="Google Shape;337;p48"/>
          <p:cNvSpPr txBox="1">
            <a:spLocks noGrp="1"/>
          </p:cNvSpPr>
          <p:nvPr>
            <p:ph type="body" idx="4"/>
          </p:nvPr>
        </p:nvSpPr>
        <p:spPr>
          <a:xfrm>
            <a:off x="5481550" y="2888379"/>
            <a:ext cx="2972700" cy="6633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 name="Google Shape;331;p48">
            <a:extLst>
              <a:ext uri="{FF2B5EF4-FFF2-40B4-BE49-F238E27FC236}">
                <a16:creationId xmlns:a16="http://schemas.microsoft.com/office/drawing/2014/main" id="{120AC77D-041C-93FB-C9DB-A336896522D1}"/>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8B9A1B42-5EE5-4575-A85D-65357B4B08C7}" type="slidenum">
              <a:rPr lang="ru-RU" altLang="en-US"/>
              <a:pPr/>
              <a:t>‹#›</a:t>
            </a:fld>
            <a:endParaRPr lang="ru-RU" altLang="en-US"/>
          </a:p>
        </p:txBody>
      </p:sp>
    </p:spTree>
    <p:extLst>
      <p:ext uri="{BB962C8B-B14F-4D97-AF65-F5344CB8AC3E}">
        <p14:creationId xmlns:p14="http://schemas.microsoft.com/office/powerpoint/2010/main" val="8057099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lide with an image and 4 bullets">
  <p:cSld name="MAIN_POINT_1_2">
    <p:spTree>
      <p:nvGrpSpPr>
        <p:cNvPr id="1" name="Shape 341"/>
        <p:cNvGrpSpPr/>
        <p:nvPr/>
      </p:nvGrpSpPr>
      <p:grpSpPr>
        <a:xfrm>
          <a:off x="0" y="0"/>
          <a:ext cx="0" cy="0"/>
          <a:chOff x="0" y="0"/>
          <a:chExt cx="0" cy="0"/>
        </a:xfrm>
      </p:grpSpPr>
      <p:sp>
        <p:nvSpPr>
          <p:cNvPr id="2" name="Google Shape;342;p49">
            <a:extLst>
              <a:ext uri="{FF2B5EF4-FFF2-40B4-BE49-F238E27FC236}">
                <a16:creationId xmlns:a16="http://schemas.microsoft.com/office/drawing/2014/main" id="{2E783377-676D-FA17-7134-9CC5D7D74828}"/>
              </a:ext>
            </a:extLst>
          </p:cNvPr>
          <p:cNvSpPr>
            <a:spLocks noChangeArrowheads="1"/>
          </p:cNvSpPr>
          <p:nvPr/>
        </p:nvSpPr>
        <p:spPr bwMode="auto">
          <a:xfrm>
            <a:off x="4902200" y="152400"/>
            <a:ext cx="74613" cy="4837113"/>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346;p49">
            <a:extLst>
              <a:ext uri="{FF2B5EF4-FFF2-40B4-BE49-F238E27FC236}">
                <a16:creationId xmlns:a16="http://schemas.microsoft.com/office/drawing/2014/main" id="{8C9DCF29-44B6-2AC0-0FEB-BC7C438780E2}"/>
              </a:ext>
            </a:extLst>
          </p:cNvPr>
          <p:cNvSpPr/>
          <p:nvPr/>
        </p:nvSpPr>
        <p:spPr>
          <a:xfrm>
            <a:off x="566738" y="1377950"/>
            <a:ext cx="4167187" cy="76041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348;p49">
            <a:extLst>
              <a:ext uri="{FF2B5EF4-FFF2-40B4-BE49-F238E27FC236}">
                <a16:creationId xmlns:a16="http://schemas.microsoft.com/office/drawing/2014/main" id="{53E6458B-E7D5-3A08-1C3A-E1566D148394}"/>
              </a:ext>
            </a:extLst>
          </p:cNvPr>
          <p:cNvSpPr/>
          <p:nvPr/>
        </p:nvSpPr>
        <p:spPr>
          <a:xfrm>
            <a:off x="566738" y="2190750"/>
            <a:ext cx="4167187" cy="76041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350;p49">
            <a:extLst>
              <a:ext uri="{FF2B5EF4-FFF2-40B4-BE49-F238E27FC236}">
                <a16:creationId xmlns:a16="http://schemas.microsoft.com/office/drawing/2014/main" id="{B7A54345-482A-B91A-EC0E-98BA62D66414}"/>
              </a:ext>
            </a:extLst>
          </p:cNvPr>
          <p:cNvSpPr/>
          <p:nvPr/>
        </p:nvSpPr>
        <p:spPr>
          <a:xfrm>
            <a:off x="566738" y="3005138"/>
            <a:ext cx="4167187" cy="760412"/>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352;p49">
            <a:extLst>
              <a:ext uri="{FF2B5EF4-FFF2-40B4-BE49-F238E27FC236}">
                <a16:creationId xmlns:a16="http://schemas.microsoft.com/office/drawing/2014/main" id="{26DC2851-2EDC-58DC-0882-2035586B9F6D}"/>
              </a:ext>
            </a:extLst>
          </p:cNvPr>
          <p:cNvSpPr/>
          <p:nvPr/>
        </p:nvSpPr>
        <p:spPr>
          <a:xfrm>
            <a:off x="566738" y="3819525"/>
            <a:ext cx="4167187" cy="76041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 name="Google Shape;354;p49">
            <a:extLst>
              <a:ext uri="{FF2B5EF4-FFF2-40B4-BE49-F238E27FC236}">
                <a16:creationId xmlns:a16="http://schemas.microsoft.com/office/drawing/2014/main" id="{E031E436-168B-8961-521C-B48E09F51A7B}"/>
              </a:ext>
            </a:extLst>
          </p:cNvPr>
          <p:cNvSpPr txBox="1"/>
          <p:nvPr/>
        </p:nvSpPr>
        <p:spPr>
          <a:xfrm>
            <a:off x="581025" y="1649413"/>
            <a:ext cx="500063" cy="217487"/>
          </a:xfrm>
          <a:prstGeom prst="rect">
            <a:avLst/>
          </a:prstGeom>
          <a:noFill/>
          <a:ln>
            <a:noFill/>
          </a:ln>
        </p:spPr>
        <p:txBody>
          <a:bodyPr lIns="91425" tIns="91425" rIns="91425" bIns="91425" anchor="ctr"/>
          <a:lstStyle>
            <a:lvl1pPr marL="457200" indent="-3175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F9744D"/>
              </a:buClr>
              <a:buSzPts val="1400"/>
              <a:buFont typeface="Inter" charset="0"/>
              <a:buChar char="✓"/>
            </a:pPr>
            <a:endParaRPr lang="en-US" altLang="en-US" b="1">
              <a:solidFill>
                <a:srgbClr val="F9744D"/>
              </a:solidFill>
              <a:latin typeface="Inter" charset="0"/>
              <a:cs typeface="Inter" charset="0"/>
              <a:sym typeface="Inter" charset="0"/>
            </a:endParaRPr>
          </a:p>
        </p:txBody>
      </p:sp>
      <p:sp>
        <p:nvSpPr>
          <p:cNvPr id="8" name="Google Shape;355;p49">
            <a:extLst>
              <a:ext uri="{FF2B5EF4-FFF2-40B4-BE49-F238E27FC236}">
                <a16:creationId xmlns:a16="http://schemas.microsoft.com/office/drawing/2014/main" id="{62972998-F501-86C3-5D42-730F70479389}"/>
              </a:ext>
            </a:extLst>
          </p:cNvPr>
          <p:cNvSpPr txBox="1"/>
          <p:nvPr/>
        </p:nvSpPr>
        <p:spPr>
          <a:xfrm>
            <a:off x="581025" y="2462213"/>
            <a:ext cx="500063" cy="217487"/>
          </a:xfrm>
          <a:prstGeom prst="rect">
            <a:avLst/>
          </a:prstGeom>
          <a:noFill/>
          <a:ln>
            <a:noFill/>
          </a:ln>
        </p:spPr>
        <p:txBody>
          <a:bodyPr lIns="91425" tIns="91425" rIns="91425" bIns="91425" anchor="ctr"/>
          <a:lstStyle>
            <a:lvl1pPr marL="457200" indent="-3175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F9744D"/>
              </a:buClr>
              <a:buSzPts val="1400"/>
              <a:buFont typeface="Inter" charset="0"/>
              <a:buChar char="✓"/>
            </a:pPr>
            <a:endParaRPr lang="en-US" altLang="en-US" b="1">
              <a:solidFill>
                <a:srgbClr val="F9744D"/>
              </a:solidFill>
              <a:latin typeface="Inter" charset="0"/>
              <a:cs typeface="Inter" charset="0"/>
              <a:sym typeface="Inter" charset="0"/>
            </a:endParaRPr>
          </a:p>
        </p:txBody>
      </p:sp>
      <p:sp>
        <p:nvSpPr>
          <p:cNvPr id="9" name="Google Shape;356;p49">
            <a:extLst>
              <a:ext uri="{FF2B5EF4-FFF2-40B4-BE49-F238E27FC236}">
                <a16:creationId xmlns:a16="http://schemas.microsoft.com/office/drawing/2014/main" id="{70D8AB82-982F-B2D4-2784-948C11648E09}"/>
              </a:ext>
            </a:extLst>
          </p:cNvPr>
          <p:cNvSpPr txBox="1"/>
          <p:nvPr/>
        </p:nvSpPr>
        <p:spPr>
          <a:xfrm>
            <a:off x="581025" y="3276600"/>
            <a:ext cx="500063" cy="217488"/>
          </a:xfrm>
          <a:prstGeom prst="rect">
            <a:avLst/>
          </a:prstGeom>
          <a:noFill/>
          <a:ln>
            <a:noFill/>
          </a:ln>
        </p:spPr>
        <p:txBody>
          <a:bodyPr lIns="91425" tIns="91425" rIns="91425" bIns="91425" anchor="ctr"/>
          <a:lstStyle>
            <a:lvl1pPr marL="457200" indent="-3175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F9744D"/>
              </a:buClr>
              <a:buSzPts val="1400"/>
              <a:buFont typeface="Inter" charset="0"/>
              <a:buChar char="✓"/>
            </a:pPr>
            <a:endParaRPr lang="en-US" altLang="en-US" b="1">
              <a:solidFill>
                <a:srgbClr val="F9744D"/>
              </a:solidFill>
              <a:latin typeface="Inter" charset="0"/>
              <a:cs typeface="Inter" charset="0"/>
              <a:sym typeface="Inter" charset="0"/>
            </a:endParaRPr>
          </a:p>
        </p:txBody>
      </p:sp>
      <p:sp>
        <p:nvSpPr>
          <p:cNvPr id="10" name="Google Shape;357;p49">
            <a:extLst>
              <a:ext uri="{FF2B5EF4-FFF2-40B4-BE49-F238E27FC236}">
                <a16:creationId xmlns:a16="http://schemas.microsoft.com/office/drawing/2014/main" id="{2FAF682B-2E15-B882-AF8C-A3825B77721D}"/>
              </a:ext>
            </a:extLst>
          </p:cNvPr>
          <p:cNvSpPr txBox="1"/>
          <p:nvPr/>
        </p:nvSpPr>
        <p:spPr>
          <a:xfrm>
            <a:off x="581025" y="4090988"/>
            <a:ext cx="500063" cy="217487"/>
          </a:xfrm>
          <a:prstGeom prst="rect">
            <a:avLst/>
          </a:prstGeom>
          <a:noFill/>
          <a:ln>
            <a:noFill/>
          </a:ln>
        </p:spPr>
        <p:txBody>
          <a:bodyPr lIns="91425" tIns="91425" rIns="91425" bIns="91425" anchor="ctr"/>
          <a:lstStyle>
            <a:lvl1pPr marL="457200" indent="-3175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
                <a:srgbClr val="F9744D"/>
              </a:buClr>
              <a:buSzPts val="1400"/>
              <a:buFont typeface="Inter" charset="0"/>
              <a:buChar char="✓"/>
            </a:pPr>
            <a:endParaRPr lang="en-US" altLang="en-US" b="1">
              <a:solidFill>
                <a:srgbClr val="F9744D"/>
              </a:solidFill>
              <a:latin typeface="Inter" charset="0"/>
              <a:cs typeface="Inter" charset="0"/>
              <a:sym typeface="Inter" charset="0"/>
            </a:endParaRPr>
          </a:p>
        </p:txBody>
      </p:sp>
      <p:sp>
        <p:nvSpPr>
          <p:cNvPr id="343" name="Google Shape;343;p49"/>
          <p:cNvSpPr>
            <a:spLocks noGrp="1"/>
          </p:cNvSpPr>
          <p:nvPr>
            <p:ph type="pic" idx="2"/>
          </p:nvPr>
        </p:nvSpPr>
        <p:spPr>
          <a:xfrm>
            <a:off x="4977275" y="0"/>
            <a:ext cx="4166700" cy="5143500"/>
          </a:xfrm>
          <a:prstGeom prst="rect">
            <a:avLst/>
          </a:prstGeom>
          <a:noFill/>
          <a:ln>
            <a:noFill/>
          </a:ln>
        </p:spPr>
        <p:txBody>
          <a:bodyPr/>
          <a:lstStyle/>
          <a:p>
            <a:endParaRPr/>
          </a:p>
        </p:txBody>
      </p:sp>
      <p:sp>
        <p:nvSpPr>
          <p:cNvPr id="344" name="Google Shape;344;p49"/>
          <p:cNvSpPr txBox="1">
            <a:spLocks noGrp="1"/>
          </p:cNvSpPr>
          <p:nvPr>
            <p:ph type="title"/>
          </p:nvPr>
        </p:nvSpPr>
        <p:spPr>
          <a:xfrm>
            <a:off x="566250" y="445025"/>
            <a:ext cx="4093500" cy="10770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600"/>
              <a:buNone/>
              <a:defRPr sz="2600"/>
            </a:lvl2pPr>
            <a:lvl3pPr lvl="2">
              <a:spcBef>
                <a:spcPct val="0"/>
              </a:spcBef>
              <a:spcAft>
                <a:spcPct val="0"/>
              </a:spcAft>
              <a:buSzPts val="2600"/>
              <a:buNone/>
              <a:defRPr sz="2600"/>
            </a:lvl3pPr>
            <a:lvl4pPr lvl="3">
              <a:spcBef>
                <a:spcPct val="0"/>
              </a:spcBef>
              <a:spcAft>
                <a:spcPct val="0"/>
              </a:spcAft>
              <a:buSzPts val="2600"/>
              <a:buNone/>
              <a:defRPr sz="2600"/>
            </a:lvl4pPr>
            <a:lvl5pPr lvl="4">
              <a:spcBef>
                <a:spcPct val="0"/>
              </a:spcBef>
              <a:spcAft>
                <a:spcPct val="0"/>
              </a:spcAft>
              <a:buSzPts val="2600"/>
              <a:buNone/>
              <a:defRPr sz="2600"/>
            </a:lvl5pPr>
            <a:lvl6pPr lvl="5">
              <a:spcBef>
                <a:spcPct val="0"/>
              </a:spcBef>
              <a:spcAft>
                <a:spcPct val="0"/>
              </a:spcAft>
              <a:buSzPts val="2600"/>
              <a:buNone/>
              <a:defRPr sz="2600"/>
            </a:lvl6pPr>
            <a:lvl7pPr lvl="6">
              <a:spcBef>
                <a:spcPct val="0"/>
              </a:spcBef>
              <a:spcAft>
                <a:spcPct val="0"/>
              </a:spcAft>
              <a:buSzPts val="2600"/>
              <a:buNone/>
              <a:defRPr sz="2600"/>
            </a:lvl7pPr>
            <a:lvl8pPr lvl="7">
              <a:spcBef>
                <a:spcPct val="0"/>
              </a:spcBef>
              <a:spcAft>
                <a:spcPct val="0"/>
              </a:spcAft>
              <a:buSzPts val="2600"/>
              <a:buNone/>
              <a:defRPr sz="2600"/>
            </a:lvl8pPr>
            <a:lvl9pPr lvl="8">
              <a:spcBef>
                <a:spcPct val="0"/>
              </a:spcBef>
              <a:spcAft>
                <a:spcPct val="0"/>
              </a:spcAft>
              <a:buSzPts val="2600"/>
              <a:buNone/>
              <a:defRPr sz="2600"/>
            </a:lvl9pPr>
          </a:lstStyle>
          <a:p>
            <a:endParaRPr/>
          </a:p>
        </p:txBody>
      </p:sp>
      <p:sp>
        <p:nvSpPr>
          <p:cNvPr id="347" name="Google Shape;347;p49"/>
          <p:cNvSpPr txBox="1">
            <a:spLocks noGrp="1"/>
          </p:cNvSpPr>
          <p:nvPr>
            <p:ph type="body" idx="1"/>
          </p:nvPr>
        </p:nvSpPr>
        <p:spPr>
          <a:xfrm>
            <a:off x="1000350" y="1455825"/>
            <a:ext cx="3553200" cy="6039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349" name="Google Shape;349;p49"/>
          <p:cNvSpPr txBox="1">
            <a:spLocks noGrp="1"/>
          </p:cNvSpPr>
          <p:nvPr>
            <p:ph type="body" idx="3"/>
          </p:nvPr>
        </p:nvSpPr>
        <p:spPr>
          <a:xfrm>
            <a:off x="1000350" y="2269750"/>
            <a:ext cx="3553200" cy="6039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351" name="Google Shape;351;p49"/>
          <p:cNvSpPr txBox="1">
            <a:spLocks noGrp="1"/>
          </p:cNvSpPr>
          <p:nvPr>
            <p:ph type="body" idx="4"/>
          </p:nvPr>
        </p:nvSpPr>
        <p:spPr>
          <a:xfrm>
            <a:off x="1000350" y="3083675"/>
            <a:ext cx="3553200" cy="6039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353" name="Google Shape;353;p49"/>
          <p:cNvSpPr txBox="1">
            <a:spLocks noGrp="1"/>
          </p:cNvSpPr>
          <p:nvPr>
            <p:ph type="body" idx="5"/>
          </p:nvPr>
        </p:nvSpPr>
        <p:spPr>
          <a:xfrm>
            <a:off x="1000350" y="3897600"/>
            <a:ext cx="3553200" cy="6039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11" name="Google Shape;345;p49">
            <a:extLst>
              <a:ext uri="{FF2B5EF4-FFF2-40B4-BE49-F238E27FC236}">
                <a16:creationId xmlns:a16="http://schemas.microsoft.com/office/drawing/2014/main" id="{DADAC15C-9054-3B50-DD32-1136535191C9}"/>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7EACFBDE-DE0D-4238-B1CC-185AF2D62E55}" type="slidenum">
              <a:rPr lang="ru-RU" altLang="en-US"/>
              <a:pPr/>
              <a:t>‹#›</a:t>
            </a:fld>
            <a:endParaRPr lang="ru-RU" altLang="en-US"/>
          </a:p>
        </p:txBody>
      </p:sp>
    </p:spTree>
    <p:extLst>
      <p:ext uri="{BB962C8B-B14F-4D97-AF65-F5344CB8AC3E}">
        <p14:creationId xmlns:p14="http://schemas.microsoft.com/office/powerpoint/2010/main" val="1129924300"/>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lide with an image and 4 bullets 1">
  <p:cSld name="MAIN_POINT_1_2_1">
    <p:spTree>
      <p:nvGrpSpPr>
        <p:cNvPr id="1" name="Shape 358"/>
        <p:cNvGrpSpPr/>
        <p:nvPr/>
      </p:nvGrpSpPr>
      <p:grpSpPr>
        <a:xfrm>
          <a:off x="0" y="0"/>
          <a:ext cx="0" cy="0"/>
          <a:chOff x="0" y="0"/>
          <a:chExt cx="0" cy="0"/>
        </a:xfrm>
      </p:grpSpPr>
      <p:sp>
        <p:nvSpPr>
          <p:cNvPr id="2" name="Google Shape;359;p50">
            <a:extLst>
              <a:ext uri="{FF2B5EF4-FFF2-40B4-BE49-F238E27FC236}">
                <a16:creationId xmlns:a16="http://schemas.microsoft.com/office/drawing/2014/main" id="{47D4649F-503D-6E6D-8549-E1607F0AC145}"/>
              </a:ext>
            </a:extLst>
          </p:cNvPr>
          <p:cNvSpPr>
            <a:spLocks noChangeArrowheads="1"/>
          </p:cNvSpPr>
          <p:nvPr/>
        </p:nvSpPr>
        <p:spPr bwMode="auto">
          <a:xfrm>
            <a:off x="4902200" y="152400"/>
            <a:ext cx="74613" cy="4837113"/>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60" name="Google Shape;360;p50"/>
          <p:cNvSpPr>
            <a:spLocks noGrp="1"/>
          </p:cNvSpPr>
          <p:nvPr>
            <p:ph type="pic" idx="2"/>
          </p:nvPr>
        </p:nvSpPr>
        <p:spPr>
          <a:xfrm>
            <a:off x="4977275" y="0"/>
            <a:ext cx="4166700" cy="5143500"/>
          </a:xfrm>
          <a:prstGeom prst="rect">
            <a:avLst/>
          </a:prstGeom>
          <a:noFill/>
          <a:ln>
            <a:noFill/>
          </a:ln>
        </p:spPr>
        <p:txBody>
          <a:bodyPr/>
          <a:lstStyle/>
          <a:p>
            <a:endParaRPr/>
          </a:p>
        </p:txBody>
      </p:sp>
      <p:sp>
        <p:nvSpPr>
          <p:cNvPr id="361" name="Google Shape;361;p50"/>
          <p:cNvSpPr txBox="1">
            <a:spLocks noGrp="1"/>
          </p:cNvSpPr>
          <p:nvPr>
            <p:ph type="title"/>
          </p:nvPr>
        </p:nvSpPr>
        <p:spPr>
          <a:xfrm>
            <a:off x="566250" y="445025"/>
            <a:ext cx="4093500" cy="9378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600"/>
              <a:buNone/>
              <a:defRPr sz="2600"/>
            </a:lvl2pPr>
            <a:lvl3pPr lvl="2">
              <a:spcBef>
                <a:spcPct val="0"/>
              </a:spcBef>
              <a:spcAft>
                <a:spcPct val="0"/>
              </a:spcAft>
              <a:buSzPts val="2600"/>
              <a:buNone/>
              <a:defRPr sz="2600"/>
            </a:lvl3pPr>
            <a:lvl4pPr lvl="3">
              <a:spcBef>
                <a:spcPct val="0"/>
              </a:spcBef>
              <a:spcAft>
                <a:spcPct val="0"/>
              </a:spcAft>
              <a:buSzPts val="2600"/>
              <a:buNone/>
              <a:defRPr sz="2600"/>
            </a:lvl4pPr>
            <a:lvl5pPr lvl="4">
              <a:spcBef>
                <a:spcPct val="0"/>
              </a:spcBef>
              <a:spcAft>
                <a:spcPct val="0"/>
              </a:spcAft>
              <a:buSzPts val="2600"/>
              <a:buNone/>
              <a:defRPr sz="2600"/>
            </a:lvl5pPr>
            <a:lvl6pPr lvl="5">
              <a:spcBef>
                <a:spcPct val="0"/>
              </a:spcBef>
              <a:spcAft>
                <a:spcPct val="0"/>
              </a:spcAft>
              <a:buSzPts val="2600"/>
              <a:buNone/>
              <a:defRPr sz="2600"/>
            </a:lvl6pPr>
            <a:lvl7pPr lvl="6">
              <a:spcBef>
                <a:spcPct val="0"/>
              </a:spcBef>
              <a:spcAft>
                <a:spcPct val="0"/>
              </a:spcAft>
              <a:buSzPts val="2600"/>
              <a:buNone/>
              <a:defRPr sz="2600"/>
            </a:lvl7pPr>
            <a:lvl8pPr lvl="7">
              <a:spcBef>
                <a:spcPct val="0"/>
              </a:spcBef>
              <a:spcAft>
                <a:spcPct val="0"/>
              </a:spcAft>
              <a:buSzPts val="2600"/>
              <a:buNone/>
              <a:defRPr sz="2600"/>
            </a:lvl8pPr>
            <a:lvl9pPr lvl="8">
              <a:spcBef>
                <a:spcPct val="0"/>
              </a:spcBef>
              <a:spcAft>
                <a:spcPct val="0"/>
              </a:spcAft>
              <a:buSzPts val="2600"/>
              <a:buNone/>
              <a:defRPr sz="2600"/>
            </a:lvl9pPr>
          </a:lstStyle>
          <a:p>
            <a:endParaRPr/>
          </a:p>
        </p:txBody>
      </p:sp>
      <p:sp>
        <p:nvSpPr>
          <p:cNvPr id="363" name="Google Shape;363;p50"/>
          <p:cNvSpPr txBox="1">
            <a:spLocks noGrp="1"/>
          </p:cNvSpPr>
          <p:nvPr>
            <p:ph type="body" idx="1"/>
          </p:nvPr>
        </p:nvSpPr>
        <p:spPr>
          <a:xfrm>
            <a:off x="566250" y="1382725"/>
            <a:ext cx="3986700" cy="3280500"/>
          </a:xfrm>
          <a:prstGeom prst="rect">
            <a:avLst/>
          </a:prstGeom>
        </p:spPr>
        <p:txBody>
          <a:bodyPr spcFirstLastPara="1">
            <a:normAutofit/>
          </a:bodyPr>
          <a:lstStyle>
            <a:lvl1pPr marL="457200" lvl="0" indent="-298450">
              <a:spcBef>
                <a:spcPct val="0"/>
              </a:spcBef>
              <a:spcAft>
                <a:spcPct val="0"/>
              </a:spcAft>
              <a:buClr>
                <a:schemeClr val="accent1"/>
              </a:buClr>
              <a:buSzPts val="1100"/>
              <a:buChar char="✓"/>
              <a:defRPr/>
            </a:lvl1pPr>
            <a:lvl2pPr marL="914400" lvl="1" indent="-298450">
              <a:spcBef>
                <a:spcPct val="0"/>
              </a:spcBef>
              <a:spcAft>
                <a:spcPct val="0"/>
              </a:spcAft>
              <a:buClr>
                <a:schemeClr val="accent1"/>
              </a:buClr>
              <a:buSzPts val="1100"/>
              <a:buChar char="✓"/>
              <a:defRPr/>
            </a:lvl2pPr>
            <a:lvl3pPr marL="1371600" lvl="2" indent="-298450">
              <a:spcBef>
                <a:spcPct val="0"/>
              </a:spcBef>
              <a:spcAft>
                <a:spcPct val="0"/>
              </a:spcAft>
              <a:buClr>
                <a:schemeClr val="accent1"/>
              </a:buClr>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3" name="Google Shape;362;p50">
            <a:extLst>
              <a:ext uri="{FF2B5EF4-FFF2-40B4-BE49-F238E27FC236}">
                <a16:creationId xmlns:a16="http://schemas.microsoft.com/office/drawing/2014/main" id="{9D5375E9-3CE4-6F2A-57ED-F8C4DA1F9ED5}"/>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BB3E5B0A-85AA-4841-8FD4-6C4454DF9E46}" type="slidenum">
              <a:rPr lang="ru-RU" altLang="en-US"/>
              <a:pPr/>
              <a:t>‹#›</a:t>
            </a:fld>
            <a:endParaRPr lang="ru-RU" altLang="en-US"/>
          </a:p>
        </p:txBody>
      </p:sp>
    </p:spTree>
    <p:extLst>
      <p:ext uri="{BB962C8B-B14F-4D97-AF65-F5344CB8AC3E}">
        <p14:creationId xmlns:p14="http://schemas.microsoft.com/office/powerpoint/2010/main" val="65064591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lide with an image  + text">
  <p:cSld name="MAIN_POINT_1_1_1">
    <p:spTree>
      <p:nvGrpSpPr>
        <p:cNvPr id="1" name="Shape 364"/>
        <p:cNvGrpSpPr/>
        <p:nvPr/>
      </p:nvGrpSpPr>
      <p:grpSpPr>
        <a:xfrm>
          <a:off x="0" y="0"/>
          <a:ext cx="0" cy="0"/>
          <a:chOff x="0" y="0"/>
          <a:chExt cx="0" cy="0"/>
        </a:xfrm>
      </p:grpSpPr>
      <p:sp>
        <p:nvSpPr>
          <p:cNvPr id="2" name="Google Shape;365;p51">
            <a:extLst>
              <a:ext uri="{FF2B5EF4-FFF2-40B4-BE49-F238E27FC236}">
                <a16:creationId xmlns:a16="http://schemas.microsoft.com/office/drawing/2014/main" id="{98476D6B-361D-A7DF-14E7-28618925F83B}"/>
              </a:ext>
            </a:extLst>
          </p:cNvPr>
          <p:cNvSpPr>
            <a:spLocks noChangeArrowheads="1"/>
          </p:cNvSpPr>
          <p:nvPr/>
        </p:nvSpPr>
        <p:spPr bwMode="auto">
          <a:xfrm>
            <a:off x="298450" y="2566988"/>
            <a:ext cx="8543925" cy="57150"/>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370;p51">
            <a:extLst>
              <a:ext uri="{FF2B5EF4-FFF2-40B4-BE49-F238E27FC236}">
                <a16:creationId xmlns:a16="http://schemas.microsoft.com/office/drawing/2014/main" id="{9D87F937-0028-AFC2-ABA9-071B083C94CA}"/>
              </a:ext>
            </a:extLst>
          </p:cNvPr>
          <p:cNvSpPr>
            <a:spLocks noChangeArrowheads="1"/>
          </p:cNvSpPr>
          <p:nvPr/>
        </p:nvSpPr>
        <p:spPr bwMode="auto">
          <a:xfrm>
            <a:off x="566738" y="444500"/>
            <a:ext cx="84137" cy="10763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66" name="Google Shape;366;p51"/>
          <p:cNvSpPr>
            <a:spLocks noGrp="1"/>
          </p:cNvSpPr>
          <p:nvPr>
            <p:ph type="pic" idx="2"/>
          </p:nvPr>
        </p:nvSpPr>
        <p:spPr>
          <a:xfrm>
            <a:off x="100" y="2624050"/>
            <a:ext cx="9144000" cy="2519700"/>
          </a:xfrm>
          <a:prstGeom prst="rect">
            <a:avLst/>
          </a:prstGeom>
          <a:noFill/>
          <a:ln>
            <a:noFill/>
          </a:ln>
        </p:spPr>
        <p:txBody>
          <a:bodyPr/>
          <a:lstStyle/>
          <a:p>
            <a:endParaRPr/>
          </a:p>
        </p:txBody>
      </p:sp>
      <p:sp>
        <p:nvSpPr>
          <p:cNvPr id="367" name="Google Shape;367;p51"/>
          <p:cNvSpPr txBox="1">
            <a:spLocks noGrp="1"/>
          </p:cNvSpPr>
          <p:nvPr>
            <p:ph type="title"/>
          </p:nvPr>
        </p:nvSpPr>
        <p:spPr>
          <a:xfrm>
            <a:off x="765725" y="445025"/>
            <a:ext cx="3586200" cy="1758000"/>
          </a:xfrm>
          <a:prstGeom prst="rect">
            <a:avLst/>
          </a:prstGeom>
        </p:spPr>
        <p:txBody>
          <a:bodyPr spcFirstLastPara="1">
            <a:noAutofit/>
          </a:bodyPr>
          <a:lstStyle>
            <a:lvl1pPr lvl="0">
              <a:spcBef>
                <a:spcPct val="0"/>
              </a:spcBef>
              <a:spcAft>
                <a:spcPct val="0"/>
              </a:spcAft>
              <a:buSzPts val="1900"/>
              <a:buNone/>
              <a:defRPr sz="1900"/>
            </a:lvl1pPr>
            <a:lvl2pPr lvl="1">
              <a:spcBef>
                <a:spcPct val="0"/>
              </a:spcBef>
              <a:spcAft>
                <a:spcPct val="0"/>
              </a:spcAft>
              <a:buSzPts val="2600"/>
              <a:buNone/>
              <a:defRPr sz="2600"/>
            </a:lvl2pPr>
            <a:lvl3pPr lvl="2">
              <a:spcBef>
                <a:spcPct val="0"/>
              </a:spcBef>
              <a:spcAft>
                <a:spcPct val="0"/>
              </a:spcAft>
              <a:buSzPts val="2600"/>
              <a:buNone/>
              <a:defRPr sz="2600"/>
            </a:lvl3pPr>
            <a:lvl4pPr lvl="3">
              <a:spcBef>
                <a:spcPct val="0"/>
              </a:spcBef>
              <a:spcAft>
                <a:spcPct val="0"/>
              </a:spcAft>
              <a:buSzPts val="2600"/>
              <a:buNone/>
              <a:defRPr sz="2600"/>
            </a:lvl4pPr>
            <a:lvl5pPr lvl="4">
              <a:spcBef>
                <a:spcPct val="0"/>
              </a:spcBef>
              <a:spcAft>
                <a:spcPct val="0"/>
              </a:spcAft>
              <a:buSzPts val="2600"/>
              <a:buNone/>
              <a:defRPr sz="2600"/>
            </a:lvl5pPr>
            <a:lvl6pPr lvl="5">
              <a:spcBef>
                <a:spcPct val="0"/>
              </a:spcBef>
              <a:spcAft>
                <a:spcPct val="0"/>
              </a:spcAft>
              <a:buSzPts val="2600"/>
              <a:buNone/>
              <a:defRPr sz="2600"/>
            </a:lvl6pPr>
            <a:lvl7pPr lvl="6">
              <a:spcBef>
                <a:spcPct val="0"/>
              </a:spcBef>
              <a:spcAft>
                <a:spcPct val="0"/>
              </a:spcAft>
              <a:buSzPts val="2600"/>
              <a:buNone/>
              <a:defRPr sz="2600"/>
            </a:lvl7pPr>
            <a:lvl8pPr lvl="7">
              <a:spcBef>
                <a:spcPct val="0"/>
              </a:spcBef>
              <a:spcAft>
                <a:spcPct val="0"/>
              </a:spcAft>
              <a:buSzPts val="2600"/>
              <a:buNone/>
              <a:defRPr sz="2600"/>
            </a:lvl8pPr>
            <a:lvl9pPr lvl="8">
              <a:spcBef>
                <a:spcPct val="0"/>
              </a:spcBef>
              <a:spcAft>
                <a:spcPct val="0"/>
              </a:spcAft>
              <a:buSzPts val="2600"/>
              <a:buNone/>
              <a:defRPr sz="2600"/>
            </a:lvl9pPr>
          </a:lstStyle>
          <a:p>
            <a:endParaRPr/>
          </a:p>
        </p:txBody>
      </p:sp>
      <p:sp>
        <p:nvSpPr>
          <p:cNvPr id="369" name="Google Shape;369;p51"/>
          <p:cNvSpPr txBox="1">
            <a:spLocks noGrp="1"/>
          </p:cNvSpPr>
          <p:nvPr>
            <p:ph type="body" idx="1"/>
          </p:nvPr>
        </p:nvSpPr>
        <p:spPr>
          <a:xfrm>
            <a:off x="4351650" y="445025"/>
            <a:ext cx="4226100" cy="20109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4" name="Google Shape;368;p51">
            <a:extLst>
              <a:ext uri="{FF2B5EF4-FFF2-40B4-BE49-F238E27FC236}">
                <a16:creationId xmlns:a16="http://schemas.microsoft.com/office/drawing/2014/main" id="{46DD73CE-2634-0B49-7473-64AB603AF6D1}"/>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8AB3A23A-3400-42A7-A0FD-5A8C7C8AB0BB}" type="slidenum">
              <a:rPr lang="ru-RU" altLang="en-US"/>
              <a:pPr/>
              <a:t>‹#›</a:t>
            </a:fld>
            <a:endParaRPr lang="ru-RU" altLang="en-US"/>
          </a:p>
        </p:txBody>
      </p:sp>
    </p:spTree>
    <p:extLst>
      <p:ext uri="{BB962C8B-B14F-4D97-AF65-F5344CB8AC3E}">
        <p14:creationId xmlns:p14="http://schemas.microsoft.com/office/powerpoint/2010/main" val="221344210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lide 3 items in a list 1">
  <p:cSld name="TITLE_AND_BODY_1_1_1_2">
    <p:spTree>
      <p:nvGrpSpPr>
        <p:cNvPr id="1" name="Shape 371"/>
        <p:cNvGrpSpPr/>
        <p:nvPr/>
      </p:nvGrpSpPr>
      <p:grpSpPr>
        <a:xfrm>
          <a:off x="0" y="0"/>
          <a:ext cx="0" cy="0"/>
          <a:chOff x="0" y="0"/>
          <a:chExt cx="0" cy="0"/>
        </a:xfrm>
      </p:grpSpPr>
      <p:sp>
        <p:nvSpPr>
          <p:cNvPr id="2" name="Google Shape;372;p52">
            <a:extLst>
              <a:ext uri="{FF2B5EF4-FFF2-40B4-BE49-F238E27FC236}">
                <a16:creationId xmlns:a16="http://schemas.microsoft.com/office/drawing/2014/main" id="{5EFFD2CE-3B76-41FD-F6E0-7DA980125F8E}"/>
              </a:ext>
            </a:extLst>
          </p:cNvPr>
          <p:cNvSpPr>
            <a:spLocks noChangeArrowheads="1"/>
          </p:cNvSpPr>
          <p:nvPr/>
        </p:nvSpPr>
        <p:spPr bwMode="auto">
          <a:xfrm>
            <a:off x="3322638" y="4475163"/>
            <a:ext cx="2419350" cy="9366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373;p52">
            <a:extLst>
              <a:ext uri="{FF2B5EF4-FFF2-40B4-BE49-F238E27FC236}">
                <a16:creationId xmlns:a16="http://schemas.microsoft.com/office/drawing/2014/main" id="{F25665DD-2853-1EA2-6E61-4696A3B05735}"/>
              </a:ext>
            </a:extLst>
          </p:cNvPr>
          <p:cNvSpPr>
            <a:spLocks noChangeArrowheads="1"/>
          </p:cNvSpPr>
          <p:nvPr/>
        </p:nvSpPr>
        <p:spPr bwMode="auto">
          <a:xfrm>
            <a:off x="6080125" y="4475163"/>
            <a:ext cx="2419350" cy="9366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374;p52">
            <a:extLst>
              <a:ext uri="{FF2B5EF4-FFF2-40B4-BE49-F238E27FC236}">
                <a16:creationId xmlns:a16="http://schemas.microsoft.com/office/drawing/2014/main" id="{51CCFC7A-02FD-A580-0271-A508D72398E6}"/>
              </a:ext>
            </a:extLst>
          </p:cNvPr>
          <p:cNvSpPr>
            <a:spLocks noChangeArrowheads="1"/>
          </p:cNvSpPr>
          <p:nvPr/>
        </p:nvSpPr>
        <p:spPr bwMode="auto">
          <a:xfrm>
            <a:off x="646113" y="4475163"/>
            <a:ext cx="2419350" cy="9366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nvGrpSpPr>
          <p:cNvPr id="5" name="Google Shape;377;p52">
            <a:extLst>
              <a:ext uri="{FF2B5EF4-FFF2-40B4-BE49-F238E27FC236}">
                <a16:creationId xmlns:a16="http://schemas.microsoft.com/office/drawing/2014/main" id="{E4D8C2EB-9C95-0816-A738-8144DB383FF3}"/>
              </a:ext>
            </a:extLst>
          </p:cNvPr>
          <p:cNvGrpSpPr>
            <a:grpSpLocks/>
          </p:cNvGrpSpPr>
          <p:nvPr/>
        </p:nvGrpSpPr>
        <p:grpSpPr bwMode="auto">
          <a:xfrm>
            <a:off x="565150" y="1608138"/>
            <a:ext cx="2578100" cy="2867025"/>
            <a:chOff x="565200" y="1607413"/>
            <a:chExt cx="2577600" cy="2867388"/>
          </a:xfrm>
        </p:grpSpPr>
        <p:sp>
          <p:nvSpPr>
            <p:cNvPr id="6" name="Google Shape;378;p52">
              <a:extLst>
                <a:ext uri="{FF2B5EF4-FFF2-40B4-BE49-F238E27FC236}">
                  <a16:creationId xmlns:a16="http://schemas.microsoft.com/office/drawing/2014/main" id="{42A4886B-7E1C-36B4-A695-7A158FCC4AAE}"/>
                </a:ext>
              </a:extLst>
            </p:cNvPr>
            <p:cNvSpPr/>
            <p:nvPr/>
          </p:nvSpPr>
          <p:spPr>
            <a:xfrm>
              <a:off x="565200" y="1839217"/>
              <a:ext cx="2577600" cy="2635584"/>
            </a:xfrm>
            <a:prstGeom prst="rect">
              <a:avLst/>
            </a:prstGeom>
            <a:solidFill>
              <a:srgbClr val="FFFFFF"/>
            </a:solidFill>
            <a:ln>
              <a:noFill/>
            </a:ln>
            <a:effectLst>
              <a:outerShdw blurRad="314325" dist="95250" dir="51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7" name="Google Shape;379;p52">
              <a:extLst>
                <a:ext uri="{FF2B5EF4-FFF2-40B4-BE49-F238E27FC236}">
                  <a16:creationId xmlns:a16="http://schemas.microsoft.com/office/drawing/2014/main" id="{0C146535-8D12-8A93-684D-AB1C1DDCBBA8}"/>
                </a:ext>
              </a:extLst>
            </p:cNvPr>
            <p:cNvSpPr/>
            <p:nvPr/>
          </p:nvSpPr>
          <p:spPr>
            <a:xfrm>
              <a:off x="1622270" y="1607413"/>
              <a:ext cx="463460" cy="463609"/>
            </a:xfrm>
            <a:prstGeom prst="ellipse">
              <a:avLst/>
            </a:prstGeom>
            <a:solidFill>
              <a:srgbClr val="FFFFFF"/>
            </a:solidFill>
            <a:ln w="19050" cap="flat" cmpd="sng">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grpSp>
      <p:grpSp>
        <p:nvGrpSpPr>
          <p:cNvPr id="8" name="Google Shape;380;p52">
            <a:extLst>
              <a:ext uri="{FF2B5EF4-FFF2-40B4-BE49-F238E27FC236}">
                <a16:creationId xmlns:a16="http://schemas.microsoft.com/office/drawing/2014/main" id="{A21B147C-D39A-DEFE-8275-1F370FAA6DFE}"/>
              </a:ext>
            </a:extLst>
          </p:cNvPr>
          <p:cNvGrpSpPr>
            <a:grpSpLocks/>
          </p:cNvGrpSpPr>
          <p:nvPr/>
        </p:nvGrpSpPr>
        <p:grpSpPr bwMode="auto">
          <a:xfrm>
            <a:off x="3282950" y="1608138"/>
            <a:ext cx="2578100" cy="2867025"/>
            <a:chOff x="3283200" y="1607425"/>
            <a:chExt cx="2577600" cy="2867375"/>
          </a:xfrm>
        </p:grpSpPr>
        <p:sp>
          <p:nvSpPr>
            <p:cNvPr id="9" name="Google Shape;381;p52">
              <a:extLst>
                <a:ext uri="{FF2B5EF4-FFF2-40B4-BE49-F238E27FC236}">
                  <a16:creationId xmlns:a16="http://schemas.microsoft.com/office/drawing/2014/main" id="{966B7FE7-DFD1-A9C7-C4E6-ECAA4CE27C2C}"/>
                </a:ext>
              </a:extLst>
            </p:cNvPr>
            <p:cNvSpPr/>
            <p:nvPr/>
          </p:nvSpPr>
          <p:spPr>
            <a:xfrm>
              <a:off x="3283200" y="1839228"/>
              <a:ext cx="2577600" cy="2635572"/>
            </a:xfrm>
            <a:prstGeom prst="rect">
              <a:avLst/>
            </a:prstGeom>
            <a:solidFill>
              <a:srgbClr val="FFFFFF"/>
            </a:solidFill>
            <a:ln>
              <a:noFill/>
            </a:ln>
            <a:effectLst>
              <a:outerShdw blurRad="314325" dist="95250" dir="51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10" name="Google Shape;382;p52">
              <a:extLst>
                <a:ext uri="{FF2B5EF4-FFF2-40B4-BE49-F238E27FC236}">
                  <a16:creationId xmlns:a16="http://schemas.microsoft.com/office/drawing/2014/main" id="{C18122C1-447D-6DFE-2597-C5970DEC93DB}"/>
                </a:ext>
              </a:extLst>
            </p:cNvPr>
            <p:cNvSpPr/>
            <p:nvPr/>
          </p:nvSpPr>
          <p:spPr>
            <a:xfrm>
              <a:off x="4340270" y="1607425"/>
              <a:ext cx="463460" cy="463607"/>
            </a:xfrm>
            <a:prstGeom prst="ellipse">
              <a:avLst/>
            </a:prstGeom>
            <a:solidFill>
              <a:srgbClr val="FFFFFF"/>
            </a:solidFill>
            <a:ln w="19050" cap="flat" cmpd="sng">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grpSp>
      <p:grpSp>
        <p:nvGrpSpPr>
          <p:cNvPr id="11" name="Google Shape;383;p52">
            <a:extLst>
              <a:ext uri="{FF2B5EF4-FFF2-40B4-BE49-F238E27FC236}">
                <a16:creationId xmlns:a16="http://schemas.microsoft.com/office/drawing/2014/main" id="{A9EE0C2B-0E3D-F5F3-8348-CCE43CBA388E}"/>
              </a:ext>
            </a:extLst>
          </p:cNvPr>
          <p:cNvGrpSpPr>
            <a:grpSpLocks/>
          </p:cNvGrpSpPr>
          <p:nvPr/>
        </p:nvGrpSpPr>
        <p:grpSpPr bwMode="auto">
          <a:xfrm>
            <a:off x="6000750" y="1608138"/>
            <a:ext cx="2578100" cy="2867025"/>
            <a:chOff x="6001200" y="1607425"/>
            <a:chExt cx="2577600" cy="2867375"/>
          </a:xfrm>
        </p:grpSpPr>
        <p:sp>
          <p:nvSpPr>
            <p:cNvPr id="12" name="Google Shape;384;p52">
              <a:extLst>
                <a:ext uri="{FF2B5EF4-FFF2-40B4-BE49-F238E27FC236}">
                  <a16:creationId xmlns:a16="http://schemas.microsoft.com/office/drawing/2014/main" id="{9C9C49CB-587B-72D7-549E-68DF84A3D776}"/>
                </a:ext>
              </a:extLst>
            </p:cNvPr>
            <p:cNvSpPr/>
            <p:nvPr/>
          </p:nvSpPr>
          <p:spPr>
            <a:xfrm>
              <a:off x="6001200" y="1839228"/>
              <a:ext cx="2577600" cy="2635572"/>
            </a:xfrm>
            <a:prstGeom prst="rect">
              <a:avLst/>
            </a:prstGeom>
            <a:solidFill>
              <a:srgbClr val="FFFFFF"/>
            </a:solidFill>
            <a:ln>
              <a:noFill/>
            </a:ln>
            <a:effectLst>
              <a:outerShdw blurRad="314325" dist="95250" dir="51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13" name="Google Shape;385;p52">
              <a:extLst>
                <a:ext uri="{FF2B5EF4-FFF2-40B4-BE49-F238E27FC236}">
                  <a16:creationId xmlns:a16="http://schemas.microsoft.com/office/drawing/2014/main" id="{8EFEF2E9-274A-AF5B-AE17-91429C42F8B4}"/>
                </a:ext>
              </a:extLst>
            </p:cNvPr>
            <p:cNvSpPr/>
            <p:nvPr/>
          </p:nvSpPr>
          <p:spPr>
            <a:xfrm>
              <a:off x="7058270" y="1607425"/>
              <a:ext cx="463460" cy="463607"/>
            </a:xfrm>
            <a:prstGeom prst="ellipse">
              <a:avLst/>
            </a:prstGeom>
            <a:solidFill>
              <a:srgbClr val="FFFFFF"/>
            </a:solidFill>
            <a:ln w="19050" cap="flat" cmpd="sng">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grpSp>
      <p:sp>
        <p:nvSpPr>
          <p:cNvPr id="14" name="Google Shape;386;p52">
            <a:extLst>
              <a:ext uri="{FF2B5EF4-FFF2-40B4-BE49-F238E27FC236}">
                <a16:creationId xmlns:a16="http://schemas.microsoft.com/office/drawing/2014/main" id="{591C21CB-9049-0B50-DAE9-B294AFE5DDF4}"/>
              </a:ext>
            </a:extLst>
          </p:cNvPr>
          <p:cNvSpPr txBox="1"/>
          <p:nvPr/>
        </p:nvSpPr>
        <p:spPr>
          <a:xfrm>
            <a:off x="1608138" y="1619250"/>
            <a:ext cx="485775" cy="43973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b="1">
                <a:solidFill>
                  <a:srgbClr val="F9744D"/>
                </a:solidFill>
                <a:latin typeface="Inter" charset="0"/>
                <a:cs typeface="Inter" charset="0"/>
                <a:sym typeface="Inter" charset="0"/>
              </a:rPr>
              <a:t>1</a:t>
            </a:r>
          </a:p>
        </p:txBody>
      </p:sp>
      <p:sp>
        <p:nvSpPr>
          <p:cNvPr id="15" name="Google Shape;387;p52">
            <a:extLst>
              <a:ext uri="{FF2B5EF4-FFF2-40B4-BE49-F238E27FC236}">
                <a16:creationId xmlns:a16="http://schemas.microsoft.com/office/drawing/2014/main" id="{E64F2749-8FE4-E9B8-CFEF-3E84E8F5312C}"/>
              </a:ext>
            </a:extLst>
          </p:cNvPr>
          <p:cNvSpPr txBox="1"/>
          <p:nvPr/>
        </p:nvSpPr>
        <p:spPr>
          <a:xfrm>
            <a:off x="4329113" y="1619250"/>
            <a:ext cx="485775" cy="43973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b="1">
                <a:solidFill>
                  <a:srgbClr val="F9744D"/>
                </a:solidFill>
                <a:latin typeface="Inter" charset="0"/>
                <a:cs typeface="Inter" charset="0"/>
                <a:sym typeface="Inter" charset="0"/>
              </a:rPr>
              <a:t>2</a:t>
            </a:r>
          </a:p>
        </p:txBody>
      </p:sp>
      <p:sp>
        <p:nvSpPr>
          <p:cNvPr id="16" name="Google Shape;388;p52">
            <a:extLst>
              <a:ext uri="{FF2B5EF4-FFF2-40B4-BE49-F238E27FC236}">
                <a16:creationId xmlns:a16="http://schemas.microsoft.com/office/drawing/2014/main" id="{B703D5C9-C95B-AAE6-9CD0-EF5AFC53C140}"/>
              </a:ext>
            </a:extLst>
          </p:cNvPr>
          <p:cNvSpPr txBox="1"/>
          <p:nvPr/>
        </p:nvSpPr>
        <p:spPr>
          <a:xfrm>
            <a:off x="7051675" y="1619250"/>
            <a:ext cx="485775" cy="43973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b="1">
                <a:solidFill>
                  <a:srgbClr val="F9744D"/>
                </a:solidFill>
                <a:latin typeface="Inter" charset="0"/>
                <a:cs typeface="Inter" charset="0"/>
                <a:sym typeface="Inter" charset="0"/>
              </a:rPr>
              <a:t>3</a:t>
            </a:r>
          </a:p>
        </p:txBody>
      </p:sp>
      <p:sp>
        <p:nvSpPr>
          <p:cNvPr id="375" name="Google Shape;375;p52"/>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389" name="Google Shape;389;p52"/>
          <p:cNvSpPr txBox="1">
            <a:spLocks noGrp="1"/>
          </p:cNvSpPr>
          <p:nvPr>
            <p:ph type="body" idx="1"/>
          </p:nvPr>
        </p:nvSpPr>
        <p:spPr>
          <a:xfrm>
            <a:off x="726750" y="2105225"/>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390" name="Google Shape;390;p52"/>
          <p:cNvSpPr txBox="1">
            <a:spLocks noGrp="1"/>
          </p:cNvSpPr>
          <p:nvPr>
            <p:ph type="body" idx="2"/>
          </p:nvPr>
        </p:nvSpPr>
        <p:spPr>
          <a:xfrm>
            <a:off x="3441300" y="2105225"/>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391" name="Google Shape;391;p52"/>
          <p:cNvSpPr txBox="1">
            <a:spLocks noGrp="1"/>
          </p:cNvSpPr>
          <p:nvPr>
            <p:ph type="body" idx="3"/>
          </p:nvPr>
        </p:nvSpPr>
        <p:spPr>
          <a:xfrm>
            <a:off x="6155850" y="2105225"/>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7" name="Google Shape;376;p52">
            <a:extLst>
              <a:ext uri="{FF2B5EF4-FFF2-40B4-BE49-F238E27FC236}">
                <a16:creationId xmlns:a16="http://schemas.microsoft.com/office/drawing/2014/main" id="{D30E191D-98E3-2DCE-DD83-D4425421E578}"/>
              </a:ext>
            </a:extLst>
          </p:cNvPr>
          <p:cNvSpPr txBox="1">
            <a:spLocks noGrp="1"/>
          </p:cNvSpPr>
          <p:nvPr>
            <p:ph type="sldNum" idx="10"/>
          </p:nvPr>
        </p:nvSpPr>
        <p:spPr>
          <a:ln cap="flat" algn="ctr">
            <a:round/>
            <a:headEnd type="none" w="med" len="med"/>
            <a:tailEnd type="none" w="med" len="med"/>
          </a:ln>
        </p:spPr>
        <p:txBody>
          <a:bodyPr/>
          <a:lstStyle>
            <a:lvl1pPr>
              <a:defRPr/>
            </a:lvl1pPr>
          </a:lstStyle>
          <a:p>
            <a:fld id="{48F736AC-522E-4E75-9CBC-DFBD21E07991}" type="slidenum">
              <a:rPr lang="ru-RU" altLang="en-US"/>
              <a:pPr/>
              <a:t>‹#›</a:t>
            </a:fld>
            <a:endParaRPr lang="ru-RU" altLang="en-US"/>
          </a:p>
        </p:txBody>
      </p:sp>
    </p:spTree>
    <p:extLst>
      <p:ext uri="{BB962C8B-B14F-4D97-AF65-F5344CB8AC3E}">
        <p14:creationId xmlns:p14="http://schemas.microsoft.com/office/powerpoint/2010/main" val="3113427401"/>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lide 3 items in a list v2 1">
  <p:cSld name="TITLE_AND_BODY_1_1_1_1_2">
    <p:spTree>
      <p:nvGrpSpPr>
        <p:cNvPr id="1" name="Shape 392"/>
        <p:cNvGrpSpPr/>
        <p:nvPr/>
      </p:nvGrpSpPr>
      <p:grpSpPr>
        <a:xfrm>
          <a:off x="0" y="0"/>
          <a:ext cx="0" cy="0"/>
          <a:chOff x="0" y="0"/>
          <a:chExt cx="0" cy="0"/>
        </a:xfrm>
      </p:grpSpPr>
      <p:sp>
        <p:nvSpPr>
          <p:cNvPr id="2" name="Google Shape;393;p53">
            <a:extLst>
              <a:ext uri="{FF2B5EF4-FFF2-40B4-BE49-F238E27FC236}">
                <a16:creationId xmlns:a16="http://schemas.microsoft.com/office/drawing/2014/main" id="{1DF20911-C0BB-A6C8-B4CF-5672CC20DA17}"/>
              </a:ext>
            </a:extLst>
          </p:cNvPr>
          <p:cNvSpPr>
            <a:spLocks noChangeArrowheads="1"/>
          </p:cNvSpPr>
          <p:nvPr/>
        </p:nvSpPr>
        <p:spPr bwMode="auto">
          <a:xfrm>
            <a:off x="0" y="0"/>
            <a:ext cx="9144000" cy="381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394;p53">
            <a:extLst>
              <a:ext uri="{FF2B5EF4-FFF2-40B4-BE49-F238E27FC236}">
                <a16:creationId xmlns:a16="http://schemas.microsoft.com/office/drawing/2014/main" id="{5B98842F-804A-0A13-CCAF-2588E27218E9}"/>
              </a:ext>
            </a:extLst>
          </p:cNvPr>
          <p:cNvSpPr>
            <a:spLocks noChangeArrowheads="1"/>
          </p:cNvSpPr>
          <p:nvPr/>
        </p:nvSpPr>
        <p:spPr bwMode="auto">
          <a:xfrm>
            <a:off x="3322638" y="4475163"/>
            <a:ext cx="2419350" cy="9366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395;p53">
            <a:extLst>
              <a:ext uri="{FF2B5EF4-FFF2-40B4-BE49-F238E27FC236}">
                <a16:creationId xmlns:a16="http://schemas.microsoft.com/office/drawing/2014/main" id="{1AD1525F-4690-53BC-B853-EE32700541D5}"/>
              </a:ext>
            </a:extLst>
          </p:cNvPr>
          <p:cNvSpPr>
            <a:spLocks noChangeArrowheads="1"/>
          </p:cNvSpPr>
          <p:nvPr/>
        </p:nvSpPr>
        <p:spPr bwMode="auto">
          <a:xfrm>
            <a:off x="6080125" y="4475163"/>
            <a:ext cx="2419350" cy="9366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396;p53">
            <a:extLst>
              <a:ext uri="{FF2B5EF4-FFF2-40B4-BE49-F238E27FC236}">
                <a16:creationId xmlns:a16="http://schemas.microsoft.com/office/drawing/2014/main" id="{ABB559B2-C47D-4EB7-896D-5C59DBC15CD4}"/>
              </a:ext>
            </a:extLst>
          </p:cNvPr>
          <p:cNvSpPr>
            <a:spLocks noChangeArrowheads="1"/>
          </p:cNvSpPr>
          <p:nvPr/>
        </p:nvSpPr>
        <p:spPr bwMode="auto">
          <a:xfrm>
            <a:off x="646113" y="4475163"/>
            <a:ext cx="2419350" cy="9366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nvGrpSpPr>
          <p:cNvPr id="6" name="Google Shape;399;p53">
            <a:extLst>
              <a:ext uri="{FF2B5EF4-FFF2-40B4-BE49-F238E27FC236}">
                <a16:creationId xmlns:a16="http://schemas.microsoft.com/office/drawing/2014/main" id="{7667AB56-3B9D-7DC6-ADD5-4B233FE0D66B}"/>
              </a:ext>
            </a:extLst>
          </p:cNvPr>
          <p:cNvGrpSpPr>
            <a:grpSpLocks/>
          </p:cNvGrpSpPr>
          <p:nvPr/>
        </p:nvGrpSpPr>
        <p:grpSpPr bwMode="auto">
          <a:xfrm>
            <a:off x="565150" y="1608138"/>
            <a:ext cx="2578100" cy="2867025"/>
            <a:chOff x="565200" y="1608200"/>
            <a:chExt cx="2577600" cy="2866600"/>
          </a:xfrm>
        </p:grpSpPr>
        <p:sp>
          <p:nvSpPr>
            <p:cNvPr id="7" name="Google Shape;400;p53">
              <a:extLst>
                <a:ext uri="{FF2B5EF4-FFF2-40B4-BE49-F238E27FC236}">
                  <a16:creationId xmlns:a16="http://schemas.microsoft.com/office/drawing/2014/main" id="{2D74B212-D8C3-018F-28D2-3F66281BC0BA}"/>
                </a:ext>
              </a:extLst>
            </p:cNvPr>
            <p:cNvSpPr/>
            <p:nvPr/>
          </p:nvSpPr>
          <p:spPr>
            <a:xfrm>
              <a:off x="565200" y="1839941"/>
              <a:ext cx="2577600" cy="2634859"/>
            </a:xfrm>
            <a:prstGeom prst="rect">
              <a:avLst/>
            </a:prstGeom>
            <a:solidFill>
              <a:srgbClr val="FFFFFF"/>
            </a:solidFill>
            <a:ln>
              <a:noFill/>
            </a:ln>
            <a:effectLst>
              <a:outerShdw blurRad="314325" dist="95250" dir="51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8" name="Google Shape;401;p53">
              <a:extLst>
                <a:ext uri="{FF2B5EF4-FFF2-40B4-BE49-F238E27FC236}">
                  <a16:creationId xmlns:a16="http://schemas.microsoft.com/office/drawing/2014/main" id="{021C3646-79E2-1FA2-D503-55D284D4D57C}"/>
                </a:ext>
              </a:extLst>
            </p:cNvPr>
            <p:cNvSpPr/>
            <p:nvPr/>
          </p:nvSpPr>
          <p:spPr>
            <a:xfrm>
              <a:off x="1561957" y="1608200"/>
              <a:ext cx="509489" cy="511099"/>
            </a:xfrm>
            <a:prstGeom prst="ellipse">
              <a:avLst/>
            </a:prstGeom>
            <a:solidFill>
              <a:srgbClr val="3EABCA"/>
            </a:solid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grpSp>
      <p:grpSp>
        <p:nvGrpSpPr>
          <p:cNvPr id="9" name="Google Shape;402;p53">
            <a:extLst>
              <a:ext uri="{FF2B5EF4-FFF2-40B4-BE49-F238E27FC236}">
                <a16:creationId xmlns:a16="http://schemas.microsoft.com/office/drawing/2014/main" id="{D783C6F1-2781-B804-BEFD-F5E6BB17BA89}"/>
              </a:ext>
            </a:extLst>
          </p:cNvPr>
          <p:cNvGrpSpPr>
            <a:grpSpLocks/>
          </p:cNvGrpSpPr>
          <p:nvPr/>
        </p:nvGrpSpPr>
        <p:grpSpPr bwMode="auto">
          <a:xfrm>
            <a:off x="3282950" y="1608138"/>
            <a:ext cx="2578100" cy="2867025"/>
            <a:chOff x="3283200" y="1608200"/>
            <a:chExt cx="2577600" cy="2866600"/>
          </a:xfrm>
        </p:grpSpPr>
        <p:sp>
          <p:nvSpPr>
            <p:cNvPr id="10" name="Google Shape;403;p53">
              <a:extLst>
                <a:ext uri="{FF2B5EF4-FFF2-40B4-BE49-F238E27FC236}">
                  <a16:creationId xmlns:a16="http://schemas.microsoft.com/office/drawing/2014/main" id="{7CEE353F-BFA2-8F34-E485-2D3BDE95D9A6}"/>
                </a:ext>
              </a:extLst>
            </p:cNvPr>
            <p:cNvSpPr/>
            <p:nvPr/>
          </p:nvSpPr>
          <p:spPr>
            <a:xfrm>
              <a:off x="3283200" y="1839941"/>
              <a:ext cx="2577600" cy="2634859"/>
            </a:xfrm>
            <a:prstGeom prst="rect">
              <a:avLst/>
            </a:prstGeom>
            <a:solidFill>
              <a:srgbClr val="FFFFFF"/>
            </a:solidFill>
            <a:ln>
              <a:noFill/>
            </a:ln>
            <a:effectLst>
              <a:outerShdw blurRad="314325" dist="95250" dir="51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11" name="Google Shape;404;p53">
              <a:extLst>
                <a:ext uri="{FF2B5EF4-FFF2-40B4-BE49-F238E27FC236}">
                  <a16:creationId xmlns:a16="http://schemas.microsoft.com/office/drawing/2014/main" id="{993CB625-8EBB-ADA7-01F1-9FAEDA408979}"/>
                </a:ext>
              </a:extLst>
            </p:cNvPr>
            <p:cNvSpPr/>
            <p:nvPr/>
          </p:nvSpPr>
          <p:spPr>
            <a:xfrm>
              <a:off x="4316463" y="1608200"/>
              <a:ext cx="511076" cy="511099"/>
            </a:xfrm>
            <a:prstGeom prst="ellipse">
              <a:avLst/>
            </a:prstGeom>
            <a:solidFill>
              <a:srgbClr val="3EABCA"/>
            </a:solid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grpSp>
      <p:grpSp>
        <p:nvGrpSpPr>
          <p:cNvPr id="12" name="Google Shape;405;p53">
            <a:extLst>
              <a:ext uri="{FF2B5EF4-FFF2-40B4-BE49-F238E27FC236}">
                <a16:creationId xmlns:a16="http://schemas.microsoft.com/office/drawing/2014/main" id="{E39A9D0F-655F-F833-A0F6-2DDE0C860F42}"/>
              </a:ext>
            </a:extLst>
          </p:cNvPr>
          <p:cNvGrpSpPr>
            <a:grpSpLocks/>
          </p:cNvGrpSpPr>
          <p:nvPr/>
        </p:nvGrpSpPr>
        <p:grpSpPr bwMode="auto">
          <a:xfrm>
            <a:off x="6000750" y="1608138"/>
            <a:ext cx="2578100" cy="2867025"/>
            <a:chOff x="6001200" y="1608200"/>
            <a:chExt cx="2577600" cy="2866600"/>
          </a:xfrm>
        </p:grpSpPr>
        <p:sp>
          <p:nvSpPr>
            <p:cNvPr id="13" name="Google Shape;406;p53">
              <a:extLst>
                <a:ext uri="{FF2B5EF4-FFF2-40B4-BE49-F238E27FC236}">
                  <a16:creationId xmlns:a16="http://schemas.microsoft.com/office/drawing/2014/main" id="{CDFF63A4-3245-D87D-0036-9C943A8F6102}"/>
                </a:ext>
              </a:extLst>
            </p:cNvPr>
            <p:cNvSpPr/>
            <p:nvPr/>
          </p:nvSpPr>
          <p:spPr>
            <a:xfrm>
              <a:off x="6001200" y="1839941"/>
              <a:ext cx="2577600" cy="2634859"/>
            </a:xfrm>
            <a:prstGeom prst="rect">
              <a:avLst/>
            </a:prstGeom>
            <a:solidFill>
              <a:srgbClr val="FFFFFF"/>
            </a:solidFill>
            <a:ln>
              <a:noFill/>
            </a:ln>
            <a:effectLst>
              <a:outerShdw blurRad="314325" dist="95250" dir="51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sp>
          <p:nvSpPr>
            <p:cNvPr id="14" name="Google Shape;407;p53">
              <a:extLst>
                <a:ext uri="{FF2B5EF4-FFF2-40B4-BE49-F238E27FC236}">
                  <a16:creationId xmlns:a16="http://schemas.microsoft.com/office/drawing/2014/main" id="{1F99EA75-F0DC-42E5-C2D3-2F63A9E64F59}"/>
                </a:ext>
              </a:extLst>
            </p:cNvPr>
            <p:cNvSpPr/>
            <p:nvPr/>
          </p:nvSpPr>
          <p:spPr>
            <a:xfrm>
              <a:off x="7034463" y="1608200"/>
              <a:ext cx="511076" cy="511099"/>
            </a:xfrm>
            <a:prstGeom prst="ellipse">
              <a:avLst/>
            </a:prstGeom>
            <a:solidFill>
              <a:srgbClr val="3EABCA"/>
            </a:solid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Medium" charset="0"/>
                <a:cs typeface="Inter Medium" charset="0"/>
                <a:sym typeface="Inter Medium" charset="0"/>
              </a:endParaRPr>
            </a:p>
          </p:txBody>
        </p:sp>
      </p:grpSp>
      <p:sp>
        <p:nvSpPr>
          <p:cNvPr id="15" name="Google Shape;408;p53">
            <a:extLst>
              <a:ext uri="{FF2B5EF4-FFF2-40B4-BE49-F238E27FC236}">
                <a16:creationId xmlns:a16="http://schemas.microsoft.com/office/drawing/2014/main" id="{D19F83E6-D32C-0FB7-53A8-DC9B1D6AEAFA}"/>
              </a:ext>
            </a:extLst>
          </p:cNvPr>
          <p:cNvSpPr txBox="1"/>
          <p:nvPr/>
        </p:nvSpPr>
        <p:spPr>
          <a:xfrm>
            <a:off x="1566863" y="1619250"/>
            <a:ext cx="512762" cy="485775"/>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b="1">
                <a:solidFill>
                  <a:srgbClr val="FFFFFF"/>
                </a:solidFill>
                <a:latin typeface="Inter" charset="0"/>
                <a:cs typeface="Inter" charset="0"/>
                <a:sym typeface="Inter" charset="0"/>
              </a:rPr>
              <a:t>1</a:t>
            </a:r>
          </a:p>
        </p:txBody>
      </p:sp>
      <p:sp>
        <p:nvSpPr>
          <p:cNvPr id="16" name="Google Shape;409;p53">
            <a:extLst>
              <a:ext uri="{FF2B5EF4-FFF2-40B4-BE49-F238E27FC236}">
                <a16:creationId xmlns:a16="http://schemas.microsoft.com/office/drawing/2014/main" id="{BF9439C6-C479-1497-29F0-84D3C760D006}"/>
              </a:ext>
            </a:extLst>
          </p:cNvPr>
          <p:cNvSpPr txBox="1"/>
          <p:nvPr/>
        </p:nvSpPr>
        <p:spPr>
          <a:xfrm>
            <a:off x="4322763" y="1619250"/>
            <a:ext cx="512762" cy="485775"/>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b="1">
                <a:solidFill>
                  <a:srgbClr val="FFFFFF"/>
                </a:solidFill>
                <a:latin typeface="Inter" charset="0"/>
                <a:cs typeface="Inter" charset="0"/>
                <a:sym typeface="Inter" charset="0"/>
              </a:rPr>
              <a:t>2</a:t>
            </a:r>
          </a:p>
        </p:txBody>
      </p:sp>
      <p:sp>
        <p:nvSpPr>
          <p:cNvPr id="17" name="Google Shape;410;p53">
            <a:extLst>
              <a:ext uri="{FF2B5EF4-FFF2-40B4-BE49-F238E27FC236}">
                <a16:creationId xmlns:a16="http://schemas.microsoft.com/office/drawing/2014/main" id="{5BE30616-30EB-E1FF-8930-0731805B9C65}"/>
              </a:ext>
            </a:extLst>
          </p:cNvPr>
          <p:cNvSpPr txBox="1"/>
          <p:nvPr/>
        </p:nvSpPr>
        <p:spPr>
          <a:xfrm>
            <a:off x="7064375" y="1619250"/>
            <a:ext cx="479425" cy="485775"/>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b="1">
                <a:solidFill>
                  <a:srgbClr val="FFFFFF"/>
                </a:solidFill>
                <a:latin typeface="Inter" charset="0"/>
                <a:cs typeface="Inter" charset="0"/>
                <a:sym typeface="Inter" charset="0"/>
              </a:rPr>
              <a:t>3</a:t>
            </a:r>
          </a:p>
        </p:txBody>
      </p:sp>
      <p:sp>
        <p:nvSpPr>
          <p:cNvPr id="397" name="Google Shape;397;p53"/>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1"/>
              </a:buClr>
              <a:buSzPts val="2000"/>
              <a:buNone/>
              <a:defRPr>
                <a:solidFill>
                  <a:schemeClr val="dk1"/>
                </a:solidFill>
              </a:defRPr>
            </a:lvl1pPr>
            <a:lvl2pPr lvl="1">
              <a:spcBef>
                <a:spcPct val="0"/>
              </a:spcBef>
              <a:spcAft>
                <a:spcPct val="0"/>
              </a:spcAft>
              <a:buClr>
                <a:schemeClr val="dk1"/>
              </a:buClr>
              <a:buSzPts val="2000"/>
              <a:buNone/>
              <a:defRPr>
                <a:solidFill>
                  <a:schemeClr val="dk1"/>
                </a:solidFill>
              </a:defRPr>
            </a:lvl2pPr>
            <a:lvl3pPr lvl="2">
              <a:spcBef>
                <a:spcPct val="0"/>
              </a:spcBef>
              <a:spcAft>
                <a:spcPct val="0"/>
              </a:spcAft>
              <a:buClr>
                <a:schemeClr val="dk1"/>
              </a:buClr>
              <a:buSzPts val="2000"/>
              <a:buNone/>
              <a:defRPr>
                <a:solidFill>
                  <a:schemeClr val="dk1"/>
                </a:solidFill>
              </a:defRPr>
            </a:lvl3pPr>
            <a:lvl4pPr lvl="3">
              <a:spcBef>
                <a:spcPct val="0"/>
              </a:spcBef>
              <a:spcAft>
                <a:spcPct val="0"/>
              </a:spcAft>
              <a:buClr>
                <a:schemeClr val="dk1"/>
              </a:buClr>
              <a:buSzPts val="2000"/>
              <a:buNone/>
              <a:defRPr>
                <a:solidFill>
                  <a:schemeClr val="dk1"/>
                </a:solidFill>
              </a:defRPr>
            </a:lvl4pPr>
            <a:lvl5pPr lvl="4">
              <a:spcBef>
                <a:spcPct val="0"/>
              </a:spcBef>
              <a:spcAft>
                <a:spcPct val="0"/>
              </a:spcAft>
              <a:buClr>
                <a:schemeClr val="dk1"/>
              </a:buClr>
              <a:buSzPts val="2000"/>
              <a:buNone/>
              <a:defRPr>
                <a:solidFill>
                  <a:schemeClr val="dk1"/>
                </a:solidFill>
              </a:defRPr>
            </a:lvl5pPr>
            <a:lvl6pPr lvl="5">
              <a:spcBef>
                <a:spcPct val="0"/>
              </a:spcBef>
              <a:spcAft>
                <a:spcPct val="0"/>
              </a:spcAft>
              <a:buClr>
                <a:schemeClr val="dk1"/>
              </a:buClr>
              <a:buSzPts val="2000"/>
              <a:buNone/>
              <a:defRPr>
                <a:solidFill>
                  <a:schemeClr val="dk1"/>
                </a:solidFill>
              </a:defRPr>
            </a:lvl6pPr>
            <a:lvl7pPr lvl="6">
              <a:spcBef>
                <a:spcPct val="0"/>
              </a:spcBef>
              <a:spcAft>
                <a:spcPct val="0"/>
              </a:spcAft>
              <a:buClr>
                <a:schemeClr val="dk1"/>
              </a:buClr>
              <a:buSzPts val="2000"/>
              <a:buNone/>
              <a:defRPr>
                <a:solidFill>
                  <a:schemeClr val="dk1"/>
                </a:solidFill>
              </a:defRPr>
            </a:lvl7pPr>
            <a:lvl8pPr lvl="7">
              <a:spcBef>
                <a:spcPct val="0"/>
              </a:spcBef>
              <a:spcAft>
                <a:spcPct val="0"/>
              </a:spcAft>
              <a:buClr>
                <a:schemeClr val="dk1"/>
              </a:buClr>
              <a:buSzPts val="2000"/>
              <a:buNone/>
              <a:defRPr>
                <a:solidFill>
                  <a:schemeClr val="dk1"/>
                </a:solidFill>
              </a:defRPr>
            </a:lvl8pPr>
            <a:lvl9pPr lvl="8">
              <a:spcBef>
                <a:spcPct val="0"/>
              </a:spcBef>
              <a:spcAft>
                <a:spcPct val="0"/>
              </a:spcAft>
              <a:buClr>
                <a:schemeClr val="dk1"/>
              </a:buClr>
              <a:buSzPts val="2000"/>
              <a:buNone/>
              <a:defRPr>
                <a:solidFill>
                  <a:schemeClr val="dk1"/>
                </a:solidFill>
              </a:defRPr>
            </a:lvl9pPr>
          </a:lstStyle>
          <a:p>
            <a:endParaRPr/>
          </a:p>
        </p:txBody>
      </p:sp>
      <p:sp>
        <p:nvSpPr>
          <p:cNvPr id="411" name="Google Shape;411;p53"/>
          <p:cNvSpPr txBox="1">
            <a:spLocks noGrp="1"/>
          </p:cNvSpPr>
          <p:nvPr>
            <p:ph type="body" idx="1"/>
          </p:nvPr>
        </p:nvSpPr>
        <p:spPr>
          <a:xfrm>
            <a:off x="726750" y="2105225"/>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12" name="Google Shape;412;p53"/>
          <p:cNvSpPr txBox="1">
            <a:spLocks noGrp="1"/>
          </p:cNvSpPr>
          <p:nvPr>
            <p:ph type="body" idx="2"/>
          </p:nvPr>
        </p:nvSpPr>
        <p:spPr>
          <a:xfrm>
            <a:off x="3441300" y="2105225"/>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13" name="Google Shape;413;p53"/>
          <p:cNvSpPr txBox="1">
            <a:spLocks noGrp="1"/>
          </p:cNvSpPr>
          <p:nvPr>
            <p:ph type="body" idx="3"/>
          </p:nvPr>
        </p:nvSpPr>
        <p:spPr>
          <a:xfrm>
            <a:off x="6155850" y="2105225"/>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8" name="Google Shape;398;p53">
            <a:extLst>
              <a:ext uri="{FF2B5EF4-FFF2-40B4-BE49-F238E27FC236}">
                <a16:creationId xmlns:a16="http://schemas.microsoft.com/office/drawing/2014/main" id="{0F487AFA-A9F7-AE84-B93B-08694836A1D4}"/>
              </a:ext>
            </a:extLst>
          </p:cNvPr>
          <p:cNvSpPr txBox="1">
            <a:spLocks noGrp="1"/>
          </p:cNvSpPr>
          <p:nvPr>
            <p:ph type="sldNum" idx="10"/>
          </p:nvPr>
        </p:nvSpPr>
        <p:spPr>
          <a:ln cap="flat" algn="ctr">
            <a:round/>
            <a:headEnd type="none" w="med" len="med"/>
            <a:tailEnd type="none" w="med" len="med"/>
          </a:ln>
        </p:spPr>
        <p:txBody>
          <a:bodyPr/>
          <a:lstStyle>
            <a:lvl1pPr>
              <a:defRPr/>
            </a:lvl1pPr>
          </a:lstStyle>
          <a:p>
            <a:fld id="{68012A8B-9B06-4452-8B1A-C5DD5D0BDD16}" type="slidenum">
              <a:rPr lang="ru-RU" altLang="en-US"/>
              <a:pPr/>
              <a:t>‹#›</a:t>
            </a:fld>
            <a:endParaRPr lang="ru-RU" altLang="en-US"/>
          </a:p>
        </p:txBody>
      </p:sp>
    </p:spTree>
    <p:extLst>
      <p:ext uri="{BB962C8B-B14F-4D97-AF65-F5344CB8AC3E}">
        <p14:creationId xmlns:p14="http://schemas.microsoft.com/office/powerpoint/2010/main" val="317981529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a:normAutofit/>
          </a:bodyPr>
          <a:lstStyle>
            <a:lvl1pPr lvl="0">
              <a:spcBef>
                <a:spcPct val="0"/>
              </a:spcBef>
              <a:spcAft>
                <a:spcPct val="0"/>
              </a:spcAft>
              <a:buSzPts val="2800"/>
              <a:buNone/>
              <a:defRPr/>
            </a:lvl1pPr>
            <a:lvl2pPr lvl="1">
              <a:spcBef>
                <a:spcPct val="0"/>
              </a:spcBef>
              <a:spcAft>
                <a:spcPct val="0"/>
              </a:spcAft>
              <a:buSzPts val="2800"/>
              <a:buNone/>
              <a:defRPr/>
            </a:lvl2pPr>
            <a:lvl3pPr lvl="2">
              <a:spcBef>
                <a:spcPct val="0"/>
              </a:spcBef>
              <a:spcAft>
                <a:spcPct val="0"/>
              </a:spcAft>
              <a:buSzPts val="2800"/>
              <a:buNone/>
              <a:defRPr/>
            </a:lvl3pPr>
            <a:lvl4pPr lvl="3">
              <a:spcBef>
                <a:spcPct val="0"/>
              </a:spcBef>
              <a:spcAft>
                <a:spcPct val="0"/>
              </a:spcAft>
              <a:buSzPts val="2800"/>
              <a:buNone/>
              <a:defRPr/>
            </a:lvl4pPr>
            <a:lvl5pPr lvl="4">
              <a:spcBef>
                <a:spcPct val="0"/>
              </a:spcBef>
              <a:spcAft>
                <a:spcPct val="0"/>
              </a:spcAft>
              <a:buSzPts val="2800"/>
              <a:buNone/>
              <a:defRPr/>
            </a:lvl5pPr>
            <a:lvl6pPr lvl="5">
              <a:spcBef>
                <a:spcPct val="0"/>
              </a:spcBef>
              <a:spcAft>
                <a:spcPct val="0"/>
              </a:spcAft>
              <a:buSzPts val="2800"/>
              <a:buNone/>
              <a:defRPr/>
            </a:lvl6pPr>
            <a:lvl7pPr lvl="6">
              <a:spcBef>
                <a:spcPct val="0"/>
              </a:spcBef>
              <a:spcAft>
                <a:spcPct val="0"/>
              </a:spcAft>
              <a:buSzPts val="2800"/>
              <a:buNone/>
              <a:defRPr/>
            </a:lvl7pPr>
            <a:lvl8pPr lvl="7">
              <a:spcBef>
                <a:spcPct val="0"/>
              </a:spcBef>
              <a:spcAft>
                <a:spcPct val="0"/>
              </a:spcAft>
              <a:buSzPts val="2800"/>
              <a:buNone/>
              <a:defRPr/>
            </a:lvl8pPr>
            <a:lvl9pPr lvl="8">
              <a:spcBef>
                <a:spcPct val="0"/>
              </a:spcBef>
              <a:spcAft>
                <a:spcPct val="0"/>
              </a:spcAft>
              <a:buSzPts val="2800"/>
              <a:buNone/>
              <a:defRPr/>
            </a:lvl9pPr>
          </a:lstStyle>
          <a:p>
            <a:endParaRPr/>
          </a:p>
        </p:txBody>
      </p:sp>
      <p:sp>
        <p:nvSpPr>
          <p:cNvPr id="2" name="Google Shape;8;p1">
            <a:extLst>
              <a:ext uri="{FF2B5EF4-FFF2-40B4-BE49-F238E27FC236}">
                <a16:creationId xmlns:a16="http://schemas.microsoft.com/office/drawing/2014/main" id="{6835A1EC-F375-A0A9-B290-E04CDC1A46DE}"/>
              </a:ext>
            </a:extLst>
          </p:cNvPr>
          <p:cNvSpPr txBox="1">
            <a:spLocks noGrp="1"/>
          </p:cNvSpPr>
          <p:nvPr>
            <p:ph type="sldNum" idx="13"/>
          </p:nvPr>
        </p:nvSpPr>
        <p:spPr>
          <a:ln/>
        </p:spPr>
        <p:txBody>
          <a:bodyPr/>
          <a:lstStyle>
            <a:lvl1pPr>
              <a:defRPr/>
            </a:lvl1pPr>
          </a:lstStyle>
          <a:p>
            <a:fld id="{F6D3E31B-D156-4AE3-89BD-3CA9722BF1BB}" type="slidenum">
              <a:rPr lang="ru-RU" altLang="en-US"/>
              <a:pPr/>
              <a:t>‹#›</a:t>
            </a:fld>
            <a:endParaRPr lang="ru-RU" altLang="en-US"/>
          </a:p>
        </p:txBody>
      </p:sp>
    </p:spTree>
    <p:extLst>
      <p:ext uri="{BB962C8B-B14F-4D97-AF65-F5344CB8AC3E}">
        <p14:creationId xmlns:p14="http://schemas.microsoft.com/office/powerpoint/2010/main" val="4117940081"/>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ide with 3 key metrics 1">
  <p:cSld name="TITLE_AND_BODY_1_2_2">
    <p:spTree>
      <p:nvGrpSpPr>
        <p:cNvPr id="1" name="Shape 414"/>
        <p:cNvGrpSpPr/>
        <p:nvPr/>
      </p:nvGrpSpPr>
      <p:grpSpPr>
        <a:xfrm>
          <a:off x="0" y="0"/>
          <a:ext cx="0" cy="0"/>
          <a:chOff x="0" y="0"/>
          <a:chExt cx="0" cy="0"/>
        </a:xfrm>
      </p:grpSpPr>
      <p:sp>
        <p:nvSpPr>
          <p:cNvPr id="2" name="Google Shape;415;p54">
            <a:extLst>
              <a:ext uri="{FF2B5EF4-FFF2-40B4-BE49-F238E27FC236}">
                <a16:creationId xmlns:a16="http://schemas.microsoft.com/office/drawing/2014/main" id="{4D89108B-1F65-CF18-B5B8-65DD812B7F4D}"/>
              </a:ext>
            </a:extLst>
          </p:cNvPr>
          <p:cNvSpPr/>
          <p:nvPr/>
        </p:nvSpPr>
        <p:spPr>
          <a:xfrm>
            <a:off x="569913" y="1377950"/>
            <a:ext cx="2574925" cy="319246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419;p54">
            <a:extLst>
              <a:ext uri="{FF2B5EF4-FFF2-40B4-BE49-F238E27FC236}">
                <a16:creationId xmlns:a16="http://schemas.microsoft.com/office/drawing/2014/main" id="{16F09D4E-B6EA-849E-4F61-18C6491567A3}"/>
              </a:ext>
            </a:extLst>
          </p:cNvPr>
          <p:cNvSpPr/>
          <p:nvPr/>
        </p:nvSpPr>
        <p:spPr>
          <a:xfrm>
            <a:off x="3287713" y="1377950"/>
            <a:ext cx="2574925" cy="319246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420;p54">
            <a:extLst>
              <a:ext uri="{FF2B5EF4-FFF2-40B4-BE49-F238E27FC236}">
                <a16:creationId xmlns:a16="http://schemas.microsoft.com/office/drawing/2014/main" id="{F2B25617-D1B6-441E-C0CB-1A677CAD300C}"/>
              </a:ext>
            </a:extLst>
          </p:cNvPr>
          <p:cNvSpPr/>
          <p:nvPr/>
        </p:nvSpPr>
        <p:spPr>
          <a:xfrm>
            <a:off x="6005513" y="1377950"/>
            <a:ext cx="2574925" cy="319246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16" name="Google Shape;416;p54"/>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418" name="Google Shape;418;p54"/>
          <p:cNvSpPr txBox="1">
            <a:spLocks noGrp="1"/>
          </p:cNvSpPr>
          <p:nvPr>
            <p:ph type="body" idx="1"/>
          </p:nvPr>
        </p:nvSpPr>
        <p:spPr>
          <a:xfrm>
            <a:off x="812325" y="2376000"/>
            <a:ext cx="20901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21" name="Google Shape;421;p54"/>
          <p:cNvSpPr txBox="1">
            <a:spLocks noGrp="1"/>
          </p:cNvSpPr>
          <p:nvPr>
            <p:ph type="body" idx="2"/>
          </p:nvPr>
        </p:nvSpPr>
        <p:spPr>
          <a:xfrm>
            <a:off x="3530400" y="2377558"/>
            <a:ext cx="20901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22" name="Google Shape;422;p54"/>
          <p:cNvSpPr txBox="1">
            <a:spLocks noGrp="1"/>
          </p:cNvSpPr>
          <p:nvPr>
            <p:ph type="body" idx="3"/>
          </p:nvPr>
        </p:nvSpPr>
        <p:spPr>
          <a:xfrm>
            <a:off x="6239000" y="2377558"/>
            <a:ext cx="20901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23" name="Google Shape;423;p54"/>
          <p:cNvSpPr txBox="1">
            <a:spLocks noGrp="1"/>
          </p:cNvSpPr>
          <p:nvPr>
            <p:ph type="subTitle" idx="4"/>
          </p:nvPr>
        </p:nvSpPr>
        <p:spPr>
          <a:xfrm>
            <a:off x="812325" y="1838850"/>
            <a:ext cx="2090100" cy="434400"/>
          </a:xfrm>
          <a:prstGeom prst="rect">
            <a:avLst/>
          </a:prstGeom>
        </p:spPr>
        <p:txBody>
          <a:bodyPr spcFirstLastPara="1" anchor="ctr">
            <a:norm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a:endParaRPr/>
          </a:p>
        </p:txBody>
      </p:sp>
      <p:sp>
        <p:nvSpPr>
          <p:cNvPr id="424" name="Google Shape;424;p54"/>
          <p:cNvSpPr txBox="1">
            <a:spLocks noGrp="1"/>
          </p:cNvSpPr>
          <p:nvPr>
            <p:ph type="subTitle" idx="5"/>
          </p:nvPr>
        </p:nvSpPr>
        <p:spPr>
          <a:xfrm>
            <a:off x="3464688" y="1803600"/>
            <a:ext cx="2221500" cy="5049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a:endParaRPr/>
          </a:p>
        </p:txBody>
      </p:sp>
      <p:sp>
        <p:nvSpPr>
          <p:cNvPr id="425" name="Google Shape;425;p54"/>
          <p:cNvSpPr txBox="1">
            <a:spLocks noGrp="1"/>
          </p:cNvSpPr>
          <p:nvPr>
            <p:ph type="subTitle" idx="6"/>
          </p:nvPr>
        </p:nvSpPr>
        <p:spPr>
          <a:xfrm>
            <a:off x="6182738" y="1803600"/>
            <a:ext cx="2221500" cy="5049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a:endParaRPr/>
          </a:p>
        </p:txBody>
      </p:sp>
      <p:sp>
        <p:nvSpPr>
          <p:cNvPr id="5" name="Google Shape;417;p54">
            <a:extLst>
              <a:ext uri="{FF2B5EF4-FFF2-40B4-BE49-F238E27FC236}">
                <a16:creationId xmlns:a16="http://schemas.microsoft.com/office/drawing/2014/main" id="{0F1B1D0C-8787-FEF6-18AF-D210A131DF47}"/>
              </a:ext>
            </a:extLst>
          </p:cNvPr>
          <p:cNvSpPr txBox="1">
            <a:spLocks noGrp="1"/>
          </p:cNvSpPr>
          <p:nvPr>
            <p:ph type="sldNum" idx="10"/>
          </p:nvPr>
        </p:nvSpPr>
        <p:spPr>
          <a:ln cap="flat" algn="ctr">
            <a:round/>
            <a:headEnd type="none" w="med" len="med"/>
            <a:tailEnd type="none" w="med" len="med"/>
          </a:ln>
        </p:spPr>
        <p:txBody>
          <a:bodyPr/>
          <a:lstStyle>
            <a:lvl1pPr>
              <a:defRPr/>
            </a:lvl1pPr>
          </a:lstStyle>
          <a:p>
            <a:fld id="{6636987A-3566-4C21-A26A-C7522B03578C}" type="slidenum">
              <a:rPr lang="ru-RU" altLang="en-US"/>
              <a:pPr/>
              <a:t>‹#›</a:t>
            </a:fld>
            <a:endParaRPr lang="ru-RU" altLang="en-US"/>
          </a:p>
        </p:txBody>
      </p:sp>
    </p:spTree>
    <p:extLst>
      <p:ext uri="{BB962C8B-B14F-4D97-AF65-F5344CB8AC3E}">
        <p14:creationId xmlns:p14="http://schemas.microsoft.com/office/powerpoint/2010/main" val="4193024178"/>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lide with 2 key metrics v1">
  <p:cSld name="TITLE_AND_BODY_1_2_3">
    <p:spTree>
      <p:nvGrpSpPr>
        <p:cNvPr id="1" name="Shape 426"/>
        <p:cNvGrpSpPr/>
        <p:nvPr/>
      </p:nvGrpSpPr>
      <p:grpSpPr>
        <a:xfrm>
          <a:off x="0" y="0"/>
          <a:ext cx="0" cy="0"/>
          <a:chOff x="0" y="0"/>
          <a:chExt cx="0" cy="0"/>
        </a:xfrm>
      </p:grpSpPr>
      <p:sp>
        <p:nvSpPr>
          <p:cNvPr id="2" name="Google Shape;427;p55">
            <a:extLst>
              <a:ext uri="{FF2B5EF4-FFF2-40B4-BE49-F238E27FC236}">
                <a16:creationId xmlns:a16="http://schemas.microsoft.com/office/drawing/2014/main" id="{A8278D0A-7201-0DE0-711B-708BE5E3EB73}"/>
              </a:ext>
            </a:extLst>
          </p:cNvPr>
          <p:cNvSpPr/>
          <p:nvPr/>
        </p:nvSpPr>
        <p:spPr>
          <a:xfrm>
            <a:off x="569913" y="1377950"/>
            <a:ext cx="3844925" cy="319246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432;p55">
            <a:extLst>
              <a:ext uri="{FF2B5EF4-FFF2-40B4-BE49-F238E27FC236}">
                <a16:creationId xmlns:a16="http://schemas.microsoft.com/office/drawing/2014/main" id="{2149ABB4-E391-134D-ECEA-E0517EC37A1B}"/>
              </a:ext>
            </a:extLst>
          </p:cNvPr>
          <p:cNvSpPr/>
          <p:nvPr/>
        </p:nvSpPr>
        <p:spPr>
          <a:xfrm>
            <a:off x="4733925" y="1377950"/>
            <a:ext cx="3844925" cy="319246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28" name="Google Shape;428;p55"/>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430" name="Google Shape;430;p55"/>
          <p:cNvSpPr txBox="1">
            <a:spLocks noGrp="1"/>
          </p:cNvSpPr>
          <p:nvPr>
            <p:ph type="body" idx="1"/>
          </p:nvPr>
        </p:nvSpPr>
        <p:spPr>
          <a:xfrm>
            <a:off x="812325" y="2376000"/>
            <a:ext cx="33930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31" name="Google Shape;431;p55"/>
          <p:cNvSpPr txBox="1">
            <a:spLocks noGrp="1"/>
          </p:cNvSpPr>
          <p:nvPr>
            <p:ph type="subTitle" idx="2"/>
          </p:nvPr>
        </p:nvSpPr>
        <p:spPr>
          <a:xfrm>
            <a:off x="812325" y="1838850"/>
            <a:ext cx="3393000" cy="434400"/>
          </a:xfrm>
          <a:prstGeom prst="rect">
            <a:avLst/>
          </a:prstGeom>
        </p:spPr>
        <p:txBody>
          <a:bodyPr spcFirstLastPara="1" anchor="ctr">
            <a:normAutofit/>
          </a:bodyPr>
          <a:lstStyle>
            <a:lvl1pPr lvl="0">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9pPr>
          </a:lstStyle>
          <a:p>
            <a:endParaRPr/>
          </a:p>
        </p:txBody>
      </p:sp>
      <p:sp>
        <p:nvSpPr>
          <p:cNvPr id="433" name="Google Shape;433;p55"/>
          <p:cNvSpPr txBox="1">
            <a:spLocks noGrp="1"/>
          </p:cNvSpPr>
          <p:nvPr>
            <p:ph type="body" idx="3"/>
          </p:nvPr>
        </p:nvSpPr>
        <p:spPr>
          <a:xfrm>
            <a:off x="4976250" y="2376000"/>
            <a:ext cx="3393000" cy="1739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34" name="Google Shape;434;p55"/>
          <p:cNvSpPr txBox="1">
            <a:spLocks noGrp="1"/>
          </p:cNvSpPr>
          <p:nvPr>
            <p:ph type="subTitle" idx="4"/>
          </p:nvPr>
        </p:nvSpPr>
        <p:spPr>
          <a:xfrm>
            <a:off x="4976250" y="1838850"/>
            <a:ext cx="3393000" cy="434400"/>
          </a:xfrm>
          <a:prstGeom prst="rect">
            <a:avLst/>
          </a:prstGeom>
        </p:spPr>
        <p:txBody>
          <a:bodyPr spcFirstLastPara="1" anchor="ctr">
            <a:normAutofit/>
          </a:bodyPr>
          <a:lstStyle>
            <a:lvl1pPr lvl="0">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2200"/>
              <a:buFont typeface="Space Grotesk SemiBold"/>
              <a:buNone/>
              <a:defRPr sz="2200">
                <a:solidFill>
                  <a:schemeClr val="accent5"/>
                </a:solidFill>
                <a:latin typeface="Space Grotesk SemiBold"/>
                <a:ea typeface="Space Grotesk SemiBold"/>
                <a:cs typeface="Space Grotesk SemiBold"/>
                <a:sym typeface="Space Grotesk SemiBold"/>
              </a:defRPr>
            </a:lvl9pPr>
          </a:lstStyle>
          <a:p>
            <a:endParaRPr/>
          </a:p>
        </p:txBody>
      </p:sp>
      <p:sp>
        <p:nvSpPr>
          <p:cNvPr id="4" name="Google Shape;429;p55">
            <a:extLst>
              <a:ext uri="{FF2B5EF4-FFF2-40B4-BE49-F238E27FC236}">
                <a16:creationId xmlns:a16="http://schemas.microsoft.com/office/drawing/2014/main" id="{CE5725D8-FD3B-86ED-2CD2-C10E6126B241}"/>
              </a:ext>
            </a:extLst>
          </p:cNvPr>
          <p:cNvSpPr txBox="1">
            <a:spLocks noGrp="1"/>
          </p:cNvSpPr>
          <p:nvPr>
            <p:ph type="sldNum" idx="10"/>
          </p:nvPr>
        </p:nvSpPr>
        <p:spPr>
          <a:ln cap="flat" algn="ctr">
            <a:round/>
            <a:headEnd type="none" w="med" len="med"/>
            <a:tailEnd type="none" w="med" len="med"/>
          </a:ln>
        </p:spPr>
        <p:txBody>
          <a:bodyPr/>
          <a:lstStyle>
            <a:lvl1pPr>
              <a:defRPr/>
            </a:lvl1pPr>
          </a:lstStyle>
          <a:p>
            <a:fld id="{EE07365F-05CF-48E9-9B44-2AC6F6DE3C9C}" type="slidenum">
              <a:rPr lang="ru-RU" altLang="en-US"/>
              <a:pPr/>
              <a:t>‹#›</a:t>
            </a:fld>
            <a:endParaRPr lang="ru-RU" altLang="en-US"/>
          </a:p>
        </p:txBody>
      </p:sp>
    </p:spTree>
    <p:extLst>
      <p:ext uri="{BB962C8B-B14F-4D97-AF65-F5344CB8AC3E}">
        <p14:creationId xmlns:p14="http://schemas.microsoft.com/office/powerpoint/2010/main" val="4108166898"/>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lide with 3 key metrics v2">
  <p:cSld name="TITLE_AND_BODY_1_2_1_1">
    <p:spTree>
      <p:nvGrpSpPr>
        <p:cNvPr id="1" name="Shape 435"/>
        <p:cNvGrpSpPr/>
        <p:nvPr/>
      </p:nvGrpSpPr>
      <p:grpSpPr>
        <a:xfrm>
          <a:off x="0" y="0"/>
          <a:ext cx="0" cy="0"/>
          <a:chOff x="0" y="0"/>
          <a:chExt cx="0" cy="0"/>
        </a:xfrm>
      </p:grpSpPr>
      <p:sp>
        <p:nvSpPr>
          <p:cNvPr id="2" name="Google Shape;436;p56">
            <a:extLst>
              <a:ext uri="{FF2B5EF4-FFF2-40B4-BE49-F238E27FC236}">
                <a16:creationId xmlns:a16="http://schemas.microsoft.com/office/drawing/2014/main" id="{A5321A51-4E0B-709C-DE8F-C77583900F8A}"/>
              </a:ext>
            </a:extLst>
          </p:cNvPr>
          <p:cNvSpPr>
            <a:spLocks noChangeArrowheads="1"/>
          </p:cNvSpPr>
          <p:nvPr/>
        </p:nvSpPr>
        <p:spPr bwMode="auto">
          <a:xfrm rot="10800000">
            <a:off x="0" y="2566988"/>
            <a:ext cx="9144000" cy="2576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437;p56">
            <a:extLst>
              <a:ext uri="{FF2B5EF4-FFF2-40B4-BE49-F238E27FC236}">
                <a16:creationId xmlns:a16="http://schemas.microsoft.com/office/drawing/2014/main" id="{3DA84BF6-3B93-C611-5D63-441C91CBF17A}"/>
              </a:ext>
            </a:extLst>
          </p:cNvPr>
          <p:cNvSpPr/>
          <p:nvPr/>
        </p:nvSpPr>
        <p:spPr>
          <a:xfrm>
            <a:off x="569913" y="1377950"/>
            <a:ext cx="2574925" cy="28765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441;p56">
            <a:extLst>
              <a:ext uri="{FF2B5EF4-FFF2-40B4-BE49-F238E27FC236}">
                <a16:creationId xmlns:a16="http://schemas.microsoft.com/office/drawing/2014/main" id="{8F229F97-5F92-ED82-536C-4268EDA2B7F9}"/>
              </a:ext>
            </a:extLst>
          </p:cNvPr>
          <p:cNvSpPr/>
          <p:nvPr/>
        </p:nvSpPr>
        <p:spPr>
          <a:xfrm>
            <a:off x="3287713" y="1377950"/>
            <a:ext cx="2574925" cy="28765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442;p56">
            <a:extLst>
              <a:ext uri="{FF2B5EF4-FFF2-40B4-BE49-F238E27FC236}">
                <a16:creationId xmlns:a16="http://schemas.microsoft.com/office/drawing/2014/main" id="{6CD1AE58-6FBB-78B0-75AD-66205DC09D56}"/>
              </a:ext>
            </a:extLst>
          </p:cNvPr>
          <p:cNvSpPr/>
          <p:nvPr/>
        </p:nvSpPr>
        <p:spPr>
          <a:xfrm>
            <a:off x="6005513" y="1377950"/>
            <a:ext cx="2574925" cy="28765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445;p56">
            <a:extLst>
              <a:ext uri="{FF2B5EF4-FFF2-40B4-BE49-F238E27FC236}">
                <a16:creationId xmlns:a16="http://schemas.microsoft.com/office/drawing/2014/main" id="{B284C073-0F80-1287-CB92-8E2F35EBADAA}"/>
              </a:ext>
            </a:extLst>
          </p:cNvPr>
          <p:cNvSpPr>
            <a:spLocks noChangeArrowheads="1"/>
          </p:cNvSpPr>
          <p:nvPr/>
        </p:nvSpPr>
        <p:spPr bwMode="auto">
          <a:xfrm>
            <a:off x="566738" y="1958975"/>
            <a:ext cx="84137"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7" name="Google Shape;446;p56">
            <a:extLst>
              <a:ext uri="{FF2B5EF4-FFF2-40B4-BE49-F238E27FC236}">
                <a16:creationId xmlns:a16="http://schemas.microsoft.com/office/drawing/2014/main" id="{70911018-F118-C226-3BCB-676FBC99165D}"/>
              </a:ext>
            </a:extLst>
          </p:cNvPr>
          <p:cNvSpPr>
            <a:spLocks noChangeArrowheads="1"/>
          </p:cNvSpPr>
          <p:nvPr/>
        </p:nvSpPr>
        <p:spPr bwMode="auto">
          <a:xfrm>
            <a:off x="3295650" y="1958975"/>
            <a:ext cx="84138"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8" name="Google Shape;447;p56">
            <a:extLst>
              <a:ext uri="{FF2B5EF4-FFF2-40B4-BE49-F238E27FC236}">
                <a16:creationId xmlns:a16="http://schemas.microsoft.com/office/drawing/2014/main" id="{00E63A32-D90B-57FA-985A-4ABF383E1775}"/>
              </a:ext>
            </a:extLst>
          </p:cNvPr>
          <p:cNvSpPr>
            <a:spLocks noChangeArrowheads="1"/>
          </p:cNvSpPr>
          <p:nvPr/>
        </p:nvSpPr>
        <p:spPr bwMode="auto">
          <a:xfrm>
            <a:off x="6008688" y="1958975"/>
            <a:ext cx="84137"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38" name="Google Shape;438;p56"/>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440" name="Google Shape;440;p56"/>
          <p:cNvSpPr txBox="1">
            <a:spLocks noGrp="1"/>
          </p:cNvSpPr>
          <p:nvPr>
            <p:ph type="body" idx="1"/>
          </p:nvPr>
        </p:nvSpPr>
        <p:spPr>
          <a:xfrm>
            <a:off x="821800" y="2449762"/>
            <a:ext cx="20901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43" name="Google Shape;443;p56"/>
          <p:cNvSpPr txBox="1">
            <a:spLocks noGrp="1"/>
          </p:cNvSpPr>
          <p:nvPr>
            <p:ph type="body" idx="2"/>
          </p:nvPr>
        </p:nvSpPr>
        <p:spPr>
          <a:xfrm>
            <a:off x="3530388" y="2449762"/>
            <a:ext cx="20901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44" name="Google Shape;444;p56"/>
          <p:cNvSpPr txBox="1">
            <a:spLocks noGrp="1"/>
          </p:cNvSpPr>
          <p:nvPr>
            <p:ph type="body" idx="3"/>
          </p:nvPr>
        </p:nvSpPr>
        <p:spPr>
          <a:xfrm>
            <a:off x="6238988" y="2449762"/>
            <a:ext cx="20901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48" name="Google Shape;448;p56"/>
          <p:cNvSpPr txBox="1">
            <a:spLocks noGrp="1"/>
          </p:cNvSpPr>
          <p:nvPr>
            <p:ph type="subTitle" idx="4"/>
          </p:nvPr>
        </p:nvSpPr>
        <p:spPr>
          <a:xfrm>
            <a:off x="821800" y="1937950"/>
            <a:ext cx="20901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a:buNone/>
              <a:defRPr sz="1200" b="1">
                <a:solidFill>
                  <a:schemeClr val="accent5"/>
                </a:solidFill>
                <a:latin typeface="Space Grotesk"/>
                <a:ea typeface="Space Grotesk"/>
                <a:cs typeface="Space Grotesk"/>
                <a:sym typeface="Space Grotesk"/>
              </a:defRPr>
            </a:lvl1pPr>
            <a:lvl2pPr lvl="1">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2pPr>
            <a:lvl3pPr lvl="2">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3pPr>
            <a:lvl4pPr lvl="3">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4pPr>
            <a:lvl5pPr lvl="4">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5pPr>
            <a:lvl6pPr lvl="5">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6pPr>
            <a:lvl7pPr lvl="6">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7pPr>
            <a:lvl8pPr lvl="7">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8pPr>
            <a:lvl9pPr lvl="8">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9pPr>
          </a:lstStyle>
          <a:p>
            <a:endParaRPr/>
          </a:p>
        </p:txBody>
      </p:sp>
      <p:sp>
        <p:nvSpPr>
          <p:cNvPr id="449" name="Google Shape;449;p56"/>
          <p:cNvSpPr txBox="1">
            <a:spLocks noGrp="1"/>
          </p:cNvSpPr>
          <p:nvPr>
            <p:ph type="subTitle" idx="5"/>
          </p:nvPr>
        </p:nvSpPr>
        <p:spPr>
          <a:xfrm>
            <a:off x="3530388" y="1937950"/>
            <a:ext cx="20901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a:buNone/>
              <a:defRPr sz="1200" b="1">
                <a:solidFill>
                  <a:schemeClr val="accent5"/>
                </a:solidFill>
                <a:latin typeface="Space Grotesk"/>
                <a:ea typeface="Space Grotesk"/>
                <a:cs typeface="Space Grotesk"/>
                <a:sym typeface="Space Grotesk"/>
              </a:defRPr>
            </a:lvl1pPr>
            <a:lvl2pPr lvl="1">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2pPr>
            <a:lvl3pPr lvl="2">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3pPr>
            <a:lvl4pPr lvl="3">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4pPr>
            <a:lvl5pPr lvl="4">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5pPr>
            <a:lvl6pPr lvl="5">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6pPr>
            <a:lvl7pPr lvl="6">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7pPr>
            <a:lvl8pPr lvl="7">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8pPr>
            <a:lvl9pPr lvl="8">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9pPr>
          </a:lstStyle>
          <a:p>
            <a:endParaRPr/>
          </a:p>
        </p:txBody>
      </p:sp>
      <p:sp>
        <p:nvSpPr>
          <p:cNvPr id="450" name="Google Shape;450;p56"/>
          <p:cNvSpPr txBox="1">
            <a:spLocks noGrp="1"/>
          </p:cNvSpPr>
          <p:nvPr>
            <p:ph type="subTitle" idx="6"/>
          </p:nvPr>
        </p:nvSpPr>
        <p:spPr>
          <a:xfrm>
            <a:off x="6238988" y="1937950"/>
            <a:ext cx="20901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a:buNone/>
              <a:defRPr sz="1200" b="1">
                <a:solidFill>
                  <a:schemeClr val="accent5"/>
                </a:solidFill>
                <a:latin typeface="Space Grotesk"/>
                <a:ea typeface="Space Grotesk"/>
                <a:cs typeface="Space Grotesk"/>
                <a:sym typeface="Space Grotesk"/>
              </a:defRPr>
            </a:lvl1pPr>
            <a:lvl2pPr lvl="1">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2pPr>
            <a:lvl3pPr lvl="2">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3pPr>
            <a:lvl4pPr lvl="3">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4pPr>
            <a:lvl5pPr lvl="4">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5pPr>
            <a:lvl6pPr lvl="5">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6pPr>
            <a:lvl7pPr lvl="6">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7pPr>
            <a:lvl8pPr lvl="7">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8pPr>
            <a:lvl9pPr lvl="8">
              <a:lnSpc>
                <a:spcPct val="100000"/>
              </a:lnSpc>
              <a:spcBef>
                <a:spcPct val="0"/>
              </a:spcBef>
              <a:spcAft>
                <a:spcPct val="0"/>
              </a:spcAft>
              <a:buSzPts val="1200"/>
              <a:buFont typeface="Space Grotesk"/>
              <a:buNone/>
              <a:defRPr sz="1200" b="1">
                <a:latin typeface="Space Grotesk"/>
                <a:ea typeface="Space Grotesk"/>
                <a:cs typeface="Space Grotesk"/>
                <a:sym typeface="Space Grotesk"/>
              </a:defRPr>
            </a:lvl9pPr>
          </a:lstStyle>
          <a:p>
            <a:endParaRPr/>
          </a:p>
        </p:txBody>
      </p:sp>
      <p:sp>
        <p:nvSpPr>
          <p:cNvPr id="9" name="Google Shape;439;p56">
            <a:extLst>
              <a:ext uri="{FF2B5EF4-FFF2-40B4-BE49-F238E27FC236}">
                <a16:creationId xmlns:a16="http://schemas.microsoft.com/office/drawing/2014/main" id="{2BDAC1A9-AE84-CC7D-5B1D-0FB071284CFC}"/>
              </a:ext>
            </a:extLst>
          </p:cNvPr>
          <p:cNvSpPr txBox="1">
            <a:spLocks noGrp="1"/>
          </p:cNvSpPr>
          <p:nvPr>
            <p:ph type="sldNum" idx="10"/>
          </p:nvPr>
        </p:nvSpPr>
        <p:spPr>
          <a:ln cap="flat" algn="ctr">
            <a:round/>
            <a:headEnd type="none" w="med" len="med"/>
            <a:tailEnd type="none" w="med" len="med"/>
          </a:ln>
        </p:spPr>
        <p:txBody>
          <a:bodyPr/>
          <a:lstStyle>
            <a:lvl1pPr>
              <a:defRPr/>
            </a:lvl1pPr>
          </a:lstStyle>
          <a:p>
            <a:fld id="{239709FC-3FA5-48F0-A185-8234C6445A9F}" type="slidenum">
              <a:rPr lang="ru-RU" altLang="en-US"/>
              <a:pPr/>
              <a:t>‹#›</a:t>
            </a:fld>
            <a:endParaRPr lang="ru-RU" altLang="en-US"/>
          </a:p>
        </p:txBody>
      </p:sp>
    </p:spTree>
    <p:extLst>
      <p:ext uri="{BB962C8B-B14F-4D97-AF65-F5344CB8AC3E}">
        <p14:creationId xmlns:p14="http://schemas.microsoft.com/office/powerpoint/2010/main" val="203908199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lide with 2 key metrics v2">
  <p:cSld name="TITLE_AND_BODY_1_2_1_3">
    <p:spTree>
      <p:nvGrpSpPr>
        <p:cNvPr id="1" name="Shape 451"/>
        <p:cNvGrpSpPr/>
        <p:nvPr/>
      </p:nvGrpSpPr>
      <p:grpSpPr>
        <a:xfrm>
          <a:off x="0" y="0"/>
          <a:ext cx="0" cy="0"/>
          <a:chOff x="0" y="0"/>
          <a:chExt cx="0" cy="0"/>
        </a:xfrm>
      </p:grpSpPr>
      <p:sp>
        <p:nvSpPr>
          <p:cNvPr id="2" name="Google Shape;452;p57">
            <a:extLst>
              <a:ext uri="{FF2B5EF4-FFF2-40B4-BE49-F238E27FC236}">
                <a16:creationId xmlns:a16="http://schemas.microsoft.com/office/drawing/2014/main" id="{0AA6BBA0-8D5E-3F70-8DC8-A8CEBE194A5C}"/>
              </a:ext>
            </a:extLst>
          </p:cNvPr>
          <p:cNvSpPr>
            <a:spLocks noChangeArrowheads="1"/>
          </p:cNvSpPr>
          <p:nvPr/>
        </p:nvSpPr>
        <p:spPr bwMode="auto">
          <a:xfrm rot="10800000">
            <a:off x="0" y="2566988"/>
            <a:ext cx="9144000" cy="2576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453;p57">
            <a:extLst>
              <a:ext uri="{FF2B5EF4-FFF2-40B4-BE49-F238E27FC236}">
                <a16:creationId xmlns:a16="http://schemas.microsoft.com/office/drawing/2014/main" id="{39A452C4-DE5C-EC08-FA7F-EDF2256FF31C}"/>
              </a:ext>
            </a:extLst>
          </p:cNvPr>
          <p:cNvSpPr/>
          <p:nvPr/>
        </p:nvSpPr>
        <p:spPr>
          <a:xfrm>
            <a:off x="569913" y="1377950"/>
            <a:ext cx="3559175" cy="28765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457;p57">
            <a:extLst>
              <a:ext uri="{FF2B5EF4-FFF2-40B4-BE49-F238E27FC236}">
                <a16:creationId xmlns:a16="http://schemas.microsoft.com/office/drawing/2014/main" id="{386BD9C0-27D5-3248-2F44-2E9B9245A434}"/>
              </a:ext>
            </a:extLst>
          </p:cNvPr>
          <p:cNvSpPr>
            <a:spLocks noChangeArrowheads="1"/>
          </p:cNvSpPr>
          <p:nvPr/>
        </p:nvSpPr>
        <p:spPr bwMode="auto">
          <a:xfrm>
            <a:off x="566738" y="1958975"/>
            <a:ext cx="84137"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459;p57">
            <a:extLst>
              <a:ext uri="{FF2B5EF4-FFF2-40B4-BE49-F238E27FC236}">
                <a16:creationId xmlns:a16="http://schemas.microsoft.com/office/drawing/2014/main" id="{4A1C7EAF-239E-0B1D-9F6F-CD6C65BFC36A}"/>
              </a:ext>
            </a:extLst>
          </p:cNvPr>
          <p:cNvSpPr/>
          <p:nvPr/>
        </p:nvSpPr>
        <p:spPr>
          <a:xfrm>
            <a:off x="5018088" y="1377950"/>
            <a:ext cx="3559175" cy="28765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461;p57">
            <a:extLst>
              <a:ext uri="{FF2B5EF4-FFF2-40B4-BE49-F238E27FC236}">
                <a16:creationId xmlns:a16="http://schemas.microsoft.com/office/drawing/2014/main" id="{62110A87-CF7F-4DE3-4C8B-65B17E6CC075}"/>
              </a:ext>
            </a:extLst>
          </p:cNvPr>
          <p:cNvSpPr>
            <a:spLocks noChangeArrowheads="1"/>
          </p:cNvSpPr>
          <p:nvPr/>
        </p:nvSpPr>
        <p:spPr bwMode="auto">
          <a:xfrm>
            <a:off x="5014913" y="1958975"/>
            <a:ext cx="84137"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54" name="Google Shape;454;p57"/>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456" name="Google Shape;456;p57"/>
          <p:cNvSpPr txBox="1">
            <a:spLocks noGrp="1"/>
          </p:cNvSpPr>
          <p:nvPr>
            <p:ph type="body" idx="1"/>
          </p:nvPr>
        </p:nvSpPr>
        <p:spPr>
          <a:xfrm>
            <a:off x="821800" y="2449750"/>
            <a:ext cx="30990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58" name="Google Shape;458;p57"/>
          <p:cNvSpPr txBox="1">
            <a:spLocks noGrp="1"/>
          </p:cNvSpPr>
          <p:nvPr>
            <p:ph type="subTitle" idx="2"/>
          </p:nvPr>
        </p:nvSpPr>
        <p:spPr>
          <a:xfrm>
            <a:off x="821800" y="1937950"/>
            <a:ext cx="30990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2000"/>
              <a:buFont typeface="Space Grotesk"/>
              <a:buNone/>
              <a:defRPr sz="2000" b="1">
                <a:solidFill>
                  <a:schemeClr val="accent5"/>
                </a:solidFill>
                <a:latin typeface="Space Grotesk"/>
                <a:ea typeface="Space Grotesk"/>
                <a:cs typeface="Space Grotesk"/>
                <a:sym typeface="Space Grotesk"/>
              </a:defRPr>
            </a:lvl1pPr>
            <a:lvl2pPr lvl="1">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2pPr>
            <a:lvl3pPr lvl="2">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3pPr>
            <a:lvl4pPr lvl="3">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4pPr>
            <a:lvl5pPr lvl="4">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5pPr>
            <a:lvl6pPr lvl="5">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6pPr>
            <a:lvl7pPr lvl="6">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7pPr>
            <a:lvl8pPr lvl="7">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8pPr>
            <a:lvl9pPr lvl="8">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9pPr>
          </a:lstStyle>
          <a:p>
            <a:endParaRPr/>
          </a:p>
        </p:txBody>
      </p:sp>
      <p:sp>
        <p:nvSpPr>
          <p:cNvPr id="460" name="Google Shape;460;p57"/>
          <p:cNvSpPr txBox="1">
            <a:spLocks noGrp="1"/>
          </p:cNvSpPr>
          <p:nvPr>
            <p:ph type="body" idx="3"/>
          </p:nvPr>
        </p:nvSpPr>
        <p:spPr>
          <a:xfrm>
            <a:off x="5270125" y="2449750"/>
            <a:ext cx="30990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62" name="Google Shape;462;p57"/>
          <p:cNvSpPr txBox="1">
            <a:spLocks noGrp="1"/>
          </p:cNvSpPr>
          <p:nvPr>
            <p:ph type="subTitle" idx="4"/>
          </p:nvPr>
        </p:nvSpPr>
        <p:spPr>
          <a:xfrm>
            <a:off x="5270125" y="1937950"/>
            <a:ext cx="30990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2000"/>
              <a:buFont typeface="Space Grotesk"/>
              <a:buNone/>
              <a:defRPr sz="2000" b="1">
                <a:solidFill>
                  <a:schemeClr val="accent5"/>
                </a:solidFill>
                <a:latin typeface="Space Grotesk"/>
                <a:ea typeface="Space Grotesk"/>
                <a:cs typeface="Space Grotesk"/>
                <a:sym typeface="Space Grotesk"/>
              </a:defRPr>
            </a:lvl1pPr>
            <a:lvl2pPr lvl="1">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2pPr>
            <a:lvl3pPr lvl="2">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3pPr>
            <a:lvl4pPr lvl="3">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4pPr>
            <a:lvl5pPr lvl="4">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5pPr>
            <a:lvl6pPr lvl="5">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6pPr>
            <a:lvl7pPr lvl="6">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7pPr>
            <a:lvl8pPr lvl="7">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8pPr>
            <a:lvl9pPr lvl="8">
              <a:lnSpc>
                <a:spcPct val="100000"/>
              </a:lnSpc>
              <a:spcBef>
                <a:spcPct val="0"/>
              </a:spcBef>
              <a:spcAft>
                <a:spcPct val="0"/>
              </a:spcAft>
              <a:buSzPts val="2000"/>
              <a:buFont typeface="Space Grotesk"/>
              <a:buNone/>
              <a:defRPr sz="2000" b="1">
                <a:latin typeface="Space Grotesk"/>
                <a:ea typeface="Space Grotesk"/>
                <a:cs typeface="Space Grotesk"/>
                <a:sym typeface="Space Grotesk"/>
              </a:defRPr>
            </a:lvl9pPr>
          </a:lstStyle>
          <a:p>
            <a:endParaRPr/>
          </a:p>
        </p:txBody>
      </p:sp>
      <p:sp>
        <p:nvSpPr>
          <p:cNvPr id="7" name="Google Shape;455;p57">
            <a:extLst>
              <a:ext uri="{FF2B5EF4-FFF2-40B4-BE49-F238E27FC236}">
                <a16:creationId xmlns:a16="http://schemas.microsoft.com/office/drawing/2014/main" id="{9FD030C5-2F4E-8894-70A4-38822762A3BE}"/>
              </a:ext>
            </a:extLst>
          </p:cNvPr>
          <p:cNvSpPr txBox="1">
            <a:spLocks noGrp="1"/>
          </p:cNvSpPr>
          <p:nvPr>
            <p:ph type="sldNum" idx="10"/>
          </p:nvPr>
        </p:nvSpPr>
        <p:spPr>
          <a:ln cap="flat" algn="ctr">
            <a:round/>
            <a:headEnd type="none" w="med" len="med"/>
            <a:tailEnd type="none" w="med" len="med"/>
          </a:ln>
        </p:spPr>
        <p:txBody>
          <a:bodyPr/>
          <a:lstStyle>
            <a:lvl1pPr>
              <a:defRPr/>
            </a:lvl1pPr>
          </a:lstStyle>
          <a:p>
            <a:fld id="{0995513C-7C45-4461-B593-C62CA8333FEC}" type="slidenum">
              <a:rPr lang="ru-RU" altLang="en-US"/>
              <a:pPr/>
              <a:t>‹#›</a:t>
            </a:fld>
            <a:endParaRPr lang="ru-RU" altLang="en-US"/>
          </a:p>
        </p:txBody>
      </p:sp>
    </p:spTree>
    <p:extLst>
      <p:ext uri="{BB962C8B-B14F-4D97-AF65-F5344CB8AC3E}">
        <p14:creationId xmlns:p14="http://schemas.microsoft.com/office/powerpoint/2010/main" val="107191200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lide with 3 key metrics v4">
  <p:cSld name="TITLE_AND_BODY_1_2_1_1_1">
    <p:spTree>
      <p:nvGrpSpPr>
        <p:cNvPr id="1" name="Shape 463"/>
        <p:cNvGrpSpPr/>
        <p:nvPr/>
      </p:nvGrpSpPr>
      <p:grpSpPr>
        <a:xfrm>
          <a:off x="0" y="0"/>
          <a:ext cx="0" cy="0"/>
          <a:chOff x="0" y="0"/>
          <a:chExt cx="0" cy="0"/>
        </a:xfrm>
      </p:grpSpPr>
      <p:sp>
        <p:nvSpPr>
          <p:cNvPr id="464" name="Google Shape;464;p58"/>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466" name="Google Shape;466;p58"/>
          <p:cNvSpPr txBox="1">
            <a:spLocks noGrp="1"/>
          </p:cNvSpPr>
          <p:nvPr>
            <p:ph type="body" idx="1"/>
          </p:nvPr>
        </p:nvSpPr>
        <p:spPr>
          <a:xfrm>
            <a:off x="663050" y="2816837"/>
            <a:ext cx="20901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467" name="Google Shape;467;p58"/>
          <p:cNvSpPr txBox="1">
            <a:spLocks noGrp="1"/>
          </p:cNvSpPr>
          <p:nvPr>
            <p:ph type="body" idx="2"/>
          </p:nvPr>
        </p:nvSpPr>
        <p:spPr>
          <a:xfrm>
            <a:off x="3526950" y="2816837"/>
            <a:ext cx="20901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468" name="Google Shape;468;p58"/>
          <p:cNvSpPr txBox="1">
            <a:spLocks noGrp="1"/>
          </p:cNvSpPr>
          <p:nvPr>
            <p:ph type="body" idx="3"/>
          </p:nvPr>
        </p:nvSpPr>
        <p:spPr>
          <a:xfrm>
            <a:off x="6390850" y="2816837"/>
            <a:ext cx="20901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469" name="Google Shape;469;p58"/>
          <p:cNvSpPr txBox="1">
            <a:spLocks noGrp="1"/>
          </p:cNvSpPr>
          <p:nvPr>
            <p:ph type="subTitle" idx="4"/>
          </p:nvPr>
        </p:nvSpPr>
        <p:spPr>
          <a:xfrm>
            <a:off x="1091900" y="1827700"/>
            <a:ext cx="12324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a:buNone/>
              <a:defRPr sz="1600" b="1">
                <a:solidFill>
                  <a:schemeClr val="accent5"/>
                </a:solidFill>
                <a:latin typeface="Space Grotesk"/>
                <a:ea typeface="Space Grotesk"/>
                <a:cs typeface="Space Grotesk"/>
                <a:sym typeface="Space Grotesk"/>
              </a:defRPr>
            </a:lvl1pPr>
            <a:lvl2pPr lvl="1"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2pPr>
            <a:lvl3pPr lvl="2"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3pPr>
            <a:lvl4pPr lvl="3"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4pPr>
            <a:lvl5pPr lvl="4"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5pPr>
            <a:lvl6pPr lvl="5"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6pPr>
            <a:lvl7pPr lvl="6"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7pPr>
            <a:lvl8pPr lvl="7"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8pPr>
            <a:lvl9pPr lvl="8"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9pPr>
          </a:lstStyle>
          <a:p>
            <a:endParaRPr/>
          </a:p>
        </p:txBody>
      </p:sp>
      <p:sp>
        <p:nvSpPr>
          <p:cNvPr id="470" name="Google Shape;470;p58"/>
          <p:cNvSpPr txBox="1">
            <a:spLocks noGrp="1"/>
          </p:cNvSpPr>
          <p:nvPr>
            <p:ph type="subTitle" idx="5"/>
          </p:nvPr>
        </p:nvSpPr>
        <p:spPr>
          <a:xfrm>
            <a:off x="3955800" y="1827700"/>
            <a:ext cx="12324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a:buNone/>
              <a:defRPr sz="1600" b="1">
                <a:solidFill>
                  <a:schemeClr val="accent5"/>
                </a:solidFill>
                <a:latin typeface="Space Grotesk"/>
                <a:ea typeface="Space Grotesk"/>
                <a:cs typeface="Space Grotesk"/>
                <a:sym typeface="Space Grotesk"/>
              </a:defRPr>
            </a:lvl1pPr>
            <a:lvl2pPr lvl="1"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2pPr>
            <a:lvl3pPr lvl="2"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3pPr>
            <a:lvl4pPr lvl="3"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4pPr>
            <a:lvl5pPr lvl="4"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5pPr>
            <a:lvl6pPr lvl="5"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6pPr>
            <a:lvl7pPr lvl="6"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7pPr>
            <a:lvl8pPr lvl="7"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8pPr>
            <a:lvl9pPr lvl="8"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9pPr>
          </a:lstStyle>
          <a:p>
            <a:endParaRPr/>
          </a:p>
        </p:txBody>
      </p:sp>
      <p:sp>
        <p:nvSpPr>
          <p:cNvPr id="471" name="Google Shape;471;p58"/>
          <p:cNvSpPr txBox="1">
            <a:spLocks noGrp="1"/>
          </p:cNvSpPr>
          <p:nvPr>
            <p:ph type="subTitle" idx="6"/>
          </p:nvPr>
        </p:nvSpPr>
        <p:spPr>
          <a:xfrm>
            <a:off x="6819700" y="1827700"/>
            <a:ext cx="12324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a:buNone/>
              <a:defRPr sz="1600" b="1">
                <a:solidFill>
                  <a:schemeClr val="accent5"/>
                </a:solidFill>
                <a:latin typeface="Space Grotesk"/>
                <a:ea typeface="Space Grotesk"/>
                <a:cs typeface="Space Grotesk"/>
                <a:sym typeface="Space Grotesk"/>
              </a:defRPr>
            </a:lvl1pPr>
            <a:lvl2pPr lvl="1"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2pPr>
            <a:lvl3pPr lvl="2"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3pPr>
            <a:lvl4pPr lvl="3"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4pPr>
            <a:lvl5pPr lvl="4"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5pPr>
            <a:lvl6pPr lvl="5"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6pPr>
            <a:lvl7pPr lvl="6"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7pPr>
            <a:lvl8pPr lvl="7"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8pPr>
            <a:lvl9pPr lvl="8" algn="ctr">
              <a:lnSpc>
                <a:spcPct val="100000"/>
              </a:lnSpc>
              <a:spcBef>
                <a:spcPct val="0"/>
              </a:spcBef>
              <a:spcAft>
                <a:spcPct val="0"/>
              </a:spcAft>
              <a:buSzPts val="1600"/>
              <a:buFont typeface="Space Grotesk"/>
              <a:buNone/>
              <a:defRPr sz="1600" b="1">
                <a:latin typeface="Space Grotesk"/>
                <a:ea typeface="Space Grotesk"/>
                <a:cs typeface="Space Grotesk"/>
                <a:sym typeface="Space Grotesk"/>
              </a:defRPr>
            </a:lvl9pPr>
          </a:lstStyle>
          <a:p>
            <a:endParaRPr/>
          </a:p>
        </p:txBody>
      </p:sp>
      <p:sp>
        <p:nvSpPr>
          <p:cNvPr id="2" name="Google Shape;53;p13">
            <a:extLst>
              <a:ext uri="{FF2B5EF4-FFF2-40B4-BE49-F238E27FC236}">
                <a16:creationId xmlns:a16="http://schemas.microsoft.com/office/drawing/2014/main" id="{225474FF-A463-654C-4522-74550551D800}"/>
              </a:ext>
            </a:extLst>
          </p:cNvPr>
          <p:cNvSpPr txBox="1">
            <a:spLocks noGrp="1"/>
          </p:cNvSpPr>
          <p:nvPr>
            <p:ph type="sldNum" idx="13"/>
          </p:nvPr>
        </p:nvSpPr>
        <p:spPr>
          <a:ln/>
        </p:spPr>
        <p:txBody>
          <a:bodyPr/>
          <a:lstStyle>
            <a:lvl1pPr>
              <a:defRPr/>
            </a:lvl1pPr>
          </a:lstStyle>
          <a:p>
            <a:fld id="{B85CBABE-4774-44CB-9021-AF1B54E022C2}" type="slidenum">
              <a:rPr lang="ru-RU" altLang="en-US"/>
              <a:pPr/>
              <a:t>‹#›</a:t>
            </a:fld>
            <a:endParaRPr lang="ru-RU" altLang="en-US"/>
          </a:p>
        </p:txBody>
      </p:sp>
    </p:spTree>
    <p:extLst>
      <p:ext uri="{BB962C8B-B14F-4D97-AF65-F5344CB8AC3E}">
        <p14:creationId xmlns:p14="http://schemas.microsoft.com/office/powerpoint/2010/main" val="1142805267"/>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lide with 3 rows and headers">
  <p:cSld name="MAIN_POINT_2_1">
    <p:spTree>
      <p:nvGrpSpPr>
        <p:cNvPr id="1" name="Shape 488"/>
        <p:cNvGrpSpPr/>
        <p:nvPr/>
      </p:nvGrpSpPr>
      <p:grpSpPr>
        <a:xfrm>
          <a:off x="0" y="0"/>
          <a:ext cx="0" cy="0"/>
          <a:chOff x="0" y="0"/>
          <a:chExt cx="0" cy="0"/>
        </a:xfrm>
      </p:grpSpPr>
      <p:sp>
        <p:nvSpPr>
          <p:cNvPr id="489" name="Google Shape;489;p60"/>
          <p:cNvSpPr txBox="1">
            <a:spLocks noGrp="1"/>
          </p:cNvSpPr>
          <p:nvPr>
            <p:ph type="title"/>
          </p:nvPr>
        </p:nvSpPr>
        <p:spPr>
          <a:xfrm>
            <a:off x="566250" y="445025"/>
            <a:ext cx="7099200" cy="9321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491" name="Google Shape;491;p60"/>
          <p:cNvSpPr txBox="1">
            <a:spLocks noGrp="1"/>
          </p:cNvSpPr>
          <p:nvPr>
            <p:ph type="body" idx="1"/>
          </p:nvPr>
        </p:nvSpPr>
        <p:spPr>
          <a:xfrm>
            <a:off x="3556273" y="2688525"/>
            <a:ext cx="4746900" cy="663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92" name="Google Shape;492;p60"/>
          <p:cNvSpPr txBox="1">
            <a:spLocks noGrp="1"/>
          </p:cNvSpPr>
          <p:nvPr>
            <p:ph type="body" idx="2"/>
          </p:nvPr>
        </p:nvSpPr>
        <p:spPr>
          <a:xfrm>
            <a:off x="3556273" y="1389725"/>
            <a:ext cx="4746900" cy="663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93" name="Google Shape;493;p60"/>
          <p:cNvSpPr txBox="1">
            <a:spLocks noGrp="1"/>
          </p:cNvSpPr>
          <p:nvPr>
            <p:ph type="body" idx="3"/>
          </p:nvPr>
        </p:nvSpPr>
        <p:spPr>
          <a:xfrm>
            <a:off x="3556273" y="3903738"/>
            <a:ext cx="4746900" cy="663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494" name="Google Shape;494;p60"/>
          <p:cNvSpPr txBox="1">
            <a:spLocks noGrp="1"/>
          </p:cNvSpPr>
          <p:nvPr>
            <p:ph type="subTitle" idx="4"/>
          </p:nvPr>
        </p:nvSpPr>
        <p:spPr>
          <a:xfrm>
            <a:off x="566250" y="2688525"/>
            <a:ext cx="2478000" cy="663300"/>
          </a:xfrm>
          <a:prstGeom prst="rect">
            <a:avLst/>
          </a:prstGeom>
        </p:spPr>
        <p:txBody>
          <a:bodyPr spcFirstLastPara="1">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495" name="Google Shape;495;p60"/>
          <p:cNvSpPr txBox="1">
            <a:spLocks noGrp="1"/>
          </p:cNvSpPr>
          <p:nvPr>
            <p:ph type="subTitle" idx="5"/>
          </p:nvPr>
        </p:nvSpPr>
        <p:spPr>
          <a:xfrm>
            <a:off x="566250" y="1389725"/>
            <a:ext cx="2478000" cy="663300"/>
          </a:xfrm>
          <a:prstGeom prst="rect">
            <a:avLst/>
          </a:prstGeom>
        </p:spPr>
        <p:txBody>
          <a:bodyPr spcFirstLastPara="1">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496" name="Google Shape;496;p60"/>
          <p:cNvSpPr txBox="1">
            <a:spLocks noGrp="1"/>
          </p:cNvSpPr>
          <p:nvPr>
            <p:ph type="subTitle" idx="6"/>
          </p:nvPr>
        </p:nvSpPr>
        <p:spPr>
          <a:xfrm>
            <a:off x="566250" y="3903738"/>
            <a:ext cx="2478000" cy="663300"/>
          </a:xfrm>
          <a:prstGeom prst="rect">
            <a:avLst/>
          </a:prstGeom>
        </p:spPr>
        <p:txBody>
          <a:bodyPr spcFirstLastPara="1">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51DD9253-6871-7829-A8E2-430854FE2FD8}"/>
              </a:ext>
            </a:extLst>
          </p:cNvPr>
          <p:cNvSpPr txBox="1">
            <a:spLocks noGrp="1"/>
          </p:cNvSpPr>
          <p:nvPr>
            <p:ph type="sldNum" idx="13"/>
          </p:nvPr>
        </p:nvSpPr>
        <p:spPr>
          <a:ln/>
        </p:spPr>
        <p:txBody>
          <a:bodyPr/>
          <a:lstStyle>
            <a:lvl1pPr>
              <a:defRPr/>
            </a:lvl1pPr>
          </a:lstStyle>
          <a:p>
            <a:fld id="{F39853CE-570C-4D47-BDE1-82194F6EACCC}" type="slidenum">
              <a:rPr lang="ru-RU" altLang="en-US"/>
              <a:pPr/>
              <a:t>‹#›</a:t>
            </a:fld>
            <a:endParaRPr lang="ru-RU" altLang="en-US"/>
          </a:p>
        </p:txBody>
      </p:sp>
    </p:spTree>
    <p:extLst>
      <p:ext uri="{BB962C8B-B14F-4D97-AF65-F5344CB8AC3E}">
        <p14:creationId xmlns:p14="http://schemas.microsoft.com/office/powerpoint/2010/main" val="3340405620"/>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lide with 3 headers">
  <p:cSld name="MAIN_POINT_2_1_1">
    <p:spTree>
      <p:nvGrpSpPr>
        <p:cNvPr id="1" name="Shape 497"/>
        <p:cNvGrpSpPr/>
        <p:nvPr/>
      </p:nvGrpSpPr>
      <p:grpSpPr>
        <a:xfrm>
          <a:off x="0" y="0"/>
          <a:ext cx="0" cy="0"/>
          <a:chOff x="0" y="0"/>
          <a:chExt cx="0" cy="0"/>
        </a:xfrm>
      </p:grpSpPr>
      <p:sp>
        <p:nvSpPr>
          <p:cNvPr id="2" name="Google Shape;498;p61">
            <a:extLst>
              <a:ext uri="{FF2B5EF4-FFF2-40B4-BE49-F238E27FC236}">
                <a16:creationId xmlns:a16="http://schemas.microsoft.com/office/drawing/2014/main" id="{3E8B35A6-1664-822B-A2B8-4B3659E54BD7}"/>
              </a:ext>
            </a:extLst>
          </p:cNvPr>
          <p:cNvSpPr>
            <a:spLocks noChangeArrowheads="1"/>
          </p:cNvSpPr>
          <p:nvPr/>
        </p:nvSpPr>
        <p:spPr bwMode="auto">
          <a:xfrm rot="10800000">
            <a:off x="669925" y="2622550"/>
            <a:ext cx="136525" cy="682625"/>
          </a:xfrm>
          <a:prstGeom prst="rect">
            <a:avLst/>
          </a:prstGeom>
          <a:solidFill>
            <a:srgbClr val="A4CC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499;p61">
            <a:extLst>
              <a:ext uri="{FF2B5EF4-FFF2-40B4-BE49-F238E27FC236}">
                <a16:creationId xmlns:a16="http://schemas.microsoft.com/office/drawing/2014/main" id="{8E20F000-045B-8741-7A93-51D423FB0A5D}"/>
              </a:ext>
            </a:extLst>
          </p:cNvPr>
          <p:cNvSpPr>
            <a:spLocks noChangeArrowheads="1"/>
          </p:cNvSpPr>
          <p:nvPr/>
        </p:nvSpPr>
        <p:spPr bwMode="auto">
          <a:xfrm rot="10800000">
            <a:off x="669925" y="3694113"/>
            <a:ext cx="144463" cy="682625"/>
          </a:xfrm>
          <a:prstGeom prst="rect">
            <a:avLst/>
          </a:prstGeom>
          <a:solidFill>
            <a:srgbClr val="C3455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500;p61">
            <a:extLst>
              <a:ext uri="{FF2B5EF4-FFF2-40B4-BE49-F238E27FC236}">
                <a16:creationId xmlns:a16="http://schemas.microsoft.com/office/drawing/2014/main" id="{0D112F95-0C3A-522E-53D4-C34668944362}"/>
              </a:ext>
            </a:extLst>
          </p:cNvPr>
          <p:cNvSpPr>
            <a:spLocks noChangeArrowheads="1"/>
          </p:cNvSpPr>
          <p:nvPr/>
        </p:nvSpPr>
        <p:spPr bwMode="auto">
          <a:xfrm rot="10800000">
            <a:off x="669925" y="1533525"/>
            <a:ext cx="144463" cy="682625"/>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503;p61">
            <a:extLst>
              <a:ext uri="{FF2B5EF4-FFF2-40B4-BE49-F238E27FC236}">
                <a16:creationId xmlns:a16="http://schemas.microsoft.com/office/drawing/2014/main" id="{37F8DA34-F279-9D06-A442-7230DCE2047A}"/>
              </a:ext>
            </a:extLst>
          </p:cNvPr>
          <p:cNvSpPr/>
          <p:nvPr/>
        </p:nvSpPr>
        <p:spPr>
          <a:xfrm>
            <a:off x="811213" y="1377950"/>
            <a:ext cx="6610350" cy="9937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504;p61">
            <a:extLst>
              <a:ext uri="{FF2B5EF4-FFF2-40B4-BE49-F238E27FC236}">
                <a16:creationId xmlns:a16="http://schemas.microsoft.com/office/drawing/2014/main" id="{20DFEF45-3062-236F-CB44-1C7B6D214939}"/>
              </a:ext>
            </a:extLst>
          </p:cNvPr>
          <p:cNvSpPr/>
          <p:nvPr/>
        </p:nvSpPr>
        <p:spPr>
          <a:xfrm>
            <a:off x="811213" y="2457450"/>
            <a:ext cx="6610350" cy="9937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 name="Google Shape;505;p61">
            <a:extLst>
              <a:ext uri="{FF2B5EF4-FFF2-40B4-BE49-F238E27FC236}">
                <a16:creationId xmlns:a16="http://schemas.microsoft.com/office/drawing/2014/main" id="{7556E7F5-ACE1-4899-175D-B1144901B6C9}"/>
              </a:ext>
            </a:extLst>
          </p:cNvPr>
          <p:cNvSpPr/>
          <p:nvPr/>
        </p:nvSpPr>
        <p:spPr>
          <a:xfrm>
            <a:off x="811213" y="3538538"/>
            <a:ext cx="6610350" cy="9937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01" name="Google Shape;501;p61"/>
          <p:cNvSpPr txBox="1">
            <a:spLocks noGrp="1"/>
          </p:cNvSpPr>
          <p:nvPr>
            <p:ph type="title"/>
          </p:nvPr>
        </p:nvSpPr>
        <p:spPr>
          <a:xfrm>
            <a:off x="566250" y="445025"/>
            <a:ext cx="7099200" cy="9321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600"/>
              <a:buNone/>
              <a:defRPr sz="2600"/>
            </a:lvl2pPr>
            <a:lvl3pPr lvl="2">
              <a:spcBef>
                <a:spcPct val="0"/>
              </a:spcBef>
              <a:spcAft>
                <a:spcPct val="0"/>
              </a:spcAft>
              <a:buSzPts val="2600"/>
              <a:buNone/>
              <a:defRPr sz="2600"/>
            </a:lvl3pPr>
            <a:lvl4pPr lvl="3">
              <a:spcBef>
                <a:spcPct val="0"/>
              </a:spcBef>
              <a:spcAft>
                <a:spcPct val="0"/>
              </a:spcAft>
              <a:buSzPts val="2600"/>
              <a:buNone/>
              <a:defRPr sz="2600"/>
            </a:lvl4pPr>
            <a:lvl5pPr lvl="4">
              <a:spcBef>
                <a:spcPct val="0"/>
              </a:spcBef>
              <a:spcAft>
                <a:spcPct val="0"/>
              </a:spcAft>
              <a:buSzPts val="2600"/>
              <a:buNone/>
              <a:defRPr sz="2600"/>
            </a:lvl5pPr>
            <a:lvl6pPr lvl="5">
              <a:spcBef>
                <a:spcPct val="0"/>
              </a:spcBef>
              <a:spcAft>
                <a:spcPct val="0"/>
              </a:spcAft>
              <a:buSzPts val="2600"/>
              <a:buNone/>
              <a:defRPr sz="2600"/>
            </a:lvl6pPr>
            <a:lvl7pPr lvl="6">
              <a:spcBef>
                <a:spcPct val="0"/>
              </a:spcBef>
              <a:spcAft>
                <a:spcPct val="0"/>
              </a:spcAft>
              <a:buSzPts val="2600"/>
              <a:buNone/>
              <a:defRPr sz="2600"/>
            </a:lvl7pPr>
            <a:lvl8pPr lvl="7">
              <a:spcBef>
                <a:spcPct val="0"/>
              </a:spcBef>
              <a:spcAft>
                <a:spcPct val="0"/>
              </a:spcAft>
              <a:buSzPts val="2600"/>
              <a:buNone/>
              <a:defRPr sz="2600"/>
            </a:lvl8pPr>
            <a:lvl9pPr lvl="8">
              <a:spcBef>
                <a:spcPct val="0"/>
              </a:spcBef>
              <a:spcAft>
                <a:spcPct val="0"/>
              </a:spcAft>
              <a:buSzPts val="2600"/>
              <a:buNone/>
              <a:defRPr sz="2600"/>
            </a:lvl9pPr>
          </a:lstStyle>
          <a:p>
            <a:endParaRPr/>
          </a:p>
        </p:txBody>
      </p:sp>
      <p:sp>
        <p:nvSpPr>
          <p:cNvPr id="506" name="Google Shape;506;p61"/>
          <p:cNvSpPr txBox="1">
            <a:spLocks noGrp="1"/>
          </p:cNvSpPr>
          <p:nvPr>
            <p:ph type="subTitle" idx="1"/>
          </p:nvPr>
        </p:nvSpPr>
        <p:spPr>
          <a:xfrm>
            <a:off x="893850" y="2622850"/>
            <a:ext cx="6444000" cy="6633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507" name="Google Shape;507;p61"/>
          <p:cNvSpPr txBox="1">
            <a:spLocks noGrp="1"/>
          </p:cNvSpPr>
          <p:nvPr>
            <p:ph type="subTitle" idx="2"/>
          </p:nvPr>
        </p:nvSpPr>
        <p:spPr>
          <a:xfrm>
            <a:off x="893850" y="1542125"/>
            <a:ext cx="6444000" cy="6633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508" name="Google Shape;508;p61"/>
          <p:cNvSpPr txBox="1">
            <a:spLocks noGrp="1"/>
          </p:cNvSpPr>
          <p:nvPr>
            <p:ph type="subTitle" idx="3"/>
          </p:nvPr>
        </p:nvSpPr>
        <p:spPr>
          <a:xfrm>
            <a:off x="893850" y="3694275"/>
            <a:ext cx="6444000" cy="6633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8" name="Google Shape;502;p61">
            <a:extLst>
              <a:ext uri="{FF2B5EF4-FFF2-40B4-BE49-F238E27FC236}">
                <a16:creationId xmlns:a16="http://schemas.microsoft.com/office/drawing/2014/main" id="{1129D285-A761-FC64-86FD-DFA4BD5D4A4D}"/>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AA497A9D-8BD4-4A16-A932-8A552F1DC562}" type="slidenum">
              <a:rPr lang="ru-RU" altLang="en-US"/>
              <a:pPr/>
              <a:t>‹#›</a:t>
            </a:fld>
            <a:endParaRPr lang="ru-RU" altLang="en-US"/>
          </a:p>
        </p:txBody>
      </p:sp>
    </p:spTree>
    <p:extLst>
      <p:ext uri="{BB962C8B-B14F-4D97-AF65-F5344CB8AC3E}">
        <p14:creationId xmlns:p14="http://schemas.microsoft.com/office/powerpoint/2010/main" val="331003555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lide with 3 paragraphs 1">
  <p:cSld name="TITLE_AND_BODY_1_1_1_1_1_1">
    <p:spTree>
      <p:nvGrpSpPr>
        <p:cNvPr id="1" name="Shape 509"/>
        <p:cNvGrpSpPr/>
        <p:nvPr/>
      </p:nvGrpSpPr>
      <p:grpSpPr>
        <a:xfrm>
          <a:off x="0" y="0"/>
          <a:ext cx="0" cy="0"/>
          <a:chOff x="0" y="0"/>
          <a:chExt cx="0" cy="0"/>
        </a:xfrm>
      </p:grpSpPr>
      <p:sp>
        <p:nvSpPr>
          <p:cNvPr id="2" name="Google Shape;510;p62">
            <a:extLst>
              <a:ext uri="{FF2B5EF4-FFF2-40B4-BE49-F238E27FC236}">
                <a16:creationId xmlns:a16="http://schemas.microsoft.com/office/drawing/2014/main" id="{A610B88C-050D-26FA-519D-A4F9825FB8A9}"/>
              </a:ext>
            </a:extLst>
          </p:cNvPr>
          <p:cNvSpPr>
            <a:spLocks noChangeArrowheads="1"/>
          </p:cNvSpPr>
          <p:nvPr/>
        </p:nvSpPr>
        <p:spPr bwMode="auto">
          <a:xfrm>
            <a:off x="646113" y="1479550"/>
            <a:ext cx="2419350" cy="31750"/>
          </a:xfrm>
          <a:prstGeom prst="rect">
            <a:avLst/>
          </a:prstGeom>
          <a:solidFill>
            <a:schemeClr val="accent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511;p62">
            <a:extLst>
              <a:ext uri="{FF2B5EF4-FFF2-40B4-BE49-F238E27FC236}">
                <a16:creationId xmlns:a16="http://schemas.microsoft.com/office/drawing/2014/main" id="{29C59798-CFBD-B295-840E-D1FB2C43FD20}"/>
              </a:ext>
            </a:extLst>
          </p:cNvPr>
          <p:cNvSpPr>
            <a:spLocks noChangeArrowheads="1"/>
          </p:cNvSpPr>
          <p:nvPr/>
        </p:nvSpPr>
        <p:spPr bwMode="auto">
          <a:xfrm>
            <a:off x="6080125" y="1479550"/>
            <a:ext cx="2419350" cy="31750"/>
          </a:xfrm>
          <a:prstGeom prst="rect">
            <a:avLst/>
          </a:prstGeom>
          <a:solidFill>
            <a:srgbClr val="C3455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512;p62">
            <a:extLst>
              <a:ext uri="{FF2B5EF4-FFF2-40B4-BE49-F238E27FC236}">
                <a16:creationId xmlns:a16="http://schemas.microsoft.com/office/drawing/2014/main" id="{ED422256-6667-EE5C-2E4C-94AE042DBAB3}"/>
              </a:ext>
            </a:extLst>
          </p:cNvPr>
          <p:cNvSpPr>
            <a:spLocks noChangeArrowheads="1"/>
          </p:cNvSpPr>
          <p:nvPr/>
        </p:nvSpPr>
        <p:spPr bwMode="auto">
          <a:xfrm>
            <a:off x="3359150" y="1479550"/>
            <a:ext cx="2419350" cy="31750"/>
          </a:xfrm>
          <a:prstGeom prst="rect">
            <a:avLst/>
          </a:prstGeom>
          <a:solidFill>
            <a:srgbClr val="A4CC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513;p62">
            <a:extLst>
              <a:ext uri="{FF2B5EF4-FFF2-40B4-BE49-F238E27FC236}">
                <a16:creationId xmlns:a16="http://schemas.microsoft.com/office/drawing/2014/main" id="{8057198B-1C9C-23CA-41D2-27C6834BB772}"/>
              </a:ext>
            </a:extLst>
          </p:cNvPr>
          <p:cNvSpPr>
            <a:spLocks noChangeArrowheads="1"/>
          </p:cNvSpPr>
          <p:nvPr/>
        </p:nvSpPr>
        <p:spPr bwMode="auto">
          <a:xfrm>
            <a:off x="0" y="0"/>
            <a:ext cx="9144000" cy="762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14" name="Google Shape;514;p62"/>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1"/>
              </a:buClr>
              <a:buSzPts val="2000"/>
              <a:buNone/>
              <a:defRPr>
                <a:solidFill>
                  <a:schemeClr val="dk1"/>
                </a:solidFill>
              </a:defRPr>
            </a:lvl1pPr>
            <a:lvl2pPr lvl="1">
              <a:spcBef>
                <a:spcPct val="0"/>
              </a:spcBef>
              <a:spcAft>
                <a:spcPct val="0"/>
              </a:spcAft>
              <a:buClr>
                <a:schemeClr val="dk1"/>
              </a:buClr>
              <a:buSzPts val="2000"/>
              <a:buNone/>
              <a:defRPr>
                <a:solidFill>
                  <a:schemeClr val="dk1"/>
                </a:solidFill>
              </a:defRPr>
            </a:lvl2pPr>
            <a:lvl3pPr lvl="2">
              <a:spcBef>
                <a:spcPct val="0"/>
              </a:spcBef>
              <a:spcAft>
                <a:spcPct val="0"/>
              </a:spcAft>
              <a:buClr>
                <a:schemeClr val="dk1"/>
              </a:buClr>
              <a:buSzPts val="2000"/>
              <a:buNone/>
              <a:defRPr>
                <a:solidFill>
                  <a:schemeClr val="dk1"/>
                </a:solidFill>
              </a:defRPr>
            </a:lvl3pPr>
            <a:lvl4pPr lvl="3">
              <a:spcBef>
                <a:spcPct val="0"/>
              </a:spcBef>
              <a:spcAft>
                <a:spcPct val="0"/>
              </a:spcAft>
              <a:buClr>
                <a:schemeClr val="dk1"/>
              </a:buClr>
              <a:buSzPts val="2000"/>
              <a:buNone/>
              <a:defRPr>
                <a:solidFill>
                  <a:schemeClr val="dk1"/>
                </a:solidFill>
              </a:defRPr>
            </a:lvl4pPr>
            <a:lvl5pPr lvl="4">
              <a:spcBef>
                <a:spcPct val="0"/>
              </a:spcBef>
              <a:spcAft>
                <a:spcPct val="0"/>
              </a:spcAft>
              <a:buClr>
                <a:schemeClr val="dk1"/>
              </a:buClr>
              <a:buSzPts val="2000"/>
              <a:buNone/>
              <a:defRPr>
                <a:solidFill>
                  <a:schemeClr val="dk1"/>
                </a:solidFill>
              </a:defRPr>
            </a:lvl5pPr>
            <a:lvl6pPr lvl="5">
              <a:spcBef>
                <a:spcPct val="0"/>
              </a:spcBef>
              <a:spcAft>
                <a:spcPct val="0"/>
              </a:spcAft>
              <a:buClr>
                <a:schemeClr val="dk1"/>
              </a:buClr>
              <a:buSzPts val="2000"/>
              <a:buNone/>
              <a:defRPr>
                <a:solidFill>
                  <a:schemeClr val="dk1"/>
                </a:solidFill>
              </a:defRPr>
            </a:lvl6pPr>
            <a:lvl7pPr lvl="6">
              <a:spcBef>
                <a:spcPct val="0"/>
              </a:spcBef>
              <a:spcAft>
                <a:spcPct val="0"/>
              </a:spcAft>
              <a:buClr>
                <a:schemeClr val="dk1"/>
              </a:buClr>
              <a:buSzPts val="2000"/>
              <a:buNone/>
              <a:defRPr>
                <a:solidFill>
                  <a:schemeClr val="dk1"/>
                </a:solidFill>
              </a:defRPr>
            </a:lvl7pPr>
            <a:lvl8pPr lvl="7">
              <a:spcBef>
                <a:spcPct val="0"/>
              </a:spcBef>
              <a:spcAft>
                <a:spcPct val="0"/>
              </a:spcAft>
              <a:buClr>
                <a:schemeClr val="dk1"/>
              </a:buClr>
              <a:buSzPts val="2000"/>
              <a:buNone/>
              <a:defRPr>
                <a:solidFill>
                  <a:schemeClr val="dk1"/>
                </a:solidFill>
              </a:defRPr>
            </a:lvl8pPr>
            <a:lvl9pPr lvl="8">
              <a:spcBef>
                <a:spcPct val="0"/>
              </a:spcBef>
              <a:spcAft>
                <a:spcPct val="0"/>
              </a:spcAft>
              <a:buClr>
                <a:schemeClr val="dk1"/>
              </a:buClr>
              <a:buSzPts val="2000"/>
              <a:buNone/>
              <a:defRPr>
                <a:solidFill>
                  <a:schemeClr val="dk1"/>
                </a:solidFill>
              </a:defRPr>
            </a:lvl9pPr>
          </a:lstStyle>
          <a:p>
            <a:endParaRPr/>
          </a:p>
        </p:txBody>
      </p:sp>
      <p:sp>
        <p:nvSpPr>
          <p:cNvPr id="516" name="Google Shape;516;p62"/>
          <p:cNvSpPr txBox="1">
            <a:spLocks noGrp="1"/>
          </p:cNvSpPr>
          <p:nvPr>
            <p:ph type="body" idx="1"/>
          </p:nvPr>
        </p:nvSpPr>
        <p:spPr>
          <a:xfrm>
            <a:off x="723450" y="1547526"/>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17" name="Google Shape;517;p62"/>
          <p:cNvSpPr txBox="1">
            <a:spLocks noGrp="1"/>
          </p:cNvSpPr>
          <p:nvPr>
            <p:ph type="body" idx="2"/>
          </p:nvPr>
        </p:nvSpPr>
        <p:spPr>
          <a:xfrm>
            <a:off x="6149550" y="1547526"/>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18" name="Google Shape;518;p62"/>
          <p:cNvSpPr txBox="1">
            <a:spLocks noGrp="1"/>
          </p:cNvSpPr>
          <p:nvPr>
            <p:ph type="body" idx="3"/>
          </p:nvPr>
        </p:nvSpPr>
        <p:spPr>
          <a:xfrm>
            <a:off x="3436500" y="1547526"/>
            <a:ext cx="2261400" cy="2188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6" name="Google Shape;515;p62">
            <a:extLst>
              <a:ext uri="{FF2B5EF4-FFF2-40B4-BE49-F238E27FC236}">
                <a16:creationId xmlns:a16="http://schemas.microsoft.com/office/drawing/2014/main" id="{65460909-A4F4-4B07-D552-55E0BB06C27D}"/>
              </a:ext>
            </a:extLst>
          </p:cNvPr>
          <p:cNvSpPr txBox="1">
            <a:spLocks noGrp="1"/>
          </p:cNvSpPr>
          <p:nvPr>
            <p:ph type="sldNum" idx="10"/>
          </p:nvPr>
        </p:nvSpPr>
        <p:spPr>
          <a:ln cap="flat" algn="ctr">
            <a:round/>
            <a:headEnd type="none" w="med" len="med"/>
            <a:tailEnd type="none" w="med" len="med"/>
          </a:ln>
        </p:spPr>
        <p:txBody>
          <a:bodyPr/>
          <a:lstStyle>
            <a:lvl1pPr>
              <a:defRPr/>
            </a:lvl1pPr>
          </a:lstStyle>
          <a:p>
            <a:fld id="{CED91D45-AA10-4636-A401-14298718AF89}" type="slidenum">
              <a:rPr lang="ru-RU" altLang="en-US"/>
              <a:pPr/>
              <a:t>‹#›</a:t>
            </a:fld>
            <a:endParaRPr lang="ru-RU" altLang="en-US"/>
          </a:p>
        </p:txBody>
      </p:sp>
    </p:spTree>
    <p:extLst>
      <p:ext uri="{BB962C8B-B14F-4D97-AF65-F5344CB8AC3E}">
        <p14:creationId xmlns:p14="http://schemas.microsoft.com/office/powerpoint/2010/main" val="290137236"/>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lide with 3 columns-v2 - o">
  <p:cSld name="TITLE_AND_BODY_2_1">
    <p:spTree>
      <p:nvGrpSpPr>
        <p:cNvPr id="1" name="Shape 519"/>
        <p:cNvGrpSpPr/>
        <p:nvPr/>
      </p:nvGrpSpPr>
      <p:grpSpPr>
        <a:xfrm>
          <a:off x="0" y="0"/>
          <a:ext cx="0" cy="0"/>
          <a:chOff x="0" y="0"/>
          <a:chExt cx="0" cy="0"/>
        </a:xfrm>
      </p:grpSpPr>
      <p:sp>
        <p:nvSpPr>
          <p:cNvPr id="2" name="Google Shape;523;p63">
            <a:extLst>
              <a:ext uri="{FF2B5EF4-FFF2-40B4-BE49-F238E27FC236}">
                <a16:creationId xmlns:a16="http://schemas.microsoft.com/office/drawing/2014/main" id="{1573C8EB-26B3-F461-2C2B-717976C2FBA8}"/>
              </a:ext>
            </a:extLst>
          </p:cNvPr>
          <p:cNvSpPr>
            <a:spLocks noChangeArrowheads="1"/>
          </p:cNvSpPr>
          <p:nvPr/>
        </p:nvSpPr>
        <p:spPr bwMode="auto">
          <a:xfrm>
            <a:off x="566738" y="1370013"/>
            <a:ext cx="53975"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524;p63">
            <a:extLst>
              <a:ext uri="{FF2B5EF4-FFF2-40B4-BE49-F238E27FC236}">
                <a16:creationId xmlns:a16="http://schemas.microsoft.com/office/drawing/2014/main" id="{BCC89A33-3CBA-50F3-4618-393BBAE79E31}"/>
              </a:ext>
            </a:extLst>
          </p:cNvPr>
          <p:cNvSpPr>
            <a:spLocks noChangeArrowheads="1"/>
          </p:cNvSpPr>
          <p:nvPr/>
        </p:nvSpPr>
        <p:spPr bwMode="auto">
          <a:xfrm>
            <a:off x="566738" y="1738313"/>
            <a:ext cx="17462" cy="2830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527;p63">
            <a:extLst>
              <a:ext uri="{FF2B5EF4-FFF2-40B4-BE49-F238E27FC236}">
                <a16:creationId xmlns:a16="http://schemas.microsoft.com/office/drawing/2014/main" id="{3312374F-A8D6-DA09-5BBC-8C7FB0D37BD4}"/>
              </a:ext>
            </a:extLst>
          </p:cNvPr>
          <p:cNvSpPr>
            <a:spLocks noChangeArrowheads="1"/>
          </p:cNvSpPr>
          <p:nvPr/>
        </p:nvSpPr>
        <p:spPr bwMode="auto">
          <a:xfrm>
            <a:off x="3303588" y="1370013"/>
            <a:ext cx="53975"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528;p63">
            <a:extLst>
              <a:ext uri="{FF2B5EF4-FFF2-40B4-BE49-F238E27FC236}">
                <a16:creationId xmlns:a16="http://schemas.microsoft.com/office/drawing/2014/main" id="{D6C5F3E2-8E7A-2EF2-843C-7D5EA21B8902}"/>
              </a:ext>
            </a:extLst>
          </p:cNvPr>
          <p:cNvSpPr>
            <a:spLocks noChangeArrowheads="1"/>
          </p:cNvSpPr>
          <p:nvPr/>
        </p:nvSpPr>
        <p:spPr bwMode="auto">
          <a:xfrm>
            <a:off x="3303588" y="1738313"/>
            <a:ext cx="17462" cy="2830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6" name="Google Shape;531;p63">
            <a:extLst>
              <a:ext uri="{FF2B5EF4-FFF2-40B4-BE49-F238E27FC236}">
                <a16:creationId xmlns:a16="http://schemas.microsoft.com/office/drawing/2014/main" id="{F32A2036-5FBD-8792-7858-63A92CEC6572}"/>
              </a:ext>
            </a:extLst>
          </p:cNvPr>
          <p:cNvSpPr>
            <a:spLocks noChangeArrowheads="1"/>
          </p:cNvSpPr>
          <p:nvPr/>
        </p:nvSpPr>
        <p:spPr bwMode="auto">
          <a:xfrm>
            <a:off x="6038850" y="1370013"/>
            <a:ext cx="53975"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7" name="Google Shape;532;p63">
            <a:extLst>
              <a:ext uri="{FF2B5EF4-FFF2-40B4-BE49-F238E27FC236}">
                <a16:creationId xmlns:a16="http://schemas.microsoft.com/office/drawing/2014/main" id="{0CA5740F-B366-A006-12C0-3A98C6E7F550}"/>
              </a:ext>
            </a:extLst>
          </p:cNvPr>
          <p:cNvSpPr>
            <a:spLocks noChangeArrowheads="1"/>
          </p:cNvSpPr>
          <p:nvPr/>
        </p:nvSpPr>
        <p:spPr bwMode="auto">
          <a:xfrm>
            <a:off x="6038850" y="1738313"/>
            <a:ext cx="17463" cy="2830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20" name="Google Shape;520;p63"/>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521" name="Google Shape;521;p63"/>
          <p:cNvSpPr txBox="1">
            <a:spLocks noGrp="1"/>
          </p:cNvSpPr>
          <p:nvPr>
            <p:ph type="body" idx="1"/>
          </p:nvPr>
        </p:nvSpPr>
        <p:spPr>
          <a:xfrm>
            <a:off x="659850" y="1904400"/>
            <a:ext cx="2444700" cy="2628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25" name="Google Shape;525;p63"/>
          <p:cNvSpPr txBox="1">
            <a:spLocks noGrp="1"/>
          </p:cNvSpPr>
          <p:nvPr>
            <p:ph type="subTitle" idx="2"/>
          </p:nvPr>
        </p:nvSpPr>
        <p:spPr>
          <a:xfrm>
            <a:off x="688590" y="1367825"/>
            <a:ext cx="24156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a:endParaRPr/>
          </a:p>
        </p:txBody>
      </p:sp>
      <p:sp>
        <p:nvSpPr>
          <p:cNvPr id="526" name="Google Shape;526;p63"/>
          <p:cNvSpPr txBox="1">
            <a:spLocks noGrp="1"/>
          </p:cNvSpPr>
          <p:nvPr>
            <p:ph type="body" idx="3"/>
          </p:nvPr>
        </p:nvSpPr>
        <p:spPr>
          <a:xfrm>
            <a:off x="3396450" y="1904400"/>
            <a:ext cx="2444700" cy="2628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29" name="Google Shape;529;p63"/>
          <p:cNvSpPr txBox="1">
            <a:spLocks noGrp="1"/>
          </p:cNvSpPr>
          <p:nvPr>
            <p:ph type="subTitle" idx="4"/>
          </p:nvPr>
        </p:nvSpPr>
        <p:spPr>
          <a:xfrm>
            <a:off x="3425190" y="1367825"/>
            <a:ext cx="24156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a:endParaRPr/>
          </a:p>
        </p:txBody>
      </p:sp>
      <p:sp>
        <p:nvSpPr>
          <p:cNvPr id="530" name="Google Shape;530;p63"/>
          <p:cNvSpPr txBox="1">
            <a:spLocks noGrp="1"/>
          </p:cNvSpPr>
          <p:nvPr>
            <p:ph type="body" idx="5"/>
          </p:nvPr>
        </p:nvSpPr>
        <p:spPr>
          <a:xfrm>
            <a:off x="6133050" y="1904400"/>
            <a:ext cx="2444700" cy="2628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33" name="Google Shape;533;p63"/>
          <p:cNvSpPr txBox="1">
            <a:spLocks noGrp="1"/>
          </p:cNvSpPr>
          <p:nvPr>
            <p:ph type="subTitle" idx="6"/>
          </p:nvPr>
        </p:nvSpPr>
        <p:spPr>
          <a:xfrm>
            <a:off x="6161790" y="1367825"/>
            <a:ext cx="24156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9pPr>
          </a:lstStyle>
          <a:p>
            <a:endParaRPr/>
          </a:p>
        </p:txBody>
      </p:sp>
      <p:sp>
        <p:nvSpPr>
          <p:cNvPr id="8" name="Google Shape;522;p63">
            <a:extLst>
              <a:ext uri="{FF2B5EF4-FFF2-40B4-BE49-F238E27FC236}">
                <a16:creationId xmlns:a16="http://schemas.microsoft.com/office/drawing/2014/main" id="{7BA815E4-89E5-6483-9F04-F9C37A71AF46}"/>
              </a:ext>
            </a:extLst>
          </p:cNvPr>
          <p:cNvSpPr txBox="1">
            <a:spLocks noGrp="1"/>
          </p:cNvSpPr>
          <p:nvPr>
            <p:ph type="sldNum" idx="10"/>
          </p:nvPr>
        </p:nvSpPr>
        <p:spPr>
          <a:ln cap="flat" algn="ctr">
            <a:round/>
            <a:headEnd type="none" w="med" len="med"/>
            <a:tailEnd type="none" w="med" len="med"/>
          </a:ln>
        </p:spPr>
        <p:txBody>
          <a:bodyPr/>
          <a:lstStyle>
            <a:lvl1pPr>
              <a:defRPr/>
            </a:lvl1pPr>
          </a:lstStyle>
          <a:p>
            <a:fld id="{95522565-1677-4552-B1DC-D9A71F3A8086}" type="slidenum">
              <a:rPr lang="ru-RU" altLang="en-US"/>
              <a:pPr/>
              <a:t>‹#›</a:t>
            </a:fld>
            <a:endParaRPr lang="ru-RU" altLang="en-US"/>
          </a:p>
        </p:txBody>
      </p:sp>
    </p:spTree>
    <p:extLst>
      <p:ext uri="{BB962C8B-B14F-4D97-AF65-F5344CB8AC3E}">
        <p14:creationId xmlns:p14="http://schemas.microsoft.com/office/powerpoint/2010/main" val="588959384"/>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lide with 3 columns - o">
  <p:cSld name="TITLE_AND_BODY_1_3_2">
    <p:spTree>
      <p:nvGrpSpPr>
        <p:cNvPr id="1" name="Shape 534"/>
        <p:cNvGrpSpPr/>
        <p:nvPr/>
      </p:nvGrpSpPr>
      <p:grpSpPr>
        <a:xfrm>
          <a:off x="0" y="0"/>
          <a:ext cx="0" cy="0"/>
          <a:chOff x="0" y="0"/>
          <a:chExt cx="0" cy="0"/>
        </a:xfrm>
      </p:grpSpPr>
      <p:sp>
        <p:nvSpPr>
          <p:cNvPr id="2" name="Google Shape;538;p64">
            <a:extLst>
              <a:ext uri="{FF2B5EF4-FFF2-40B4-BE49-F238E27FC236}">
                <a16:creationId xmlns:a16="http://schemas.microsoft.com/office/drawing/2014/main" id="{24B56031-6611-FD92-09E4-530685DDB804}"/>
              </a:ext>
            </a:extLst>
          </p:cNvPr>
          <p:cNvSpPr>
            <a:spLocks noChangeArrowheads="1"/>
          </p:cNvSpPr>
          <p:nvPr/>
        </p:nvSpPr>
        <p:spPr bwMode="auto">
          <a:xfrm>
            <a:off x="566738" y="1454150"/>
            <a:ext cx="53975"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541;p64">
            <a:extLst>
              <a:ext uri="{FF2B5EF4-FFF2-40B4-BE49-F238E27FC236}">
                <a16:creationId xmlns:a16="http://schemas.microsoft.com/office/drawing/2014/main" id="{6AD3EECF-785A-8526-FADF-817D8EB0D36F}"/>
              </a:ext>
            </a:extLst>
          </p:cNvPr>
          <p:cNvSpPr>
            <a:spLocks noChangeArrowheads="1"/>
          </p:cNvSpPr>
          <p:nvPr/>
        </p:nvSpPr>
        <p:spPr bwMode="auto">
          <a:xfrm>
            <a:off x="3254375" y="1454150"/>
            <a:ext cx="53975"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544;p64">
            <a:extLst>
              <a:ext uri="{FF2B5EF4-FFF2-40B4-BE49-F238E27FC236}">
                <a16:creationId xmlns:a16="http://schemas.microsoft.com/office/drawing/2014/main" id="{CA37963A-C60C-5532-B8C7-67A9913082C3}"/>
              </a:ext>
            </a:extLst>
          </p:cNvPr>
          <p:cNvSpPr>
            <a:spLocks noChangeArrowheads="1"/>
          </p:cNvSpPr>
          <p:nvPr/>
        </p:nvSpPr>
        <p:spPr bwMode="auto">
          <a:xfrm>
            <a:off x="5942013" y="1454150"/>
            <a:ext cx="53975"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35" name="Google Shape;535;p64"/>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537" name="Google Shape;537;p64"/>
          <p:cNvSpPr txBox="1">
            <a:spLocks noGrp="1"/>
          </p:cNvSpPr>
          <p:nvPr>
            <p:ph type="body" idx="1"/>
          </p:nvPr>
        </p:nvSpPr>
        <p:spPr>
          <a:xfrm>
            <a:off x="642375" y="2008800"/>
            <a:ext cx="2546400" cy="24636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39" name="Google Shape;539;p64"/>
          <p:cNvSpPr txBox="1">
            <a:spLocks noGrp="1"/>
          </p:cNvSpPr>
          <p:nvPr>
            <p:ph type="subTitle" idx="2"/>
          </p:nvPr>
        </p:nvSpPr>
        <p:spPr>
          <a:xfrm>
            <a:off x="642375" y="1434000"/>
            <a:ext cx="24150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540" name="Google Shape;540;p64"/>
          <p:cNvSpPr txBox="1">
            <a:spLocks noGrp="1"/>
          </p:cNvSpPr>
          <p:nvPr>
            <p:ph type="body" idx="3"/>
          </p:nvPr>
        </p:nvSpPr>
        <p:spPr>
          <a:xfrm>
            <a:off x="3330200" y="2008800"/>
            <a:ext cx="2546400" cy="24636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42" name="Google Shape;542;p64"/>
          <p:cNvSpPr txBox="1">
            <a:spLocks noGrp="1"/>
          </p:cNvSpPr>
          <p:nvPr>
            <p:ph type="subTitle" idx="4"/>
          </p:nvPr>
        </p:nvSpPr>
        <p:spPr>
          <a:xfrm>
            <a:off x="3330200" y="1434000"/>
            <a:ext cx="24150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543" name="Google Shape;543;p64"/>
          <p:cNvSpPr txBox="1">
            <a:spLocks noGrp="1"/>
          </p:cNvSpPr>
          <p:nvPr>
            <p:ph type="body" idx="5"/>
          </p:nvPr>
        </p:nvSpPr>
        <p:spPr>
          <a:xfrm>
            <a:off x="6018025" y="2008800"/>
            <a:ext cx="2546400" cy="24636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45" name="Google Shape;545;p64"/>
          <p:cNvSpPr txBox="1">
            <a:spLocks noGrp="1"/>
          </p:cNvSpPr>
          <p:nvPr>
            <p:ph type="subTitle" idx="6"/>
          </p:nvPr>
        </p:nvSpPr>
        <p:spPr>
          <a:xfrm>
            <a:off x="6018025" y="1434000"/>
            <a:ext cx="24150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5" name="Google Shape;536;p64">
            <a:extLst>
              <a:ext uri="{FF2B5EF4-FFF2-40B4-BE49-F238E27FC236}">
                <a16:creationId xmlns:a16="http://schemas.microsoft.com/office/drawing/2014/main" id="{16E1E136-07BC-1666-15C2-1A48CA4726E9}"/>
              </a:ext>
            </a:extLst>
          </p:cNvPr>
          <p:cNvSpPr txBox="1">
            <a:spLocks noGrp="1"/>
          </p:cNvSpPr>
          <p:nvPr>
            <p:ph type="sldNum" idx="10"/>
          </p:nvPr>
        </p:nvSpPr>
        <p:spPr>
          <a:ln cap="flat" algn="ctr">
            <a:round/>
            <a:headEnd type="none" w="med" len="med"/>
            <a:tailEnd type="none" w="med" len="med"/>
          </a:ln>
        </p:spPr>
        <p:txBody>
          <a:bodyPr/>
          <a:lstStyle>
            <a:lvl1pPr>
              <a:defRPr/>
            </a:lvl1pPr>
          </a:lstStyle>
          <a:p>
            <a:fld id="{483B3125-65B8-40D5-8300-B43706B12CCD}" type="slidenum">
              <a:rPr lang="ru-RU" altLang="en-US"/>
              <a:pPr/>
              <a:t>‹#›</a:t>
            </a:fld>
            <a:endParaRPr lang="ru-RU" altLang="en-US"/>
          </a:p>
        </p:txBody>
      </p:sp>
    </p:spTree>
    <p:extLst>
      <p:ext uri="{BB962C8B-B14F-4D97-AF65-F5344CB8AC3E}">
        <p14:creationId xmlns:p14="http://schemas.microsoft.com/office/powerpoint/2010/main" val="26024720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anchor="b">
            <a:normAutofit/>
          </a:bodyPr>
          <a:lstStyle>
            <a:lvl1pPr lvl="0">
              <a:spcBef>
                <a:spcPct val="0"/>
              </a:spcBef>
              <a:spcAft>
                <a:spcPct val="0"/>
              </a:spcAft>
              <a:buSzPts val="2400"/>
              <a:buNone/>
              <a:defRPr sz="2400"/>
            </a:lvl1pPr>
            <a:lvl2pPr lvl="1">
              <a:spcBef>
                <a:spcPct val="0"/>
              </a:spcBef>
              <a:spcAft>
                <a:spcPct val="0"/>
              </a:spcAft>
              <a:buSzPts val="2400"/>
              <a:buNone/>
              <a:defRPr sz="2400"/>
            </a:lvl2pPr>
            <a:lvl3pPr lvl="2">
              <a:spcBef>
                <a:spcPct val="0"/>
              </a:spcBef>
              <a:spcAft>
                <a:spcPct val="0"/>
              </a:spcAft>
              <a:buSzPts val="2400"/>
              <a:buNone/>
              <a:defRPr sz="2400"/>
            </a:lvl3pPr>
            <a:lvl4pPr lvl="3">
              <a:spcBef>
                <a:spcPct val="0"/>
              </a:spcBef>
              <a:spcAft>
                <a:spcPct val="0"/>
              </a:spcAft>
              <a:buSzPts val="2400"/>
              <a:buNone/>
              <a:defRPr sz="2400"/>
            </a:lvl4pPr>
            <a:lvl5pPr lvl="4">
              <a:spcBef>
                <a:spcPct val="0"/>
              </a:spcBef>
              <a:spcAft>
                <a:spcPct val="0"/>
              </a:spcAft>
              <a:buSzPts val="2400"/>
              <a:buNone/>
              <a:defRPr sz="2400"/>
            </a:lvl5pPr>
            <a:lvl6pPr lvl="5">
              <a:spcBef>
                <a:spcPct val="0"/>
              </a:spcBef>
              <a:spcAft>
                <a:spcPct val="0"/>
              </a:spcAft>
              <a:buSzPts val="2400"/>
              <a:buNone/>
              <a:defRPr sz="2400"/>
            </a:lvl6pPr>
            <a:lvl7pPr lvl="6">
              <a:spcBef>
                <a:spcPct val="0"/>
              </a:spcBef>
              <a:spcAft>
                <a:spcPct val="0"/>
              </a:spcAft>
              <a:buSzPts val="2400"/>
              <a:buNone/>
              <a:defRPr sz="2400"/>
            </a:lvl7pPr>
            <a:lvl8pPr lvl="7">
              <a:spcBef>
                <a:spcPct val="0"/>
              </a:spcBef>
              <a:spcAft>
                <a:spcPct val="0"/>
              </a:spcAft>
              <a:buSzPts val="2400"/>
              <a:buNone/>
              <a:defRPr sz="2400"/>
            </a:lvl8pPr>
            <a:lvl9pPr lvl="8">
              <a:spcBef>
                <a:spcPct val="0"/>
              </a:spcBef>
              <a:spcAft>
                <a:spcPct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2" name="Google Shape;8;p1">
            <a:extLst>
              <a:ext uri="{FF2B5EF4-FFF2-40B4-BE49-F238E27FC236}">
                <a16:creationId xmlns:a16="http://schemas.microsoft.com/office/drawing/2014/main" id="{61ED791D-E2D2-C710-C981-5B33341CE39E}"/>
              </a:ext>
            </a:extLst>
          </p:cNvPr>
          <p:cNvSpPr txBox="1">
            <a:spLocks noGrp="1"/>
          </p:cNvSpPr>
          <p:nvPr>
            <p:ph type="sldNum" idx="13"/>
          </p:nvPr>
        </p:nvSpPr>
        <p:spPr>
          <a:ln/>
        </p:spPr>
        <p:txBody>
          <a:bodyPr/>
          <a:lstStyle>
            <a:lvl1pPr>
              <a:defRPr/>
            </a:lvl1pPr>
          </a:lstStyle>
          <a:p>
            <a:fld id="{6B8F27A6-6CCB-411C-8B0D-0319231BF8D3}" type="slidenum">
              <a:rPr lang="ru-RU" altLang="en-US"/>
              <a:pPr/>
              <a:t>‹#›</a:t>
            </a:fld>
            <a:endParaRPr lang="ru-RU" altLang="en-US"/>
          </a:p>
        </p:txBody>
      </p:sp>
    </p:spTree>
    <p:extLst>
      <p:ext uri="{BB962C8B-B14F-4D97-AF65-F5344CB8AC3E}">
        <p14:creationId xmlns:p14="http://schemas.microsoft.com/office/powerpoint/2010/main" val="395496802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lide with 3 columns">
  <p:cSld name="CUSTOM_25">
    <p:spTree>
      <p:nvGrpSpPr>
        <p:cNvPr id="1" name="Shape 546"/>
        <p:cNvGrpSpPr/>
        <p:nvPr/>
      </p:nvGrpSpPr>
      <p:grpSpPr>
        <a:xfrm>
          <a:off x="0" y="0"/>
          <a:ext cx="0" cy="0"/>
          <a:chOff x="0" y="0"/>
          <a:chExt cx="0" cy="0"/>
        </a:xfrm>
      </p:grpSpPr>
      <p:sp>
        <p:nvSpPr>
          <p:cNvPr id="547" name="Google Shape;547;p65"/>
          <p:cNvSpPr txBox="1">
            <a:spLocks noGrp="1"/>
          </p:cNvSpPr>
          <p:nvPr>
            <p:ph type="title"/>
          </p:nvPr>
        </p:nvSpPr>
        <p:spPr>
          <a:xfrm>
            <a:off x="566250" y="445025"/>
            <a:ext cx="8011500" cy="472200"/>
          </a:xfrm>
          <a:prstGeom prst="rect">
            <a:avLst/>
          </a:prstGeom>
        </p:spPr>
        <p:txBody>
          <a:bodyPr spcFirstLastPara="1">
            <a:noAutofit/>
          </a:bodyPr>
          <a:lstStyle>
            <a:lvl1pPr lvl="0" algn="l">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548" name="Google Shape;548;p65"/>
          <p:cNvSpPr txBox="1">
            <a:spLocks noGrp="1"/>
          </p:cNvSpPr>
          <p:nvPr>
            <p:ph type="subTitle" idx="1"/>
          </p:nvPr>
        </p:nvSpPr>
        <p:spPr>
          <a:xfrm>
            <a:off x="566250" y="1380866"/>
            <a:ext cx="2707500" cy="537600"/>
          </a:xfrm>
          <a:prstGeom prst="rect">
            <a:avLst/>
          </a:prstGeom>
        </p:spPr>
        <p:txBody>
          <a:bodyPr spcFirstLastPara="1">
            <a:noAutofit/>
          </a:bodyPr>
          <a:lstStyle>
            <a:lvl1pPr lvl="0">
              <a:lnSpc>
                <a:spcPct val="100000"/>
              </a:lnSpc>
              <a:spcBef>
                <a:spcPct val="0"/>
              </a:spcBef>
              <a:spcAft>
                <a:spcPct val="0"/>
              </a:spcAft>
              <a:buClr>
                <a:schemeClr val="accent5"/>
              </a:buClr>
              <a:buSzPts val="1200"/>
              <a:buNone/>
              <a:defRPr sz="1200" b="1">
                <a:solidFill>
                  <a:schemeClr val="accent5"/>
                </a:solidFill>
              </a:defRPr>
            </a:lvl1pPr>
            <a:lvl2pPr lvl="1">
              <a:lnSpc>
                <a:spcPct val="100000"/>
              </a:lnSpc>
              <a:spcBef>
                <a:spcPct val="0"/>
              </a:spcBef>
              <a:spcAft>
                <a:spcPct val="0"/>
              </a:spcAft>
              <a:buClr>
                <a:schemeClr val="accent5"/>
              </a:buClr>
              <a:buSzPts val="1200"/>
              <a:buNone/>
              <a:defRPr sz="1200" b="1">
                <a:solidFill>
                  <a:schemeClr val="accent5"/>
                </a:solidFill>
              </a:defRPr>
            </a:lvl2pPr>
            <a:lvl3pPr lvl="2">
              <a:lnSpc>
                <a:spcPct val="100000"/>
              </a:lnSpc>
              <a:spcBef>
                <a:spcPct val="0"/>
              </a:spcBef>
              <a:spcAft>
                <a:spcPct val="0"/>
              </a:spcAft>
              <a:buClr>
                <a:schemeClr val="accent5"/>
              </a:buClr>
              <a:buSzPts val="1200"/>
              <a:buNone/>
              <a:defRPr sz="1200" b="1">
                <a:solidFill>
                  <a:schemeClr val="accent5"/>
                </a:solidFill>
              </a:defRPr>
            </a:lvl3pPr>
            <a:lvl4pPr lvl="3">
              <a:lnSpc>
                <a:spcPct val="100000"/>
              </a:lnSpc>
              <a:spcBef>
                <a:spcPct val="0"/>
              </a:spcBef>
              <a:spcAft>
                <a:spcPct val="0"/>
              </a:spcAft>
              <a:buClr>
                <a:schemeClr val="accent5"/>
              </a:buClr>
              <a:buSzPts val="1200"/>
              <a:buNone/>
              <a:defRPr sz="1200" b="1">
                <a:solidFill>
                  <a:schemeClr val="accent5"/>
                </a:solidFill>
              </a:defRPr>
            </a:lvl4pPr>
            <a:lvl5pPr lvl="4">
              <a:lnSpc>
                <a:spcPct val="100000"/>
              </a:lnSpc>
              <a:spcBef>
                <a:spcPct val="0"/>
              </a:spcBef>
              <a:spcAft>
                <a:spcPct val="0"/>
              </a:spcAft>
              <a:buClr>
                <a:schemeClr val="accent5"/>
              </a:buClr>
              <a:buSzPts val="1200"/>
              <a:buNone/>
              <a:defRPr sz="1200" b="1">
                <a:solidFill>
                  <a:schemeClr val="accent5"/>
                </a:solidFill>
              </a:defRPr>
            </a:lvl5pPr>
            <a:lvl6pPr lvl="5">
              <a:lnSpc>
                <a:spcPct val="100000"/>
              </a:lnSpc>
              <a:spcBef>
                <a:spcPct val="0"/>
              </a:spcBef>
              <a:spcAft>
                <a:spcPct val="0"/>
              </a:spcAft>
              <a:buClr>
                <a:schemeClr val="accent5"/>
              </a:buClr>
              <a:buSzPts val="1200"/>
              <a:buNone/>
              <a:defRPr sz="1200" b="1">
                <a:solidFill>
                  <a:schemeClr val="accent5"/>
                </a:solidFill>
              </a:defRPr>
            </a:lvl6pPr>
            <a:lvl7pPr lvl="6">
              <a:lnSpc>
                <a:spcPct val="100000"/>
              </a:lnSpc>
              <a:spcBef>
                <a:spcPct val="0"/>
              </a:spcBef>
              <a:spcAft>
                <a:spcPct val="0"/>
              </a:spcAft>
              <a:buClr>
                <a:schemeClr val="accent5"/>
              </a:buClr>
              <a:buSzPts val="1200"/>
              <a:buNone/>
              <a:defRPr sz="1200" b="1">
                <a:solidFill>
                  <a:schemeClr val="accent5"/>
                </a:solidFill>
              </a:defRPr>
            </a:lvl7pPr>
            <a:lvl8pPr lvl="7">
              <a:lnSpc>
                <a:spcPct val="100000"/>
              </a:lnSpc>
              <a:spcBef>
                <a:spcPct val="0"/>
              </a:spcBef>
              <a:spcAft>
                <a:spcPct val="0"/>
              </a:spcAft>
              <a:buClr>
                <a:schemeClr val="accent5"/>
              </a:buClr>
              <a:buSzPts val="1200"/>
              <a:buNone/>
              <a:defRPr sz="1200" b="1">
                <a:solidFill>
                  <a:schemeClr val="accent5"/>
                </a:solidFill>
              </a:defRPr>
            </a:lvl8pPr>
            <a:lvl9pPr lvl="8">
              <a:lnSpc>
                <a:spcPct val="100000"/>
              </a:lnSpc>
              <a:spcBef>
                <a:spcPct val="0"/>
              </a:spcBef>
              <a:spcAft>
                <a:spcPct val="0"/>
              </a:spcAft>
              <a:buClr>
                <a:schemeClr val="accent5"/>
              </a:buClr>
              <a:buSzPts val="1200"/>
              <a:buNone/>
              <a:defRPr sz="1200" b="1">
                <a:solidFill>
                  <a:schemeClr val="accent5"/>
                </a:solidFill>
              </a:defRPr>
            </a:lvl9pPr>
          </a:lstStyle>
          <a:p>
            <a:endParaRPr/>
          </a:p>
        </p:txBody>
      </p:sp>
      <p:sp>
        <p:nvSpPr>
          <p:cNvPr id="549" name="Google Shape;549;p65"/>
          <p:cNvSpPr txBox="1">
            <a:spLocks noGrp="1"/>
          </p:cNvSpPr>
          <p:nvPr>
            <p:ph type="body" idx="2"/>
          </p:nvPr>
        </p:nvSpPr>
        <p:spPr>
          <a:xfrm>
            <a:off x="3437550" y="1380875"/>
            <a:ext cx="5140200" cy="80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50" name="Google Shape;550;p65"/>
          <p:cNvSpPr txBox="1">
            <a:spLocks noGrp="1"/>
          </p:cNvSpPr>
          <p:nvPr>
            <p:ph type="subTitle" idx="3"/>
          </p:nvPr>
        </p:nvSpPr>
        <p:spPr>
          <a:xfrm>
            <a:off x="566250" y="3762275"/>
            <a:ext cx="2707500" cy="537600"/>
          </a:xfrm>
          <a:prstGeom prst="rect">
            <a:avLst/>
          </a:prstGeom>
        </p:spPr>
        <p:txBody>
          <a:bodyPr spcFirstLastPara="1">
            <a:noAutofit/>
          </a:bodyPr>
          <a:lstStyle>
            <a:lvl1pPr lvl="0">
              <a:lnSpc>
                <a:spcPct val="100000"/>
              </a:lnSpc>
              <a:spcBef>
                <a:spcPct val="0"/>
              </a:spcBef>
              <a:spcAft>
                <a:spcPct val="0"/>
              </a:spcAft>
              <a:buClr>
                <a:schemeClr val="accent5"/>
              </a:buClr>
              <a:buSzPts val="1200"/>
              <a:buNone/>
              <a:defRPr sz="1200" b="1">
                <a:solidFill>
                  <a:schemeClr val="accent5"/>
                </a:solidFill>
              </a:defRPr>
            </a:lvl1pPr>
            <a:lvl2pPr lvl="1">
              <a:lnSpc>
                <a:spcPct val="100000"/>
              </a:lnSpc>
              <a:spcBef>
                <a:spcPct val="0"/>
              </a:spcBef>
              <a:spcAft>
                <a:spcPct val="0"/>
              </a:spcAft>
              <a:buClr>
                <a:schemeClr val="accent5"/>
              </a:buClr>
              <a:buSzPts val="1200"/>
              <a:buNone/>
              <a:defRPr sz="1200" b="1">
                <a:solidFill>
                  <a:schemeClr val="accent5"/>
                </a:solidFill>
              </a:defRPr>
            </a:lvl2pPr>
            <a:lvl3pPr lvl="2">
              <a:lnSpc>
                <a:spcPct val="100000"/>
              </a:lnSpc>
              <a:spcBef>
                <a:spcPct val="0"/>
              </a:spcBef>
              <a:spcAft>
                <a:spcPct val="0"/>
              </a:spcAft>
              <a:buClr>
                <a:schemeClr val="accent5"/>
              </a:buClr>
              <a:buSzPts val="1200"/>
              <a:buNone/>
              <a:defRPr sz="1200" b="1">
                <a:solidFill>
                  <a:schemeClr val="accent5"/>
                </a:solidFill>
              </a:defRPr>
            </a:lvl3pPr>
            <a:lvl4pPr lvl="3">
              <a:lnSpc>
                <a:spcPct val="100000"/>
              </a:lnSpc>
              <a:spcBef>
                <a:spcPct val="0"/>
              </a:spcBef>
              <a:spcAft>
                <a:spcPct val="0"/>
              </a:spcAft>
              <a:buClr>
                <a:schemeClr val="accent5"/>
              </a:buClr>
              <a:buSzPts val="1200"/>
              <a:buNone/>
              <a:defRPr sz="1200" b="1">
                <a:solidFill>
                  <a:schemeClr val="accent5"/>
                </a:solidFill>
              </a:defRPr>
            </a:lvl4pPr>
            <a:lvl5pPr lvl="4">
              <a:lnSpc>
                <a:spcPct val="100000"/>
              </a:lnSpc>
              <a:spcBef>
                <a:spcPct val="0"/>
              </a:spcBef>
              <a:spcAft>
                <a:spcPct val="0"/>
              </a:spcAft>
              <a:buClr>
                <a:schemeClr val="accent5"/>
              </a:buClr>
              <a:buSzPts val="1200"/>
              <a:buNone/>
              <a:defRPr sz="1200" b="1">
                <a:solidFill>
                  <a:schemeClr val="accent5"/>
                </a:solidFill>
              </a:defRPr>
            </a:lvl5pPr>
            <a:lvl6pPr lvl="5">
              <a:lnSpc>
                <a:spcPct val="100000"/>
              </a:lnSpc>
              <a:spcBef>
                <a:spcPct val="0"/>
              </a:spcBef>
              <a:spcAft>
                <a:spcPct val="0"/>
              </a:spcAft>
              <a:buClr>
                <a:schemeClr val="accent5"/>
              </a:buClr>
              <a:buSzPts val="1200"/>
              <a:buNone/>
              <a:defRPr sz="1200" b="1">
                <a:solidFill>
                  <a:schemeClr val="accent5"/>
                </a:solidFill>
              </a:defRPr>
            </a:lvl6pPr>
            <a:lvl7pPr lvl="6">
              <a:lnSpc>
                <a:spcPct val="100000"/>
              </a:lnSpc>
              <a:spcBef>
                <a:spcPct val="0"/>
              </a:spcBef>
              <a:spcAft>
                <a:spcPct val="0"/>
              </a:spcAft>
              <a:buClr>
                <a:schemeClr val="accent5"/>
              </a:buClr>
              <a:buSzPts val="1200"/>
              <a:buNone/>
              <a:defRPr sz="1200" b="1">
                <a:solidFill>
                  <a:schemeClr val="accent5"/>
                </a:solidFill>
              </a:defRPr>
            </a:lvl7pPr>
            <a:lvl8pPr lvl="7">
              <a:lnSpc>
                <a:spcPct val="100000"/>
              </a:lnSpc>
              <a:spcBef>
                <a:spcPct val="0"/>
              </a:spcBef>
              <a:spcAft>
                <a:spcPct val="0"/>
              </a:spcAft>
              <a:buClr>
                <a:schemeClr val="accent5"/>
              </a:buClr>
              <a:buSzPts val="1200"/>
              <a:buNone/>
              <a:defRPr sz="1200" b="1">
                <a:solidFill>
                  <a:schemeClr val="accent5"/>
                </a:solidFill>
              </a:defRPr>
            </a:lvl8pPr>
            <a:lvl9pPr lvl="8">
              <a:lnSpc>
                <a:spcPct val="100000"/>
              </a:lnSpc>
              <a:spcBef>
                <a:spcPct val="0"/>
              </a:spcBef>
              <a:spcAft>
                <a:spcPct val="0"/>
              </a:spcAft>
              <a:buClr>
                <a:schemeClr val="accent5"/>
              </a:buClr>
              <a:buSzPts val="1200"/>
              <a:buNone/>
              <a:defRPr sz="1200" b="1">
                <a:solidFill>
                  <a:schemeClr val="accent5"/>
                </a:solidFill>
              </a:defRPr>
            </a:lvl9pPr>
          </a:lstStyle>
          <a:p>
            <a:endParaRPr/>
          </a:p>
        </p:txBody>
      </p:sp>
      <p:sp>
        <p:nvSpPr>
          <p:cNvPr id="551" name="Google Shape;551;p65"/>
          <p:cNvSpPr txBox="1">
            <a:spLocks noGrp="1"/>
          </p:cNvSpPr>
          <p:nvPr>
            <p:ph type="body" idx="4"/>
          </p:nvPr>
        </p:nvSpPr>
        <p:spPr>
          <a:xfrm>
            <a:off x="3437550" y="3762275"/>
            <a:ext cx="5140200" cy="80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52" name="Google Shape;552;p65"/>
          <p:cNvSpPr txBox="1">
            <a:spLocks noGrp="1"/>
          </p:cNvSpPr>
          <p:nvPr>
            <p:ph type="subTitle" idx="5"/>
          </p:nvPr>
        </p:nvSpPr>
        <p:spPr>
          <a:xfrm>
            <a:off x="566250" y="2571575"/>
            <a:ext cx="2707500" cy="537600"/>
          </a:xfrm>
          <a:prstGeom prst="rect">
            <a:avLst/>
          </a:prstGeom>
        </p:spPr>
        <p:txBody>
          <a:bodyPr spcFirstLastPara="1">
            <a:noAutofit/>
          </a:bodyPr>
          <a:lstStyle>
            <a:lvl1pPr lvl="0">
              <a:lnSpc>
                <a:spcPct val="100000"/>
              </a:lnSpc>
              <a:spcBef>
                <a:spcPct val="0"/>
              </a:spcBef>
              <a:spcAft>
                <a:spcPct val="0"/>
              </a:spcAft>
              <a:buClr>
                <a:schemeClr val="accent5"/>
              </a:buClr>
              <a:buSzPts val="1200"/>
              <a:buNone/>
              <a:defRPr sz="1200" b="1">
                <a:solidFill>
                  <a:schemeClr val="accent5"/>
                </a:solidFill>
              </a:defRPr>
            </a:lvl1pPr>
            <a:lvl2pPr lvl="1">
              <a:lnSpc>
                <a:spcPct val="100000"/>
              </a:lnSpc>
              <a:spcBef>
                <a:spcPct val="0"/>
              </a:spcBef>
              <a:spcAft>
                <a:spcPct val="0"/>
              </a:spcAft>
              <a:buClr>
                <a:schemeClr val="accent5"/>
              </a:buClr>
              <a:buSzPts val="1200"/>
              <a:buNone/>
              <a:defRPr sz="1200" b="1">
                <a:solidFill>
                  <a:schemeClr val="accent5"/>
                </a:solidFill>
              </a:defRPr>
            </a:lvl2pPr>
            <a:lvl3pPr lvl="2">
              <a:lnSpc>
                <a:spcPct val="100000"/>
              </a:lnSpc>
              <a:spcBef>
                <a:spcPct val="0"/>
              </a:spcBef>
              <a:spcAft>
                <a:spcPct val="0"/>
              </a:spcAft>
              <a:buClr>
                <a:schemeClr val="accent5"/>
              </a:buClr>
              <a:buSzPts val="1200"/>
              <a:buNone/>
              <a:defRPr sz="1200" b="1">
                <a:solidFill>
                  <a:schemeClr val="accent5"/>
                </a:solidFill>
              </a:defRPr>
            </a:lvl3pPr>
            <a:lvl4pPr lvl="3">
              <a:lnSpc>
                <a:spcPct val="100000"/>
              </a:lnSpc>
              <a:spcBef>
                <a:spcPct val="0"/>
              </a:spcBef>
              <a:spcAft>
                <a:spcPct val="0"/>
              </a:spcAft>
              <a:buClr>
                <a:schemeClr val="accent5"/>
              </a:buClr>
              <a:buSzPts val="1200"/>
              <a:buNone/>
              <a:defRPr sz="1200" b="1">
                <a:solidFill>
                  <a:schemeClr val="accent5"/>
                </a:solidFill>
              </a:defRPr>
            </a:lvl4pPr>
            <a:lvl5pPr lvl="4">
              <a:lnSpc>
                <a:spcPct val="100000"/>
              </a:lnSpc>
              <a:spcBef>
                <a:spcPct val="0"/>
              </a:spcBef>
              <a:spcAft>
                <a:spcPct val="0"/>
              </a:spcAft>
              <a:buClr>
                <a:schemeClr val="accent5"/>
              </a:buClr>
              <a:buSzPts val="1200"/>
              <a:buNone/>
              <a:defRPr sz="1200" b="1">
                <a:solidFill>
                  <a:schemeClr val="accent5"/>
                </a:solidFill>
              </a:defRPr>
            </a:lvl5pPr>
            <a:lvl6pPr lvl="5">
              <a:lnSpc>
                <a:spcPct val="100000"/>
              </a:lnSpc>
              <a:spcBef>
                <a:spcPct val="0"/>
              </a:spcBef>
              <a:spcAft>
                <a:spcPct val="0"/>
              </a:spcAft>
              <a:buClr>
                <a:schemeClr val="accent5"/>
              </a:buClr>
              <a:buSzPts val="1200"/>
              <a:buNone/>
              <a:defRPr sz="1200" b="1">
                <a:solidFill>
                  <a:schemeClr val="accent5"/>
                </a:solidFill>
              </a:defRPr>
            </a:lvl6pPr>
            <a:lvl7pPr lvl="6">
              <a:lnSpc>
                <a:spcPct val="100000"/>
              </a:lnSpc>
              <a:spcBef>
                <a:spcPct val="0"/>
              </a:spcBef>
              <a:spcAft>
                <a:spcPct val="0"/>
              </a:spcAft>
              <a:buClr>
                <a:schemeClr val="accent5"/>
              </a:buClr>
              <a:buSzPts val="1200"/>
              <a:buNone/>
              <a:defRPr sz="1200" b="1">
                <a:solidFill>
                  <a:schemeClr val="accent5"/>
                </a:solidFill>
              </a:defRPr>
            </a:lvl7pPr>
            <a:lvl8pPr lvl="7">
              <a:lnSpc>
                <a:spcPct val="100000"/>
              </a:lnSpc>
              <a:spcBef>
                <a:spcPct val="0"/>
              </a:spcBef>
              <a:spcAft>
                <a:spcPct val="0"/>
              </a:spcAft>
              <a:buClr>
                <a:schemeClr val="accent5"/>
              </a:buClr>
              <a:buSzPts val="1200"/>
              <a:buNone/>
              <a:defRPr sz="1200" b="1">
                <a:solidFill>
                  <a:schemeClr val="accent5"/>
                </a:solidFill>
              </a:defRPr>
            </a:lvl8pPr>
            <a:lvl9pPr lvl="8">
              <a:lnSpc>
                <a:spcPct val="100000"/>
              </a:lnSpc>
              <a:spcBef>
                <a:spcPct val="0"/>
              </a:spcBef>
              <a:spcAft>
                <a:spcPct val="0"/>
              </a:spcAft>
              <a:buClr>
                <a:schemeClr val="accent5"/>
              </a:buClr>
              <a:buSzPts val="1200"/>
              <a:buNone/>
              <a:defRPr sz="1200" b="1">
                <a:solidFill>
                  <a:schemeClr val="accent5"/>
                </a:solidFill>
              </a:defRPr>
            </a:lvl9pPr>
          </a:lstStyle>
          <a:p>
            <a:endParaRPr/>
          </a:p>
        </p:txBody>
      </p:sp>
      <p:sp>
        <p:nvSpPr>
          <p:cNvPr id="553" name="Google Shape;553;p65"/>
          <p:cNvSpPr txBox="1">
            <a:spLocks noGrp="1"/>
          </p:cNvSpPr>
          <p:nvPr>
            <p:ph type="body" idx="6"/>
          </p:nvPr>
        </p:nvSpPr>
        <p:spPr>
          <a:xfrm>
            <a:off x="3437550" y="2571575"/>
            <a:ext cx="5140200" cy="80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Tree>
    <p:extLst>
      <p:ext uri="{BB962C8B-B14F-4D97-AF65-F5344CB8AC3E}">
        <p14:creationId xmlns:p14="http://schemas.microsoft.com/office/powerpoint/2010/main" val="3585006531"/>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lide with 3 columns-v2">
  <p:cSld name="CUSTOM_1_1">
    <p:spTree>
      <p:nvGrpSpPr>
        <p:cNvPr id="1" name="Shape 554"/>
        <p:cNvGrpSpPr/>
        <p:nvPr/>
      </p:nvGrpSpPr>
      <p:grpSpPr>
        <a:xfrm>
          <a:off x="0" y="0"/>
          <a:ext cx="0" cy="0"/>
          <a:chOff x="0" y="0"/>
          <a:chExt cx="0" cy="0"/>
        </a:xfrm>
      </p:grpSpPr>
      <p:sp>
        <p:nvSpPr>
          <p:cNvPr id="555" name="Google Shape;555;p66"/>
          <p:cNvSpPr txBox="1">
            <a:spLocks noGrp="1"/>
          </p:cNvSpPr>
          <p:nvPr>
            <p:ph type="title"/>
          </p:nvPr>
        </p:nvSpPr>
        <p:spPr>
          <a:xfrm>
            <a:off x="297025" y="445025"/>
            <a:ext cx="8555400" cy="4650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556" name="Google Shape;556;p66"/>
          <p:cNvSpPr txBox="1">
            <a:spLocks noGrp="1"/>
          </p:cNvSpPr>
          <p:nvPr>
            <p:ph type="subTitle" idx="1"/>
          </p:nvPr>
        </p:nvSpPr>
        <p:spPr>
          <a:xfrm>
            <a:off x="297025" y="1104925"/>
            <a:ext cx="2707500" cy="537600"/>
          </a:xfrm>
          <a:prstGeom prst="rect">
            <a:avLst/>
          </a:prstGeom>
        </p:spPr>
        <p:txBody>
          <a:bodyPr spcFirstLastPara="1">
            <a:noAutofit/>
          </a:bodyPr>
          <a:lstStyle>
            <a:lvl1pPr lvl="0">
              <a:lnSpc>
                <a:spcPct val="100000"/>
              </a:lnSpc>
              <a:spcBef>
                <a:spcPct val="0"/>
              </a:spcBef>
              <a:spcAft>
                <a:spcPct val="0"/>
              </a:spcAft>
              <a:buClr>
                <a:schemeClr val="accent5"/>
              </a:buClr>
              <a:buSzPts val="1200"/>
              <a:buNone/>
              <a:defRPr sz="1200" b="1">
                <a:solidFill>
                  <a:schemeClr val="accent5"/>
                </a:solidFill>
              </a:defRPr>
            </a:lvl1pPr>
            <a:lvl2pPr lvl="1">
              <a:lnSpc>
                <a:spcPct val="100000"/>
              </a:lnSpc>
              <a:spcBef>
                <a:spcPct val="0"/>
              </a:spcBef>
              <a:spcAft>
                <a:spcPct val="0"/>
              </a:spcAft>
              <a:buClr>
                <a:schemeClr val="accent5"/>
              </a:buClr>
              <a:buSzPts val="1200"/>
              <a:buNone/>
              <a:defRPr sz="1200" b="1">
                <a:solidFill>
                  <a:schemeClr val="accent5"/>
                </a:solidFill>
              </a:defRPr>
            </a:lvl2pPr>
            <a:lvl3pPr lvl="2">
              <a:lnSpc>
                <a:spcPct val="100000"/>
              </a:lnSpc>
              <a:spcBef>
                <a:spcPct val="0"/>
              </a:spcBef>
              <a:spcAft>
                <a:spcPct val="0"/>
              </a:spcAft>
              <a:buClr>
                <a:schemeClr val="accent5"/>
              </a:buClr>
              <a:buSzPts val="1200"/>
              <a:buNone/>
              <a:defRPr sz="1200" b="1">
                <a:solidFill>
                  <a:schemeClr val="accent5"/>
                </a:solidFill>
              </a:defRPr>
            </a:lvl3pPr>
            <a:lvl4pPr lvl="3">
              <a:lnSpc>
                <a:spcPct val="100000"/>
              </a:lnSpc>
              <a:spcBef>
                <a:spcPct val="0"/>
              </a:spcBef>
              <a:spcAft>
                <a:spcPct val="0"/>
              </a:spcAft>
              <a:buClr>
                <a:schemeClr val="accent5"/>
              </a:buClr>
              <a:buSzPts val="1200"/>
              <a:buNone/>
              <a:defRPr sz="1200" b="1">
                <a:solidFill>
                  <a:schemeClr val="accent5"/>
                </a:solidFill>
              </a:defRPr>
            </a:lvl4pPr>
            <a:lvl5pPr lvl="4">
              <a:lnSpc>
                <a:spcPct val="100000"/>
              </a:lnSpc>
              <a:spcBef>
                <a:spcPct val="0"/>
              </a:spcBef>
              <a:spcAft>
                <a:spcPct val="0"/>
              </a:spcAft>
              <a:buClr>
                <a:schemeClr val="accent5"/>
              </a:buClr>
              <a:buSzPts val="1200"/>
              <a:buNone/>
              <a:defRPr sz="1200" b="1">
                <a:solidFill>
                  <a:schemeClr val="accent5"/>
                </a:solidFill>
              </a:defRPr>
            </a:lvl5pPr>
            <a:lvl6pPr lvl="5">
              <a:lnSpc>
                <a:spcPct val="100000"/>
              </a:lnSpc>
              <a:spcBef>
                <a:spcPct val="0"/>
              </a:spcBef>
              <a:spcAft>
                <a:spcPct val="0"/>
              </a:spcAft>
              <a:buClr>
                <a:schemeClr val="accent5"/>
              </a:buClr>
              <a:buSzPts val="1200"/>
              <a:buNone/>
              <a:defRPr sz="1200" b="1">
                <a:solidFill>
                  <a:schemeClr val="accent5"/>
                </a:solidFill>
              </a:defRPr>
            </a:lvl6pPr>
            <a:lvl7pPr lvl="6">
              <a:lnSpc>
                <a:spcPct val="100000"/>
              </a:lnSpc>
              <a:spcBef>
                <a:spcPct val="0"/>
              </a:spcBef>
              <a:spcAft>
                <a:spcPct val="0"/>
              </a:spcAft>
              <a:buClr>
                <a:schemeClr val="accent5"/>
              </a:buClr>
              <a:buSzPts val="1200"/>
              <a:buNone/>
              <a:defRPr sz="1200" b="1">
                <a:solidFill>
                  <a:schemeClr val="accent5"/>
                </a:solidFill>
              </a:defRPr>
            </a:lvl7pPr>
            <a:lvl8pPr lvl="7">
              <a:lnSpc>
                <a:spcPct val="100000"/>
              </a:lnSpc>
              <a:spcBef>
                <a:spcPct val="0"/>
              </a:spcBef>
              <a:spcAft>
                <a:spcPct val="0"/>
              </a:spcAft>
              <a:buClr>
                <a:schemeClr val="accent5"/>
              </a:buClr>
              <a:buSzPts val="1200"/>
              <a:buNone/>
              <a:defRPr sz="1200" b="1">
                <a:solidFill>
                  <a:schemeClr val="accent5"/>
                </a:solidFill>
              </a:defRPr>
            </a:lvl8pPr>
            <a:lvl9pPr lvl="8">
              <a:lnSpc>
                <a:spcPct val="100000"/>
              </a:lnSpc>
              <a:spcBef>
                <a:spcPct val="0"/>
              </a:spcBef>
              <a:spcAft>
                <a:spcPct val="0"/>
              </a:spcAft>
              <a:buClr>
                <a:schemeClr val="accent5"/>
              </a:buClr>
              <a:buSzPts val="1200"/>
              <a:buNone/>
              <a:defRPr sz="1200" b="1">
                <a:solidFill>
                  <a:schemeClr val="accent5"/>
                </a:solidFill>
              </a:defRPr>
            </a:lvl9pPr>
          </a:lstStyle>
          <a:p>
            <a:endParaRPr/>
          </a:p>
        </p:txBody>
      </p:sp>
      <p:sp>
        <p:nvSpPr>
          <p:cNvPr id="557" name="Google Shape;557;p66"/>
          <p:cNvSpPr txBox="1">
            <a:spLocks noGrp="1"/>
          </p:cNvSpPr>
          <p:nvPr>
            <p:ph type="body" idx="2"/>
          </p:nvPr>
        </p:nvSpPr>
        <p:spPr>
          <a:xfrm>
            <a:off x="297025" y="1599000"/>
            <a:ext cx="2707500" cy="1357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58" name="Google Shape;558;p66"/>
          <p:cNvSpPr txBox="1">
            <a:spLocks noGrp="1"/>
          </p:cNvSpPr>
          <p:nvPr>
            <p:ph type="subTitle" idx="3"/>
          </p:nvPr>
        </p:nvSpPr>
        <p:spPr>
          <a:xfrm>
            <a:off x="6145050" y="1104925"/>
            <a:ext cx="2707500" cy="537600"/>
          </a:xfrm>
          <a:prstGeom prst="rect">
            <a:avLst/>
          </a:prstGeom>
        </p:spPr>
        <p:txBody>
          <a:bodyPr spcFirstLastPara="1">
            <a:noAutofit/>
          </a:bodyPr>
          <a:lstStyle>
            <a:lvl1pPr lvl="0">
              <a:lnSpc>
                <a:spcPct val="100000"/>
              </a:lnSpc>
              <a:spcBef>
                <a:spcPct val="0"/>
              </a:spcBef>
              <a:spcAft>
                <a:spcPct val="0"/>
              </a:spcAft>
              <a:buClr>
                <a:schemeClr val="accent5"/>
              </a:buClr>
              <a:buSzPts val="1200"/>
              <a:buNone/>
              <a:defRPr sz="1200" b="1">
                <a:solidFill>
                  <a:schemeClr val="accent5"/>
                </a:solidFill>
              </a:defRPr>
            </a:lvl1pPr>
            <a:lvl2pPr lvl="1">
              <a:lnSpc>
                <a:spcPct val="100000"/>
              </a:lnSpc>
              <a:spcBef>
                <a:spcPct val="0"/>
              </a:spcBef>
              <a:spcAft>
                <a:spcPct val="0"/>
              </a:spcAft>
              <a:buClr>
                <a:schemeClr val="accent5"/>
              </a:buClr>
              <a:buSzPts val="1200"/>
              <a:buNone/>
              <a:defRPr sz="1200" b="1">
                <a:solidFill>
                  <a:schemeClr val="accent5"/>
                </a:solidFill>
              </a:defRPr>
            </a:lvl2pPr>
            <a:lvl3pPr lvl="2">
              <a:lnSpc>
                <a:spcPct val="100000"/>
              </a:lnSpc>
              <a:spcBef>
                <a:spcPct val="0"/>
              </a:spcBef>
              <a:spcAft>
                <a:spcPct val="0"/>
              </a:spcAft>
              <a:buClr>
                <a:schemeClr val="accent5"/>
              </a:buClr>
              <a:buSzPts val="1200"/>
              <a:buNone/>
              <a:defRPr sz="1200" b="1">
                <a:solidFill>
                  <a:schemeClr val="accent5"/>
                </a:solidFill>
              </a:defRPr>
            </a:lvl3pPr>
            <a:lvl4pPr lvl="3">
              <a:lnSpc>
                <a:spcPct val="100000"/>
              </a:lnSpc>
              <a:spcBef>
                <a:spcPct val="0"/>
              </a:spcBef>
              <a:spcAft>
                <a:spcPct val="0"/>
              </a:spcAft>
              <a:buClr>
                <a:schemeClr val="accent5"/>
              </a:buClr>
              <a:buSzPts val="1200"/>
              <a:buNone/>
              <a:defRPr sz="1200" b="1">
                <a:solidFill>
                  <a:schemeClr val="accent5"/>
                </a:solidFill>
              </a:defRPr>
            </a:lvl4pPr>
            <a:lvl5pPr lvl="4">
              <a:lnSpc>
                <a:spcPct val="100000"/>
              </a:lnSpc>
              <a:spcBef>
                <a:spcPct val="0"/>
              </a:spcBef>
              <a:spcAft>
                <a:spcPct val="0"/>
              </a:spcAft>
              <a:buClr>
                <a:schemeClr val="accent5"/>
              </a:buClr>
              <a:buSzPts val="1200"/>
              <a:buNone/>
              <a:defRPr sz="1200" b="1">
                <a:solidFill>
                  <a:schemeClr val="accent5"/>
                </a:solidFill>
              </a:defRPr>
            </a:lvl5pPr>
            <a:lvl6pPr lvl="5">
              <a:lnSpc>
                <a:spcPct val="100000"/>
              </a:lnSpc>
              <a:spcBef>
                <a:spcPct val="0"/>
              </a:spcBef>
              <a:spcAft>
                <a:spcPct val="0"/>
              </a:spcAft>
              <a:buClr>
                <a:schemeClr val="accent5"/>
              </a:buClr>
              <a:buSzPts val="1200"/>
              <a:buNone/>
              <a:defRPr sz="1200" b="1">
                <a:solidFill>
                  <a:schemeClr val="accent5"/>
                </a:solidFill>
              </a:defRPr>
            </a:lvl6pPr>
            <a:lvl7pPr lvl="6">
              <a:lnSpc>
                <a:spcPct val="100000"/>
              </a:lnSpc>
              <a:spcBef>
                <a:spcPct val="0"/>
              </a:spcBef>
              <a:spcAft>
                <a:spcPct val="0"/>
              </a:spcAft>
              <a:buClr>
                <a:schemeClr val="accent5"/>
              </a:buClr>
              <a:buSzPts val="1200"/>
              <a:buNone/>
              <a:defRPr sz="1200" b="1">
                <a:solidFill>
                  <a:schemeClr val="accent5"/>
                </a:solidFill>
              </a:defRPr>
            </a:lvl7pPr>
            <a:lvl8pPr lvl="7">
              <a:lnSpc>
                <a:spcPct val="100000"/>
              </a:lnSpc>
              <a:spcBef>
                <a:spcPct val="0"/>
              </a:spcBef>
              <a:spcAft>
                <a:spcPct val="0"/>
              </a:spcAft>
              <a:buClr>
                <a:schemeClr val="accent5"/>
              </a:buClr>
              <a:buSzPts val="1200"/>
              <a:buNone/>
              <a:defRPr sz="1200" b="1">
                <a:solidFill>
                  <a:schemeClr val="accent5"/>
                </a:solidFill>
              </a:defRPr>
            </a:lvl8pPr>
            <a:lvl9pPr lvl="8">
              <a:lnSpc>
                <a:spcPct val="100000"/>
              </a:lnSpc>
              <a:spcBef>
                <a:spcPct val="0"/>
              </a:spcBef>
              <a:spcAft>
                <a:spcPct val="0"/>
              </a:spcAft>
              <a:buClr>
                <a:schemeClr val="accent5"/>
              </a:buClr>
              <a:buSzPts val="1200"/>
              <a:buNone/>
              <a:defRPr sz="1200" b="1">
                <a:solidFill>
                  <a:schemeClr val="accent5"/>
                </a:solidFill>
              </a:defRPr>
            </a:lvl9pPr>
          </a:lstStyle>
          <a:p>
            <a:endParaRPr/>
          </a:p>
        </p:txBody>
      </p:sp>
      <p:sp>
        <p:nvSpPr>
          <p:cNvPr id="559" name="Google Shape;559;p66"/>
          <p:cNvSpPr txBox="1">
            <a:spLocks noGrp="1"/>
          </p:cNvSpPr>
          <p:nvPr>
            <p:ph type="body" idx="4"/>
          </p:nvPr>
        </p:nvSpPr>
        <p:spPr>
          <a:xfrm>
            <a:off x="6145050" y="1599000"/>
            <a:ext cx="2707500" cy="1357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60" name="Google Shape;560;p66"/>
          <p:cNvSpPr txBox="1">
            <a:spLocks noGrp="1"/>
          </p:cNvSpPr>
          <p:nvPr>
            <p:ph type="subTitle" idx="5"/>
          </p:nvPr>
        </p:nvSpPr>
        <p:spPr>
          <a:xfrm>
            <a:off x="3221038" y="1104925"/>
            <a:ext cx="2707500" cy="537600"/>
          </a:xfrm>
          <a:prstGeom prst="rect">
            <a:avLst/>
          </a:prstGeom>
        </p:spPr>
        <p:txBody>
          <a:bodyPr spcFirstLastPara="1">
            <a:noAutofit/>
          </a:bodyPr>
          <a:lstStyle>
            <a:lvl1pPr lvl="0">
              <a:lnSpc>
                <a:spcPct val="100000"/>
              </a:lnSpc>
              <a:spcBef>
                <a:spcPct val="0"/>
              </a:spcBef>
              <a:spcAft>
                <a:spcPct val="0"/>
              </a:spcAft>
              <a:buClr>
                <a:schemeClr val="accent5"/>
              </a:buClr>
              <a:buSzPts val="1200"/>
              <a:buNone/>
              <a:defRPr sz="1200" b="1">
                <a:solidFill>
                  <a:schemeClr val="accent5"/>
                </a:solidFill>
              </a:defRPr>
            </a:lvl1pPr>
            <a:lvl2pPr lvl="1">
              <a:lnSpc>
                <a:spcPct val="100000"/>
              </a:lnSpc>
              <a:spcBef>
                <a:spcPct val="0"/>
              </a:spcBef>
              <a:spcAft>
                <a:spcPct val="0"/>
              </a:spcAft>
              <a:buClr>
                <a:schemeClr val="accent5"/>
              </a:buClr>
              <a:buSzPts val="1200"/>
              <a:buNone/>
              <a:defRPr sz="1200" b="1">
                <a:solidFill>
                  <a:schemeClr val="accent5"/>
                </a:solidFill>
              </a:defRPr>
            </a:lvl2pPr>
            <a:lvl3pPr lvl="2">
              <a:lnSpc>
                <a:spcPct val="100000"/>
              </a:lnSpc>
              <a:spcBef>
                <a:spcPct val="0"/>
              </a:spcBef>
              <a:spcAft>
                <a:spcPct val="0"/>
              </a:spcAft>
              <a:buClr>
                <a:schemeClr val="accent5"/>
              </a:buClr>
              <a:buSzPts val="1200"/>
              <a:buNone/>
              <a:defRPr sz="1200" b="1">
                <a:solidFill>
                  <a:schemeClr val="accent5"/>
                </a:solidFill>
              </a:defRPr>
            </a:lvl3pPr>
            <a:lvl4pPr lvl="3">
              <a:lnSpc>
                <a:spcPct val="100000"/>
              </a:lnSpc>
              <a:spcBef>
                <a:spcPct val="0"/>
              </a:spcBef>
              <a:spcAft>
                <a:spcPct val="0"/>
              </a:spcAft>
              <a:buClr>
                <a:schemeClr val="accent5"/>
              </a:buClr>
              <a:buSzPts val="1200"/>
              <a:buNone/>
              <a:defRPr sz="1200" b="1">
                <a:solidFill>
                  <a:schemeClr val="accent5"/>
                </a:solidFill>
              </a:defRPr>
            </a:lvl4pPr>
            <a:lvl5pPr lvl="4">
              <a:lnSpc>
                <a:spcPct val="100000"/>
              </a:lnSpc>
              <a:spcBef>
                <a:spcPct val="0"/>
              </a:spcBef>
              <a:spcAft>
                <a:spcPct val="0"/>
              </a:spcAft>
              <a:buClr>
                <a:schemeClr val="accent5"/>
              </a:buClr>
              <a:buSzPts val="1200"/>
              <a:buNone/>
              <a:defRPr sz="1200" b="1">
                <a:solidFill>
                  <a:schemeClr val="accent5"/>
                </a:solidFill>
              </a:defRPr>
            </a:lvl5pPr>
            <a:lvl6pPr lvl="5">
              <a:lnSpc>
                <a:spcPct val="100000"/>
              </a:lnSpc>
              <a:spcBef>
                <a:spcPct val="0"/>
              </a:spcBef>
              <a:spcAft>
                <a:spcPct val="0"/>
              </a:spcAft>
              <a:buClr>
                <a:schemeClr val="accent5"/>
              </a:buClr>
              <a:buSzPts val="1200"/>
              <a:buNone/>
              <a:defRPr sz="1200" b="1">
                <a:solidFill>
                  <a:schemeClr val="accent5"/>
                </a:solidFill>
              </a:defRPr>
            </a:lvl6pPr>
            <a:lvl7pPr lvl="6">
              <a:lnSpc>
                <a:spcPct val="100000"/>
              </a:lnSpc>
              <a:spcBef>
                <a:spcPct val="0"/>
              </a:spcBef>
              <a:spcAft>
                <a:spcPct val="0"/>
              </a:spcAft>
              <a:buClr>
                <a:schemeClr val="accent5"/>
              </a:buClr>
              <a:buSzPts val="1200"/>
              <a:buNone/>
              <a:defRPr sz="1200" b="1">
                <a:solidFill>
                  <a:schemeClr val="accent5"/>
                </a:solidFill>
              </a:defRPr>
            </a:lvl7pPr>
            <a:lvl8pPr lvl="7">
              <a:lnSpc>
                <a:spcPct val="100000"/>
              </a:lnSpc>
              <a:spcBef>
                <a:spcPct val="0"/>
              </a:spcBef>
              <a:spcAft>
                <a:spcPct val="0"/>
              </a:spcAft>
              <a:buClr>
                <a:schemeClr val="accent5"/>
              </a:buClr>
              <a:buSzPts val="1200"/>
              <a:buNone/>
              <a:defRPr sz="1200" b="1">
                <a:solidFill>
                  <a:schemeClr val="accent5"/>
                </a:solidFill>
              </a:defRPr>
            </a:lvl8pPr>
            <a:lvl9pPr lvl="8">
              <a:lnSpc>
                <a:spcPct val="100000"/>
              </a:lnSpc>
              <a:spcBef>
                <a:spcPct val="0"/>
              </a:spcBef>
              <a:spcAft>
                <a:spcPct val="0"/>
              </a:spcAft>
              <a:buClr>
                <a:schemeClr val="accent5"/>
              </a:buClr>
              <a:buSzPts val="1200"/>
              <a:buNone/>
              <a:defRPr sz="1200" b="1">
                <a:solidFill>
                  <a:schemeClr val="accent5"/>
                </a:solidFill>
              </a:defRPr>
            </a:lvl9pPr>
          </a:lstStyle>
          <a:p>
            <a:endParaRPr/>
          </a:p>
        </p:txBody>
      </p:sp>
      <p:sp>
        <p:nvSpPr>
          <p:cNvPr id="561" name="Google Shape;561;p66"/>
          <p:cNvSpPr txBox="1">
            <a:spLocks noGrp="1"/>
          </p:cNvSpPr>
          <p:nvPr>
            <p:ph type="body" idx="6"/>
          </p:nvPr>
        </p:nvSpPr>
        <p:spPr>
          <a:xfrm>
            <a:off x="3221038" y="1599000"/>
            <a:ext cx="2707500" cy="13572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Tree>
    <p:extLst>
      <p:ext uri="{BB962C8B-B14F-4D97-AF65-F5344CB8AC3E}">
        <p14:creationId xmlns:p14="http://schemas.microsoft.com/office/powerpoint/2010/main" val="117958284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lide with 3 columns-v3">
  <p:cSld name="TITLE_AND_BODY_1_1_2_1">
    <p:spTree>
      <p:nvGrpSpPr>
        <p:cNvPr id="1" name="Shape 562"/>
        <p:cNvGrpSpPr/>
        <p:nvPr/>
      </p:nvGrpSpPr>
      <p:grpSpPr>
        <a:xfrm>
          <a:off x="0" y="0"/>
          <a:ext cx="0" cy="0"/>
          <a:chOff x="0" y="0"/>
          <a:chExt cx="0" cy="0"/>
        </a:xfrm>
      </p:grpSpPr>
      <p:sp>
        <p:nvSpPr>
          <p:cNvPr id="2" name="Google Shape;563;p67">
            <a:extLst>
              <a:ext uri="{FF2B5EF4-FFF2-40B4-BE49-F238E27FC236}">
                <a16:creationId xmlns:a16="http://schemas.microsoft.com/office/drawing/2014/main" id="{795C930A-A814-E2F1-9830-490E484CB906}"/>
              </a:ext>
            </a:extLst>
          </p:cNvPr>
          <p:cNvSpPr>
            <a:spLocks noChangeArrowheads="1"/>
          </p:cNvSpPr>
          <p:nvPr/>
        </p:nvSpPr>
        <p:spPr bwMode="auto">
          <a:xfrm flipH="1">
            <a:off x="3276600" y="1420813"/>
            <a:ext cx="28575" cy="26146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564;p67">
            <a:extLst>
              <a:ext uri="{FF2B5EF4-FFF2-40B4-BE49-F238E27FC236}">
                <a16:creationId xmlns:a16="http://schemas.microsoft.com/office/drawing/2014/main" id="{A506F680-7B86-2BB8-F265-0A16D17DBD15}"/>
              </a:ext>
            </a:extLst>
          </p:cNvPr>
          <p:cNvSpPr>
            <a:spLocks noChangeArrowheads="1"/>
          </p:cNvSpPr>
          <p:nvPr/>
        </p:nvSpPr>
        <p:spPr bwMode="auto">
          <a:xfrm flipH="1">
            <a:off x="6005513" y="1420813"/>
            <a:ext cx="28575" cy="261461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565;p67">
            <a:extLst>
              <a:ext uri="{FF2B5EF4-FFF2-40B4-BE49-F238E27FC236}">
                <a16:creationId xmlns:a16="http://schemas.microsoft.com/office/drawing/2014/main" id="{D204E377-D958-CE6E-1827-CB9CFBD588DD}"/>
              </a:ext>
            </a:extLst>
          </p:cNvPr>
          <p:cNvSpPr>
            <a:spLocks noChangeArrowheads="1"/>
          </p:cNvSpPr>
          <p:nvPr/>
        </p:nvSpPr>
        <p:spPr bwMode="auto">
          <a:xfrm flipH="1">
            <a:off x="547688" y="1420813"/>
            <a:ext cx="28575" cy="2614612"/>
          </a:xfrm>
          <a:prstGeom prst="rect">
            <a:avLst/>
          </a:prstGeom>
          <a:solidFill>
            <a:srgbClr val="A4CC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66" name="Google Shape;566;p67"/>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568" name="Google Shape;568;p67"/>
          <p:cNvSpPr txBox="1">
            <a:spLocks noGrp="1"/>
          </p:cNvSpPr>
          <p:nvPr>
            <p:ph type="subTitle" idx="1"/>
          </p:nvPr>
        </p:nvSpPr>
        <p:spPr>
          <a:xfrm>
            <a:off x="699750" y="1354460"/>
            <a:ext cx="2208900" cy="5727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569" name="Google Shape;569;p67"/>
          <p:cNvSpPr txBox="1">
            <a:spLocks noGrp="1"/>
          </p:cNvSpPr>
          <p:nvPr>
            <p:ph type="subTitle" idx="2"/>
          </p:nvPr>
        </p:nvSpPr>
        <p:spPr>
          <a:xfrm>
            <a:off x="3428483" y="1354460"/>
            <a:ext cx="2208900" cy="5727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570" name="Google Shape;570;p67"/>
          <p:cNvSpPr txBox="1">
            <a:spLocks noGrp="1"/>
          </p:cNvSpPr>
          <p:nvPr>
            <p:ph type="subTitle" idx="3"/>
          </p:nvPr>
        </p:nvSpPr>
        <p:spPr>
          <a:xfrm>
            <a:off x="6157229" y="1354460"/>
            <a:ext cx="2208900" cy="572700"/>
          </a:xfrm>
          <a:prstGeom prst="rect">
            <a:avLst/>
          </a:prstGeom>
        </p:spPr>
        <p:txBody>
          <a:bodyPr spcFirstLastPara="1">
            <a:noAutofit/>
          </a:bodyPr>
          <a:lstStyle>
            <a:lvl1pPr lvl="0">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1pPr>
            <a:lvl2pPr lvl="1">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571" name="Google Shape;571;p67"/>
          <p:cNvSpPr txBox="1">
            <a:spLocks noGrp="1"/>
          </p:cNvSpPr>
          <p:nvPr>
            <p:ph type="body" idx="4"/>
          </p:nvPr>
        </p:nvSpPr>
        <p:spPr>
          <a:xfrm>
            <a:off x="699750" y="1925400"/>
            <a:ext cx="2208900" cy="21108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72" name="Google Shape;572;p67"/>
          <p:cNvSpPr txBox="1">
            <a:spLocks noGrp="1"/>
          </p:cNvSpPr>
          <p:nvPr>
            <p:ph type="body" idx="5"/>
          </p:nvPr>
        </p:nvSpPr>
        <p:spPr>
          <a:xfrm>
            <a:off x="3428483" y="1925400"/>
            <a:ext cx="2208900" cy="21108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73" name="Google Shape;573;p67"/>
          <p:cNvSpPr txBox="1">
            <a:spLocks noGrp="1"/>
          </p:cNvSpPr>
          <p:nvPr>
            <p:ph type="body" idx="6"/>
          </p:nvPr>
        </p:nvSpPr>
        <p:spPr>
          <a:xfrm>
            <a:off x="6157229" y="1925400"/>
            <a:ext cx="2208900" cy="21108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 name="Google Shape;567;p67">
            <a:extLst>
              <a:ext uri="{FF2B5EF4-FFF2-40B4-BE49-F238E27FC236}">
                <a16:creationId xmlns:a16="http://schemas.microsoft.com/office/drawing/2014/main" id="{09084532-5850-9CCB-4D4C-876DA5CE6B27}"/>
              </a:ext>
            </a:extLst>
          </p:cNvPr>
          <p:cNvSpPr txBox="1">
            <a:spLocks noGrp="1"/>
          </p:cNvSpPr>
          <p:nvPr>
            <p:ph type="sldNum" idx="10"/>
          </p:nvPr>
        </p:nvSpPr>
        <p:spPr>
          <a:ln cap="flat" algn="ctr">
            <a:round/>
            <a:headEnd type="none" w="med" len="med"/>
            <a:tailEnd type="none" w="med" len="med"/>
          </a:ln>
        </p:spPr>
        <p:txBody>
          <a:bodyPr/>
          <a:lstStyle>
            <a:lvl1pPr>
              <a:defRPr/>
            </a:lvl1pPr>
          </a:lstStyle>
          <a:p>
            <a:fld id="{62514496-0629-4A6F-92C1-8CA60EDE347F}" type="slidenum">
              <a:rPr lang="ru-RU" altLang="en-US"/>
              <a:pPr/>
              <a:t>‹#›</a:t>
            </a:fld>
            <a:endParaRPr lang="ru-RU" altLang="en-US"/>
          </a:p>
        </p:txBody>
      </p:sp>
    </p:spTree>
    <p:extLst>
      <p:ext uri="{BB962C8B-B14F-4D97-AF65-F5344CB8AC3E}">
        <p14:creationId xmlns:p14="http://schemas.microsoft.com/office/powerpoint/2010/main" val="354163625"/>
      </p:ext>
    </p:extLst>
  </p:cSld>
  <p:clrMapOvr>
    <a:masterClrMapping/>
  </p:clrMapOvr>
  <p:transition/>
  <p:extLst>
    <p:ext uri="{DCECCB84-F9BA-43D5-87BE-67443E8EF086}">
      <p15:sldGuideLst xmlns:p15="http://schemas.microsoft.com/office/powerpoint/2012/main">
        <p15:guide id="1" orient="horz" pos="850">
          <p15:clr>
            <a:srgbClr val="E46962"/>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lide with 3 items on timeline">
  <p:cSld name="MAIN_POINT_2_2">
    <p:spTree>
      <p:nvGrpSpPr>
        <p:cNvPr id="1" name="Shape 574"/>
        <p:cNvGrpSpPr/>
        <p:nvPr/>
      </p:nvGrpSpPr>
      <p:grpSpPr>
        <a:xfrm>
          <a:off x="0" y="0"/>
          <a:ext cx="0" cy="0"/>
          <a:chOff x="0" y="0"/>
          <a:chExt cx="0" cy="0"/>
        </a:xfrm>
      </p:grpSpPr>
      <p:cxnSp>
        <p:nvCxnSpPr>
          <p:cNvPr id="2" name="Google Shape;580;p68">
            <a:extLst>
              <a:ext uri="{FF2B5EF4-FFF2-40B4-BE49-F238E27FC236}">
                <a16:creationId xmlns:a16="http://schemas.microsoft.com/office/drawing/2014/main" id="{9741AF7A-B860-1CC2-B087-4E43CDB90369}"/>
              </a:ext>
            </a:extLst>
          </p:cNvPr>
          <p:cNvCxnSpPr>
            <a:cxnSpLocks noChangeArrowheads="1" noChangeShapeType="1"/>
          </p:cNvCxnSpPr>
          <p:nvPr/>
        </p:nvCxnSpPr>
        <p:spPr bwMode="auto">
          <a:xfrm flipH="1">
            <a:off x="2365375" y="1384300"/>
            <a:ext cx="0" cy="3211513"/>
          </a:xfrm>
          <a:prstGeom prst="straightConnector1">
            <a:avLst/>
          </a:prstGeom>
          <a:noFill/>
          <a:ln w="9525" cap="flat" algn="ctr">
            <a:solidFill>
              <a:srgbClr val="EFEFEF"/>
            </a:solidFill>
            <a:prstDash val="dash"/>
            <a:round/>
            <a:headEnd type="none" w="med" len="med"/>
            <a:tailEnd type="none" w="med" len="med"/>
          </a:ln>
          <a:extLst>
            <a:ext uri="{909E8E84-426E-40DD-AFC4-6F175D3DCCD1}">
              <a14:hiddenFill xmlns:a14="http://schemas.microsoft.com/office/drawing/2010/main">
                <a:noFill/>
              </a14:hiddenFill>
            </a:ext>
          </a:extLst>
        </p:spPr>
      </p:cxnSp>
      <p:sp>
        <p:nvSpPr>
          <p:cNvPr id="3" name="Google Shape;581;p68">
            <a:extLst>
              <a:ext uri="{FF2B5EF4-FFF2-40B4-BE49-F238E27FC236}">
                <a16:creationId xmlns:a16="http://schemas.microsoft.com/office/drawing/2014/main" id="{09A5B142-8BD6-6973-4440-5F7EF68D910D}"/>
              </a:ext>
            </a:extLst>
          </p:cNvPr>
          <p:cNvSpPr>
            <a:spLocks noChangeArrowheads="1"/>
          </p:cNvSpPr>
          <p:nvPr/>
        </p:nvSpPr>
        <p:spPr bwMode="auto">
          <a:xfrm>
            <a:off x="2289175" y="1651000"/>
            <a:ext cx="152400" cy="152400"/>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582;p68">
            <a:extLst>
              <a:ext uri="{FF2B5EF4-FFF2-40B4-BE49-F238E27FC236}">
                <a16:creationId xmlns:a16="http://schemas.microsoft.com/office/drawing/2014/main" id="{6EA87AA2-13A8-569C-442B-7C74491CC897}"/>
              </a:ext>
            </a:extLst>
          </p:cNvPr>
          <p:cNvSpPr>
            <a:spLocks noChangeArrowheads="1"/>
          </p:cNvSpPr>
          <p:nvPr/>
        </p:nvSpPr>
        <p:spPr bwMode="auto">
          <a:xfrm>
            <a:off x="2289175" y="2736850"/>
            <a:ext cx="152400" cy="152400"/>
          </a:xfrm>
          <a:prstGeom prst="ellipse">
            <a:avLst/>
          </a:prstGeom>
          <a:solidFill>
            <a:srgbClr val="6BAB90"/>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583;p68">
            <a:extLst>
              <a:ext uri="{FF2B5EF4-FFF2-40B4-BE49-F238E27FC236}">
                <a16:creationId xmlns:a16="http://schemas.microsoft.com/office/drawing/2014/main" id="{2B2FC7D8-5771-6546-4918-ABD1D28E6609}"/>
              </a:ext>
            </a:extLst>
          </p:cNvPr>
          <p:cNvSpPr>
            <a:spLocks noChangeArrowheads="1"/>
          </p:cNvSpPr>
          <p:nvPr/>
        </p:nvSpPr>
        <p:spPr bwMode="auto">
          <a:xfrm>
            <a:off x="2289175" y="3824288"/>
            <a:ext cx="152400" cy="152400"/>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75" name="Google Shape;575;p68"/>
          <p:cNvSpPr txBox="1">
            <a:spLocks noGrp="1"/>
          </p:cNvSpPr>
          <p:nvPr>
            <p:ph type="title"/>
          </p:nvPr>
        </p:nvSpPr>
        <p:spPr>
          <a:xfrm>
            <a:off x="566250" y="445025"/>
            <a:ext cx="7099200" cy="9321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577" name="Google Shape;577;p68"/>
          <p:cNvSpPr txBox="1">
            <a:spLocks noGrp="1"/>
          </p:cNvSpPr>
          <p:nvPr>
            <p:ph type="body" idx="1"/>
          </p:nvPr>
        </p:nvSpPr>
        <p:spPr>
          <a:xfrm>
            <a:off x="2691088" y="2624400"/>
            <a:ext cx="4383900" cy="663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78" name="Google Shape;578;p68"/>
          <p:cNvSpPr txBox="1">
            <a:spLocks noGrp="1"/>
          </p:cNvSpPr>
          <p:nvPr>
            <p:ph type="body" idx="2"/>
          </p:nvPr>
        </p:nvSpPr>
        <p:spPr>
          <a:xfrm>
            <a:off x="2691088" y="1540800"/>
            <a:ext cx="4383900" cy="663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79" name="Google Shape;579;p68"/>
          <p:cNvSpPr txBox="1">
            <a:spLocks noGrp="1"/>
          </p:cNvSpPr>
          <p:nvPr>
            <p:ph type="body" idx="3"/>
          </p:nvPr>
        </p:nvSpPr>
        <p:spPr>
          <a:xfrm>
            <a:off x="2691088" y="3703575"/>
            <a:ext cx="4383900" cy="663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84" name="Google Shape;584;p68"/>
          <p:cNvSpPr txBox="1">
            <a:spLocks noGrp="1"/>
          </p:cNvSpPr>
          <p:nvPr>
            <p:ph type="subTitle" idx="4"/>
          </p:nvPr>
        </p:nvSpPr>
        <p:spPr>
          <a:xfrm>
            <a:off x="313400" y="2645150"/>
            <a:ext cx="1886700" cy="328500"/>
          </a:xfrm>
          <a:prstGeom prst="rect">
            <a:avLst/>
          </a:prstGeom>
        </p:spPr>
        <p:txBody>
          <a:bodyPr spcFirstLastPara="1" anchor="ctr">
            <a:noAutofit/>
          </a:bodyPr>
          <a:lstStyle>
            <a:lvl1pPr lvl="0" algn="r">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585" name="Google Shape;585;p68"/>
          <p:cNvSpPr txBox="1">
            <a:spLocks noGrp="1"/>
          </p:cNvSpPr>
          <p:nvPr>
            <p:ph type="subTitle" idx="5"/>
          </p:nvPr>
        </p:nvSpPr>
        <p:spPr>
          <a:xfrm>
            <a:off x="313400" y="1540800"/>
            <a:ext cx="1886700" cy="328500"/>
          </a:xfrm>
          <a:prstGeom prst="rect">
            <a:avLst/>
          </a:prstGeom>
        </p:spPr>
        <p:txBody>
          <a:bodyPr spcFirstLastPara="1" anchor="ctr">
            <a:noAutofit/>
          </a:bodyPr>
          <a:lstStyle>
            <a:lvl1pPr lvl="0" algn="r">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586" name="Google Shape;586;p68"/>
          <p:cNvSpPr txBox="1">
            <a:spLocks noGrp="1"/>
          </p:cNvSpPr>
          <p:nvPr>
            <p:ph type="subTitle" idx="6"/>
          </p:nvPr>
        </p:nvSpPr>
        <p:spPr>
          <a:xfrm>
            <a:off x="313400" y="3736525"/>
            <a:ext cx="1886700" cy="328500"/>
          </a:xfrm>
          <a:prstGeom prst="rect">
            <a:avLst/>
          </a:prstGeom>
        </p:spPr>
        <p:txBody>
          <a:bodyPr spcFirstLastPara="1" anchor="ctr">
            <a:noAutofit/>
          </a:bodyPr>
          <a:lstStyle>
            <a:lvl1pPr lvl="0" algn="r">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6" name="Google Shape;576;p68">
            <a:extLst>
              <a:ext uri="{FF2B5EF4-FFF2-40B4-BE49-F238E27FC236}">
                <a16:creationId xmlns:a16="http://schemas.microsoft.com/office/drawing/2014/main" id="{FC56FEAC-2806-0C7F-4020-0F3622AEA06C}"/>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17210F87-9AA1-460A-8A2A-CFD58A0F2903}" type="slidenum">
              <a:rPr lang="ru-RU" altLang="en-US"/>
              <a:pPr/>
              <a:t>‹#›</a:t>
            </a:fld>
            <a:endParaRPr lang="ru-RU" altLang="en-US"/>
          </a:p>
        </p:txBody>
      </p:sp>
    </p:spTree>
    <p:extLst>
      <p:ext uri="{BB962C8B-B14F-4D97-AF65-F5344CB8AC3E}">
        <p14:creationId xmlns:p14="http://schemas.microsoft.com/office/powerpoint/2010/main" val="3821046140"/>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lide with 4 items on timeline 1">
  <p:cSld name="MAIN_POINT_2_2_2">
    <p:spTree>
      <p:nvGrpSpPr>
        <p:cNvPr id="1" name="Shape 587"/>
        <p:cNvGrpSpPr/>
        <p:nvPr/>
      </p:nvGrpSpPr>
      <p:grpSpPr>
        <a:xfrm>
          <a:off x="0" y="0"/>
          <a:ext cx="0" cy="0"/>
          <a:chOff x="0" y="0"/>
          <a:chExt cx="0" cy="0"/>
        </a:xfrm>
      </p:grpSpPr>
      <p:cxnSp>
        <p:nvCxnSpPr>
          <p:cNvPr id="2" name="Google Shape;593;p69">
            <a:extLst>
              <a:ext uri="{FF2B5EF4-FFF2-40B4-BE49-F238E27FC236}">
                <a16:creationId xmlns:a16="http://schemas.microsoft.com/office/drawing/2014/main" id="{3A343FF1-8FCE-3203-DB86-AE21E28FDC66}"/>
              </a:ext>
            </a:extLst>
          </p:cNvPr>
          <p:cNvCxnSpPr>
            <a:cxnSpLocks noChangeArrowheads="1" noChangeShapeType="1"/>
          </p:cNvCxnSpPr>
          <p:nvPr/>
        </p:nvCxnSpPr>
        <p:spPr bwMode="auto">
          <a:xfrm flipH="1">
            <a:off x="2365375" y="1266825"/>
            <a:ext cx="0" cy="3606800"/>
          </a:xfrm>
          <a:prstGeom prst="straightConnector1">
            <a:avLst/>
          </a:prstGeom>
          <a:noFill/>
          <a:ln w="9525" cap="flat" algn="ctr">
            <a:solidFill>
              <a:srgbClr val="EFEFEF"/>
            </a:solidFill>
            <a:prstDash val="dash"/>
            <a:round/>
            <a:headEnd type="none" w="med" len="med"/>
            <a:tailEnd type="none" w="med" len="med"/>
          </a:ln>
          <a:extLst>
            <a:ext uri="{909E8E84-426E-40DD-AFC4-6F175D3DCCD1}">
              <a14:hiddenFill xmlns:a14="http://schemas.microsoft.com/office/drawing/2010/main">
                <a:noFill/>
              </a14:hiddenFill>
            </a:ext>
          </a:extLst>
        </p:spPr>
      </p:cxnSp>
      <p:sp>
        <p:nvSpPr>
          <p:cNvPr id="3" name="Google Shape;594;p69">
            <a:extLst>
              <a:ext uri="{FF2B5EF4-FFF2-40B4-BE49-F238E27FC236}">
                <a16:creationId xmlns:a16="http://schemas.microsoft.com/office/drawing/2014/main" id="{A594FC18-97B6-08F5-BACF-5E1D77444F36}"/>
              </a:ext>
            </a:extLst>
          </p:cNvPr>
          <p:cNvSpPr>
            <a:spLocks noChangeArrowheads="1"/>
          </p:cNvSpPr>
          <p:nvPr/>
        </p:nvSpPr>
        <p:spPr bwMode="auto">
          <a:xfrm>
            <a:off x="2289175" y="1492250"/>
            <a:ext cx="152400" cy="152400"/>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595;p69">
            <a:extLst>
              <a:ext uri="{FF2B5EF4-FFF2-40B4-BE49-F238E27FC236}">
                <a16:creationId xmlns:a16="http://schemas.microsoft.com/office/drawing/2014/main" id="{D26AC2E2-ABB8-3B9B-91EF-C6E90B88E484}"/>
              </a:ext>
            </a:extLst>
          </p:cNvPr>
          <p:cNvSpPr>
            <a:spLocks noChangeArrowheads="1"/>
          </p:cNvSpPr>
          <p:nvPr/>
        </p:nvSpPr>
        <p:spPr bwMode="auto">
          <a:xfrm>
            <a:off x="2289175" y="2500313"/>
            <a:ext cx="152400" cy="152400"/>
          </a:xfrm>
          <a:prstGeom prst="ellipse">
            <a:avLst/>
          </a:prstGeom>
          <a:solidFill>
            <a:srgbClr val="6BAB90"/>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596;p69">
            <a:extLst>
              <a:ext uri="{FF2B5EF4-FFF2-40B4-BE49-F238E27FC236}">
                <a16:creationId xmlns:a16="http://schemas.microsoft.com/office/drawing/2014/main" id="{F5E50C7E-138E-044F-5C43-8DC7EF0128AA}"/>
              </a:ext>
            </a:extLst>
          </p:cNvPr>
          <p:cNvSpPr>
            <a:spLocks noChangeArrowheads="1"/>
          </p:cNvSpPr>
          <p:nvPr/>
        </p:nvSpPr>
        <p:spPr bwMode="auto">
          <a:xfrm>
            <a:off x="2289175" y="3544888"/>
            <a:ext cx="152400" cy="152400"/>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600;p69">
            <a:extLst>
              <a:ext uri="{FF2B5EF4-FFF2-40B4-BE49-F238E27FC236}">
                <a16:creationId xmlns:a16="http://schemas.microsoft.com/office/drawing/2014/main" id="{255F57DC-1C70-B9E1-3E14-71E3089AE666}"/>
              </a:ext>
            </a:extLst>
          </p:cNvPr>
          <p:cNvSpPr>
            <a:spLocks noChangeArrowheads="1"/>
          </p:cNvSpPr>
          <p:nvPr/>
        </p:nvSpPr>
        <p:spPr bwMode="auto">
          <a:xfrm>
            <a:off x="2289175" y="4329113"/>
            <a:ext cx="152400" cy="152400"/>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88" name="Google Shape;588;p69"/>
          <p:cNvSpPr txBox="1">
            <a:spLocks noGrp="1"/>
          </p:cNvSpPr>
          <p:nvPr>
            <p:ph type="title"/>
          </p:nvPr>
        </p:nvSpPr>
        <p:spPr>
          <a:xfrm>
            <a:off x="566250" y="445025"/>
            <a:ext cx="7099200" cy="9321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600"/>
              <a:buNone/>
              <a:defRPr sz="2600"/>
            </a:lvl2pPr>
            <a:lvl3pPr lvl="2">
              <a:spcBef>
                <a:spcPct val="0"/>
              </a:spcBef>
              <a:spcAft>
                <a:spcPct val="0"/>
              </a:spcAft>
              <a:buSzPts val="2600"/>
              <a:buNone/>
              <a:defRPr sz="2600"/>
            </a:lvl3pPr>
            <a:lvl4pPr lvl="3">
              <a:spcBef>
                <a:spcPct val="0"/>
              </a:spcBef>
              <a:spcAft>
                <a:spcPct val="0"/>
              </a:spcAft>
              <a:buSzPts val="2600"/>
              <a:buNone/>
              <a:defRPr sz="2600"/>
            </a:lvl4pPr>
            <a:lvl5pPr lvl="4">
              <a:spcBef>
                <a:spcPct val="0"/>
              </a:spcBef>
              <a:spcAft>
                <a:spcPct val="0"/>
              </a:spcAft>
              <a:buSzPts val="2600"/>
              <a:buNone/>
              <a:defRPr sz="2600"/>
            </a:lvl5pPr>
            <a:lvl6pPr lvl="5">
              <a:spcBef>
                <a:spcPct val="0"/>
              </a:spcBef>
              <a:spcAft>
                <a:spcPct val="0"/>
              </a:spcAft>
              <a:buSzPts val="2600"/>
              <a:buNone/>
              <a:defRPr sz="2600"/>
            </a:lvl6pPr>
            <a:lvl7pPr lvl="6">
              <a:spcBef>
                <a:spcPct val="0"/>
              </a:spcBef>
              <a:spcAft>
                <a:spcPct val="0"/>
              </a:spcAft>
              <a:buSzPts val="2600"/>
              <a:buNone/>
              <a:defRPr sz="2600"/>
            </a:lvl7pPr>
            <a:lvl8pPr lvl="7">
              <a:spcBef>
                <a:spcPct val="0"/>
              </a:spcBef>
              <a:spcAft>
                <a:spcPct val="0"/>
              </a:spcAft>
              <a:buSzPts val="2600"/>
              <a:buNone/>
              <a:defRPr sz="2600"/>
            </a:lvl8pPr>
            <a:lvl9pPr lvl="8">
              <a:spcBef>
                <a:spcPct val="0"/>
              </a:spcBef>
              <a:spcAft>
                <a:spcPct val="0"/>
              </a:spcAft>
              <a:buSzPts val="2600"/>
              <a:buNone/>
              <a:defRPr sz="2600"/>
            </a:lvl9pPr>
          </a:lstStyle>
          <a:p>
            <a:endParaRPr/>
          </a:p>
        </p:txBody>
      </p:sp>
      <p:sp>
        <p:nvSpPr>
          <p:cNvPr id="590" name="Google Shape;590;p69"/>
          <p:cNvSpPr txBox="1">
            <a:spLocks noGrp="1"/>
          </p:cNvSpPr>
          <p:nvPr>
            <p:ph type="body" idx="1"/>
          </p:nvPr>
        </p:nvSpPr>
        <p:spPr>
          <a:xfrm>
            <a:off x="2691100" y="1237550"/>
            <a:ext cx="4383900" cy="863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91" name="Google Shape;591;p69"/>
          <p:cNvSpPr txBox="1">
            <a:spLocks noGrp="1"/>
          </p:cNvSpPr>
          <p:nvPr>
            <p:ph type="body" idx="2"/>
          </p:nvPr>
        </p:nvSpPr>
        <p:spPr>
          <a:xfrm>
            <a:off x="2691100" y="2225625"/>
            <a:ext cx="4383900" cy="7020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92" name="Google Shape;592;p69"/>
          <p:cNvSpPr txBox="1">
            <a:spLocks noGrp="1"/>
          </p:cNvSpPr>
          <p:nvPr>
            <p:ph type="body" idx="3"/>
          </p:nvPr>
        </p:nvSpPr>
        <p:spPr>
          <a:xfrm>
            <a:off x="2691088" y="3297425"/>
            <a:ext cx="4383900" cy="663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597" name="Google Shape;597;p69"/>
          <p:cNvSpPr txBox="1">
            <a:spLocks noGrp="1"/>
          </p:cNvSpPr>
          <p:nvPr>
            <p:ph type="subTitle" idx="4"/>
          </p:nvPr>
        </p:nvSpPr>
        <p:spPr>
          <a:xfrm>
            <a:off x="203925" y="1404950"/>
            <a:ext cx="1995900" cy="328500"/>
          </a:xfrm>
          <a:prstGeom prst="rect">
            <a:avLst/>
          </a:prstGeom>
        </p:spPr>
        <p:txBody>
          <a:bodyPr spcFirstLastPara="1" anchor="ctr">
            <a:noAutofit/>
          </a:bodyPr>
          <a:lstStyle>
            <a:lvl1pPr lvl="0" algn="r">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598" name="Google Shape;598;p69"/>
          <p:cNvSpPr txBox="1">
            <a:spLocks noGrp="1"/>
          </p:cNvSpPr>
          <p:nvPr>
            <p:ph type="subTitle" idx="5"/>
          </p:nvPr>
        </p:nvSpPr>
        <p:spPr>
          <a:xfrm>
            <a:off x="203925" y="2412375"/>
            <a:ext cx="1995900" cy="328500"/>
          </a:xfrm>
          <a:prstGeom prst="rect">
            <a:avLst/>
          </a:prstGeom>
        </p:spPr>
        <p:txBody>
          <a:bodyPr spcFirstLastPara="1" anchor="ctr">
            <a:noAutofit/>
          </a:bodyPr>
          <a:lstStyle>
            <a:lvl1pPr lvl="0" algn="r">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599" name="Google Shape;599;p69"/>
          <p:cNvSpPr txBox="1">
            <a:spLocks noGrp="1"/>
          </p:cNvSpPr>
          <p:nvPr>
            <p:ph type="subTitle" idx="6"/>
          </p:nvPr>
        </p:nvSpPr>
        <p:spPr>
          <a:xfrm>
            <a:off x="203925" y="3456625"/>
            <a:ext cx="1995900" cy="328500"/>
          </a:xfrm>
          <a:prstGeom prst="rect">
            <a:avLst/>
          </a:prstGeom>
        </p:spPr>
        <p:txBody>
          <a:bodyPr spcFirstLastPara="1" anchor="ctr">
            <a:noAutofit/>
          </a:bodyPr>
          <a:lstStyle>
            <a:lvl1pPr lvl="0" algn="r">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601" name="Google Shape;601;p69"/>
          <p:cNvSpPr txBox="1">
            <a:spLocks noGrp="1"/>
          </p:cNvSpPr>
          <p:nvPr>
            <p:ph type="body" idx="7"/>
          </p:nvPr>
        </p:nvSpPr>
        <p:spPr>
          <a:xfrm>
            <a:off x="2691088" y="4065025"/>
            <a:ext cx="4383900" cy="6633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602" name="Google Shape;602;p69"/>
          <p:cNvSpPr txBox="1">
            <a:spLocks noGrp="1"/>
          </p:cNvSpPr>
          <p:nvPr>
            <p:ph type="subTitle" idx="8"/>
          </p:nvPr>
        </p:nvSpPr>
        <p:spPr>
          <a:xfrm>
            <a:off x="203925" y="4232425"/>
            <a:ext cx="1995900" cy="328500"/>
          </a:xfrm>
          <a:prstGeom prst="rect">
            <a:avLst/>
          </a:prstGeom>
        </p:spPr>
        <p:txBody>
          <a:bodyPr spcFirstLastPara="1" anchor="ctr">
            <a:noAutofit/>
          </a:bodyPr>
          <a:lstStyle>
            <a:lvl1pPr lvl="0" algn="r">
              <a:lnSpc>
                <a:spcPct val="100000"/>
              </a:lnSpc>
              <a:spcBef>
                <a:spcPct val="0"/>
              </a:spcBef>
              <a:spcAft>
                <a:spcPct val="0"/>
              </a:spcAft>
              <a:buClr>
                <a:schemeClr val="accent5"/>
              </a:buClr>
              <a:buSzPts val="1200"/>
              <a:buFont typeface="Space Grotesk SemiBold"/>
              <a:buNone/>
              <a:defRPr sz="1200">
                <a:solidFill>
                  <a:schemeClr val="accent5"/>
                </a:solidFill>
                <a:latin typeface="Space Grotesk SemiBold"/>
                <a:ea typeface="Space Grotesk SemiBold"/>
                <a:cs typeface="Space Grotesk SemiBold"/>
                <a:sym typeface="Space Grotesk SemiBold"/>
              </a:defRPr>
            </a:lvl1pPr>
            <a:lvl2pPr lvl="1"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2pPr>
            <a:lvl3pPr lvl="2"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3pPr>
            <a:lvl4pPr lvl="3"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4pPr>
            <a:lvl5pPr lvl="4"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5pPr>
            <a:lvl6pPr lvl="5"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6pPr>
            <a:lvl7pPr lvl="6"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7pPr>
            <a:lvl8pPr lvl="7"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8pPr>
            <a:lvl9pPr lvl="8" algn="r">
              <a:lnSpc>
                <a:spcPct val="100000"/>
              </a:lnSpc>
              <a:spcBef>
                <a:spcPct val="0"/>
              </a:spcBef>
              <a:spcAft>
                <a:spcPct val="0"/>
              </a:spcAft>
              <a:buSzPts val="1200"/>
              <a:buFont typeface="Space Grotesk SemiBold"/>
              <a:buNone/>
              <a:defRPr sz="1200">
                <a:latin typeface="Space Grotesk SemiBold"/>
                <a:ea typeface="Space Grotesk SemiBold"/>
                <a:cs typeface="Space Grotesk SemiBold"/>
                <a:sym typeface="Space Grotesk SemiBold"/>
              </a:defRPr>
            </a:lvl9pPr>
          </a:lstStyle>
          <a:p>
            <a:endParaRPr/>
          </a:p>
        </p:txBody>
      </p:sp>
      <p:sp>
        <p:nvSpPr>
          <p:cNvPr id="7" name="Google Shape;589;p69">
            <a:extLst>
              <a:ext uri="{FF2B5EF4-FFF2-40B4-BE49-F238E27FC236}">
                <a16:creationId xmlns:a16="http://schemas.microsoft.com/office/drawing/2014/main" id="{2B8A5B3F-34E9-7D8B-2A37-3DF579F836FF}"/>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5BA4D09B-E40F-41C5-B188-3A79BBE8DF91}" type="slidenum">
              <a:rPr lang="ru-RU" altLang="en-US"/>
              <a:pPr/>
              <a:t>‹#›</a:t>
            </a:fld>
            <a:endParaRPr lang="ru-RU" altLang="en-US"/>
          </a:p>
        </p:txBody>
      </p:sp>
    </p:spTree>
    <p:extLst>
      <p:ext uri="{BB962C8B-B14F-4D97-AF65-F5344CB8AC3E}">
        <p14:creationId xmlns:p14="http://schemas.microsoft.com/office/powerpoint/2010/main" val="4286173376"/>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lide with 3 items on timeline v2">
  <p:cSld name="MAIN_POINT_2_2_1">
    <p:spTree>
      <p:nvGrpSpPr>
        <p:cNvPr id="1" name="Shape 603"/>
        <p:cNvGrpSpPr/>
        <p:nvPr/>
      </p:nvGrpSpPr>
      <p:grpSpPr>
        <a:xfrm>
          <a:off x="0" y="0"/>
          <a:ext cx="0" cy="0"/>
          <a:chOff x="0" y="0"/>
          <a:chExt cx="0" cy="0"/>
        </a:xfrm>
      </p:grpSpPr>
      <p:cxnSp>
        <p:nvCxnSpPr>
          <p:cNvPr id="2" name="Google Shape;607;p70">
            <a:extLst>
              <a:ext uri="{FF2B5EF4-FFF2-40B4-BE49-F238E27FC236}">
                <a16:creationId xmlns:a16="http://schemas.microsoft.com/office/drawing/2014/main" id="{4BE44745-6216-107F-236A-AE7E57194B8B}"/>
              </a:ext>
            </a:extLst>
          </p:cNvPr>
          <p:cNvCxnSpPr>
            <a:cxnSpLocks noChangeArrowheads="1" noChangeShapeType="1"/>
          </p:cNvCxnSpPr>
          <p:nvPr/>
        </p:nvCxnSpPr>
        <p:spPr bwMode="auto">
          <a:xfrm>
            <a:off x="568325" y="3367088"/>
            <a:ext cx="8012113" cy="0"/>
          </a:xfrm>
          <a:prstGeom prst="straightConnector1">
            <a:avLst/>
          </a:prstGeom>
          <a:noFill/>
          <a:ln w="9525" cap="flat" algn="ctr">
            <a:solidFill>
              <a:srgbClr val="EFEFEF"/>
            </a:solidFill>
            <a:prstDash val="dash"/>
            <a:round/>
            <a:headEnd type="none" w="med" len="med"/>
            <a:tailEnd type="none" w="med" len="med"/>
          </a:ln>
          <a:extLst>
            <a:ext uri="{909E8E84-426E-40DD-AFC4-6F175D3DCCD1}">
              <a14:hiddenFill xmlns:a14="http://schemas.microsoft.com/office/drawing/2010/main">
                <a:noFill/>
              </a14:hiddenFill>
            </a:ext>
          </a:extLst>
        </p:spPr>
      </p:cxnSp>
      <p:sp>
        <p:nvSpPr>
          <p:cNvPr id="3" name="Google Shape;608;p70">
            <a:extLst>
              <a:ext uri="{FF2B5EF4-FFF2-40B4-BE49-F238E27FC236}">
                <a16:creationId xmlns:a16="http://schemas.microsoft.com/office/drawing/2014/main" id="{2E930D3E-D4DA-E9F8-AF9C-029E53EE8920}"/>
              </a:ext>
            </a:extLst>
          </p:cNvPr>
          <p:cNvSpPr>
            <a:spLocks noChangeArrowheads="1"/>
          </p:cNvSpPr>
          <p:nvPr/>
        </p:nvSpPr>
        <p:spPr bwMode="auto">
          <a:xfrm>
            <a:off x="4495800" y="3290888"/>
            <a:ext cx="152400" cy="152400"/>
          </a:xfrm>
          <a:prstGeom prst="ellipse">
            <a:avLst/>
          </a:prstGeom>
          <a:solidFill>
            <a:schemeClr val="accent2"/>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609;p70">
            <a:extLst>
              <a:ext uri="{FF2B5EF4-FFF2-40B4-BE49-F238E27FC236}">
                <a16:creationId xmlns:a16="http://schemas.microsoft.com/office/drawing/2014/main" id="{862C5E05-1D53-9FC9-902E-D3C8986BE86A}"/>
              </a:ext>
            </a:extLst>
          </p:cNvPr>
          <p:cNvSpPr>
            <a:spLocks noChangeArrowheads="1"/>
          </p:cNvSpPr>
          <p:nvPr/>
        </p:nvSpPr>
        <p:spPr bwMode="auto">
          <a:xfrm>
            <a:off x="1392238" y="3290888"/>
            <a:ext cx="152400" cy="152400"/>
          </a:xfrm>
          <a:prstGeom prst="ellipse">
            <a:avLst/>
          </a:prstGeom>
          <a:solidFill>
            <a:srgbClr val="6BAB90"/>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610;p70">
            <a:extLst>
              <a:ext uri="{FF2B5EF4-FFF2-40B4-BE49-F238E27FC236}">
                <a16:creationId xmlns:a16="http://schemas.microsoft.com/office/drawing/2014/main" id="{E080F403-7897-1778-5FD9-C675C1CDCA85}"/>
              </a:ext>
            </a:extLst>
          </p:cNvPr>
          <p:cNvSpPr>
            <a:spLocks noChangeArrowheads="1"/>
          </p:cNvSpPr>
          <p:nvPr/>
        </p:nvSpPr>
        <p:spPr bwMode="auto">
          <a:xfrm>
            <a:off x="7599363" y="3317875"/>
            <a:ext cx="152400" cy="152400"/>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04" name="Google Shape;604;p70"/>
          <p:cNvSpPr txBox="1">
            <a:spLocks noGrp="1"/>
          </p:cNvSpPr>
          <p:nvPr>
            <p:ph type="title"/>
          </p:nvPr>
        </p:nvSpPr>
        <p:spPr>
          <a:xfrm>
            <a:off x="566250" y="445025"/>
            <a:ext cx="7099200" cy="932100"/>
          </a:xfrm>
          <a:prstGeom prst="rect">
            <a:avLst/>
          </a:prstGeom>
        </p:spPr>
        <p:txBody>
          <a:bodyPr spcFirstLastPara="1">
            <a:noAutofit/>
          </a:bodyPr>
          <a:lstStyle>
            <a:lvl1pPr lvl="0">
              <a:spcBef>
                <a:spcPct val="0"/>
              </a:spcBef>
              <a:spcAft>
                <a:spcPct val="0"/>
              </a:spcAft>
              <a:buSzPts val="2300"/>
              <a:buNone/>
              <a:defRPr sz="2300"/>
            </a:lvl1pPr>
            <a:lvl2pPr lvl="1">
              <a:spcBef>
                <a:spcPct val="0"/>
              </a:spcBef>
              <a:spcAft>
                <a:spcPct val="0"/>
              </a:spcAft>
              <a:buSzPts val="2600"/>
              <a:buNone/>
              <a:defRPr sz="2600"/>
            </a:lvl2pPr>
            <a:lvl3pPr lvl="2">
              <a:spcBef>
                <a:spcPct val="0"/>
              </a:spcBef>
              <a:spcAft>
                <a:spcPct val="0"/>
              </a:spcAft>
              <a:buSzPts val="2600"/>
              <a:buNone/>
              <a:defRPr sz="2600"/>
            </a:lvl3pPr>
            <a:lvl4pPr lvl="3">
              <a:spcBef>
                <a:spcPct val="0"/>
              </a:spcBef>
              <a:spcAft>
                <a:spcPct val="0"/>
              </a:spcAft>
              <a:buSzPts val="2600"/>
              <a:buNone/>
              <a:defRPr sz="2600"/>
            </a:lvl4pPr>
            <a:lvl5pPr lvl="4">
              <a:spcBef>
                <a:spcPct val="0"/>
              </a:spcBef>
              <a:spcAft>
                <a:spcPct val="0"/>
              </a:spcAft>
              <a:buSzPts val="2600"/>
              <a:buNone/>
              <a:defRPr sz="2600"/>
            </a:lvl5pPr>
            <a:lvl6pPr lvl="5">
              <a:spcBef>
                <a:spcPct val="0"/>
              </a:spcBef>
              <a:spcAft>
                <a:spcPct val="0"/>
              </a:spcAft>
              <a:buSzPts val="2600"/>
              <a:buNone/>
              <a:defRPr sz="2600"/>
            </a:lvl6pPr>
            <a:lvl7pPr lvl="6">
              <a:spcBef>
                <a:spcPct val="0"/>
              </a:spcBef>
              <a:spcAft>
                <a:spcPct val="0"/>
              </a:spcAft>
              <a:buSzPts val="2600"/>
              <a:buNone/>
              <a:defRPr sz="2600"/>
            </a:lvl7pPr>
            <a:lvl8pPr lvl="7">
              <a:spcBef>
                <a:spcPct val="0"/>
              </a:spcBef>
              <a:spcAft>
                <a:spcPct val="0"/>
              </a:spcAft>
              <a:buSzPts val="2600"/>
              <a:buNone/>
              <a:defRPr sz="2600"/>
            </a:lvl8pPr>
            <a:lvl9pPr lvl="8">
              <a:spcBef>
                <a:spcPct val="0"/>
              </a:spcBef>
              <a:spcAft>
                <a:spcPct val="0"/>
              </a:spcAft>
              <a:buSzPts val="2600"/>
              <a:buNone/>
              <a:defRPr sz="2600"/>
            </a:lvl9pPr>
          </a:lstStyle>
          <a:p>
            <a:endParaRPr/>
          </a:p>
        </p:txBody>
      </p:sp>
      <p:sp>
        <p:nvSpPr>
          <p:cNvPr id="606" name="Google Shape;606;p70"/>
          <p:cNvSpPr txBox="1">
            <a:spLocks noGrp="1"/>
          </p:cNvSpPr>
          <p:nvPr>
            <p:ph type="body" idx="1"/>
          </p:nvPr>
        </p:nvSpPr>
        <p:spPr>
          <a:xfrm>
            <a:off x="607550" y="1871725"/>
            <a:ext cx="1722000" cy="12816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611" name="Google Shape;611;p70"/>
          <p:cNvSpPr txBox="1">
            <a:spLocks noGrp="1"/>
          </p:cNvSpPr>
          <p:nvPr>
            <p:ph type="body" idx="2"/>
          </p:nvPr>
        </p:nvSpPr>
        <p:spPr>
          <a:xfrm>
            <a:off x="3711000" y="1871725"/>
            <a:ext cx="1722000" cy="12816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612" name="Google Shape;612;p70"/>
          <p:cNvSpPr txBox="1">
            <a:spLocks noGrp="1"/>
          </p:cNvSpPr>
          <p:nvPr>
            <p:ph type="body" idx="3"/>
          </p:nvPr>
        </p:nvSpPr>
        <p:spPr>
          <a:xfrm>
            <a:off x="6814450" y="1871725"/>
            <a:ext cx="1722000" cy="12816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613" name="Google Shape;613;p70"/>
          <p:cNvSpPr txBox="1">
            <a:spLocks noGrp="1"/>
          </p:cNvSpPr>
          <p:nvPr>
            <p:ph type="subTitle" idx="4"/>
          </p:nvPr>
        </p:nvSpPr>
        <p:spPr>
          <a:xfrm>
            <a:off x="258100" y="3623450"/>
            <a:ext cx="2421000" cy="328500"/>
          </a:xfrm>
          <a:prstGeom prst="rect">
            <a:avLst/>
          </a:prstGeom>
        </p:spPr>
        <p:txBody>
          <a:bodyPr spcFirstLastPara="1" anchor="ctr">
            <a:noAutofit/>
          </a:bodyPr>
          <a:lstStyle>
            <a:lvl1pPr lvl="0"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9pPr>
          </a:lstStyle>
          <a:p>
            <a:endParaRPr/>
          </a:p>
        </p:txBody>
      </p:sp>
      <p:sp>
        <p:nvSpPr>
          <p:cNvPr id="614" name="Google Shape;614;p70"/>
          <p:cNvSpPr txBox="1">
            <a:spLocks noGrp="1"/>
          </p:cNvSpPr>
          <p:nvPr>
            <p:ph type="subTitle" idx="5"/>
          </p:nvPr>
        </p:nvSpPr>
        <p:spPr>
          <a:xfrm>
            <a:off x="3361498" y="3623450"/>
            <a:ext cx="2421000" cy="328500"/>
          </a:xfrm>
          <a:prstGeom prst="rect">
            <a:avLst/>
          </a:prstGeom>
        </p:spPr>
        <p:txBody>
          <a:bodyPr spcFirstLastPara="1" anchor="ctr">
            <a:noAutofit/>
          </a:bodyPr>
          <a:lstStyle>
            <a:lvl1pPr lvl="0"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9pPr>
          </a:lstStyle>
          <a:p>
            <a:endParaRPr/>
          </a:p>
        </p:txBody>
      </p:sp>
      <p:sp>
        <p:nvSpPr>
          <p:cNvPr id="615" name="Google Shape;615;p70"/>
          <p:cNvSpPr txBox="1">
            <a:spLocks noGrp="1"/>
          </p:cNvSpPr>
          <p:nvPr>
            <p:ph type="subTitle" idx="6"/>
          </p:nvPr>
        </p:nvSpPr>
        <p:spPr>
          <a:xfrm>
            <a:off x="6464948" y="3623450"/>
            <a:ext cx="2421000" cy="328500"/>
          </a:xfrm>
          <a:prstGeom prst="rect">
            <a:avLst/>
          </a:prstGeom>
        </p:spPr>
        <p:txBody>
          <a:bodyPr spcFirstLastPara="1" anchor="ctr">
            <a:noAutofit/>
          </a:bodyPr>
          <a:lstStyle>
            <a:lvl1pPr lvl="0"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9pPr>
          </a:lstStyle>
          <a:p>
            <a:endParaRPr/>
          </a:p>
        </p:txBody>
      </p:sp>
      <p:sp>
        <p:nvSpPr>
          <p:cNvPr id="6" name="Google Shape;605;p70">
            <a:extLst>
              <a:ext uri="{FF2B5EF4-FFF2-40B4-BE49-F238E27FC236}">
                <a16:creationId xmlns:a16="http://schemas.microsoft.com/office/drawing/2014/main" id="{281614AA-0D1C-32B7-A3F7-888B25859D61}"/>
              </a:ext>
            </a:extLst>
          </p:cNvPr>
          <p:cNvSpPr txBox="1">
            <a:spLocks noGrp="1"/>
          </p:cNvSpPr>
          <p:nvPr>
            <p:ph type="sldNum" idx="10"/>
          </p:nvPr>
        </p:nvSpPr>
        <p:spPr>
          <a:xfrm>
            <a:off x="7999413" y="4662488"/>
            <a:ext cx="577850" cy="393700"/>
          </a:xfrm>
          <a:ln cap="flat" algn="ctr">
            <a:round/>
            <a:headEnd type="none" w="med" len="med"/>
            <a:tailEnd type="none" w="med" len="med"/>
          </a:ln>
        </p:spPr>
        <p:txBody>
          <a:bodyPr/>
          <a:lstStyle>
            <a:lvl1pPr>
              <a:defRPr/>
            </a:lvl1pPr>
          </a:lstStyle>
          <a:p>
            <a:fld id="{1D8980DA-5126-4CF1-A64E-69B82E9D90C5}" type="slidenum">
              <a:rPr lang="ru-RU" altLang="en-US"/>
              <a:pPr/>
              <a:t>‹#›</a:t>
            </a:fld>
            <a:endParaRPr lang="ru-RU" altLang="en-US"/>
          </a:p>
        </p:txBody>
      </p:sp>
    </p:spTree>
    <p:extLst>
      <p:ext uri="{BB962C8B-B14F-4D97-AF65-F5344CB8AC3E}">
        <p14:creationId xmlns:p14="http://schemas.microsoft.com/office/powerpoint/2010/main" val="2277923247"/>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lide with 4 key metrics">
  <p:cSld name="TITLE_AND_BODY_1_2_2_1">
    <p:spTree>
      <p:nvGrpSpPr>
        <p:cNvPr id="1" name="Shape 616"/>
        <p:cNvGrpSpPr/>
        <p:nvPr/>
      </p:nvGrpSpPr>
      <p:grpSpPr>
        <a:xfrm>
          <a:off x="0" y="0"/>
          <a:ext cx="0" cy="0"/>
          <a:chOff x="0" y="0"/>
          <a:chExt cx="0" cy="0"/>
        </a:xfrm>
      </p:grpSpPr>
      <p:sp>
        <p:nvSpPr>
          <p:cNvPr id="2" name="Google Shape;617;p71">
            <a:extLst>
              <a:ext uri="{FF2B5EF4-FFF2-40B4-BE49-F238E27FC236}">
                <a16:creationId xmlns:a16="http://schemas.microsoft.com/office/drawing/2014/main" id="{32AF09F5-0728-66B9-ED68-575BD26E4132}"/>
              </a:ext>
            </a:extLst>
          </p:cNvPr>
          <p:cNvSpPr/>
          <p:nvPr/>
        </p:nvSpPr>
        <p:spPr>
          <a:xfrm>
            <a:off x="569913" y="1377950"/>
            <a:ext cx="1887537" cy="319246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621;p71">
            <a:extLst>
              <a:ext uri="{FF2B5EF4-FFF2-40B4-BE49-F238E27FC236}">
                <a16:creationId xmlns:a16="http://schemas.microsoft.com/office/drawing/2014/main" id="{245E3362-2B67-2143-595B-1CEA0F0AA11E}"/>
              </a:ext>
            </a:extLst>
          </p:cNvPr>
          <p:cNvSpPr/>
          <p:nvPr/>
        </p:nvSpPr>
        <p:spPr>
          <a:xfrm>
            <a:off x="2611438" y="1377950"/>
            <a:ext cx="1887537" cy="319246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623;p71">
            <a:extLst>
              <a:ext uri="{FF2B5EF4-FFF2-40B4-BE49-F238E27FC236}">
                <a16:creationId xmlns:a16="http://schemas.microsoft.com/office/drawing/2014/main" id="{E8F04BDE-E798-608F-9460-6C19ED089523}"/>
              </a:ext>
            </a:extLst>
          </p:cNvPr>
          <p:cNvSpPr/>
          <p:nvPr/>
        </p:nvSpPr>
        <p:spPr>
          <a:xfrm>
            <a:off x="4651375" y="1377950"/>
            <a:ext cx="1887538" cy="319246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625;p71">
            <a:extLst>
              <a:ext uri="{FF2B5EF4-FFF2-40B4-BE49-F238E27FC236}">
                <a16:creationId xmlns:a16="http://schemas.microsoft.com/office/drawing/2014/main" id="{3BC63533-A80E-DBB8-CACB-7395F880CEF2}"/>
              </a:ext>
            </a:extLst>
          </p:cNvPr>
          <p:cNvSpPr/>
          <p:nvPr/>
        </p:nvSpPr>
        <p:spPr>
          <a:xfrm>
            <a:off x="6692900" y="1377950"/>
            <a:ext cx="1887538" cy="3192463"/>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18" name="Google Shape;618;p71"/>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619" name="Google Shape;619;p71"/>
          <p:cNvSpPr txBox="1">
            <a:spLocks noGrp="1"/>
          </p:cNvSpPr>
          <p:nvPr>
            <p:ph type="body" idx="1"/>
          </p:nvPr>
        </p:nvSpPr>
        <p:spPr>
          <a:xfrm>
            <a:off x="762316" y="3255732"/>
            <a:ext cx="15024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620" name="Google Shape;620;p71"/>
          <p:cNvSpPr>
            <a:spLocks noGrp="1"/>
          </p:cNvSpPr>
          <p:nvPr>
            <p:ph type="pic" idx="2"/>
          </p:nvPr>
        </p:nvSpPr>
        <p:spPr>
          <a:xfrm>
            <a:off x="827900" y="1733750"/>
            <a:ext cx="572700" cy="572700"/>
          </a:xfrm>
          <a:prstGeom prst="rect">
            <a:avLst/>
          </a:prstGeom>
          <a:noFill/>
          <a:ln>
            <a:noFill/>
          </a:ln>
        </p:spPr>
        <p:txBody>
          <a:bodyPr/>
          <a:lstStyle/>
          <a:p>
            <a:endParaRPr/>
          </a:p>
        </p:txBody>
      </p:sp>
      <p:sp>
        <p:nvSpPr>
          <p:cNvPr id="622" name="Google Shape;622;p71"/>
          <p:cNvSpPr txBox="1">
            <a:spLocks noGrp="1"/>
          </p:cNvSpPr>
          <p:nvPr>
            <p:ph type="body" idx="3"/>
          </p:nvPr>
        </p:nvSpPr>
        <p:spPr>
          <a:xfrm>
            <a:off x="2803549" y="3255732"/>
            <a:ext cx="15024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624" name="Google Shape;624;p71"/>
          <p:cNvSpPr txBox="1">
            <a:spLocks noGrp="1"/>
          </p:cNvSpPr>
          <p:nvPr>
            <p:ph type="body" idx="4"/>
          </p:nvPr>
        </p:nvSpPr>
        <p:spPr>
          <a:xfrm>
            <a:off x="4844783" y="3255732"/>
            <a:ext cx="15024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626" name="Google Shape;626;p71"/>
          <p:cNvSpPr txBox="1">
            <a:spLocks noGrp="1"/>
          </p:cNvSpPr>
          <p:nvPr>
            <p:ph type="body" idx="5"/>
          </p:nvPr>
        </p:nvSpPr>
        <p:spPr>
          <a:xfrm>
            <a:off x="6886016" y="3255732"/>
            <a:ext cx="15024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627" name="Google Shape;627;p71"/>
          <p:cNvSpPr>
            <a:spLocks noGrp="1"/>
          </p:cNvSpPr>
          <p:nvPr>
            <p:ph type="pic" idx="6"/>
          </p:nvPr>
        </p:nvSpPr>
        <p:spPr>
          <a:xfrm>
            <a:off x="2885550" y="1733750"/>
            <a:ext cx="572700" cy="572700"/>
          </a:xfrm>
          <a:prstGeom prst="rect">
            <a:avLst/>
          </a:prstGeom>
          <a:noFill/>
          <a:ln>
            <a:noFill/>
          </a:ln>
        </p:spPr>
        <p:txBody>
          <a:bodyPr/>
          <a:lstStyle/>
          <a:p>
            <a:endParaRPr/>
          </a:p>
        </p:txBody>
      </p:sp>
      <p:sp>
        <p:nvSpPr>
          <p:cNvPr id="628" name="Google Shape;628;p71"/>
          <p:cNvSpPr>
            <a:spLocks noGrp="1"/>
          </p:cNvSpPr>
          <p:nvPr>
            <p:ph type="pic" idx="7"/>
          </p:nvPr>
        </p:nvSpPr>
        <p:spPr>
          <a:xfrm>
            <a:off x="4906575" y="1733750"/>
            <a:ext cx="572700" cy="572700"/>
          </a:xfrm>
          <a:prstGeom prst="rect">
            <a:avLst/>
          </a:prstGeom>
          <a:noFill/>
          <a:ln>
            <a:noFill/>
          </a:ln>
        </p:spPr>
        <p:txBody>
          <a:bodyPr/>
          <a:lstStyle/>
          <a:p>
            <a:endParaRPr/>
          </a:p>
        </p:txBody>
      </p:sp>
      <p:sp>
        <p:nvSpPr>
          <p:cNvPr id="629" name="Google Shape;629;p71"/>
          <p:cNvSpPr>
            <a:spLocks noGrp="1"/>
          </p:cNvSpPr>
          <p:nvPr>
            <p:ph type="pic" idx="8"/>
          </p:nvPr>
        </p:nvSpPr>
        <p:spPr>
          <a:xfrm>
            <a:off x="6927600" y="1733750"/>
            <a:ext cx="572700" cy="572700"/>
          </a:xfrm>
          <a:prstGeom prst="rect">
            <a:avLst/>
          </a:prstGeom>
          <a:noFill/>
          <a:ln>
            <a:noFill/>
          </a:ln>
        </p:spPr>
        <p:txBody>
          <a:bodyPr/>
          <a:lstStyle/>
          <a:p>
            <a:endParaRPr/>
          </a:p>
        </p:txBody>
      </p:sp>
      <p:sp>
        <p:nvSpPr>
          <p:cNvPr id="630" name="Google Shape;630;p71"/>
          <p:cNvSpPr txBox="1">
            <a:spLocks noGrp="1"/>
          </p:cNvSpPr>
          <p:nvPr>
            <p:ph type="subTitle" idx="9"/>
          </p:nvPr>
        </p:nvSpPr>
        <p:spPr>
          <a:xfrm>
            <a:off x="762316" y="2673475"/>
            <a:ext cx="1502400" cy="434400"/>
          </a:xfrm>
          <a:prstGeom prst="rect">
            <a:avLst/>
          </a:prstGeom>
        </p:spPr>
        <p:txBody>
          <a:bodyPr spcFirstLastPara="1">
            <a:noAutofit/>
          </a:bodyPr>
          <a:lstStyle>
            <a:lvl1pPr lvl="0">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1pPr>
            <a:lvl2pPr lvl="1">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2pPr>
            <a:lvl3pPr lvl="2">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3pPr>
            <a:lvl4pPr lvl="3">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4pPr>
            <a:lvl5pPr lvl="4">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5pPr>
            <a:lvl6pPr lvl="5">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6pPr>
            <a:lvl7pPr lvl="6">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7pPr>
            <a:lvl8pPr lvl="7">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8pPr>
            <a:lvl9pPr lvl="8">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9pPr>
          </a:lstStyle>
          <a:p>
            <a:endParaRPr/>
          </a:p>
        </p:txBody>
      </p:sp>
      <p:sp>
        <p:nvSpPr>
          <p:cNvPr id="631" name="Google Shape;631;p71"/>
          <p:cNvSpPr txBox="1">
            <a:spLocks noGrp="1"/>
          </p:cNvSpPr>
          <p:nvPr>
            <p:ph type="subTitle" idx="13"/>
          </p:nvPr>
        </p:nvSpPr>
        <p:spPr>
          <a:xfrm>
            <a:off x="2803549" y="2673475"/>
            <a:ext cx="1502400" cy="434400"/>
          </a:xfrm>
          <a:prstGeom prst="rect">
            <a:avLst/>
          </a:prstGeom>
        </p:spPr>
        <p:txBody>
          <a:bodyPr spcFirstLastPara="1">
            <a:noAutofit/>
          </a:bodyPr>
          <a:lstStyle>
            <a:lvl1pPr lvl="0">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1pPr>
            <a:lvl2pPr lvl="1">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2pPr>
            <a:lvl3pPr lvl="2">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3pPr>
            <a:lvl4pPr lvl="3">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4pPr>
            <a:lvl5pPr lvl="4">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5pPr>
            <a:lvl6pPr lvl="5">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6pPr>
            <a:lvl7pPr lvl="6">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7pPr>
            <a:lvl8pPr lvl="7">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8pPr>
            <a:lvl9pPr lvl="8">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9pPr>
          </a:lstStyle>
          <a:p>
            <a:endParaRPr/>
          </a:p>
        </p:txBody>
      </p:sp>
      <p:sp>
        <p:nvSpPr>
          <p:cNvPr id="632" name="Google Shape;632;p71"/>
          <p:cNvSpPr txBox="1">
            <a:spLocks noGrp="1"/>
          </p:cNvSpPr>
          <p:nvPr>
            <p:ph type="subTitle" idx="14"/>
          </p:nvPr>
        </p:nvSpPr>
        <p:spPr>
          <a:xfrm>
            <a:off x="4844783" y="2673475"/>
            <a:ext cx="1502400" cy="434400"/>
          </a:xfrm>
          <a:prstGeom prst="rect">
            <a:avLst/>
          </a:prstGeom>
        </p:spPr>
        <p:txBody>
          <a:bodyPr spcFirstLastPara="1">
            <a:noAutofit/>
          </a:bodyPr>
          <a:lstStyle>
            <a:lvl1pPr lvl="0">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1pPr>
            <a:lvl2pPr lvl="1">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2pPr>
            <a:lvl3pPr lvl="2">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3pPr>
            <a:lvl4pPr lvl="3">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4pPr>
            <a:lvl5pPr lvl="4">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5pPr>
            <a:lvl6pPr lvl="5">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6pPr>
            <a:lvl7pPr lvl="6">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7pPr>
            <a:lvl8pPr lvl="7">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8pPr>
            <a:lvl9pPr lvl="8">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9pPr>
          </a:lstStyle>
          <a:p>
            <a:endParaRPr/>
          </a:p>
        </p:txBody>
      </p:sp>
      <p:sp>
        <p:nvSpPr>
          <p:cNvPr id="633" name="Google Shape;633;p71"/>
          <p:cNvSpPr txBox="1">
            <a:spLocks noGrp="1"/>
          </p:cNvSpPr>
          <p:nvPr>
            <p:ph type="subTitle" idx="15"/>
          </p:nvPr>
        </p:nvSpPr>
        <p:spPr>
          <a:xfrm>
            <a:off x="6886016" y="2673475"/>
            <a:ext cx="1502400" cy="434400"/>
          </a:xfrm>
          <a:prstGeom prst="rect">
            <a:avLst/>
          </a:prstGeom>
        </p:spPr>
        <p:txBody>
          <a:bodyPr spcFirstLastPara="1">
            <a:noAutofit/>
          </a:bodyPr>
          <a:lstStyle>
            <a:lvl1pPr lvl="0">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1pPr>
            <a:lvl2pPr lvl="1">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2pPr>
            <a:lvl3pPr lvl="2">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3pPr>
            <a:lvl4pPr lvl="3">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4pPr>
            <a:lvl5pPr lvl="4">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5pPr>
            <a:lvl6pPr lvl="5">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6pPr>
            <a:lvl7pPr lvl="6">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7pPr>
            <a:lvl8pPr lvl="7">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8pPr>
            <a:lvl9pPr lvl="8">
              <a:lnSpc>
                <a:spcPct val="100000"/>
              </a:lnSpc>
              <a:spcBef>
                <a:spcPct val="0"/>
              </a:spcBef>
              <a:spcAft>
                <a:spcPct val="0"/>
              </a:spcAft>
              <a:buClr>
                <a:srgbClr val="3EABCA"/>
              </a:buClr>
              <a:buSzPts val="1400"/>
              <a:buFont typeface="Space Grotesk"/>
              <a:buNone/>
              <a:defRPr b="1">
                <a:solidFill>
                  <a:srgbClr val="3EABCA"/>
                </a:solidFill>
                <a:latin typeface="Space Grotesk"/>
                <a:ea typeface="Space Grotesk"/>
                <a:cs typeface="Space Grotesk"/>
                <a:sym typeface="Space Grotesk"/>
              </a:defRPr>
            </a:lvl9pPr>
          </a:lstStyle>
          <a:p>
            <a:endParaRPr/>
          </a:p>
        </p:txBody>
      </p:sp>
    </p:spTree>
    <p:extLst>
      <p:ext uri="{BB962C8B-B14F-4D97-AF65-F5344CB8AC3E}">
        <p14:creationId xmlns:p14="http://schemas.microsoft.com/office/powerpoint/2010/main" val="337820331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lide with 4 key metrics v2">
  <p:cSld name="TITLE_AND_BODY_1_2_1_2">
    <p:spTree>
      <p:nvGrpSpPr>
        <p:cNvPr id="1" name="Shape 634"/>
        <p:cNvGrpSpPr/>
        <p:nvPr/>
      </p:nvGrpSpPr>
      <p:grpSpPr>
        <a:xfrm>
          <a:off x="0" y="0"/>
          <a:ext cx="0" cy="0"/>
          <a:chOff x="0" y="0"/>
          <a:chExt cx="0" cy="0"/>
        </a:xfrm>
      </p:grpSpPr>
      <p:sp>
        <p:nvSpPr>
          <p:cNvPr id="2" name="Google Shape;635;p72">
            <a:extLst>
              <a:ext uri="{FF2B5EF4-FFF2-40B4-BE49-F238E27FC236}">
                <a16:creationId xmlns:a16="http://schemas.microsoft.com/office/drawing/2014/main" id="{580109C4-794B-BABD-7AD0-2D60BE2DECC2}"/>
              </a:ext>
            </a:extLst>
          </p:cNvPr>
          <p:cNvSpPr>
            <a:spLocks noChangeArrowheads="1"/>
          </p:cNvSpPr>
          <p:nvPr/>
        </p:nvSpPr>
        <p:spPr bwMode="auto">
          <a:xfrm rot="10800000">
            <a:off x="0" y="2566988"/>
            <a:ext cx="9144000" cy="25765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636;p72">
            <a:extLst>
              <a:ext uri="{FF2B5EF4-FFF2-40B4-BE49-F238E27FC236}">
                <a16:creationId xmlns:a16="http://schemas.microsoft.com/office/drawing/2014/main" id="{CD7BA5D3-A6D2-8A73-7DF1-DD790BFD8F2C}"/>
              </a:ext>
            </a:extLst>
          </p:cNvPr>
          <p:cNvSpPr/>
          <p:nvPr/>
        </p:nvSpPr>
        <p:spPr>
          <a:xfrm>
            <a:off x="569913" y="1377950"/>
            <a:ext cx="1912937" cy="23399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639;p72">
            <a:extLst>
              <a:ext uri="{FF2B5EF4-FFF2-40B4-BE49-F238E27FC236}">
                <a16:creationId xmlns:a16="http://schemas.microsoft.com/office/drawing/2014/main" id="{6EDAF2D1-698B-2AB6-94C5-62B10B4FE8B3}"/>
              </a:ext>
            </a:extLst>
          </p:cNvPr>
          <p:cNvSpPr>
            <a:spLocks noChangeArrowheads="1"/>
          </p:cNvSpPr>
          <p:nvPr/>
        </p:nvSpPr>
        <p:spPr bwMode="auto">
          <a:xfrm>
            <a:off x="566738" y="1958975"/>
            <a:ext cx="80962"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641;p72">
            <a:extLst>
              <a:ext uri="{FF2B5EF4-FFF2-40B4-BE49-F238E27FC236}">
                <a16:creationId xmlns:a16="http://schemas.microsoft.com/office/drawing/2014/main" id="{F221B1FC-7511-5DF1-4E3F-9BE67C19BC18}"/>
              </a:ext>
            </a:extLst>
          </p:cNvPr>
          <p:cNvSpPr/>
          <p:nvPr/>
        </p:nvSpPr>
        <p:spPr>
          <a:xfrm>
            <a:off x="2601913" y="1377950"/>
            <a:ext cx="1912937" cy="23399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643;p72">
            <a:extLst>
              <a:ext uri="{FF2B5EF4-FFF2-40B4-BE49-F238E27FC236}">
                <a16:creationId xmlns:a16="http://schemas.microsoft.com/office/drawing/2014/main" id="{64BC2E1A-2CB1-1E99-EA71-9F058D0966A3}"/>
              </a:ext>
            </a:extLst>
          </p:cNvPr>
          <p:cNvSpPr>
            <a:spLocks noChangeArrowheads="1"/>
          </p:cNvSpPr>
          <p:nvPr/>
        </p:nvSpPr>
        <p:spPr bwMode="auto">
          <a:xfrm>
            <a:off x="2598738" y="1958975"/>
            <a:ext cx="80962"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 name="Google Shape;645;p72">
            <a:extLst>
              <a:ext uri="{FF2B5EF4-FFF2-40B4-BE49-F238E27FC236}">
                <a16:creationId xmlns:a16="http://schemas.microsoft.com/office/drawing/2014/main" id="{0C29801F-CACB-D35B-80DF-409649952870}"/>
              </a:ext>
            </a:extLst>
          </p:cNvPr>
          <p:cNvSpPr/>
          <p:nvPr/>
        </p:nvSpPr>
        <p:spPr>
          <a:xfrm>
            <a:off x="4632325" y="1377950"/>
            <a:ext cx="1912938" cy="23399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8" name="Google Shape;647;p72">
            <a:extLst>
              <a:ext uri="{FF2B5EF4-FFF2-40B4-BE49-F238E27FC236}">
                <a16:creationId xmlns:a16="http://schemas.microsoft.com/office/drawing/2014/main" id="{4755E858-D16E-B3BA-F161-EF23916FF1E8}"/>
              </a:ext>
            </a:extLst>
          </p:cNvPr>
          <p:cNvSpPr>
            <a:spLocks noChangeArrowheads="1"/>
          </p:cNvSpPr>
          <p:nvPr/>
        </p:nvSpPr>
        <p:spPr bwMode="auto">
          <a:xfrm>
            <a:off x="4629150" y="1958975"/>
            <a:ext cx="80963"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9" name="Google Shape;649;p72">
            <a:extLst>
              <a:ext uri="{FF2B5EF4-FFF2-40B4-BE49-F238E27FC236}">
                <a16:creationId xmlns:a16="http://schemas.microsoft.com/office/drawing/2014/main" id="{306E83D2-7E08-62F9-F74E-9CF9C33CB467}"/>
              </a:ext>
            </a:extLst>
          </p:cNvPr>
          <p:cNvSpPr/>
          <p:nvPr/>
        </p:nvSpPr>
        <p:spPr>
          <a:xfrm>
            <a:off x="6664325" y="1377950"/>
            <a:ext cx="1912938" cy="233997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0" name="Google Shape;651;p72">
            <a:extLst>
              <a:ext uri="{FF2B5EF4-FFF2-40B4-BE49-F238E27FC236}">
                <a16:creationId xmlns:a16="http://schemas.microsoft.com/office/drawing/2014/main" id="{ACECF074-6ECD-927B-3F41-75FE350AEFC6}"/>
              </a:ext>
            </a:extLst>
          </p:cNvPr>
          <p:cNvSpPr>
            <a:spLocks noChangeArrowheads="1"/>
          </p:cNvSpPr>
          <p:nvPr/>
        </p:nvSpPr>
        <p:spPr bwMode="auto">
          <a:xfrm>
            <a:off x="6661150" y="1958975"/>
            <a:ext cx="80963" cy="3937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37" name="Google Shape;637;p72"/>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638" name="Google Shape;638;p72"/>
          <p:cNvSpPr txBox="1">
            <a:spLocks noGrp="1"/>
          </p:cNvSpPr>
          <p:nvPr>
            <p:ph type="body" idx="1"/>
          </p:nvPr>
        </p:nvSpPr>
        <p:spPr>
          <a:xfrm>
            <a:off x="756741" y="2449762"/>
            <a:ext cx="15519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640" name="Google Shape;640;p72"/>
          <p:cNvSpPr txBox="1">
            <a:spLocks noGrp="1"/>
          </p:cNvSpPr>
          <p:nvPr>
            <p:ph type="subTitle" idx="2"/>
          </p:nvPr>
        </p:nvSpPr>
        <p:spPr>
          <a:xfrm>
            <a:off x="756741" y="1937950"/>
            <a:ext cx="15519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1pPr>
            <a:lvl2pPr lvl="1">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2pPr>
            <a:lvl3pPr lvl="2">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3pPr>
            <a:lvl4pPr lvl="3">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4pPr>
            <a:lvl5pPr lvl="4">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5pPr>
            <a:lvl6pPr lvl="5">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6pPr>
            <a:lvl7pPr lvl="6">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7pPr>
            <a:lvl8pPr lvl="7">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8pPr>
            <a:lvl9pPr lvl="8">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9pPr>
          </a:lstStyle>
          <a:p>
            <a:endParaRPr/>
          </a:p>
        </p:txBody>
      </p:sp>
      <p:sp>
        <p:nvSpPr>
          <p:cNvPr id="642" name="Google Shape;642;p72"/>
          <p:cNvSpPr txBox="1">
            <a:spLocks noGrp="1"/>
          </p:cNvSpPr>
          <p:nvPr>
            <p:ph type="body" idx="3"/>
          </p:nvPr>
        </p:nvSpPr>
        <p:spPr>
          <a:xfrm>
            <a:off x="2788548" y="2449762"/>
            <a:ext cx="15519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644" name="Google Shape;644;p72"/>
          <p:cNvSpPr txBox="1">
            <a:spLocks noGrp="1"/>
          </p:cNvSpPr>
          <p:nvPr>
            <p:ph type="subTitle" idx="4"/>
          </p:nvPr>
        </p:nvSpPr>
        <p:spPr>
          <a:xfrm>
            <a:off x="2788548" y="1937950"/>
            <a:ext cx="15519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1pPr>
            <a:lvl2pPr lvl="1">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2pPr>
            <a:lvl3pPr lvl="2">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3pPr>
            <a:lvl4pPr lvl="3">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4pPr>
            <a:lvl5pPr lvl="4">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5pPr>
            <a:lvl6pPr lvl="5">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6pPr>
            <a:lvl7pPr lvl="6">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7pPr>
            <a:lvl8pPr lvl="7">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8pPr>
            <a:lvl9pPr lvl="8">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9pPr>
          </a:lstStyle>
          <a:p>
            <a:endParaRPr/>
          </a:p>
        </p:txBody>
      </p:sp>
      <p:sp>
        <p:nvSpPr>
          <p:cNvPr id="646" name="Google Shape;646;p72"/>
          <p:cNvSpPr txBox="1">
            <a:spLocks noGrp="1"/>
          </p:cNvSpPr>
          <p:nvPr>
            <p:ph type="body" idx="5"/>
          </p:nvPr>
        </p:nvSpPr>
        <p:spPr>
          <a:xfrm>
            <a:off x="4820355" y="2449762"/>
            <a:ext cx="15519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648" name="Google Shape;648;p72"/>
          <p:cNvSpPr txBox="1">
            <a:spLocks noGrp="1"/>
          </p:cNvSpPr>
          <p:nvPr>
            <p:ph type="subTitle" idx="6"/>
          </p:nvPr>
        </p:nvSpPr>
        <p:spPr>
          <a:xfrm>
            <a:off x="4820355" y="1937950"/>
            <a:ext cx="15519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1pPr>
            <a:lvl2pPr lvl="1">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2pPr>
            <a:lvl3pPr lvl="2">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3pPr>
            <a:lvl4pPr lvl="3">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4pPr>
            <a:lvl5pPr lvl="4">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5pPr>
            <a:lvl6pPr lvl="5">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6pPr>
            <a:lvl7pPr lvl="6">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7pPr>
            <a:lvl8pPr lvl="7">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8pPr>
            <a:lvl9pPr lvl="8">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9pPr>
          </a:lstStyle>
          <a:p>
            <a:endParaRPr/>
          </a:p>
        </p:txBody>
      </p:sp>
      <p:sp>
        <p:nvSpPr>
          <p:cNvPr id="650" name="Google Shape;650;p72"/>
          <p:cNvSpPr txBox="1">
            <a:spLocks noGrp="1"/>
          </p:cNvSpPr>
          <p:nvPr>
            <p:ph type="body" idx="7"/>
          </p:nvPr>
        </p:nvSpPr>
        <p:spPr>
          <a:xfrm>
            <a:off x="6852162" y="2449762"/>
            <a:ext cx="1551900" cy="1016700"/>
          </a:xfrm>
          <a:prstGeom prst="rect">
            <a:avLst/>
          </a:prstGeom>
        </p:spPr>
        <p:txBody>
          <a:bodyPr spcFirstLastPara="1">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652" name="Google Shape;652;p72"/>
          <p:cNvSpPr txBox="1">
            <a:spLocks noGrp="1"/>
          </p:cNvSpPr>
          <p:nvPr>
            <p:ph type="subTitle" idx="8"/>
          </p:nvPr>
        </p:nvSpPr>
        <p:spPr>
          <a:xfrm>
            <a:off x="6852162" y="1937950"/>
            <a:ext cx="1551900" cy="4344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1pPr>
            <a:lvl2pPr lvl="1">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2pPr>
            <a:lvl3pPr lvl="2">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3pPr>
            <a:lvl4pPr lvl="3">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4pPr>
            <a:lvl5pPr lvl="4">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5pPr>
            <a:lvl6pPr lvl="5">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6pPr>
            <a:lvl7pPr lvl="6">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7pPr>
            <a:lvl8pPr lvl="7">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8pPr>
            <a:lvl9pPr lvl="8">
              <a:lnSpc>
                <a:spcPct val="100000"/>
              </a:lnSpc>
              <a:spcBef>
                <a:spcPct val="0"/>
              </a:spcBef>
              <a:spcAft>
                <a:spcPct val="0"/>
              </a:spcAft>
              <a:buClr>
                <a:schemeClr val="accent5"/>
              </a:buClr>
              <a:buSzPts val="1400"/>
              <a:buFont typeface="Space Grotesk"/>
              <a:buNone/>
              <a:defRPr b="1">
                <a:solidFill>
                  <a:schemeClr val="accent5"/>
                </a:solidFill>
                <a:latin typeface="Space Grotesk"/>
                <a:ea typeface="Space Grotesk"/>
                <a:cs typeface="Space Grotesk"/>
                <a:sym typeface="Space Grotesk"/>
              </a:defRPr>
            </a:lvl9pPr>
          </a:lstStyle>
          <a:p>
            <a:endParaRPr/>
          </a:p>
        </p:txBody>
      </p:sp>
    </p:spTree>
    <p:extLst>
      <p:ext uri="{BB962C8B-B14F-4D97-AF65-F5344CB8AC3E}">
        <p14:creationId xmlns:p14="http://schemas.microsoft.com/office/powerpoint/2010/main" val="2262050524"/>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lide with 4 key metrics v3">
  <p:cSld name="TITLE_AND_BODY_1_2_1_1_1_2">
    <p:spTree>
      <p:nvGrpSpPr>
        <p:cNvPr id="1" name="Shape 653"/>
        <p:cNvGrpSpPr/>
        <p:nvPr/>
      </p:nvGrpSpPr>
      <p:grpSpPr>
        <a:xfrm>
          <a:off x="0" y="0"/>
          <a:ext cx="0" cy="0"/>
          <a:chOff x="0" y="0"/>
          <a:chExt cx="0" cy="0"/>
        </a:xfrm>
      </p:grpSpPr>
      <p:sp>
        <p:nvSpPr>
          <p:cNvPr id="654" name="Google Shape;654;p73"/>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656" name="Google Shape;656;p73"/>
          <p:cNvSpPr txBox="1">
            <a:spLocks noGrp="1"/>
          </p:cNvSpPr>
          <p:nvPr>
            <p:ph type="body" idx="1"/>
          </p:nvPr>
        </p:nvSpPr>
        <p:spPr>
          <a:xfrm>
            <a:off x="806100" y="3045425"/>
            <a:ext cx="17880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657" name="Google Shape;657;p73"/>
          <p:cNvSpPr txBox="1">
            <a:spLocks noGrp="1"/>
          </p:cNvSpPr>
          <p:nvPr>
            <p:ph type="subTitle" idx="2"/>
          </p:nvPr>
        </p:nvSpPr>
        <p:spPr>
          <a:xfrm>
            <a:off x="1083900" y="1993500"/>
            <a:ext cx="12324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9pPr>
          </a:lstStyle>
          <a:p>
            <a:endParaRPr/>
          </a:p>
        </p:txBody>
      </p:sp>
      <p:sp>
        <p:nvSpPr>
          <p:cNvPr id="658" name="Google Shape;658;p73"/>
          <p:cNvSpPr txBox="1">
            <a:spLocks noGrp="1"/>
          </p:cNvSpPr>
          <p:nvPr>
            <p:ph type="body" idx="3"/>
          </p:nvPr>
        </p:nvSpPr>
        <p:spPr>
          <a:xfrm>
            <a:off x="2598900" y="3045425"/>
            <a:ext cx="17880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659" name="Google Shape;659;p73"/>
          <p:cNvSpPr txBox="1">
            <a:spLocks noGrp="1"/>
          </p:cNvSpPr>
          <p:nvPr>
            <p:ph type="subTitle" idx="4"/>
          </p:nvPr>
        </p:nvSpPr>
        <p:spPr>
          <a:xfrm>
            <a:off x="2876700" y="1993500"/>
            <a:ext cx="12324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9pPr>
          </a:lstStyle>
          <a:p>
            <a:endParaRPr/>
          </a:p>
        </p:txBody>
      </p:sp>
      <p:sp>
        <p:nvSpPr>
          <p:cNvPr id="660" name="Google Shape;660;p73"/>
          <p:cNvSpPr txBox="1">
            <a:spLocks noGrp="1"/>
          </p:cNvSpPr>
          <p:nvPr>
            <p:ph type="body" idx="5"/>
          </p:nvPr>
        </p:nvSpPr>
        <p:spPr>
          <a:xfrm>
            <a:off x="4574400" y="3045425"/>
            <a:ext cx="17880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661" name="Google Shape;661;p73"/>
          <p:cNvSpPr txBox="1">
            <a:spLocks noGrp="1"/>
          </p:cNvSpPr>
          <p:nvPr>
            <p:ph type="subTitle" idx="6"/>
          </p:nvPr>
        </p:nvSpPr>
        <p:spPr>
          <a:xfrm>
            <a:off x="4852200" y="1993500"/>
            <a:ext cx="12324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9pPr>
          </a:lstStyle>
          <a:p>
            <a:endParaRPr/>
          </a:p>
        </p:txBody>
      </p:sp>
      <p:sp>
        <p:nvSpPr>
          <p:cNvPr id="662" name="Google Shape;662;p73"/>
          <p:cNvSpPr txBox="1">
            <a:spLocks noGrp="1"/>
          </p:cNvSpPr>
          <p:nvPr>
            <p:ph type="body" idx="7"/>
          </p:nvPr>
        </p:nvSpPr>
        <p:spPr>
          <a:xfrm>
            <a:off x="6549900" y="3045425"/>
            <a:ext cx="17880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663" name="Google Shape;663;p73"/>
          <p:cNvSpPr txBox="1">
            <a:spLocks noGrp="1"/>
          </p:cNvSpPr>
          <p:nvPr>
            <p:ph type="subTitle" idx="8"/>
          </p:nvPr>
        </p:nvSpPr>
        <p:spPr>
          <a:xfrm>
            <a:off x="6827700" y="1993500"/>
            <a:ext cx="12324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00BD3844-A7D5-D227-7037-8575A31A7BDA}"/>
              </a:ext>
            </a:extLst>
          </p:cNvPr>
          <p:cNvSpPr txBox="1">
            <a:spLocks noGrp="1"/>
          </p:cNvSpPr>
          <p:nvPr>
            <p:ph type="sldNum" idx="13"/>
          </p:nvPr>
        </p:nvSpPr>
        <p:spPr>
          <a:ln/>
        </p:spPr>
        <p:txBody>
          <a:bodyPr/>
          <a:lstStyle>
            <a:lvl1pPr>
              <a:defRPr/>
            </a:lvl1pPr>
          </a:lstStyle>
          <a:p>
            <a:fld id="{4E6AF3CB-31A2-4C01-8174-E3F058375C13}" type="slidenum">
              <a:rPr lang="ru-RU" altLang="en-US"/>
              <a:pPr/>
              <a:t>‹#›</a:t>
            </a:fld>
            <a:endParaRPr lang="ru-RU" altLang="en-US"/>
          </a:p>
        </p:txBody>
      </p:sp>
    </p:spTree>
    <p:extLst>
      <p:ext uri="{BB962C8B-B14F-4D97-AF65-F5344CB8AC3E}">
        <p14:creationId xmlns:p14="http://schemas.microsoft.com/office/powerpoint/2010/main" val="3293327649"/>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lide with 2 key metrics v3">
  <p:cSld name="TITLE_AND_BODY_1_2_1_1_1_2_1">
    <p:spTree>
      <p:nvGrpSpPr>
        <p:cNvPr id="1" name="Shape 664"/>
        <p:cNvGrpSpPr/>
        <p:nvPr/>
      </p:nvGrpSpPr>
      <p:grpSpPr>
        <a:xfrm>
          <a:off x="0" y="0"/>
          <a:ext cx="0" cy="0"/>
          <a:chOff x="0" y="0"/>
          <a:chExt cx="0" cy="0"/>
        </a:xfrm>
      </p:grpSpPr>
      <p:sp>
        <p:nvSpPr>
          <p:cNvPr id="665" name="Google Shape;665;p74"/>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667" name="Google Shape;667;p74"/>
          <p:cNvSpPr txBox="1">
            <a:spLocks noGrp="1"/>
          </p:cNvSpPr>
          <p:nvPr>
            <p:ph type="body" idx="1"/>
          </p:nvPr>
        </p:nvSpPr>
        <p:spPr>
          <a:xfrm>
            <a:off x="1110900" y="2969225"/>
            <a:ext cx="23748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668" name="Google Shape;668;p74"/>
          <p:cNvSpPr txBox="1">
            <a:spLocks noGrp="1"/>
          </p:cNvSpPr>
          <p:nvPr>
            <p:ph type="subTitle" idx="2"/>
          </p:nvPr>
        </p:nvSpPr>
        <p:spPr>
          <a:xfrm>
            <a:off x="1368450" y="2145900"/>
            <a:ext cx="18597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9pPr>
          </a:lstStyle>
          <a:p>
            <a:endParaRPr/>
          </a:p>
        </p:txBody>
      </p:sp>
      <p:sp>
        <p:nvSpPr>
          <p:cNvPr id="669" name="Google Shape;669;p74"/>
          <p:cNvSpPr txBox="1">
            <a:spLocks noGrp="1"/>
          </p:cNvSpPr>
          <p:nvPr>
            <p:ph type="body" idx="3"/>
          </p:nvPr>
        </p:nvSpPr>
        <p:spPr>
          <a:xfrm>
            <a:off x="5368300" y="2969225"/>
            <a:ext cx="2374800" cy="10167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670" name="Google Shape;670;p74"/>
          <p:cNvSpPr txBox="1">
            <a:spLocks noGrp="1"/>
          </p:cNvSpPr>
          <p:nvPr>
            <p:ph type="subTitle" idx="4"/>
          </p:nvPr>
        </p:nvSpPr>
        <p:spPr>
          <a:xfrm>
            <a:off x="5625850" y="2145900"/>
            <a:ext cx="1859700" cy="4344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600"/>
              <a:buFont typeface="Space Grotesk SemiBold"/>
              <a:buNone/>
              <a:defRPr sz="1600">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21DCA3C2-6643-94CB-FC93-C5F3E1719F24}"/>
              </a:ext>
            </a:extLst>
          </p:cNvPr>
          <p:cNvSpPr txBox="1">
            <a:spLocks noGrp="1"/>
          </p:cNvSpPr>
          <p:nvPr>
            <p:ph type="sldNum" idx="13"/>
          </p:nvPr>
        </p:nvSpPr>
        <p:spPr>
          <a:ln/>
        </p:spPr>
        <p:txBody>
          <a:bodyPr/>
          <a:lstStyle>
            <a:lvl1pPr>
              <a:defRPr/>
            </a:lvl1pPr>
          </a:lstStyle>
          <a:p>
            <a:fld id="{8D9DC33A-C5AF-4D2D-98B9-D4114F36EB95}" type="slidenum">
              <a:rPr lang="ru-RU" altLang="en-US"/>
              <a:pPr/>
              <a:t>‹#›</a:t>
            </a:fld>
            <a:endParaRPr lang="ru-RU" altLang="en-US"/>
          </a:p>
        </p:txBody>
      </p:sp>
    </p:spTree>
    <p:extLst>
      <p:ext uri="{BB962C8B-B14F-4D97-AF65-F5344CB8AC3E}">
        <p14:creationId xmlns:p14="http://schemas.microsoft.com/office/powerpoint/2010/main" val="2102629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anchor="ctr">
            <a:normAutofit/>
          </a:bodyPr>
          <a:lstStyle>
            <a:lvl1pPr lvl="0">
              <a:spcBef>
                <a:spcPct val="0"/>
              </a:spcBef>
              <a:spcAft>
                <a:spcPct val="0"/>
              </a:spcAft>
              <a:buSzPts val="4800"/>
              <a:buNone/>
              <a:defRPr sz="4800"/>
            </a:lvl1pPr>
            <a:lvl2pPr lvl="1">
              <a:spcBef>
                <a:spcPct val="0"/>
              </a:spcBef>
              <a:spcAft>
                <a:spcPct val="0"/>
              </a:spcAft>
              <a:buSzPts val="4800"/>
              <a:buNone/>
              <a:defRPr sz="4800"/>
            </a:lvl2pPr>
            <a:lvl3pPr lvl="2">
              <a:spcBef>
                <a:spcPct val="0"/>
              </a:spcBef>
              <a:spcAft>
                <a:spcPct val="0"/>
              </a:spcAft>
              <a:buSzPts val="4800"/>
              <a:buNone/>
              <a:defRPr sz="4800"/>
            </a:lvl3pPr>
            <a:lvl4pPr lvl="3">
              <a:spcBef>
                <a:spcPct val="0"/>
              </a:spcBef>
              <a:spcAft>
                <a:spcPct val="0"/>
              </a:spcAft>
              <a:buSzPts val="4800"/>
              <a:buNone/>
              <a:defRPr sz="4800"/>
            </a:lvl4pPr>
            <a:lvl5pPr lvl="4">
              <a:spcBef>
                <a:spcPct val="0"/>
              </a:spcBef>
              <a:spcAft>
                <a:spcPct val="0"/>
              </a:spcAft>
              <a:buSzPts val="4800"/>
              <a:buNone/>
              <a:defRPr sz="4800"/>
            </a:lvl5pPr>
            <a:lvl6pPr lvl="5">
              <a:spcBef>
                <a:spcPct val="0"/>
              </a:spcBef>
              <a:spcAft>
                <a:spcPct val="0"/>
              </a:spcAft>
              <a:buSzPts val="4800"/>
              <a:buNone/>
              <a:defRPr sz="4800"/>
            </a:lvl6pPr>
            <a:lvl7pPr lvl="6">
              <a:spcBef>
                <a:spcPct val="0"/>
              </a:spcBef>
              <a:spcAft>
                <a:spcPct val="0"/>
              </a:spcAft>
              <a:buSzPts val="4800"/>
              <a:buNone/>
              <a:defRPr sz="4800"/>
            </a:lvl7pPr>
            <a:lvl8pPr lvl="7">
              <a:spcBef>
                <a:spcPct val="0"/>
              </a:spcBef>
              <a:spcAft>
                <a:spcPct val="0"/>
              </a:spcAft>
              <a:buSzPts val="4800"/>
              <a:buNone/>
              <a:defRPr sz="4800"/>
            </a:lvl8pPr>
            <a:lvl9pPr lvl="8">
              <a:spcBef>
                <a:spcPct val="0"/>
              </a:spcBef>
              <a:spcAft>
                <a:spcPct val="0"/>
              </a:spcAft>
              <a:buSzPts val="4800"/>
              <a:buNone/>
              <a:defRPr sz="4800"/>
            </a:lvl9pPr>
          </a:lstStyle>
          <a:p>
            <a:endParaRPr/>
          </a:p>
        </p:txBody>
      </p:sp>
      <p:sp>
        <p:nvSpPr>
          <p:cNvPr id="2" name="Google Shape;8;p1">
            <a:extLst>
              <a:ext uri="{FF2B5EF4-FFF2-40B4-BE49-F238E27FC236}">
                <a16:creationId xmlns:a16="http://schemas.microsoft.com/office/drawing/2014/main" id="{138BE0E1-79A4-7FF4-382B-A3DAB11D5932}"/>
              </a:ext>
            </a:extLst>
          </p:cNvPr>
          <p:cNvSpPr txBox="1">
            <a:spLocks noGrp="1"/>
          </p:cNvSpPr>
          <p:nvPr>
            <p:ph type="sldNum" idx="13"/>
          </p:nvPr>
        </p:nvSpPr>
        <p:spPr>
          <a:ln/>
        </p:spPr>
        <p:txBody>
          <a:bodyPr/>
          <a:lstStyle>
            <a:lvl1pPr>
              <a:defRPr/>
            </a:lvl1pPr>
          </a:lstStyle>
          <a:p>
            <a:fld id="{E24C846D-8234-42E2-9B1F-AD2C8618A239}" type="slidenum">
              <a:rPr lang="ru-RU" altLang="en-US"/>
              <a:pPr/>
              <a:t>‹#›</a:t>
            </a:fld>
            <a:endParaRPr lang="ru-RU" altLang="en-US"/>
          </a:p>
        </p:txBody>
      </p:sp>
    </p:spTree>
    <p:extLst>
      <p:ext uri="{BB962C8B-B14F-4D97-AF65-F5344CB8AC3E}">
        <p14:creationId xmlns:p14="http://schemas.microsoft.com/office/powerpoint/2010/main" val="332043673"/>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Positive/negative slide 1">
  <p:cSld name="TITLE_AND_BODY_1_2_1_1_1_1_1">
    <p:spTree>
      <p:nvGrpSpPr>
        <p:cNvPr id="1" name="Shape 671"/>
        <p:cNvGrpSpPr/>
        <p:nvPr/>
      </p:nvGrpSpPr>
      <p:grpSpPr>
        <a:xfrm>
          <a:off x="0" y="0"/>
          <a:ext cx="0" cy="0"/>
          <a:chOff x="0" y="0"/>
          <a:chExt cx="0" cy="0"/>
        </a:xfrm>
      </p:grpSpPr>
      <p:sp>
        <p:nvSpPr>
          <p:cNvPr id="672" name="Google Shape;672;p75"/>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674" name="Google Shape;674;p75"/>
          <p:cNvSpPr txBox="1">
            <a:spLocks noGrp="1"/>
          </p:cNvSpPr>
          <p:nvPr>
            <p:ph type="body" idx="1"/>
          </p:nvPr>
        </p:nvSpPr>
        <p:spPr>
          <a:xfrm>
            <a:off x="650850" y="1916463"/>
            <a:ext cx="3776700" cy="2652600"/>
          </a:xfrm>
          <a:prstGeom prst="rect">
            <a:avLst/>
          </a:prstGeom>
        </p:spPr>
        <p:txBody>
          <a:bodyPr spcFirstLastPara="1">
            <a:normAutofit/>
          </a:bodyPr>
          <a:lstStyle>
            <a:lvl1pPr marL="457200" lvl="0" indent="-298450">
              <a:spcBef>
                <a:spcPct val="0"/>
              </a:spcBef>
              <a:spcAft>
                <a:spcPct val="0"/>
              </a:spcAft>
              <a:buClr>
                <a:schemeClr val="accent3"/>
              </a:buClr>
              <a:buSzPts val="1100"/>
              <a:buFont typeface="Inter"/>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675" name="Google Shape;675;p75"/>
          <p:cNvSpPr txBox="1">
            <a:spLocks noGrp="1"/>
          </p:cNvSpPr>
          <p:nvPr>
            <p:ph type="body" idx="2"/>
          </p:nvPr>
        </p:nvSpPr>
        <p:spPr>
          <a:xfrm>
            <a:off x="4845450" y="1916463"/>
            <a:ext cx="3732300" cy="26526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676" name="Google Shape;676;p75"/>
          <p:cNvSpPr txBox="1">
            <a:spLocks noGrp="1"/>
          </p:cNvSpPr>
          <p:nvPr>
            <p:ph type="subTitle" idx="3"/>
          </p:nvPr>
        </p:nvSpPr>
        <p:spPr>
          <a:xfrm>
            <a:off x="650850" y="1367825"/>
            <a:ext cx="3776700" cy="434400"/>
          </a:xfrm>
          <a:prstGeom prst="rect">
            <a:avLst/>
          </a:prstGeom>
        </p:spPr>
        <p:txBody>
          <a:bodyPr spcFirstLastPara="1">
            <a:noAutofit/>
          </a:bodyPr>
          <a:lstStyle>
            <a:lvl1pPr lvl="0">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a:endParaRPr/>
          </a:p>
        </p:txBody>
      </p:sp>
      <p:sp>
        <p:nvSpPr>
          <p:cNvPr id="677" name="Google Shape;677;p75"/>
          <p:cNvSpPr txBox="1">
            <a:spLocks noGrp="1"/>
          </p:cNvSpPr>
          <p:nvPr>
            <p:ph type="subTitle" idx="4"/>
          </p:nvPr>
        </p:nvSpPr>
        <p:spPr>
          <a:xfrm>
            <a:off x="4845525" y="1367825"/>
            <a:ext cx="3732300" cy="434400"/>
          </a:xfrm>
          <a:prstGeom prst="rect">
            <a:avLst/>
          </a:prstGeom>
        </p:spPr>
        <p:txBody>
          <a:bodyPr spcFirstLastPara="1">
            <a:noAutofit/>
          </a:bodyPr>
          <a:lstStyle>
            <a:lvl1pPr lvl="0">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a:endParaRPr/>
          </a:p>
        </p:txBody>
      </p:sp>
      <p:sp>
        <p:nvSpPr>
          <p:cNvPr id="2" name="Google Shape;53;p13">
            <a:extLst>
              <a:ext uri="{FF2B5EF4-FFF2-40B4-BE49-F238E27FC236}">
                <a16:creationId xmlns:a16="http://schemas.microsoft.com/office/drawing/2014/main" id="{EF1BF1F2-71AC-10D6-CAD8-06DB46BC5631}"/>
              </a:ext>
            </a:extLst>
          </p:cNvPr>
          <p:cNvSpPr txBox="1">
            <a:spLocks noGrp="1"/>
          </p:cNvSpPr>
          <p:nvPr>
            <p:ph type="sldNum" idx="13"/>
          </p:nvPr>
        </p:nvSpPr>
        <p:spPr>
          <a:ln/>
        </p:spPr>
        <p:txBody>
          <a:bodyPr/>
          <a:lstStyle>
            <a:lvl1pPr>
              <a:defRPr/>
            </a:lvl1pPr>
          </a:lstStyle>
          <a:p>
            <a:fld id="{1DF98468-F53F-481A-ADEF-E94582DC1AA5}" type="slidenum">
              <a:rPr lang="ru-RU" altLang="en-US"/>
              <a:pPr/>
              <a:t>‹#›</a:t>
            </a:fld>
            <a:endParaRPr lang="ru-RU" altLang="en-US"/>
          </a:p>
        </p:txBody>
      </p:sp>
    </p:spTree>
    <p:extLst>
      <p:ext uri="{BB962C8B-B14F-4D97-AF65-F5344CB8AC3E}">
        <p14:creationId xmlns:p14="http://schemas.microsoft.com/office/powerpoint/2010/main" val="1715753872"/>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Positive/negative slide v2">
  <p:cSld name="TITLE_AND_BODY_1_2_1_1_1_1_1_1">
    <p:spTree>
      <p:nvGrpSpPr>
        <p:cNvPr id="1" name="Shape 678"/>
        <p:cNvGrpSpPr/>
        <p:nvPr/>
      </p:nvGrpSpPr>
      <p:grpSpPr>
        <a:xfrm>
          <a:off x="0" y="0"/>
          <a:ext cx="0" cy="0"/>
          <a:chOff x="0" y="0"/>
          <a:chExt cx="0" cy="0"/>
        </a:xfrm>
      </p:grpSpPr>
      <p:sp>
        <p:nvSpPr>
          <p:cNvPr id="2" name="Google Shape;679;p76">
            <a:extLst>
              <a:ext uri="{FF2B5EF4-FFF2-40B4-BE49-F238E27FC236}">
                <a16:creationId xmlns:a16="http://schemas.microsoft.com/office/drawing/2014/main" id="{B2D8F62B-A8ED-63F5-33B3-FDBBD17277FB}"/>
              </a:ext>
            </a:extLst>
          </p:cNvPr>
          <p:cNvSpPr/>
          <p:nvPr/>
        </p:nvSpPr>
        <p:spPr>
          <a:xfrm>
            <a:off x="4668838" y="1377950"/>
            <a:ext cx="3908425" cy="3452813"/>
          </a:xfrm>
          <a:prstGeom prst="rect">
            <a:avLst/>
          </a:prstGeom>
          <a:solidFill>
            <a:schemeClr val="lt1"/>
          </a:solidFill>
          <a:ln w="9525" cap="flat" cmpd="sng">
            <a:solidFill>
              <a:schemeClr val="accent6"/>
            </a:solidFill>
            <a:prstDash val="solid"/>
            <a:round/>
            <a:headEnd type="none" w="sm" len="sm"/>
            <a:tailEnd type="none" w="sm" len="sm"/>
          </a:ln>
          <a:effectLst>
            <a:outerShdw blurRad="342900" dist="95250" dir="5400000" algn="bl" rotWithShape="0">
              <a:schemeClr val="accent6">
                <a:alpha val="20000"/>
              </a:scheme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680;p76">
            <a:extLst>
              <a:ext uri="{FF2B5EF4-FFF2-40B4-BE49-F238E27FC236}">
                <a16:creationId xmlns:a16="http://schemas.microsoft.com/office/drawing/2014/main" id="{1E3482D2-6E4D-8198-E0A3-A1642191BBC9}"/>
              </a:ext>
            </a:extLst>
          </p:cNvPr>
          <p:cNvSpPr/>
          <p:nvPr/>
        </p:nvSpPr>
        <p:spPr>
          <a:xfrm>
            <a:off x="569913" y="1377950"/>
            <a:ext cx="3908425" cy="3452813"/>
          </a:xfrm>
          <a:prstGeom prst="rect">
            <a:avLst/>
          </a:prstGeom>
          <a:solidFill>
            <a:schemeClr val="lt1"/>
          </a:solidFill>
          <a:ln w="9525" cap="flat" cmpd="sng">
            <a:solidFill>
              <a:schemeClr val="accent4"/>
            </a:solidFill>
            <a:prstDash val="solid"/>
            <a:round/>
            <a:headEnd type="none" w="sm" len="sm"/>
            <a:tailEnd type="none" w="sm" len="sm"/>
          </a:ln>
          <a:effectLst>
            <a:outerShdw blurRad="342900" dist="95250" dir="5400000" algn="bl" rotWithShape="0">
              <a:schemeClr val="accent4">
                <a:alpha val="20000"/>
              </a:scheme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681" name="Google Shape;681;p76"/>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Clr>
                <a:schemeClr val="dk2"/>
              </a:buClr>
              <a:buSzPts val="2000"/>
              <a:buNone/>
              <a:defRPr>
                <a:solidFill>
                  <a:schemeClr val="dk2"/>
                </a:solidFill>
              </a:defRPr>
            </a:lvl1pPr>
            <a:lvl2pPr lvl="1">
              <a:spcBef>
                <a:spcPct val="0"/>
              </a:spcBef>
              <a:spcAft>
                <a:spcPct val="0"/>
              </a:spcAft>
              <a:buClr>
                <a:schemeClr val="dk2"/>
              </a:buClr>
              <a:buSzPts val="2000"/>
              <a:buNone/>
              <a:defRPr>
                <a:solidFill>
                  <a:schemeClr val="dk2"/>
                </a:solidFill>
              </a:defRPr>
            </a:lvl2pPr>
            <a:lvl3pPr lvl="2">
              <a:spcBef>
                <a:spcPct val="0"/>
              </a:spcBef>
              <a:spcAft>
                <a:spcPct val="0"/>
              </a:spcAft>
              <a:buClr>
                <a:schemeClr val="dk2"/>
              </a:buClr>
              <a:buSzPts val="2000"/>
              <a:buNone/>
              <a:defRPr>
                <a:solidFill>
                  <a:schemeClr val="dk2"/>
                </a:solidFill>
              </a:defRPr>
            </a:lvl3pPr>
            <a:lvl4pPr lvl="3">
              <a:spcBef>
                <a:spcPct val="0"/>
              </a:spcBef>
              <a:spcAft>
                <a:spcPct val="0"/>
              </a:spcAft>
              <a:buClr>
                <a:schemeClr val="dk2"/>
              </a:buClr>
              <a:buSzPts val="2000"/>
              <a:buNone/>
              <a:defRPr>
                <a:solidFill>
                  <a:schemeClr val="dk2"/>
                </a:solidFill>
              </a:defRPr>
            </a:lvl4pPr>
            <a:lvl5pPr lvl="4">
              <a:spcBef>
                <a:spcPct val="0"/>
              </a:spcBef>
              <a:spcAft>
                <a:spcPct val="0"/>
              </a:spcAft>
              <a:buClr>
                <a:schemeClr val="dk2"/>
              </a:buClr>
              <a:buSzPts val="2000"/>
              <a:buNone/>
              <a:defRPr>
                <a:solidFill>
                  <a:schemeClr val="dk2"/>
                </a:solidFill>
              </a:defRPr>
            </a:lvl5pPr>
            <a:lvl6pPr lvl="5">
              <a:spcBef>
                <a:spcPct val="0"/>
              </a:spcBef>
              <a:spcAft>
                <a:spcPct val="0"/>
              </a:spcAft>
              <a:buClr>
                <a:schemeClr val="dk2"/>
              </a:buClr>
              <a:buSzPts val="2000"/>
              <a:buNone/>
              <a:defRPr>
                <a:solidFill>
                  <a:schemeClr val="dk2"/>
                </a:solidFill>
              </a:defRPr>
            </a:lvl6pPr>
            <a:lvl7pPr lvl="6">
              <a:spcBef>
                <a:spcPct val="0"/>
              </a:spcBef>
              <a:spcAft>
                <a:spcPct val="0"/>
              </a:spcAft>
              <a:buClr>
                <a:schemeClr val="dk2"/>
              </a:buClr>
              <a:buSzPts val="2000"/>
              <a:buNone/>
              <a:defRPr>
                <a:solidFill>
                  <a:schemeClr val="dk2"/>
                </a:solidFill>
              </a:defRPr>
            </a:lvl7pPr>
            <a:lvl8pPr lvl="7">
              <a:spcBef>
                <a:spcPct val="0"/>
              </a:spcBef>
              <a:spcAft>
                <a:spcPct val="0"/>
              </a:spcAft>
              <a:buClr>
                <a:schemeClr val="dk2"/>
              </a:buClr>
              <a:buSzPts val="2000"/>
              <a:buNone/>
              <a:defRPr>
                <a:solidFill>
                  <a:schemeClr val="dk2"/>
                </a:solidFill>
              </a:defRPr>
            </a:lvl8pPr>
            <a:lvl9pPr lvl="8">
              <a:spcBef>
                <a:spcPct val="0"/>
              </a:spcBef>
              <a:spcAft>
                <a:spcPct val="0"/>
              </a:spcAft>
              <a:buClr>
                <a:schemeClr val="dk2"/>
              </a:buClr>
              <a:buSzPts val="2000"/>
              <a:buNone/>
              <a:defRPr>
                <a:solidFill>
                  <a:schemeClr val="dk2"/>
                </a:solidFill>
              </a:defRPr>
            </a:lvl9pPr>
          </a:lstStyle>
          <a:p>
            <a:endParaRPr/>
          </a:p>
        </p:txBody>
      </p:sp>
      <p:sp>
        <p:nvSpPr>
          <p:cNvPr id="683" name="Google Shape;683;p76"/>
          <p:cNvSpPr txBox="1">
            <a:spLocks noGrp="1"/>
          </p:cNvSpPr>
          <p:nvPr>
            <p:ph type="body" idx="1"/>
          </p:nvPr>
        </p:nvSpPr>
        <p:spPr>
          <a:xfrm>
            <a:off x="747225" y="2232000"/>
            <a:ext cx="3553200" cy="2524500"/>
          </a:xfrm>
          <a:prstGeom prst="rect">
            <a:avLst/>
          </a:prstGeom>
        </p:spPr>
        <p:txBody>
          <a:bodyPr spcFirstLastPara="1">
            <a:normAutofit/>
          </a:bodyPr>
          <a:lstStyle>
            <a:lvl1pPr marL="457200" lvl="0" indent="-298450">
              <a:spcBef>
                <a:spcPct val="0"/>
              </a:spcBef>
              <a:spcAft>
                <a:spcPct val="0"/>
              </a:spcAft>
              <a:buClr>
                <a:schemeClr val="accent3"/>
              </a:buClr>
              <a:buSzPts val="1100"/>
              <a:buFont typeface="Inter"/>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684" name="Google Shape;684;p76"/>
          <p:cNvSpPr txBox="1">
            <a:spLocks noGrp="1"/>
          </p:cNvSpPr>
          <p:nvPr>
            <p:ph type="body" idx="2"/>
          </p:nvPr>
        </p:nvSpPr>
        <p:spPr>
          <a:xfrm>
            <a:off x="4846875" y="2232000"/>
            <a:ext cx="3553200" cy="25245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685" name="Google Shape;685;p76"/>
          <p:cNvSpPr txBox="1">
            <a:spLocks noGrp="1"/>
          </p:cNvSpPr>
          <p:nvPr>
            <p:ph type="subTitle" idx="3"/>
          </p:nvPr>
        </p:nvSpPr>
        <p:spPr>
          <a:xfrm>
            <a:off x="747223" y="1490400"/>
            <a:ext cx="3553200" cy="434400"/>
          </a:xfrm>
          <a:prstGeom prst="rect">
            <a:avLst/>
          </a:prstGeom>
        </p:spPr>
        <p:txBody>
          <a:bodyPr spcFirstLastPara="1">
            <a:noAutofit/>
          </a:bodyPr>
          <a:lstStyle>
            <a:lvl1pPr lvl="0">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a:endParaRPr/>
          </a:p>
        </p:txBody>
      </p:sp>
      <p:sp>
        <p:nvSpPr>
          <p:cNvPr id="686" name="Google Shape;686;p76"/>
          <p:cNvSpPr txBox="1">
            <a:spLocks noGrp="1"/>
          </p:cNvSpPr>
          <p:nvPr>
            <p:ph type="subTitle" idx="4"/>
          </p:nvPr>
        </p:nvSpPr>
        <p:spPr>
          <a:xfrm>
            <a:off x="4846161" y="1490400"/>
            <a:ext cx="3553200" cy="434400"/>
          </a:xfrm>
          <a:prstGeom prst="rect">
            <a:avLst/>
          </a:prstGeom>
        </p:spPr>
        <p:txBody>
          <a:bodyPr spcFirstLastPara="1">
            <a:noAutofit/>
          </a:bodyPr>
          <a:lstStyle>
            <a:lvl1pPr lvl="0">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a:endParaRPr/>
          </a:p>
        </p:txBody>
      </p:sp>
      <p:sp>
        <p:nvSpPr>
          <p:cNvPr id="4" name="Google Shape;682;p76">
            <a:extLst>
              <a:ext uri="{FF2B5EF4-FFF2-40B4-BE49-F238E27FC236}">
                <a16:creationId xmlns:a16="http://schemas.microsoft.com/office/drawing/2014/main" id="{88DB8403-A625-87EB-7FE9-85F3E9A65556}"/>
              </a:ext>
            </a:extLst>
          </p:cNvPr>
          <p:cNvSpPr txBox="1">
            <a:spLocks noGrp="1"/>
          </p:cNvSpPr>
          <p:nvPr>
            <p:ph type="sldNum" idx="10"/>
          </p:nvPr>
        </p:nvSpPr>
        <p:spPr>
          <a:ln cap="flat" algn="ctr">
            <a:round/>
            <a:headEnd type="none" w="med" len="med"/>
            <a:tailEnd type="none" w="med" len="med"/>
          </a:ln>
        </p:spPr>
        <p:txBody>
          <a:bodyPr/>
          <a:lstStyle>
            <a:lvl1pPr>
              <a:defRPr/>
            </a:lvl1pPr>
          </a:lstStyle>
          <a:p>
            <a:fld id="{5AE837B7-8C97-4571-92D2-567655F43CC3}" type="slidenum">
              <a:rPr lang="ru-RU" altLang="en-US"/>
              <a:pPr/>
              <a:t>‹#›</a:t>
            </a:fld>
            <a:endParaRPr lang="ru-RU" altLang="en-US"/>
          </a:p>
        </p:txBody>
      </p:sp>
    </p:spTree>
    <p:extLst>
      <p:ext uri="{BB962C8B-B14F-4D97-AF65-F5344CB8AC3E}">
        <p14:creationId xmlns:p14="http://schemas.microsoft.com/office/powerpoint/2010/main" val="152330302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Positive/negative slide v3">
  <p:cSld name="TITLE_AND_BODY_1_2_1_1_1_1_1_1_1">
    <p:spTree>
      <p:nvGrpSpPr>
        <p:cNvPr id="1" name="Shape 687"/>
        <p:cNvGrpSpPr/>
        <p:nvPr/>
      </p:nvGrpSpPr>
      <p:grpSpPr>
        <a:xfrm>
          <a:off x="0" y="0"/>
          <a:ext cx="0" cy="0"/>
          <a:chOff x="0" y="0"/>
          <a:chExt cx="0" cy="0"/>
        </a:xfrm>
      </p:grpSpPr>
      <p:sp>
        <p:nvSpPr>
          <p:cNvPr id="2" name="Google Shape;688;p77">
            <a:extLst>
              <a:ext uri="{FF2B5EF4-FFF2-40B4-BE49-F238E27FC236}">
                <a16:creationId xmlns:a16="http://schemas.microsoft.com/office/drawing/2014/main" id="{94180D25-2A6F-C8EF-E91D-3C61275C1738}"/>
              </a:ext>
            </a:extLst>
          </p:cNvPr>
          <p:cNvSpPr>
            <a:spLocks noChangeArrowheads="1"/>
          </p:cNvSpPr>
          <p:nvPr/>
        </p:nvSpPr>
        <p:spPr bwMode="auto">
          <a:xfrm>
            <a:off x="0" y="0"/>
            <a:ext cx="9144000" cy="857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689;p77">
            <a:extLst>
              <a:ext uri="{FF2B5EF4-FFF2-40B4-BE49-F238E27FC236}">
                <a16:creationId xmlns:a16="http://schemas.microsoft.com/office/drawing/2014/main" id="{261EADF4-F7C3-5AE8-03A4-B157C84723DB}"/>
              </a:ext>
            </a:extLst>
          </p:cNvPr>
          <p:cNvSpPr/>
          <p:nvPr/>
        </p:nvSpPr>
        <p:spPr>
          <a:xfrm>
            <a:off x="4668838" y="1377950"/>
            <a:ext cx="3910012" cy="3452813"/>
          </a:xfrm>
          <a:prstGeom prst="rect">
            <a:avLst/>
          </a:prstGeom>
          <a:solidFill>
            <a:schemeClr val="accent6"/>
          </a:solidFill>
          <a:ln>
            <a:noFill/>
          </a:ln>
          <a:effectLst>
            <a:outerShdw blurRad="342900" dist="95250" dir="5400000" algn="bl" rotWithShape="0">
              <a:schemeClr val="accent6">
                <a:alpha val="20000"/>
              </a:scheme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690;p77">
            <a:extLst>
              <a:ext uri="{FF2B5EF4-FFF2-40B4-BE49-F238E27FC236}">
                <a16:creationId xmlns:a16="http://schemas.microsoft.com/office/drawing/2014/main" id="{D3BA2953-06DD-44E3-7AF0-B5B3914B1AA1}"/>
              </a:ext>
            </a:extLst>
          </p:cNvPr>
          <p:cNvSpPr/>
          <p:nvPr/>
        </p:nvSpPr>
        <p:spPr>
          <a:xfrm>
            <a:off x="569913" y="1377950"/>
            <a:ext cx="3908425" cy="3452813"/>
          </a:xfrm>
          <a:prstGeom prst="rect">
            <a:avLst/>
          </a:prstGeom>
          <a:solidFill>
            <a:schemeClr val="accent5"/>
          </a:solidFill>
          <a:ln>
            <a:noFill/>
          </a:ln>
          <a:effectLst>
            <a:outerShdw blurRad="342900" dist="95250" dir="5400000" algn="bl" rotWithShape="0">
              <a:schemeClr val="accent4">
                <a:alpha val="20000"/>
              </a:scheme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91" name="Google Shape;691;p77"/>
          <p:cNvSpPr txBox="1">
            <a:spLocks noGrp="1"/>
          </p:cNvSpPr>
          <p:nvPr>
            <p:ph type="title"/>
          </p:nvPr>
        </p:nvSpPr>
        <p:spPr>
          <a:xfrm>
            <a:off x="566250" y="445038"/>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693" name="Google Shape;693;p77"/>
          <p:cNvSpPr txBox="1">
            <a:spLocks noGrp="1"/>
          </p:cNvSpPr>
          <p:nvPr>
            <p:ph type="body" idx="1"/>
          </p:nvPr>
        </p:nvSpPr>
        <p:spPr>
          <a:xfrm>
            <a:off x="744250" y="2230700"/>
            <a:ext cx="3555300" cy="2338200"/>
          </a:xfrm>
          <a:prstGeom prst="rect">
            <a:avLst/>
          </a:prstGeom>
        </p:spPr>
        <p:txBody>
          <a:bodyPr spcFirstLastPara="1">
            <a:normAutofit/>
          </a:bodyPr>
          <a:lstStyle>
            <a:lvl1pPr marL="457200" lvl="0" indent="-298450">
              <a:spcBef>
                <a:spcPct val="0"/>
              </a:spcBef>
              <a:spcAft>
                <a:spcPct val="0"/>
              </a:spcAft>
              <a:buClr>
                <a:schemeClr val="lt1"/>
              </a:buClr>
              <a:buSzPts val="1100"/>
              <a:buFont typeface="Inter"/>
              <a:buChar char="✓"/>
              <a:defRPr>
                <a:solidFill>
                  <a:schemeClr val="lt1"/>
                </a:solidFill>
              </a:defRPr>
            </a:lvl1pPr>
            <a:lvl2pPr marL="914400" lvl="1" indent="-298450">
              <a:spcBef>
                <a:spcPct val="0"/>
              </a:spcBef>
              <a:spcAft>
                <a:spcPct val="0"/>
              </a:spcAft>
              <a:buClr>
                <a:schemeClr val="lt1"/>
              </a:buClr>
              <a:buSzPts val="1100"/>
              <a:buChar char="○"/>
              <a:defRPr>
                <a:solidFill>
                  <a:schemeClr val="lt1"/>
                </a:solidFill>
              </a:defRPr>
            </a:lvl2pPr>
            <a:lvl3pPr marL="1371600" lvl="2" indent="-298450">
              <a:spcBef>
                <a:spcPct val="0"/>
              </a:spcBef>
              <a:spcAft>
                <a:spcPct val="0"/>
              </a:spcAft>
              <a:buClr>
                <a:schemeClr val="lt1"/>
              </a:buClr>
              <a:buSzPts val="1100"/>
              <a:buChar char="■"/>
              <a:defRPr>
                <a:solidFill>
                  <a:schemeClr val="lt1"/>
                </a:solidFill>
              </a:defRPr>
            </a:lvl3pPr>
            <a:lvl4pPr marL="1828800" lvl="3" indent="-298450">
              <a:spcBef>
                <a:spcPct val="0"/>
              </a:spcBef>
              <a:spcAft>
                <a:spcPct val="0"/>
              </a:spcAft>
              <a:buClr>
                <a:schemeClr val="lt1"/>
              </a:buClr>
              <a:buSzPts val="1100"/>
              <a:buChar char="●"/>
              <a:defRPr>
                <a:solidFill>
                  <a:schemeClr val="lt1"/>
                </a:solidFill>
              </a:defRPr>
            </a:lvl4pPr>
            <a:lvl5pPr marL="2286000" lvl="4" indent="-298450">
              <a:spcBef>
                <a:spcPct val="0"/>
              </a:spcBef>
              <a:spcAft>
                <a:spcPct val="0"/>
              </a:spcAft>
              <a:buClr>
                <a:schemeClr val="lt1"/>
              </a:buClr>
              <a:buSzPts val="1100"/>
              <a:buChar char="○"/>
              <a:defRPr>
                <a:solidFill>
                  <a:schemeClr val="lt1"/>
                </a:solidFill>
              </a:defRPr>
            </a:lvl5pPr>
            <a:lvl6pPr marL="2743200" lvl="5" indent="-298450">
              <a:spcBef>
                <a:spcPct val="0"/>
              </a:spcBef>
              <a:spcAft>
                <a:spcPct val="0"/>
              </a:spcAft>
              <a:buClr>
                <a:schemeClr val="lt1"/>
              </a:buClr>
              <a:buSzPts val="1100"/>
              <a:buChar char="■"/>
              <a:defRPr>
                <a:solidFill>
                  <a:schemeClr val="lt1"/>
                </a:solidFill>
              </a:defRPr>
            </a:lvl6pPr>
            <a:lvl7pPr marL="3200400" lvl="6" indent="-298450">
              <a:spcBef>
                <a:spcPct val="0"/>
              </a:spcBef>
              <a:spcAft>
                <a:spcPct val="0"/>
              </a:spcAft>
              <a:buClr>
                <a:schemeClr val="lt1"/>
              </a:buClr>
              <a:buSzPts val="1100"/>
              <a:buChar char="●"/>
              <a:defRPr>
                <a:solidFill>
                  <a:schemeClr val="lt1"/>
                </a:solidFill>
              </a:defRPr>
            </a:lvl7pPr>
            <a:lvl8pPr marL="3657600" lvl="7" indent="-298450">
              <a:spcBef>
                <a:spcPct val="0"/>
              </a:spcBef>
              <a:spcAft>
                <a:spcPct val="0"/>
              </a:spcAft>
              <a:buClr>
                <a:schemeClr val="lt1"/>
              </a:buClr>
              <a:buSzPts val="1100"/>
              <a:buChar char="○"/>
              <a:defRPr>
                <a:solidFill>
                  <a:schemeClr val="lt1"/>
                </a:solidFill>
              </a:defRPr>
            </a:lvl8pPr>
            <a:lvl9pPr marL="4114800" lvl="8" indent="-298450">
              <a:spcBef>
                <a:spcPct val="0"/>
              </a:spcBef>
              <a:spcAft>
                <a:spcPct val="0"/>
              </a:spcAft>
              <a:buClr>
                <a:schemeClr val="lt1"/>
              </a:buClr>
              <a:buSzPts val="1100"/>
              <a:buChar char="■"/>
              <a:defRPr>
                <a:solidFill>
                  <a:schemeClr val="lt1"/>
                </a:solidFill>
              </a:defRPr>
            </a:lvl9pPr>
          </a:lstStyle>
          <a:p>
            <a:endParaRPr/>
          </a:p>
        </p:txBody>
      </p:sp>
      <p:sp>
        <p:nvSpPr>
          <p:cNvPr id="694" name="Google Shape;694;p77"/>
          <p:cNvSpPr txBox="1">
            <a:spLocks noGrp="1"/>
          </p:cNvSpPr>
          <p:nvPr>
            <p:ph type="body" idx="2"/>
          </p:nvPr>
        </p:nvSpPr>
        <p:spPr>
          <a:xfrm>
            <a:off x="4845450" y="2232000"/>
            <a:ext cx="3732300" cy="2435100"/>
          </a:xfrm>
          <a:prstGeom prst="rect">
            <a:avLst/>
          </a:prstGeom>
        </p:spPr>
        <p:txBody>
          <a:bodyPr spcFirstLastPara="1">
            <a:normAutofit/>
          </a:bodyPr>
          <a:lstStyle>
            <a:lvl1pPr marL="457200" lvl="0" indent="-298450">
              <a:spcBef>
                <a:spcPct val="0"/>
              </a:spcBef>
              <a:spcAft>
                <a:spcPct val="0"/>
              </a:spcAft>
              <a:buClr>
                <a:schemeClr val="lt1"/>
              </a:buClr>
              <a:buSzPts val="1100"/>
              <a:buChar char="✖"/>
              <a:defRPr>
                <a:solidFill>
                  <a:schemeClr val="lt1"/>
                </a:solidFill>
              </a:defRPr>
            </a:lvl1pPr>
            <a:lvl2pPr marL="914400" lvl="1" indent="-298450">
              <a:spcBef>
                <a:spcPct val="0"/>
              </a:spcBef>
              <a:spcAft>
                <a:spcPct val="0"/>
              </a:spcAft>
              <a:buClr>
                <a:schemeClr val="lt1"/>
              </a:buClr>
              <a:buSzPts val="1100"/>
              <a:buChar char="○"/>
              <a:defRPr>
                <a:solidFill>
                  <a:schemeClr val="lt1"/>
                </a:solidFill>
              </a:defRPr>
            </a:lvl2pPr>
            <a:lvl3pPr marL="1371600" lvl="2" indent="-298450">
              <a:spcBef>
                <a:spcPct val="0"/>
              </a:spcBef>
              <a:spcAft>
                <a:spcPct val="0"/>
              </a:spcAft>
              <a:buClr>
                <a:schemeClr val="lt1"/>
              </a:buClr>
              <a:buSzPts val="1100"/>
              <a:buChar char="■"/>
              <a:defRPr>
                <a:solidFill>
                  <a:schemeClr val="lt1"/>
                </a:solidFill>
              </a:defRPr>
            </a:lvl3pPr>
            <a:lvl4pPr marL="1828800" lvl="3" indent="-298450">
              <a:spcBef>
                <a:spcPct val="0"/>
              </a:spcBef>
              <a:spcAft>
                <a:spcPct val="0"/>
              </a:spcAft>
              <a:buClr>
                <a:schemeClr val="lt1"/>
              </a:buClr>
              <a:buSzPts val="1100"/>
              <a:buChar char="●"/>
              <a:defRPr>
                <a:solidFill>
                  <a:schemeClr val="lt1"/>
                </a:solidFill>
              </a:defRPr>
            </a:lvl4pPr>
            <a:lvl5pPr marL="2286000" lvl="4" indent="-298450">
              <a:spcBef>
                <a:spcPct val="0"/>
              </a:spcBef>
              <a:spcAft>
                <a:spcPct val="0"/>
              </a:spcAft>
              <a:buClr>
                <a:schemeClr val="lt1"/>
              </a:buClr>
              <a:buSzPts val="1100"/>
              <a:buChar char="○"/>
              <a:defRPr>
                <a:solidFill>
                  <a:schemeClr val="lt1"/>
                </a:solidFill>
              </a:defRPr>
            </a:lvl5pPr>
            <a:lvl6pPr marL="2743200" lvl="5" indent="-298450">
              <a:spcBef>
                <a:spcPct val="0"/>
              </a:spcBef>
              <a:spcAft>
                <a:spcPct val="0"/>
              </a:spcAft>
              <a:buClr>
                <a:schemeClr val="lt1"/>
              </a:buClr>
              <a:buSzPts val="1100"/>
              <a:buChar char="■"/>
              <a:defRPr>
                <a:solidFill>
                  <a:schemeClr val="lt1"/>
                </a:solidFill>
              </a:defRPr>
            </a:lvl6pPr>
            <a:lvl7pPr marL="3200400" lvl="6" indent="-298450">
              <a:spcBef>
                <a:spcPct val="0"/>
              </a:spcBef>
              <a:spcAft>
                <a:spcPct val="0"/>
              </a:spcAft>
              <a:buClr>
                <a:schemeClr val="lt1"/>
              </a:buClr>
              <a:buSzPts val="1100"/>
              <a:buChar char="●"/>
              <a:defRPr>
                <a:solidFill>
                  <a:schemeClr val="lt1"/>
                </a:solidFill>
              </a:defRPr>
            </a:lvl7pPr>
            <a:lvl8pPr marL="3657600" lvl="7" indent="-298450">
              <a:spcBef>
                <a:spcPct val="0"/>
              </a:spcBef>
              <a:spcAft>
                <a:spcPct val="0"/>
              </a:spcAft>
              <a:buClr>
                <a:schemeClr val="lt1"/>
              </a:buClr>
              <a:buSzPts val="1100"/>
              <a:buChar char="○"/>
              <a:defRPr>
                <a:solidFill>
                  <a:schemeClr val="lt1"/>
                </a:solidFill>
              </a:defRPr>
            </a:lvl8pPr>
            <a:lvl9pPr marL="4114800" lvl="8" indent="-298450">
              <a:spcBef>
                <a:spcPct val="0"/>
              </a:spcBef>
              <a:spcAft>
                <a:spcPct val="0"/>
              </a:spcAft>
              <a:buClr>
                <a:schemeClr val="lt1"/>
              </a:buClr>
              <a:buSzPts val="1100"/>
              <a:buChar char="■"/>
              <a:defRPr>
                <a:solidFill>
                  <a:schemeClr val="lt1"/>
                </a:solidFill>
              </a:defRPr>
            </a:lvl9pPr>
          </a:lstStyle>
          <a:p>
            <a:endParaRPr/>
          </a:p>
        </p:txBody>
      </p:sp>
      <p:sp>
        <p:nvSpPr>
          <p:cNvPr id="695" name="Google Shape;695;p77"/>
          <p:cNvSpPr txBox="1">
            <a:spLocks noGrp="1"/>
          </p:cNvSpPr>
          <p:nvPr>
            <p:ph type="subTitle" idx="3"/>
          </p:nvPr>
        </p:nvSpPr>
        <p:spPr>
          <a:xfrm>
            <a:off x="747973" y="1490100"/>
            <a:ext cx="3551700" cy="434400"/>
          </a:xfrm>
          <a:prstGeom prst="rect">
            <a:avLst/>
          </a:prstGeom>
        </p:spPr>
        <p:txBody>
          <a:bodyPr spcFirstLastPara="1">
            <a:noAutofit/>
          </a:bodyPr>
          <a:lstStyle>
            <a:lvl1pPr lvl="0">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a:endParaRPr/>
          </a:p>
        </p:txBody>
      </p:sp>
      <p:sp>
        <p:nvSpPr>
          <p:cNvPr id="696" name="Google Shape;696;p77"/>
          <p:cNvSpPr txBox="1">
            <a:spLocks noGrp="1"/>
          </p:cNvSpPr>
          <p:nvPr>
            <p:ph type="subTitle" idx="4"/>
          </p:nvPr>
        </p:nvSpPr>
        <p:spPr>
          <a:xfrm>
            <a:off x="4847323" y="1490400"/>
            <a:ext cx="3553200" cy="434400"/>
          </a:xfrm>
          <a:prstGeom prst="rect">
            <a:avLst/>
          </a:prstGeom>
        </p:spPr>
        <p:txBody>
          <a:bodyPr spcFirstLastPara="1">
            <a:noAutofit/>
          </a:bodyPr>
          <a:lstStyle>
            <a:lvl1pPr lvl="0">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lt2"/>
              </a:buClr>
              <a:buSzPts val="1400"/>
              <a:buFont typeface="Space Grotesk SemiBold"/>
              <a:buNone/>
              <a:defRPr>
                <a:solidFill>
                  <a:schemeClr val="lt2"/>
                </a:solidFill>
                <a:latin typeface="Space Grotesk SemiBold"/>
                <a:ea typeface="Space Grotesk SemiBold"/>
                <a:cs typeface="Space Grotesk SemiBold"/>
                <a:sym typeface="Space Grotesk SemiBold"/>
              </a:defRPr>
            </a:lvl9pPr>
          </a:lstStyle>
          <a:p>
            <a:endParaRPr/>
          </a:p>
        </p:txBody>
      </p:sp>
      <p:sp>
        <p:nvSpPr>
          <p:cNvPr id="5" name="Google Shape;692;p77">
            <a:extLst>
              <a:ext uri="{FF2B5EF4-FFF2-40B4-BE49-F238E27FC236}">
                <a16:creationId xmlns:a16="http://schemas.microsoft.com/office/drawing/2014/main" id="{ACC6BE9B-F691-75C9-59F4-57AACEBEB16E}"/>
              </a:ext>
            </a:extLst>
          </p:cNvPr>
          <p:cNvSpPr txBox="1">
            <a:spLocks noGrp="1"/>
          </p:cNvSpPr>
          <p:nvPr>
            <p:ph type="sldNum" idx="10"/>
          </p:nvPr>
        </p:nvSpPr>
        <p:spPr>
          <a:ln cap="flat" algn="ctr">
            <a:round/>
            <a:headEnd type="none" w="med" len="med"/>
            <a:tailEnd type="none" w="med" len="med"/>
          </a:ln>
        </p:spPr>
        <p:txBody>
          <a:bodyPr/>
          <a:lstStyle>
            <a:lvl1pPr>
              <a:defRPr/>
            </a:lvl1pPr>
          </a:lstStyle>
          <a:p>
            <a:fld id="{264F1E60-70E9-4D4C-8016-59A3BD4BB465}" type="slidenum">
              <a:rPr lang="ru-RU" altLang="en-US"/>
              <a:pPr/>
              <a:t>‹#›</a:t>
            </a:fld>
            <a:endParaRPr lang="ru-RU" altLang="en-US"/>
          </a:p>
        </p:txBody>
      </p:sp>
    </p:spTree>
    <p:extLst>
      <p:ext uri="{BB962C8B-B14F-4D97-AF65-F5344CB8AC3E}">
        <p14:creationId xmlns:p14="http://schemas.microsoft.com/office/powerpoint/2010/main" val="160936176"/>
      </p:ext>
    </p:extLst>
  </p:cSld>
  <p:clrMapOvr>
    <a:masterClrMapping/>
  </p:clrMapOvr>
  <p:transition/>
  <p:extLst>
    <p:ext uri="{DCECCB84-F9BA-43D5-87BE-67443E8EF086}">
      <p15:sldGuideLst xmlns:p15="http://schemas.microsoft.com/office/powerpoint/2012/main">
        <p15:guide id="1" orient="horz" pos="1344">
          <p15:clr>
            <a:srgbClr val="E46962"/>
          </p15:clr>
        </p15:guide>
        <p15:guide id="2" pos="469">
          <p15:clr>
            <a:srgbClr val="E46962"/>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Default Slide 1">
  <p:cSld name="Default Slide_1">
    <p:spTree>
      <p:nvGrpSpPr>
        <p:cNvPr id="1" name="Shape 697"/>
        <p:cNvGrpSpPr/>
        <p:nvPr/>
      </p:nvGrpSpPr>
      <p:grpSpPr>
        <a:xfrm>
          <a:off x="0" y="0"/>
          <a:ext cx="0" cy="0"/>
          <a:chOff x="0" y="0"/>
          <a:chExt cx="0" cy="0"/>
        </a:xfrm>
      </p:grpSpPr>
      <p:sp>
        <p:nvSpPr>
          <p:cNvPr id="2" name="Google Shape;53;p13">
            <a:extLst>
              <a:ext uri="{FF2B5EF4-FFF2-40B4-BE49-F238E27FC236}">
                <a16:creationId xmlns:a16="http://schemas.microsoft.com/office/drawing/2014/main" id="{74082E51-12CF-3B96-2699-0652621409E1}"/>
              </a:ext>
            </a:extLst>
          </p:cNvPr>
          <p:cNvSpPr txBox="1">
            <a:spLocks noGrp="1"/>
          </p:cNvSpPr>
          <p:nvPr>
            <p:ph type="sldNum" idx="13"/>
          </p:nvPr>
        </p:nvSpPr>
        <p:spPr>
          <a:ln/>
        </p:spPr>
        <p:txBody>
          <a:bodyPr/>
          <a:lstStyle>
            <a:lvl1pPr>
              <a:defRPr/>
            </a:lvl1pPr>
          </a:lstStyle>
          <a:p>
            <a:fld id="{C7BFE9A3-5BBE-4F22-A163-03ABC93CAF7B}" type="slidenum">
              <a:rPr lang="ru-RU" altLang="en-US"/>
              <a:pPr/>
              <a:t>‹#›</a:t>
            </a:fld>
            <a:endParaRPr lang="ru-RU" altLang="en-US"/>
          </a:p>
        </p:txBody>
      </p:sp>
    </p:spTree>
    <p:extLst>
      <p:ext uri="{BB962C8B-B14F-4D97-AF65-F5344CB8AC3E}">
        <p14:creationId xmlns:p14="http://schemas.microsoft.com/office/powerpoint/2010/main" val="1029309043"/>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2 team members slide - v1">
  <p:cSld name="CUSTOM_26">
    <p:spTree>
      <p:nvGrpSpPr>
        <p:cNvPr id="1" name="Shape 698"/>
        <p:cNvGrpSpPr/>
        <p:nvPr/>
      </p:nvGrpSpPr>
      <p:grpSpPr>
        <a:xfrm>
          <a:off x="0" y="0"/>
          <a:ext cx="0" cy="0"/>
          <a:chOff x="0" y="0"/>
          <a:chExt cx="0" cy="0"/>
        </a:xfrm>
      </p:grpSpPr>
      <p:sp>
        <p:nvSpPr>
          <p:cNvPr id="2" name="Google Shape;699;p79">
            <a:extLst>
              <a:ext uri="{FF2B5EF4-FFF2-40B4-BE49-F238E27FC236}">
                <a16:creationId xmlns:a16="http://schemas.microsoft.com/office/drawing/2014/main" id="{CDA4E80E-73B4-62BF-C768-D6C327D1E45B}"/>
              </a:ext>
            </a:extLst>
          </p:cNvPr>
          <p:cNvSpPr>
            <a:spLocks noChangeArrowheads="1"/>
          </p:cNvSpPr>
          <p:nvPr/>
        </p:nvSpPr>
        <p:spPr bwMode="auto">
          <a:xfrm>
            <a:off x="5607050" y="1660525"/>
            <a:ext cx="131763" cy="1042988"/>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700;p79">
            <a:extLst>
              <a:ext uri="{FF2B5EF4-FFF2-40B4-BE49-F238E27FC236}">
                <a16:creationId xmlns:a16="http://schemas.microsoft.com/office/drawing/2014/main" id="{52D34912-042D-1E87-CF0C-7E3F3530DDC7}"/>
              </a:ext>
            </a:extLst>
          </p:cNvPr>
          <p:cNvSpPr/>
          <p:nvPr/>
        </p:nvSpPr>
        <p:spPr>
          <a:xfrm>
            <a:off x="2147888" y="1543050"/>
            <a:ext cx="3459162" cy="1277938"/>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704;p79">
            <a:extLst>
              <a:ext uri="{FF2B5EF4-FFF2-40B4-BE49-F238E27FC236}">
                <a16:creationId xmlns:a16="http://schemas.microsoft.com/office/drawing/2014/main" id="{639AF4E0-CCF9-2E57-7128-2509B5A7239B}"/>
              </a:ext>
            </a:extLst>
          </p:cNvPr>
          <p:cNvSpPr>
            <a:spLocks noChangeArrowheads="1"/>
          </p:cNvSpPr>
          <p:nvPr/>
        </p:nvSpPr>
        <p:spPr bwMode="auto">
          <a:xfrm>
            <a:off x="7337425" y="3219450"/>
            <a:ext cx="131763" cy="1042988"/>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705;p79">
            <a:extLst>
              <a:ext uri="{FF2B5EF4-FFF2-40B4-BE49-F238E27FC236}">
                <a16:creationId xmlns:a16="http://schemas.microsoft.com/office/drawing/2014/main" id="{447AE430-9147-B1DD-1DD8-BAB75602414D}"/>
              </a:ext>
            </a:extLst>
          </p:cNvPr>
          <p:cNvSpPr/>
          <p:nvPr/>
        </p:nvSpPr>
        <p:spPr>
          <a:xfrm>
            <a:off x="3878263" y="3100388"/>
            <a:ext cx="3459162" cy="1277937"/>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01" name="Google Shape;701;p79"/>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702" name="Google Shape;702;p79"/>
          <p:cNvSpPr>
            <a:spLocks noGrp="1"/>
          </p:cNvSpPr>
          <p:nvPr>
            <p:ph type="pic" idx="2"/>
          </p:nvPr>
        </p:nvSpPr>
        <p:spPr>
          <a:xfrm>
            <a:off x="1438950" y="1498600"/>
            <a:ext cx="1367100" cy="1367100"/>
          </a:xfrm>
          <a:prstGeom prst="ellipse">
            <a:avLst/>
          </a:prstGeom>
          <a:noFill/>
          <a:ln>
            <a:noFill/>
          </a:ln>
        </p:spPr>
        <p:txBody>
          <a:bodyPr/>
          <a:lstStyle/>
          <a:p>
            <a:endParaRPr/>
          </a:p>
        </p:txBody>
      </p:sp>
      <p:sp>
        <p:nvSpPr>
          <p:cNvPr id="703" name="Google Shape;703;p79"/>
          <p:cNvSpPr txBox="1">
            <a:spLocks noGrp="1"/>
          </p:cNvSpPr>
          <p:nvPr>
            <p:ph type="subTitle" idx="1"/>
          </p:nvPr>
        </p:nvSpPr>
        <p:spPr>
          <a:xfrm>
            <a:off x="2885850" y="1576400"/>
            <a:ext cx="2672100" cy="4317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706" name="Google Shape;706;p79"/>
          <p:cNvSpPr>
            <a:spLocks noGrp="1"/>
          </p:cNvSpPr>
          <p:nvPr>
            <p:ph type="pic" idx="3"/>
          </p:nvPr>
        </p:nvSpPr>
        <p:spPr>
          <a:xfrm>
            <a:off x="3169025" y="3056575"/>
            <a:ext cx="1367100" cy="1367100"/>
          </a:xfrm>
          <a:prstGeom prst="ellipse">
            <a:avLst/>
          </a:prstGeom>
          <a:noFill/>
          <a:ln>
            <a:noFill/>
          </a:ln>
        </p:spPr>
        <p:txBody>
          <a:bodyPr/>
          <a:lstStyle/>
          <a:p>
            <a:endParaRPr/>
          </a:p>
        </p:txBody>
      </p:sp>
      <p:sp>
        <p:nvSpPr>
          <p:cNvPr id="707" name="Google Shape;707;p79"/>
          <p:cNvSpPr txBox="1">
            <a:spLocks noGrp="1"/>
          </p:cNvSpPr>
          <p:nvPr>
            <p:ph type="subTitle" idx="4"/>
          </p:nvPr>
        </p:nvSpPr>
        <p:spPr>
          <a:xfrm>
            <a:off x="4615925" y="3134450"/>
            <a:ext cx="2672100" cy="4317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708" name="Google Shape;708;p79"/>
          <p:cNvSpPr txBox="1">
            <a:spLocks noGrp="1"/>
          </p:cNvSpPr>
          <p:nvPr>
            <p:ph type="body" idx="5"/>
          </p:nvPr>
        </p:nvSpPr>
        <p:spPr>
          <a:xfrm>
            <a:off x="2885850" y="2046794"/>
            <a:ext cx="2561100" cy="572700"/>
          </a:xfrm>
          <a:prstGeom prst="rect">
            <a:avLst/>
          </a:prstGeom>
        </p:spPr>
        <p:txBody>
          <a:bodyPr spcFirstLastPara="1" anchor="ctr">
            <a:norm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709" name="Google Shape;709;p79"/>
          <p:cNvSpPr txBox="1">
            <a:spLocks noGrp="1"/>
          </p:cNvSpPr>
          <p:nvPr>
            <p:ph type="body" idx="6"/>
          </p:nvPr>
        </p:nvSpPr>
        <p:spPr>
          <a:xfrm>
            <a:off x="4615925" y="3604769"/>
            <a:ext cx="2561100" cy="572700"/>
          </a:xfrm>
          <a:prstGeom prst="rect">
            <a:avLst/>
          </a:prstGeom>
        </p:spPr>
        <p:txBody>
          <a:bodyPr spcFirstLastPara="1" anchor="ctr">
            <a:norm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Tree>
    <p:extLst>
      <p:ext uri="{BB962C8B-B14F-4D97-AF65-F5344CB8AC3E}">
        <p14:creationId xmlns:p14="http://schemas.microsoft.com/office/powerpoint/2010/main" val="2298033158"/>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2 Team Members slide - v2">
  <p:cSld name="CUSTOM_1_2">
    <p:spTree>
      <p:nvGrpSpPr>
        <p:cNvPr id="1" name="Shape 710"/>
        <p:cNvGrpSpPr/>
        <p:nvPr/>
      </p:nvGrpSpPr>
      <p:grpSpPr>
        <a:xfrm>
          <a:off x="0" y="0"/>
          <a:ext cx="0" cy="0"/>
          <a:chOff x="0" y="0"/>
          <a:chExt cx="0" cy="0"/>
        </a:xfrm>
      </p:grpSpPr>
      <p:sp>
        <p:nvSpPr>
          <p:cNvPr id="2" name="Google Shape;711;p80">
            <a:extLst>
              <a:ext uri="{FF2B5EF4-FFF2-40B4-BE49-F238E27FC236}">
                <a16:creationId xmlns:a16="http://schemas.microsoft.com/office/drawing/2014/main" id="{22CA7AB1-FB12-36C7-12BE-8F399E047212}"/>
              </a:ext>
            </a:extLst>
          </p:cNvPr>
          <p:cNvSpPr>
            <a:spLocks noChangeArrowheads="1"/>
          </p:cNvSpPr>
          <p:nvPr/>
        </p:nvSpPr>
        <p:spPr bwMode="auto">
          <a:xfrm>
            <a:off x="5743575" y="1506538"/>
            <a:ext cx="136525" cy="13049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713;p80">
            <a:extLst>
              <a:ext uri="{FF2B5EF4-FFF2-40B4-BE49-F238E27FC236}">
                <a16:creationId xmlns:a16="http://schemas.microsoft.com/office/drawing/2014/main" id="{D44D4ECA-3DE5-6168-BB2A-322156B048AA}"/>
              </a:ext>
            </a:extLst>
          </p:cNvPr>
          <p:cNvSpPr/>
          <p:nvPr/>
        </p:nvSpPr>
        <p:spPr>
          <a:xfrm>
            <a:off x="2530475" y="1506538"/>
            <a:ext cx="3213100" cy="130492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717;p80">
            <a:extLst>
              <a:ext uri="{FF2B5EF4-FFF2-40B4-BE49-F238E27FC236}">
                <a16:creationId xmlns:a16="http://schemas.microsoft.com/office/drawing/2014/main" id="{71D17FAF-0FE8-BCD1-C20B-AA0EE7C4E146}"/>
              </a:ext>
            </a:extLst>
          </p:cNvPr>
          <p:cNvSpPr>
            <a:spLocks noChangeArrowheads="1"/>
          </p:cNvSpPr>
          <p:nvPr/>
        </p:nvSpPr>
        <p:spPr bwMode="auto">
          <a:xfrm>
            <a:off x="7348538" y="3125788"/>
            <a:ext cx="136525" cy="13049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718;p80">
            <a:extLst>
              <a:ext uri="{FF2B5EF4-FFF2-40B4-BE49-F238E27FC236}">
                <a16:creationId xmlns:a16="http://schemas.microsoft.com/office/drawing/2014/main" id="{B592C5B6-1CCC-D1AC-9C57-F23A90C35ED8}"/>
              </a:ext>
            </a:extLst>
          </p:cNvPr>
          <p:cNvSpPr/>
          <p:nvPr/>
        </p:nvSpPr>
        <p:spPr>
          <a:xfrm>
            <a:off x="4137025" y="3125788"/>
            <a:ext cx="3213100" cy="130492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12" name="Google Shape;712;p80"/>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714" name="Google Shape;714;p80"/>
          <p:cNvSpPr>
            <a:spLocks noGrp="1"/>
          </p:cNvSpPr>
          <p:nvPr>
            <p:ph type="pic" idx="2"/>
          </p:nvPr>
        </p:nvSpPr>
        <p:spPr>
          <a:xfrm>
            <a:off x="1657588" y="1490550"/>
            <a:ext cx="1328400" cy="1328400"/>
          </a:xfrm>
          <a:prstGeom prst="roundRect">
            <a:avLst>
              <a:gd name="adj" fmla="val 16667"/>
            </a:avLst>
          </a:prstGeom>
          <a:noFill/>
          <a:ln>
            <a:noFill/>
          </a:ln>
        </p:spPr>
        <p:txBody>
          <a:bodyPr/>
          <a:lstStyle/>
          <a:p>
            <a:endParaRPr/>
          </a:p>
        </p:txBody>
      </p:sp>
      <p:sp>
        <p:nvSpPr>
          <p:cNvPr id="715" name="Google Shape;715;p80"/>
          <p:cNvSpPr txBox="1">
            <a:spLocks noGrp="1"/>
          </p:cNvSpPr>
          <p:nvPr>
            <p:ph type="body" idx="1"/>
          </p:nvPr>
        </p:nvSpPr>
        <p:spPr>
          <a:xfrm>
            <a:off x="3181900" y="2055823"/>
            <a:ext cx="2561100" cy="755400"/>
          </a:xfrm>
          <a:prstGeom prst="rect">
            <a:avLst/>
          </a:prstGeom>
        </p:spPr>
        <p:txBody>
          <a:bodyPr spcFirstLastPara="1">
            <a:norm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716" name="Google Shape;716;p80"/>
          <p:cNvSpPr txBox="1">
            <a:spLocks noGrp="1"/>
          </p:cNvSpPr>
          <p:nvPr>
            <p:ph type="subTitle" idx="3"/>
          </p:nvPr>
        </p:nvSpPr>
        <p:spPr>
          <a:xfrm>
            <a:off x="3181900" y="1576400"/>
            <a:ext cx="2514000" cy="4407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719" name="Google Shape;719;p80"/>
          <p:cNvSpPr>
            <a:spLocks noGrp="1"/>
          </p:cNvSpPr>
          <p:nvPr>
            <p:ph type="pic" idx="4"/>
          </p:nvPr>
        </p:nvSpPr>
        <p:spPr>
          <a:xfrm>
            <a:off x="3264013" y="3110325"/>
            <a:ext cx="1328400" cy="1328400"/>
          </a:xfrm>
          <a:prstGeom prst="roundRect">
            <a:avLst>
              <a:gd name="adj" fmla="val 16667"/>
            </a:avLst>
          </a:prstGeom>
          <a:noFill/>
          <a:ln>
            <a:noFill/>
          </a:ln>
        </p:spPr>
        <p:txBody>
          <a:bodyPr/>
          <a:lstStyle/>
          <a:p>
            <a:endParaRPr/>
          </a:p>
        </p:txBody>
      </p:sp>
      <p:sp>
        <p:nvSpPr>
          <p:cNvPr id="720" name="Google Shape;720;p80"/>
          <p:cNvSpPr txBox="1">
            <a:spLocks noGrp="1"/>
          </p:cNvSpPr>
          <p:nvPr>
            <p:ph type="body" idx="5"/>
          </p:nvPr>
        </p:nvSpPr>
        <p:spPr>
          <a:xfrm>
            <a:off x="4788325" y="3675598"/>
            <a:ext cx="2561100" cy="755400"/>
          </a:xfrm>
          <a:prstGeom prst="rect">
            <a:avLst/>
          </a:prstGeom>
        </p:spPr>
        <p:txBody>
          <a:bodyPr spcFirstLastPara="1">
            <a:norm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721" name="Google Shape;721;p80"/>
          <p:cNvSpPr txBox="1">
            <a:spLocks noGrp="1"/>
          </p:cNvSpPr>
          <p:nvPr>
            <p:ph type="subTitle" idx="6"/>
          </p:nvPr>
        </p:nvSpPr>
        <p:spPr>
          <a:xfrm>
            <a:off x="4788325" y="3196300"/>
            <a:ext cx="2514000" cy="4407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Tree>
    <p:extLst>
      <p:ext uri="{BB962C8B-B14F-4D97-AF65-F5344CB8AC3E}">
        <p14:creationId xmlns:p14="http://schemas.microsoft.com/office/powerpoint/2010/main" val="1887268585"/>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2 Team Members slide - v3">
  <p:cSld name="CUSTOM_2">
    <p:spTree>
      <p:nvGrpSpPr>
        <p:cNvPr id="1" name="Shape 722"/>
        <p:cNvGrpSpPr/>
        <p:nvPr/>
      </p:nvGrpSpPr>
      <p:grpSpPr>
        <a:xfrm>
          <a:off x="0" y="0"/>
          <a:ext cx="0" cy="0"/>
          <a:chOff x="0" y="0"/>
          <a:chExt cx="0" cy="0"/>
        </a:xfrm>
      </p:grpSpPr>
      <p:sp>
        <p:nvSpPr>
          <p:cNvPr id="2" name="Google Shape;724;p81">
            <a:extLst>
              <a:ext uri="{FF2B5EF4-FFF2-40B4-BE49-F238E27FC236}">
                <a16:creationId xmlns:a16="http://schemas.microsoft.com/office/drawing/2014/main" id="{C113DC90-A76C-8748-E710-97376E663744}"/>
              </a:ext>
            </a:extLst>
          </p:cNvPr>
          <p:cNvSpPr>
            <a:spLocks noChangeArrowheads="1"/>
          </p:cNvSpPr>
          <p:nvPr/>
        </p:nvSpPr>
        <p:spPr bwMode="auto">
          <a:xfrm>
            <a:off x="2109788" y="1377950"/>
            <a:ext cx="1549400" cy="1549400"/>
          </a:xfrm>
          <a:prstGeom prst="rect">
            <a:avLst/>
          </a:prstGeom>
          <a:noFill/>
          <a:ln w="28575" cap="flat" algn="ctr">
            <a:solidFill>
              <a:srgbClr val="3EABC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726;p81">
            <a:extLst>
              <a:ext uri="{FF2B5EF4-FFF2-40B4-BE49-F238E27FC236}">
                <a16:creationId xmlns:a16="http://schemas.microsoft.com/office/drawing/2014/main" id="{117EA119-956A-B5D4-CCFE-3192E281F1E8}"/>
              </a:ext>
            </a:extLst>
          </p:cNvPr>
          <p:cNvSpPr/>
          <p:nvPr/>
        </p:nvSpPr>
        <p:spPr>
          <a:xfrm>
            <a:off x="2233613" y="3173413"/>
            <a:ext cx="1590675" cy="1008062"/>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729;p81">
            <a:extLst>
              <a:ext uri="{FF2B5EF4-FFF2-40B4-BE49-F238E27FC236}">
                <a16:creationId xmlns:a16="http://schemas.microsoft.com/office/drawing/2014/main" id="{5784EDE0-01F4-D367-A733-BB3337BE1EC8}"/>
              </a:ext>
            </a:extLst>
          </p:cNvPr>
          <p:cNvSpPr>
            <a:spLocks noChangeArrowheads="1"/>
          </p:cNvSpPr>
          <p:nvPr/>
        </p:nvSpPr>
        <p:spPr bwMode="auto">
          <a:xfrm>
            <a:off x="5332413" y="1377950"/>
            <a:ext cx="1549400" cy="1549400"/>
          </a:xfrm>
          <a:prstGeom prst="rect">
            <a:avLst/>
          </a:prstGeom>
          <a:noFill/>
          <a:ln w="28575" cap="flat" algn="ctr">
            <a:solidFill>
              <a:srgbClr val="3EABC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731;p81">
            <a:extLst>
              <a:ext uri="{FF2B5EF4-FFF2-40B4-BE49-F238E27FC236}">
                <a16:creationId xmlns:a16="http://schemas.microsoft.com/office/drawing/2014/main" id="{3805B42D-DE73-3506-8BA3-F7B6B9CE18B2}"/>
              </a:ext>
            </a:extLst>
          </p:cNvPr>
          <p:cNvSpPr/>
          <p:nvPr/>
        </p:nvSpPr>
        <p:spPr>
          <a:xfrm>
            <a:off x="5456238" y="3173413"/>
            <a:ext cx="1590675" cy="1008062"/>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cxnSp>
        <p:nvCxnSpPr>
          <p:cNvPr id="6" name="Google Shape;732;p81">
            <a:extLst>
              <a:ext uri="{FF2B5EF4-FFF2-40B4-BE49-F238E27FC236}">
                <a16:creationId xmlns:a16="http://schemas.microsoft.com/office/drawing/2014/main" id="{DDA91DAF-647B-1D2A-76C2-7ECB86EE0285}"/>
              </a:ext>
            </a:extLst>
          </p:cNvPr>
          <p:cNvCxnSpPr>
            <a:cxnSpLocks noChangeArrowheads="1" noChangeShapeType="1"/>
          </p:cNvCxnSpPr>
          <p:nvPr/>
        </p:nvCxnSpPr>
        <p:spPr bwMode="auto">
          <a:xfrm flipH="1">
            <a:off x="4559300" y="1397000"/>
            <a:ext cx="0" cy="2401888"/>
          </a:xfrm>
          <a:prstGeom prst="straightConnector1">
            <a:avLst/>
          </a:prstGeom>
          <a:noFill/>
          <a:ln w="9525" cap="flat" algn="ctr">
            <a:solidFill>
              <a:srgbClr val="3EABCA"/>
            </a:solidFill>
            <a:prstDash val="solid"/>
            <a:round/>
            <a:headEnd type="none" w="med" len="med"/>
            <a:tailEnd type="none" w="med" len="med"/>
          </a:ln>
          <a:extLst>
            <a:ext uri="{909E8E84-426E-40DD-AFC4-6F175D3DCCD1}">
              <a14:hiddenFill xmlns:a14="http://schemas.microsoft.com/office/drawing/2010/main">
                <a:noFill/>
              </a14:hiddenFill>
            </a:ext>
          </a:extLst>
        </p:spPr>
      </p:cxnSp>
      <p:sp>
        <p:nvSpPr>
          <p:cNvPr id="723" name="Google Shape;723;p81"/>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725" name="Google Shape;725;p81"/>
          <p:cNvSpPr>
            <a:spLocks noGrp="1"/>
          </p:cNvSpPr>
          <p:nvPr>
            <p:ph type="pic" idx="2"/>
          </p:nvPr>
        </p:nvSpPr>
        <p:spPr>
          <a:xfrm>
            <a:off x="2233525" y="1459650"/>
            <a:ext cx="1590900" cy="1590900"/>
          </a:xfrm>
          <a:prstGeom prst="rect">
            <a:avLst/>
          </a:prstGeom>
          <a:noFill/>
          <a:ln>
            <a:noFill/>
          </a:ln>
        </p:spPr>
        <p:txBody>
          <a:bodyPr/>
          <a:lstStyle/>
          <a:p>
            <a:endParaRPr/>
          </a:p>
        </p:txBody>
      </p:sp>
      <p:sp>
        <p:nvSpPr>
          <p:cNvPr id="727" name="Google Shape;727;p81"/>
          <p:cNvSpPr txBox="1">
            <a:spLocks noGrp="1"/>
          </p:cNvSpPr>
          <p:nvPr>
            <p:ph type="body" idx="1"/>
          </p:nvPr>
        </p:nvSpPr>
        <p:spPr>
          <a:xfrm>
            <a:off x="2233525" y="3653522"/>
            <a:ext cx="1590900" cy="528000"/>
          </a:xfrm>
          <a:prstGeom prst="rect">
            <a:avLst/>
          </a:prstGeom>
        </p:spPr>
        <p:txBody>
          <a:bodyPr spcFirstLastPara="1" anchor="ctr">
            <a:norm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728" name="Google Shape;728;p81"/>
          <p:cNvSpPr txBox="1">
            <a:spLocks noGrp="1"/>
          </p:cNvSpPr>
          <p:nvPr>
            <p:ph type="subTitle" idx="3"/>
          </p:nvPr>
        </p:nvSpPr>
        <p:spPr>
          <a:xfrm>
            <a:off x="2233525" y="3286625"/>
            <a:ext cx="1590900" cy="3285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730" name="Google Shape;730;p81"/>
          <p:cNvSpPr>
            <a:spLocks noGrp="1"/>
          </p:cNvSpPr>
          <p:nvPr>
            <p:ph type="pic" idx="4"/>
          </p:nvPr>
        </p:nvSpPr>
        <p:spPr>
          <a:xfrm>
            <a:off x="5455875" y="1459650"/>
            <a:ext cx="1590900" cy="1590900"/>
          </a:xfrm>
          <a:prstGeom prst="rect">
            <a:avLst/>
          </a:prstGeom>
          <a:noFill/>
          <a:ln>
            <a:noFill/>
          </a:ln>
        </p:spPr>
        <p:txBody>
          <a:bodyPr/>
          <a:lstStyle/>
          <a:p>
            <a:endParaRPr/>
          </a:p>
        </p:txBody>
      </p:sp>
      <p:sp>
        <p:nvSpPr>
          <p:cNvPr id="733" name="Google Shape;733;p81"/>
          <p:cNvSpPr txBox="1">
            <a:spLocks noGrp="1"/>
          </p:cNvSpPr>
          <p:nvPr>
            <p:ph type="body" idx="5"/>
          </p:nvPr>
        </p:nvSpPr>
        <p:spPr>
          <a:xfrm>
            <a:off x="5455950" y="3653522"/>
            <a:ext cx="1590900" cy="528000"/>
          </a:xfrm>
          <a:prstGeom prst="rect">
            <a:avLst/>
          </a:prstGeom>
        </p:spPr>
        <p:txBody>
          <a:bodyPr spcFirstLastPara="1" anchor="ctr">
            <a:norm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734" name="Google Shape;734;p81"/>
          <p:cNvSpPr txBox="1">
            <a:spLocks noGrp="1"/>
          </p:cNvSpPr>
          <p:nvPr>
            <p:ph type="subTitle" idx="6"/>
          </p:nvPr>
        </p:nvSpPr>
        <p:spPr>
          <a:xfrm>
            <a:off x="5455950" y="3286625"/>
            <a:ext cx="1590900" cy="3285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Tree>
    <p:extLst>
      <p:ext uri="{BB962C8B-B14F-4D97-AF65-F5344CB8AC3E}">
        <p14:creationId xmlns:p14="http://schemas.microsoft.com/office/powerpoint/2010/main" val="2885423927"/>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3 Team Members slide - v1">
  <p:cSld name="CUSTOM_3">
    <p:spTree>
      <p:nvGrpSpPr>
        <p:cNvPr id="1" name="Shape 735"/>
        <p:cNvGrpSpPr/>
        <p:nvPr/>
      </p:nvGrpSpPr>
      <p:grpSpPr>
        <a:xfrm>
          <a:off x="0" y="0"/>
          <a:ext cx="0" cy="0"/>
          <a:chOff x="0" y="0"/>
          <a:chExt cx="0" cy="0"/>
        </a:xfrm>
      </p:grpSpPr>
      <p:sp>
        <p:nvSpPr>
          <p:cNvPr id="2" name="Google Shape;736;p82">
            <a:extLst>
              <a:ext uri="{FF2B5EF4-FFF2-40B4-BE49-F238E27FC236}">
                <a16:creationId xmlns:a16="http://schemas.microsoft.com/office/drawing/2014/main" id="{67483768-577A-AAB2-3C94-2D5D6CD14469}"/>
              </a:ext>
            </a:extLst>
          </p:cNvPr>
          <p:cNvSpPr>
            <a:spLocks noChangeArrowheads="1"/>
          </p:cNvSpPr>
          <p:nvPr/>
        </p:nvSpPr>
        <p:spPr bwMode="auto">
          <a:xfrm>
            <a:off x="566738" y="3598863"/>
            <a:ext cx="2216150" cy="147637"/>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739;p82">
            <a:extLst>
              <a:ext uri="{FF2B5EF4-FFF2-40B4-BE49-F238E27FC236}">
                <a16:creationId xmlns:a16="http://schemas.microsoft.com/office/drawing/2014/main" id="{4414C5CC-7C54-13BB-7C32-8BD5DACCACB9}"/>
              </a:ext>
            </a:extLst>
          </p:cNvPr>
          <p:cNvSpPr/>
          <p:nvPr/>
        </p:nvSpPr>
        <p:spPr>
          <a:xfrm>
            <a:off x="563563" y="3746500"/>
            <a:ext cx="2227262" cy="1044575"/>
          </a:xfrm>
          <a:prstGeom prst="rect">
            <a:avLst/>
          </a:prstGeom>
          <a:solidFill>
            <a:schemeClr val="lt1"/>
          </a:solidFill>
          <a:ln>
            <a:noFill/>
          </a:ln>
          <a:effectLst>
            <a:outerShdw blurRad="342900" dist="11430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741;p82">
            <a:extLst>
              <a:ext uri="{FF2B5EF4-FFF2-40B4-BE49-F238E27FC236}">
                <a16:creationId xmlns:a16="http://schemas.microsoft.com/office/drawing/2014/main" id="{B409D0A9-311E-3EAB-80C9-6AA8D58E0609}"/>
              </a:ext>
            </a:extLst>
          </p:cNvPr>
          <p:cNvSpPr>
            <a:spLocks noChangeArrowheads="1"/>
          </p:cNvSpPr>
          <p:nvPr/>
        </p:nvSpPr>
        <p:spPr bwMode="auto">
          <a:xfrm>
            <a:off x="3452813" y="3605213"/>
            <a:ext cx="2216150" cy="147637"/>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743;p82">
            <a:extLst>
              <a:ext uri="{FF2B5EF4-FFF2-40B4-BE49-F238E27FC236}">
                <a16:creationId xmlns:a16="http://schemas.microsoft.com/office/drawing/2014/main" id="{660D101B-9CE7-C2F8-725D-216C78228807}"/>
              </a:ext>
            </a:extLst>
          </p:cNvPr>
          <p:cNvSpPr/>
          <p:nvPr/>
        </p:nvSpPr>
        <p:spPr>
          <a:xfrm>
            <a:off x="3449638" y="3754438"/>
            <a:ext cx="2227262" cy="1044575"/>
          </a:xfrm>
          <a:prstGeom prst="rect">
            <a:avLst/>
          </a:prstGeom>
          <a:solidFill>
            <a:schemeClr val="lt1"/>
          </a:solidFill>
          <a:ln>
            <a:noFill/>
          </a:ln>
          <a:effectLst>
            <a:outerShdw blurRad="342900" dist="11430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744;p82">
            <a:extLst>
              <a:ext uri="{FF2B5EF4-FFF2-40B4-BE49-F238E27FC236}">
                <a16:creationId xmlns:a16="http://schemas.microsoft.com/office/drawing/2014/main" id="{4FB7E872-C436-8EDB-433B-8F74F45A699E}"/>
              </a:ext>
            </a:extLst>
          </p:cNvPr>
          <p:cNvSpPr>
            <a:spLocks noChangeArrowheads="1"/>
          </p:cNvSpPr>
          <p:nvPr/>
        </p:nvSpPr>
        <p:spPr bwMode="auto">
          <a:xfrm>
            <a:off x="6350000" y="3598863"/>
            <a:ext cx="2216150" cy="147637"/>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 name="Google Shape;746;p82">
            <a:extLst>
              <a:ext uri="{FF2B5EF4-FFF2-40B4-BE49-F238E27FC236}">
                <a16:creationId xmlns:a16="http://schemas.microsoft.com/office/drawing/2014/main" id="{C82EA0A6-DD54-223E-F646-9E3BA9BAF894}"/>
              </a:ext>
            </a:extLst>
          </p:cNvPr>
          <p:cNvSpPr/>
          <p:nvPr/>
        </p:nvSpPr>
        <p:spPr>
          <a:xfrm>
            <a:off x="6346825" y="3746500"/>
            <a:ext cx="2227263" cy="1044575"/>
          </a:xfrm>
          <a:prstGeom prst="rect">
            <a:avLst/>
          </a:prstGeom>
          <a:solidFill>
            <a:schemeClr val="lt1"/>
          </a:solidFill>
          <a:ln>
            <a:noFill/>
          </a:ln>
          <a:effectLst>
            <a:outerShdw blurRad="342900" dist="11430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cxnSp>
        <p:nvCxnSpPr>
          <p:cNvPr id="8" name="Google Shape;747;p82">
            <a:extLst>
              <a:ext uri="{FF2B5EF4-FFF2-40B4-BE49-F238E27FC236}">
                <a16:creationId xmlns:a16="http://schemas.microsoft.com/office/drawing/2014/main" id="{E62072D3-14D7-E624-4DBB-B29CA83A7C4F}"/>
              </a:ext>
            </a:extLst>
          </p:cNvPr>
          <p:cNvCxnSpPr>
            <a:cxnSpLocks noChangeArrowheads="1" noChangeShapeType="1"/>
          </p:cNvCxnSpPr>
          <p:nvPr/>
        </p:nvCxnSpPr>
        <p:spPr bwMode="auto">
          <a:xfrm flipH="1">
            <a:off x="3125788" y="1371600"/>
            <a:ext cx="0" cy="3425825"/>
          </a:xfrm>
          <a:prstGeom prst="straightConnector1">
            <a:avLst/>
          </a:prstGeom>
          <a:noFill/>
          <a:ln w="19050" cap="flat" algn="ctr">
            <a:solidFill>
              <a:srgbClr val="3EABCA"/>
            </a:solidFill>
            <a:prstDash val="solid"/>
            <a:round/>
            <a:headEnd type="none" w="med" len="med"/>
            <a:tailEnd type="none" w="med" len="med"/>
          </a:ln>
          <a:extLst>
            <a:ext uri="{909E8E84-426E-40DD-AFC4-6F175D3DCCD1}">
              <a14:hiddenFill xmlns:a14="http://schemas.microsoft.com/office/drawing/2010/main">
                <a:noFill/>
              </a14:hiddenFill>
            </a:ext>
          </a:extLst>
        </p:spPr>
      </p:cxnSp>
      <p:cxnSp>
        <p:nvCxnSpPr>
          <p:cNvPr id="9" name="Google Shape;748;p82">
            <a:extLst>
              <a:ext uri="{FF2B5EF4-FFF2-40B4-BE49-F238E27FC236}">
                <a16:creationId xmlns:a16="http://schemas.microsoft.com/office/drawing/2014/main" id="{55D2A1B3-6370-4AA0-0D7B-618B7163BD19}"/>
              </a:ext>
            </a:extLst>
          </p:cNvPr>
          <p:cNvCxnSpPr>
            <a:cxnSpLocks noChangeArrowheads="1" noChangeShapeType="1"/>
          </p:cNvCxnSpPr>
          <p:nvPr/>
        </p:nvCxnSpPr>
        <p:spPr bwMode="auto">
          <a:xfrm flipH="1">
            <a:off x="6011863" y="1371600"/>
            <a:ext cx="0" cy="3425825"/>
          </a:xfrm>
          <a:prstGeom prst="straightConnector1">
            <a:avLst/>
          </a:prstGeom>
          <a:noFill/>
          <a:ln w="19050" cap="flat" algn="ctr">
            <a:solidFill>
              <a:srgbClr val="3EABCA"/>
            </a:solidFill>
            <a:prstDash val="solid"/>
            <a:round/>
            <a:headEnd type="none" w="med" len="med"/>
            <a:tailEnd type="none" w="med" len="med"/>
          </a:ln>
          <a:extLst>
            <a:ext uri="{909E8E84-426E-40DD-AFC4-6F175D3DCCD1}">
              <a14:hiddenFill xmlns:a14="http://schemas.microsoft.com/office/drawing/2010/main">
                <a:noFill/>
              </a14:hiddenFill>
            </a:ext>
          </a:extLst>
        </p:spPr>
      </p:cxnSp>
      <p:sp>
        <p:nvSpPr>
          <p:cNvPr id="737" name="Google Shape;737;p82"/>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738" name="Google Shape;738;p82"/>
          <p:cNvSpPr>
            <a:spLocks noGrp="1"/>
          </p:cNvSpPr>
          <p:nvPr>
            <p:ph type="pic" idx="2"/>
          </p:nvPr>
        </p:nvSpPr>
        <p:spPr>
          <a:xfrm>
            <a:off x="566400" y="1371600"/>
            <a:ext cx="2216700" cy="2227500"/>
          </a:xfrm>
          <a:prstGeom prst="rect">
            <a:avLst/>
          </a:prstGeom>
          <a:noFill/>
          <a:ln>
            <a:noFill/>
          </a:ln>
        </p:spPr>
        <p:txBody>
          <a:bodyPr/>
          <a:lstStyle/>
          <a:p>
            <a:endParaRPr/>
          </a:p>
        </p:txBody>
      </p:sp>
      <p:sp>
        <p:nvSpPr>
          <p:cNvPr id="740" name="Google Shape;740;p82"/>
          <p:cNvSpPr txBox="1">
            <a:spLocks noGrp="1"/>
          </p:cNvSpPr>
          <p:nvPr>
            <p:ph type="subTitle" idx="1"/>
          </p:nvPr>
        </p:nvSpPr>
        <p:spPr>
          <a:xfrm>
            <a:off x="573375" y="3855675"/>
            <a:ext cx="2227500" cy="3285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742" name="Google Shape;742;p82"/>
          <p:cNvSpPr>
            <a:spLocks noGrp="1"/>
          </p:cNvSpPr>
          <p:nvPr>
            <p:ph type="pic" idx="3"/>
          </p:nvPr>
        </p:nvSpPr>
        <p:spPr>
          <a:xfrm>
            <a:off x="3453000" y="1377275"/>
            <a:ext cx="2216700" cy="2227500"/>
          </a:xfrm>
          <a:prstGeom prst="rect">
            <a:avLst/>
          </a:prstGeom>
          <a:noFill/>
          <a:ln>
            <a:noFill/>
          </a:ln>
        </p:spPr>
        <p:txBody>
          <a:bodyPr/>
          <a:lstStyle/>
          <a:p>
            <a:endParaRPr/>
          </a:p>
        </p:txBody>
      </p:sp>
      <p:sp>
        <p:nvSpPr>
          <p:cNvPr id="745" name="Google Shape;745;p82"/>
          <p:cNvSpPr>
            <a:spLocks noGrp="1"/>
          </p:cNvSpPr>
          <p:nvPr>
            <p:ph type="pic" idx="4"/>
          </p:nvPr>
        </p:nvSpPr>
        <p:spPr>
          <a:xfrm>
            <a:off x="6350400" y="1371600"/>
            <a:ext cx="2216700" cy="2227500"/>
          </a:xfrm>
          <a:prstGeom prst="rect">
            <a:avLst/>
          </a:prstGeom>
          <a:noFill/>
          <a:ln>
            <a:noFill/>
          </a:ln>
        </p:spPr>
        <p:txBody>
          <a:bodyPr/>
          <a:lstStyle/>
          <a:p>
            <a:endParaRPr/>
          </a:p>
        </p:txBody>
      </p:sp>
      <p:sp>
        <p:nvSpPr>
          <p:cNvPr id="749" name="Google Shape;749;p82"/>
          <p:cNvSpPr txBox="1">
            <a:spLocks noGrp="1"/>
          </p:cNvSpPr>
          <p:nvPr>
            <p:ph type="subTitle" idx="5"/>
          </p:nvPr>
        </p:nvSpPr>
        <p:spPr>
          <a:xfrm>
            <a:off x="3454538" y="3855675"/>
            <a:ext cx="2227500" cy="3285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750" name="Google Shape;750;p82"/>
          <p:cNvSpPr txBox="1">
            <a:spLocks noGrp="1"/>
          </p:cNvSpPr>
          <p:nvPr>
            <p:ph type="subTitle" idx="6"/>
          </p:nvPr>
        </p:nvSpPr>
        <p:spPr>
          <a:xfrm>
            <a:off x="6340600" y="3855675"/>
            <a:ext cx="2227500" cy="3285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751" name="Google Shape;751;p82"/>
          <p:cNvSpPr txBox="1">
            <a:spLocks noGrp="1"/>
          </p:cNvSpPr>
          <p:nvPr>
            <p:ph type="body" idx="7"/>
          </p:nvPr>
        </p:nvSpPr>
        <p:spPr>
          <a:xfrm>
            <a:off x="573375" y="4242125"/>
            <a:ext cx="2227500" cy="439200"/>
          </a:xfrm>
          <a:prstGeom prst="rect">
            <a:avLst/>
          </a:prstGeom>
        </p:spPr>
        <p:txBody>
          <a:bodyPr spcFirstLastPara="1" anchor="ctr">
            <a:no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752" name="Google Shape;752;p82"/>
          <p:cNvSpPr txBox="1">
            <a:spLocks noGrp="1"/>
          </p:cNvSpPr>
          <p:nvPr>
            <p:ph type="body" idx="8"/>
          </p:nvPr>
        </p:nvSpPr>
        <p:spPr>
          <a:xfrm>
            <a:off x="3454538" y="4242125"/>
            <a:ext cx="2227500" cy="439200"/>
          </a:xfrm>
          <a:prstGeom prst="rect">
            <a:avLst/>
          </a:prstGeom>
        </p:spPr>
        <p:txBody>
          <a:bodyPr spcFirstLastPara="1" anchor="ctr">
            <a:no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753" name="Google Shape;753;p82"/>
          <p:cNvSpPr txBox="1">
            <a:spLocks noGrp="1"/>
          </p:cNvSpPr>
          <p:nvPr>
            <p:ph type="body" idx="9"/>
          </p:nvPr>
        </p:nvSpPr>
        <p:spPr>
          <a:xfrm>
            <a:off x="6340600" y="4242125"/>
            <a:ext cx="2227500" cy="439200"/>
          </a:xfrm>
          <a:prstGeom prst="rect">
            <a:avLst/>
          </a:prstGeom>
        </p:spPr>
        <p:txBody>
          <a:bodyPr spcFirstLastPara="1" anchor="ctr">
            <a:no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Tree>
    <p:extLst>
      <p:ext uri="{BB962C8B-B14F-4D97-AF65-F5344CB8AC3E}">
        <p14:creationId xmlns:p14="http://schemas.microsoft.com/office/powerpoint/2010/main" val="4192350033"/>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3 Team Members  slide - v2">
  <p:cSld name="CUSTOM_4">
    <p:spTree>
      <p:nvGrpSpPr>
        <p:cNvPr id="1" name="Shape 754"/>
        <p:cNvGrpSpPr/>
        <p:nvPr/>
      </p:nvGrpSpPr>
      <p:grpSpPr>
        <a:xfrm>
          <a:off x="0" y="0"/>
          <a:ext cx="0" cy="0"/>
          <a:chOff x="0" y="0"/>
          <a:chExt cx="0" cy="0"/>
        </a:xfrm>
      </p:grpSpPr>
      <p:sp>
        <p:nvSpPr>
          <p:cNvPr id="2" name="Google Shape;756;p83">
            <a:extLst>
              <a:ext uri="{FF2B5EF4-FFF2-40B4-BE49-F238E27FC236}">
                <a16:creationId xmlns:a16="http://schemas.microsoft.com/office/drawing/2014/main" id="{5D495AA0-5CA9-12D0-EAC6-B13F3AAC5F50}"/>
              </a:ext>
            </a:extLst>
          </p:cNvPr>
          <p:cNvSpPr>
            <a:spLocks noChangeArrowheads="1"/>
          </p:cNvSpPr>
          <p:nvPr/>
        </p:nvSpPr>
        <p:spPr bwMode="auto">
          <a:xfrm>
            <a:off x="554038" y="2460625"/>
            <a:ext cx="8024812" cy="23209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cxnSp>
        <p:nvCxnSpPr>
          <p:cNvPr id="3" name="Google Shape;762;p83">
            <a:extLst>
              <a:ext uri="{FF2B5EF4-FFF2-40B4-BE49-F238E27FC236}">
                <a16:creationId xmlns:a16="http://schemas.microsoft.com/office/drawing/2014/main" id="{83207C36-AB9D-F378-25C6-51A283E1DED4}"/>
              </a:ext>
            </a:extLst>
          </p:cNvPr>
          <p:cNvCxnSpPr>
            <a:cxnSpLocks noChangeArrowheads="1" noChangeShapeType="1"/>
          </p:cNvCxnSpPr>
          <p:nvPr/>
        </p:nvCxnSpPr>
        <p:spPr bwMode="auto">
          <a:xfrm flipH="1">
            <a:off x="3154363" y="2247900"/>
            <a:ext cx="0" cy="2533650"/>
          </a:xfrm>
          <a:prstGeom prst="straightConnector1">
            <a:avLst/>
          </a:prstGeom>
          <a:noFill/>
          <a:ln w="28575" cap="flat" algn="ctr">
            <a:solidFill>
              <a:srgbClr val="FFFFFF"/>
            </a:solidFill>
            <a:prstDash val="solid"/>
            <a:round/>
            <a:headEnd type="none" w="med" len="med"/>
            <a:tailEnd type="none" w="med" len="med"/>
          </a:ln>
          <a:extLst>
            <a:ext uri="{909E8E84-426E-40DD-AFC4-6F175D3DCCD1}">
              <a14:hiddenFill xmlns:a14="http://schemas.microsoft.com/office/drawing/2010/main">
                <a:noFill/>
              </a14:hiddenFill>
            </a:ext>
          </a:extLst>
        </p:spPr>
      </p:cxnSp>
      <p:cxnSp>
        <p:nvCxnSpPr>
          <p:cNvPr id="4" name="Google Shape;763;p83">
            <a:extLst>
              <a:ext uri="{FF2B5EF4-FFF2-40B4-BE49-F238E27FC236}">
                <a16:creationId xmlns:a16="http://schemas.microsoft.com/office/drawing/2014/main" id="{873DD668-F145-C407-C27E-351152AA8872}"/>
              </a:ext>
            </a:extLst>
          </p:cNvPr>
          <p:cNvCxnSpPr>
            <a:cxnSpLocks noChangeArrowheads="1" noChangeShapeType="1"/>
          </p:cNvCxnSpPr>
          <p:nvPr/>
        </p:nvCxnSpPr>
        <p:spPr bwMode="auto">
          <a:xfrm flipH="1">
            <a:off x="5976938" y="2460625"/>
            <a:ext cx="0" cy="2533650"/>
          </a:xfrm>
          <a:prstGeom prst="straightConnector1">
            <a:avLst/>
          </a:prstGeom>
          <a:noFill/>
          <a:ln w="28575" cap="flat" algn="ctr">
            <a:solidFill>
              <a:srgbClr val="FFFFFF"/>
            </a:solidFill>
            <a:prstDash val="solid"/>
            <a:round/>
            <a:headEnd type="none" w="med" len="med"/>
            <a:tailEnd type="none" w="med" len="med"/>
          </a:ln>
          <a:extLst>
            <a:ext uri="{909E8E84-426E-40DD-AFC4-6F175D3DCCD1}">
              <a14:hiddenFill xmlns:a14="http://schemas.microsoft.com/office/drawing/2010/main">
                <a:noFill/>
              </a14:hiddenFill>
            </a:ext>
          </a:extLst>
        </p:spPr>
      </p:cxnSp>
      <p:sp>
        <p:nvSpPr>
          <p:cNvPr id="755" name="Google Shape;755;p83"/>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757" name="Google Shape;757;p83"/>
          <p:cNvSpPr>
            <a:spLocks noGrp="1"/>
          </p:cNvSpPr>
          <p:nvPr>
            <p:ph type="pic" idx="2"/>
          </p:nvPr>
        </p:nvSpPr>
        <p:spPr>
          <a:xfrm>
            <a:off x="772575" y="1812925"/>
            <a:ext cx="1943100" cy="1943100"/>
          </a:xfrm>
          <a:prstGeom prst="rect">
            <a:avLst/>
          </a:prstGeom>
          <a:noFill/>
          <a:ln>
            <a:noFill/>
          </a:ln>
        </p:spPr>
        <p:txBody>
          <a:bodyPr/>
          <a:lstStyle/>
          <a:p>
            <a:endParaRPr/>
          </a:p>
        </p:txBody>
      </p:sp>
      <p:sp>
        <p:nvSpPr>
          <p:cNvPr id="758" name="Google Shape;758;p83"/>
          <p:cNvSpPr txBox="1">
            <a:spLocks noGrp="1"/>
          </p:cNvSpPr>
          <p:nvPr>
            <p:ph type="body" idx="1"/>
          </p:nvPr>
        </p:nvSpPr>
        <p:spPr>
          <a:xfrm>
            <a:off x="772575" y="4260850"/>
            <a:ext cx="1943100" cy="465300"/>
          </a:xfrm>
          <a:prstGeom prst="rect">
            <a:avLst/>
          </a:prstGeom>
        </p:spPr>
        <p:txBody>
          <a:bodyPr spcFirstLastPara="1" anchor="ctr">
            <a:noAutofit/>
          </a:bodyPr>
          <a:lstStyle>
            <a:lvl1pPr marL="457200" lvl="0" indent="-298450">
              <a:lnSpc>
                <a:spcPct val="115000"/>
              </a:lnSpc>
              <a:spcBef>
                <a:spcPct val="0"/>
              </a:spcBef>
              <a:spcAft>
                <a:spcPct val="0"/>
              </a:spcAft>
              <a:buClr>
                <a:schemeClr val="lt2"/>
              </a:buClr>
              <a:buSzPts val="1100"/>
              <a:buChar char="●"/>
              <a:defRPr>
                <a:solidFill>
                  <a:schemeClr val="lt2"/>
                </a:solidFill>
              </a:defRPr>
            </a:lvl1pPr>
            <a:lvl2pPr marL="914400" lvl="1" indent="-298450">
              <a:lnSpc>
                <a:spcPct val="115000"/>
              </a:lnSpc>
              <a:spcBef>
                <a:spcPct val="0"/>
              </a:spcBef>
              <a:spcAft>
                <a:spcPct val="0"/>
              </a:spcAft>
              <a:buClr>
                <a:schemeClr val="lt2"/>
              </a:buClr>
              <a:buSzPts val="1100"/>
              <a:buChar char="○"/>
              <a:defRPr>
                <a:solidFill>
                  <a:schemeClr val="lt2"/>
                </a:solidFill>
              </a:defRPr>
            </a:lvl2pPr>
            <a:lvl3pPr marL="1371600" lvl="2" indent="-298450">
              <a:lnSpc>
                <a:spcPct val="115000"/>
              </a:lnSpc>
              <a:spcBef>
                <a:spcPct val="0"/>
              </a:spcBef>
              <a:spcAft>
                <a:spcPct val="0"/>
              </a:spcAft>
              <a:buClr>
                <a:schemeClr val="lt2"/>
              </a:buClr>
              <a:buSzPts val="1100"/>
              <a:buChar char="■"/>
              <a:defRPr>
                <a:solidFill>
                  <a:schemeClr val="lt2"/>
                </a:solidFill>
              </a:defRPr>
            </a:lvl3pPr>
            <a:lvl4pPr marL="1828800" lvl="3" indent="-298450">
              <a:lnSpc>
                <a:spcPct val="115000"/>
              </a:lnSpc>
              <a:spcBef>
                <a:spcPct val="0"/>
              </a:spcBef>
              <a:spcAft>
                <a:spcPct val="0"/>
              </a:spcAft>
              <a:buClr>
                <a:schemeClr val="lt2"/>
              </a:buClr>
              <a:buSzPts val="1100"/>
              <a:buChar char="●"/>
              <a:defRPr>
                <a:solidFill>
                  <a:schemeClr val="lt2"/>
                </a:solidFill>
              </a:defRPr>
            </a:lvl4pPr>
            <a:lvl5pPr marL="2286000" lvl="4" indent="-298450">
              <a:lnSpc>
                <a:spcPct val="115000"/>
              </a:lnSpc>
              <a:spcBef>
                <a:spcPct val="0"/>
              </a:spcBef>
              <a:spcAft>
                <a:spcPct val="0"/>
              </a:spcAft>
              <a:buClr>
                <a:schemeClr val="lt2"/>
              </a:buClr>
              <a:buSzPts val="1100"/>
              <a:buChar char="○"/>
              <a:defRPr>
                <a:solidFill>
                  <a:schemeClr val="lt2"/>
                </a:solidFill>
              </a:defRPr>
            </a:lvl5pPr>
            <a:lvl6pPr marL="2743200" lvl="5" indent="-298450">
              <a:lnSpc>
                <a:spcPct val="115000"/>
              </a:lnSpc>
              <a:spcBef>
                <a:spcPct val="0"/>
              </a:spcBef>
              <a:spcAft>
                <a:spcPct val="0"/>
              </a:spcAft>
              <a:buClr>
                <a:schemeClr val="lt2"/>
              </a:buClr>
              <a:buSzPts val="1100"/>
              <a:buChar char="■"/>
              <a:defRPr>
                <a:solidFill>
                  <a:schemeClr val="lt2"/>
                </a:solidFill>
              </a:defRPr>
            </a:lvl6pPr>
            <a:lvl7pPr marL="3200400" lvl="6" indent="-298450">
              <a:lnSpc>
                <a:spcPct val="115000"/>
              </a:lnSpc>
              <a:spcBef>
                <a:spcPct val="0"/>
              </a:spcBef>
              <a:spcAft>
                <a:spcPct val="0"/>
              </a:spcAft>
              <a:buClr>
                <a:schemeClr val="lt2"/>
              </a:buClr>
              <a:buSzPts val="1100"/>
              <a:buChar char="●"/>
              <a:defRPr>
                <a:solidFill>
                  <a:schemeClr val="lt2"/>
                </a:solidFill>
              </a:defRPr>
            </a:lvl7pPr>
            <a:lvl8pPr marL="3657600" lvl="7" indent="-298450">
              <a:lnSpc>
                <a:spcPct val="115000"/>
              </a:lnSpc>
              <a:spcBef>
                <a:spcPct val="0"/>
              </a:spcBef>
              <a:spcAft>
                <a:spcPct val="0"/>
              </a:spcAft>
              <a:buClr>
                <a:schemeClr val="lt2"/>
              </a:buClr>
              <a:buSzPts val="1100"/>
              <a:buChar char="○"/>
              <a:defRPr>
                <a:solidFill>
                  <a:schemeClr val="lt2"/>
                </a:solidFill>
              </a:defRPr>
            </a:lvl8pPr>
            <a:lvl9pPr marL="4114800" lvl="8" indent="-298450">
              <a:lnSpc>
                <a:spcPct val="115000"/>
              </a:lnSpc>
              <a:spcBef>
                <a:spcPct val="0"/>
              </a:spcBef>
              <a:spcAft>
                <a:spcPct val="0"/>
              </a:spcAft>
              <a:buClr>
                <a:schemeClr val="lt2"/>
              </a:buClr>
              <a:buSzPts val="1100"/>
              <a:buChar char="■"/>
              <a:defRPr>
                <a:solidFill>
                  <a:schemeClr val="lt2"/>
                </a:solidFill>
              </a:defRPr>
            </a:lvl9pPr>
          </a:lstStyle>
          <a:p>
            <a:endParaRPr/>
          </a:p>
        </p:txBody>
      </p:sp>
      <p:sp>
        <p:nvSpPr>
          <p:cNvPr id="759" name="Google Shape;759;p83"/>
          <p:cNvSpPr txBox="1">
            <a:spLocks noGrp="1"/>
          </p:cNvSpPr>
          <p:nvPr>
            <p:ph type="subTitle" idx="3"/>
          </p:nvPr>
        </p:nvSpPr>
        <p:spPr>
          <a:xfrm>
            <a:off x="772575" y="3864325"/>
            <a:ext cx="1943100" cy="370500"/>
          </a:xfrm>
          <a:prstGeom prst="rect">
            <a:avLst/>
          </a:prstGeom>
        </p:spPr>
        <p:txBody>
          <a:bodyPr spcFirstLastPara="1" anchor="ctr">
            <a:noAutofit/>
          </a:bodyPr>
          <a:lstStyle>
            <a:lvl1pPr lvl="0">
              <a:lnSpc>
                <a:spcPct val="100000"/>
              </a:lnSpc>
              <a:spcBef>
                <a:spcPct val="0"/>
              </a:spcBef>
              <a:spcAft>
                <a:spcPct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760" name="Google Shape;760;p83"/>
          <p:cNvSpPr>
            <a:spLocks noGrp="1"/>
          </p:cNvSpPr>
          <p:nvPr>
            <p:ph type="pic" idx="4"/>
          </p:nvPr>
        </p:nvSpPr>
        <p:spPr>
          <a:xfrm>
            <a:off x="3594150" y="1812925"/>
            <a:ext cx="1943100" cy="1943100"/>
          </a:xfrm>
          <a:prstGeom prst="rect">
            <a:avLst/>
          </a:prstGeom>
          <a:noFill/>
          <a:ln>
            <a:noFill/>
          </a:ln>
        </p:spPr>
        <p:txBody>
          <a:bodyPr/>
          <a:lstStyle/>
          <a:p>
            <a:endParaRPr/>
          </a:p>
        </p:txBody>
      </p:sp>
      <p:sp>
        <p:nvSpPr>
          <p:cNvPr id="761" name="Google Shape;761;p83"/>
          <p:cNvSpPr>
            <a:spLocks noGrp="1"/>
          </p:cNvSpPr>
          <p:nvPr>
            <p:ph type="pic" idx="5"/>
          </p:nvPr>
        </p:nvSpPr>
        <p:spPr>
          <a:xfrm>
            <a:off x="6415725" y="1812925"/>
            <a:ext cx="1943100" cy="1943100"/>
          </a:xfrm>
          <a:prstGeom prst="rect">
            <a:avLst/>
          </a:prstGeom>
          <a:noFill/>
          <a:ln>
            <a:noFill/>
          </a:ln>
        </p:spPr>
        <p:txBody>
          <a:bodyPr/>
          <a:lstStyle/>
          <a:p>
            <a:endParaRPr/>
          </a:p>
        </p:txBody>
      </p:sp>
      <p:sp>
        <p:nvSpPr>
          <p:cNvPr id="764" name="Google Shape;764;p83"/>
          <p:cNvSpPr txBox="1">
            <a:spLocks noGrp="1"/>
          </p:cNvSpPr>
          <p:nvPr>
            <p:ph type="body" idx="6"/>
          </p:nvPr>
        </p:nvSpPr>
        <p:spPr>
          <a:xfrm>
            <a:off x="3551450" y="4260850"/>
            <a:ext cx="1943100" cy="465300"/>
          </a:xfrm>
          <a:prstGeom prst="rect">
            <a:avLst/>
          </a:prstGeom>
        </p:spPr>
        <p:txBody>
          <a:bodyPr spcFirstLastPara="1" anchor="ctr">
            <a:noAutofit/>
          </a:bodyPr>
          <a:lstStyle>
            <a:lvl1pPr marL="457200" lvl="0" indent="-298450">
              <a:lnSpc>
                <a:spcPct val="115000"/>
              </a:lnSpc>
              <a:spcBef>
                <a:spcPct val="0"/>
              </a:spcBef>
              <a:spcAft>
                <a:spcPct val="0"/>
              </a:spcAft>
              <a:buClr>
                <a:schemeClr val="lt2"/>
              </a:buClr>
              <a:buSzPts val="1100"/>
              <a:buChar char="●"/>
              <a:defRPr>
                <a:solidFill>
                  <a:schemeClr val="lt2"/>
                </a:solidFill>
              </a:defRPr>
            </a:lvl1pPr>
            <a:lvl2pPr marL="914400" lvl="1" indent="-298450">
              <a:lnSpc>
                <a:spcPct val="115000"/>
              </a:lnSpc>
              <a:spcBef>
                <a:spcPct val="0"/>
              </a:spcBef>
              <a:spcAft>
                <a:spcPct val="0"/>
              </a:spcAft>
              <a:buClr>
                <a:schemeClr val="lt2"/>
              </a:buClr>
              <a:buSzPts val="1100"/>
              <a:buChar char="○"/>
              <a:defRPr>
                <a:solidFill>
                  <a:schemeClr val="lt2"/>
                </a:solidFill>
              </a:defRPr>
            </a:lvl2pPr>
            <a:lvl3pPr marL="1371600" lvl="2" indent="-298450">
              <a:lnSpc>
                <a:spcPct val="115000"/>
              </a:lnSpc>
              <a:spcBef>
                <a:spcPct val="0"/>
              </a:spcBef>
              <a:spcAft>
                <a:spcPct val="0"/>
              </a:spcAft>
              <a:buClr>
                <a:schemeClr val="lt2"/>
              </a:buClr>
              <a:buSzPts val="1100"/>
              <a:buChar char="■"/>
              <a:defRPr>
                <a:solidFill>
                  <a:schemeClr val="lt2"/>
                </a:solidFill>
              </a:defRPr>
            </a:lvl3pPr>
            <a:lvl4pPr marL="1828800" lvl="3" indent="-298450">
              <a:lnSpc>
                <a:spcPct val="115000"/>
              </a:lnSpc>
              <a:spcBef>
                <a:spcPct val="0"/>
              </a:spcBef>
              <a:spcAft>
                <a:spcPct val="0"/>
              </a:spcAft>
              <a:buClr>
                <a:schemeClr val="lt2"/>
              </a:buClr>
              <a:buSzPts val="1100"/>
              <a:buChar char="●"/>
              <a:defRPr>
                <a:solidFill>
                  <a:schemeClr val="lt2"/>
                </a:solidFill>
              </a:defRPr>
            </a:lvl4pPr>
            <a:lvl5pPr marL="2286000" lvl="4" indent="-298450">
              <a:lnSpc>
                <a:spcPct val="115000"/>
              </a:lnSpc>
              <a:spcBef>
                <a:spcPct val="0"/>
              </a:spcBef>
              <a:spcAft>
                <a:spcPct val="0"/>
              </a:spcAft>
              <a:buClr>
                <a:schemeClr val="lt2"/>
              </a:buClr>
              <a:buSzPts val="1100"/>
              <a:buChar char="○"/>
              <a:defRPr>
                <a:solidFill>
                  <a:schemeClr val="lt2"/>
                </a:solidFill>
              </a:defRPr>
            </a:lvl5pPr>
            <a:lvl6pPr marL="2743200" lvl="5" indent="-298450">
              <a:lnSpc>
                <a:spcPct val="115000"/>
              </a:lnSpc>
              <a:spcBef>
                <a:spcPct val="0"/>
              </a:spcBef>
              <a:spcAft>
                <a:spcPct val="0"/>
              </a:spcAft>
              <a:buClr>
                <a:schemeClr val="lt2"/>
              </a:buClr>
              <a:buSzPts val="1100"/>
              <a:buChar char="■"/>
              <a:defRPr>
                <a:solidFill>
                  <a:schemeClr val="lt2"/>
                </a:solidFill>
              </a:defRPr>
            </a:lvl6pPr>
            <a:lvl7pPr marL="3200400" lvl="6" indent="-298450">
              <a:lnSpc>
                <a:spcPct val="115000"/>
              </a:lnSpc>
              <a:spcBef>
                <a:spcPct val="0"/>
              </a:spcBef>
              <a:spcAft>
                <a:spcPct val="0"/>
              </a:spcAft>
              <a:buClr>
                <a:schemeClr val="lt2"/>
              </a:buClr>
              <a:buSzPts val="1100"/>
              <a:buChar char="●"/>
              <a:defRPr>
                <a:solidFill>
                  <a:schemeClr val="lt2"/>
                </a:solidFill>
              </a:defRPr>
            </a:lvl7pPr>
            <a:lvl8pPr marL="3657600" lvl="7" indent="-298450">
              <a:lnSpc>
                <a:spcPct val="115000"/>
              </a:lnSpc>
              <a:spcBef>
                <a:spcPct val="0"/>
              </a:spcBef>
              <a:spcAft>
                <a:spcPct val="0"/>
              </a:spcAft>
              <a:buClr>
                <a:schemeClr val="lt2"/>
              </a:buClr>
              <a:buSzPts val="1100"/>
              <a:buChar char="○"/>
              <a:defRPr>
                <a:solidFill>
                  <a:schemeClr val="lt2"/>
                </a:solidFill>
              </a:defRPr>
            </a:lvl8pPr>
            <a:lvl9pPr marL="4114800" lvl="8" indent="-298450">
              <a:lnSpc>
                <a:spcPct val="115000"/>
              </a:lnSpc>
              <a:spcBef>
                <a:spcPct val="0"/>
              </a:spcBef>
              <a:spcAft>
                <a:spcPct val="0"/>
              </a:spcAft>
              <a:buClr>
                <a:schemeClr val="lt2"/>
              </a:buClr>
              <a:buSzPts val="1100"/>
              <a:buChar char="■"/>
              <a:defRPr>
                <a:solidFill>
                  <a:schemeClr val="lt2"/>
                </a:solidFill>
              </a:defRPr>
            </a:lvl9pPr>
          </a:lstStyle>
          <a:p>
            <a:endParaRPr/>
          </a:p>
        </p:txBody>
      </p:sp>
      <p:sp>
        <p:nvSpPr>
          <p:cNvPr id="765" name="Google Shape;765;p83"/>
          <p:cNvSpPr txBox="1">
            <a:spLocks noGrp="1"/>
          </p:cNvSpPr>
          <p:nvPr>
            <p:ph type="subTitle" idx="7"/>
          </p:nvPr>
        </p:nvSpPr>
        <p:spPr>
          <a:xfrm>
            <a:off x="3551450" y="3864325"/>
            <a:ext cx="1943100" cy="370500"/>
          </a:xfrm>
          <a:prstGeom prst="rect">
            <a:avLst/>
          </a:prstGeom>
        </p:spPr>
        <p:txBody>
          <a:bodyPr spcFirstLastPara="1" anchor="ctr">
            <a:noAutofit/>
          </a:bodyPr>
          <a:lstStyle>
            <a:lvl1pPr lvl="0">
              <a:lnSpc>
                <a:spcPct val="100000"/>
              </a:lnSpc>
              <a:spcBef>
                <a:spcPct val="0"/>
              </a:spcBef>
              <a:spcAft>
                <a:spcPct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766" name="Google Shape;766;p83"/>
          <p:cNvSpPr txBox="1">
            <a:spLocks noGrp="1"/>
          </p:cNvSpPr>
          <p:nvPr>
            <p:ph type="body" idx="8"/>
          </p:nvPr>
        </p:nvSpPr>
        <p:spPr>
          <a:xfrm>
            <a:off x="6415725" y="4260850"/>
            <a:ext cx="1943100" cy="465300"/>
          </a:xfrm>
          <a:prstGeom prst="rect">
            <a:avLst/>
          </a:prstGeom>
        </p:spPr>
        <p:txBody>
          <a:bodyPr spcFirstLastPara="1" anchor="ctr">
            <a:noAutofit/>
          </a:bodyPr>
          <a:lstStyle>
            <a:lvl1pPr marL="457200" lvl="0" indent="-298450">
              <a:lnSpc>
                <a:spcPct val="115000"/>
              </a:lnSpc>
              <a:spcBef>
                <a:spcPct val="0"/>
              </a:spcBef>
              <a:spcAft>
                <a:spcPct val="0"/>
              </a:spcAft>
              <a:buClr>
                <a:schemeClr val="lt2"/>
              </a:buClr>
              <a:buSzPts val="1100"/>
              <a:buChar char="●"/>
              <a:defRPr>
                <a:solidFill>
                  <a:schemeClr val="lt2"/>
                </a:solidFill>
              </a:defRPr>
            </a:lvl1pPr>
            <a:lvl2pPr marL="914400" lvl="1" indent="-298450">
              <a:lnSpc>
                <a:spcPct val="115000"/>
              </a:lnSpc>
              <a:spcBef>
                <a:spcPct val="0"/>
              </a:spcBef>
              <a:spcAft>
                <a:spcPct val="0"/>
              </a:spcAft>
              <a:buClr>
                <a:schemeClr val="lt2"/>
              </a:buClr>
              <a:buSzPts val="1100"/>
              <a:buChar char="○"/>
              <a:defRPr>
                <a:solidFill>
                  <a:schemeClr val="lt2"/>
                </a:solidFill>
              </a:defRPr>
            </a:lvl2pPr>
            <a:lvl3pPr marL="1371600" lvl="2" indent="-298450">
              <a:lnSpc>
                <a:spcPct val="115000"/>
              </a:lnSpc>
              <a:spcBef>
                <a:spcPct val="0"/>
              </a:spcBef>
              <a:spcAft>
                <a:spcPct val="0"/>
              </a:spcAft>
              <a:buClr>
                <a:schemeClr val="lt2"/>
              </a:buClr>
              <a:buSzPts val="1100"/>
              <a:buChar char="■"/>
              <a:defRPr>
                <a:solidFill>
                  <a:schemeClr val="lt2"/>
                </a:solidFill>
              </a:defRPr>
            </a:lvl3pPr>
            <a:lvl4pPr marL="1828800" lvl="3" indent="-298450">
              <a:lnSpc>
                <a:spcPct val="115000"/>
              </a:lnSpc>
              <a:spcBef>
                <a:spcPct val="0"/>
              </a:spcBef>
              <a:spcAft>
                <a:spcPct val="0"/>
              </a:spcAft>
              <a:buClr>
                <a:schemeClr val="lt2"/>
              </a:buClr>
              <a:buSzPts val="1100"/>
              <a:buChar char="●"/>
              <a:defRPr>
                <a:solidFill>
                  <a:schemeClr val="lt2"/>
                </a:solidFill>
              </a:defRPr>
            </a:lvl4pPr>
            <a:lvl5pPr marL="2286000" lvl="4" indent="-298450">
              <a:lnSpc>
                <a:spcPct val="115000"/>
              </a:lnSpc>
              <a:spcBef>
                <a:spcPct val="0"/>
              </a:spcBef>
              <a:spcAft>
                <a:spcPct val="0"/>
              </a:spcAft>
              <a:buClr>
                <a:schemeClr val="lt2"/>
              </a:buClr>
              <a:buSzPts val="1100"/>
              <a:buChar char="○"/>
              <a:defRPr>
                <a:solidFill>
                  <a:schemeClr val="lt2"/>
                </a:solidFill>
              </a:defRPr>
            </a:lvl5pPr>
            <a:lvl6pPr marL="2743200" lvl="5" indent="-298450">
              <a:lnSpc>
                <a:spcPct val="115000"/>
              </a:lnSpc>
              <a:spcBef>
                <a:spcPct val="0"/>
              </a:spcBef>
              <a:spcAft>
                <a:spcPct val="0"/>
              </a:spcAft>
              <a:buClr>
                <a:schemeClr val="lt2"/>
              </a:buClr>
              <a:buSzPts val="1100"/>
              <a:buChar char="■"/>
              <a:defRPr>
                <a:solidFill>
                  <a:schemeClr val="lt2"/>
                </a:solidFill>
              </a:defRPr>
            </a:lvl6pPr>
            <a:lvl7pPr marL="3200400" lvl="6" indent="-298450">
              <a:lnSpc>
                <a:spcPct val="115000"/>
              </a:lnSpc>
              <a:spcBef>
                <a:spcPct val="0"/>
              </a:spcBef>
              <a:spcAft>
                <a:spcPct val="0"/>
              </a:spcAft>
              <a:buClr>
                <a:schemeClr val="lt2"/>
              </a:buClr>
              <a:buSzPts val="1100"/>
              <a:buChar char="●"/>
              <a:defRPr>
                <a:solidFill>
                  <a:schemeClr val="lt2"/>
                </a:solidFill>
              </a:defRPr>
            </a:lvl7pPr>
            <a:lvl8pPr marL="3657600" lvl="7" indent="-298450">
              <a:lnSpc>
                <a:spcPct val="115000"/>
              </a:lnSpc>
              <a:spcBef>
                <a:spcPct val="0"/>
              </a:spcBef>
              <a:spcAft>
                <a:spcPct val="0"/>
              </a:spcAft>
              <a:buClr>
                <a:schemeClr val="lt2"/>
              </a:buClr>
              <a:buSzPts val="1100"/>
              <a:buChar char="○"/>
              <a:defRPr>
                <a:solidFill>
                  <a:schemeClr val="lt2"/>
                </a:solidFill>
              </a:defRPr>
            </a:lvl8pPr>
            <a:lvl9pPr marL="4114800" lvl="8" indent="-298450">
              <a:lnSpc>
                <a:spcPct val="115000"/>
              </a:lnSpc>
              <a:spcBef>
                <a:spcPct val="0"/>
              </a:spcBef>
              <a:spcAft>
                <a:spcPct val="0"/>
              </a:spcAft>
              <a:buClr>
                <a:schemeClr val="lt2"/>
              </a:buClr>
              <a:buSzPts val="1100"/>
              <a:buChar char="■"/>
              <a:defRPr>
                <a:solidFill>
                  <a:schemeClr val="lt2"/>
                </a:solidFill>
              </a:defRPr>
            </a:lvl9pPr>
          </a:lstStyle>
          <a:p>
            <a:endParaRPr/>
          </a:p>
        </p:txBody>
      </p:sp>
      <p:sp>
        <p:nvSpPr>
          <p:cNvPr id="767" name="Google Shape;767;p83"/>
          <p:cNvSpPr txBox="1">
            <a:spLocks noGrp="1"/>
          </p:cNvSpPr>
          <p:nvPr>
            <p:ph type="subTitle" idx="9"/>
          </p:nvPr>
        </p:nvSpPr>
        <p:spPr>
          <a:xfrm>
            <a:off x="6415725" y="3864325"/>
            <a:ext cx="1943100" cy="370500"/>
          </a:xfrm>
          <a:prstGeom prst="rect">
            <a:avLst/>
          </a:prstGeom>
        </p:spPr>
        <p:txBody>
          <a:bodyPr spcFirstLastPara="1" anchor="ctr">
            <a:noAutofit/>
          </a:bodyPr>
          <a:lstStyle>
            <a:lvl1pPr lvl="0">
              <a:lnSpc>
                <a:spcPct val="100000"/>
              </a:lnSpc>
              <a:spcBef>
                <a:spcPct val="0"/>
              </a:spcBef>
              <a:spcAft>
                <a:spcPct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Tree>
    <p:extLst>
      <p:ext uri="{BB962C8B-B14F-4D97-AF65-F5344CB8AC3E}">
        <p14:creationId xmlns:p14="http://schemas.microsoft.com/office/powerpoint/2010/main" val="187223856"/>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3 Team Members  slide - v3">
  <p:cSld name="CUSTOM_5_2">
    <p:spTree>
      <p:nvGrpSpPr>
        <p:cNvPr id="1" name="Shape 768"/>
        <p:cNvGrpSpPr/>
        <p:nvPr/>
      </p:nvGrpSpPr>
      <p:grpSpPr>
        <a:xfrm>
          <a:off x="0" y="0"/>
          <a:ext cx="0" cy="0"/>
          <a:chOff x="0" y="0"/>
          <a:chExt cx="0" cy="0"/>
        </a:xfrm>
      </p:grpSpPr>
      <p:sp>
        <p:nvSpPr>
          <p:cNvPr id="2" name="Google Shape;770;p84">
            <a:extLst>
              <a:ext uri="{FF2B5EF4-FFF2-40B4-BE49-F238E27FC236}">
                <a16:creationId xmlns:a16="http://schemas.microsoft.com/office/drawing/2014/main" id="{1B158F5B-0EFD-7E0B-31E4-E8E4481D01CB}"/>
              </a:ext>
            </a:extLst>
          </p:cNvPr>
          <p:cNvSpPr/>
          <p:nvPr/>
        </p:nvSpPr>
        <p:spPr>
          <a:xfrm>
            <a:off x="566738" y="2463800"/>
            <a:ext cx="2133600" cy="210502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772;p84">
            <a:extLst>
              <a:ext uri="{FF2B5EF4-FFF2-40B4-BE49-F238E27FC236}">
                <a16:creationId xmlns:a16="http://schemas.microsoft.com/office/drawing/2014/main" id="{B71D1409-45C9-123F-3CD8-3DB403865383}"/>
              </a:ext>
            </a:extLst>
          </p:cNvPr>
          <p:cNvSpPr>
            <a:spLocks noChangeArrowheads="1"/>
          </p:cNvSpPr>
          <p:nvPr/>
        </p:nvSpPr>
        <p:spPr bwMode="auto">
          <a:xfrm>
            <a:off x="566738" y="4445000"/>
            <a:ext cx="2133600" cy="1238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774;p84">
            <a:extLst>
              <a:ext uri="{FF2B5EF4-FFF2-40B4-BE49-F238E27FC236}">
                <a16:creationId xmlns:a16="http://schemas.microsoft.com/office/drawing/2014/main" id="{E18FD267-25E4-635C-1A74-16A7BC7AD602}"/>
              </a:ext>
            </a:extLst>
          </p:cNvPr>
          <p:cNvSpPr/>
          <p:nvPr/>
        </p:nvSpPr>
        <p:spPr>
          <a:xfrm>
            <a:off x="6443663" y="2463800"/>
            <a:ext cx="2133600" cy="210502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776;p84">
            <a:extLst>
              <a:ext uri="{FF2B5EF4-FFF2-40B4-BE49-F238E27FC236}">
                <a16:creationId xmlns:a16="http://schemas.microsoft.com/office/drawing/2014/main" id="{6803C8CA-970E-DC42-8D08-B202EEFE2DBC}"/>
              </a:ext>
            </a:extLst>
          </p:cNvPr>
          <p:cNvSpPr>
            <a:spLocks noChangeArrowheads="1"/>
          </p:cNvSpPr>
          <p:nvPr/>
        </p:nvSpPr>
        <p:spPr bwMode="auto">
          <a:xfrm>
            <a:off x="6443663" y="4445000"/>
            <a:ext cx="2133600" cy="1238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778;p84">
            <a:extLst>
              <a:ext uri="{FF2B5EF4-FFF2-40B4-BE49-F238E27FC236}">
                <a16:creationId xmlns:a16="http://schemas.microsoft.com/office/drawing/2014/main" id="{961ADFC6-BF91-8160-EC1A-393D54603D6A}"/>
              </a:ext>
            </a:extLst>
          </p:cNvPr>
          <p:cNvSpPr/>
          <p:nvPr/>
        </p:nvSpPr>
        <p:spPr>
          <a:xfrm>
            <a:off x="3552825" y="2463800"/>
            <a:ext cx="2133600" cy="2105025"/>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 name="Google Shape;780;p84">
            <a:extLst>
              <a:ext uri="{FF2B5EF4-FFF2-40B4-BE49-F238E27FC236}">
                <a16:creationId xmlns:a16="http://schemas.microsoft.com/office/drawing/2014/main" id="{94462F66-C36E-2207-182F-0B786CED9B34}"/>
              </a:ext>
            </a:extLst>
          </p:cNvPr>
          <p:cNvSpPr>
            <a:spLocks noChangeArrowheads="1"/>
          </p:cNvSpPr>
          <p:nvPr/>
        </p:nvSpPr>
        <p:spPr bwMode="auto">
          <a:xfrm>
            <a:off x="3552825" y="4445000"/>
            <a:ext cx="2133600" cy="1238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69" name="Google Shape;769;p84"/>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771" name="Google Shape;771;p84"/>
          <p:cNvSpPr>
            <a:spLocks noGrp="1"/>
          </p:cNvSpPr>
          <p:nvPr>
            <p:ph type="pic" idx="2"/>
          </p:nvPr>
        </p:nvSpPr>
        <p:spPr>
          <a:xfrm>
            <a:off x="766200" y="1746250"/>
            <a:ext cx="1733700" cy="1733700"/>
          </a:xfrm>
          <a:prstGeom prst="ellipse">
            <a:avLst/>
          </a:prstGeom>
          <a:noFill/>
          <a:ln w="19050" cap="flat" cmpd="sng">
            <a:solidFill>
              <a:schemeClr val="accent5"/>
            </a:solidFill>
            <a:prstDash val="solid"/>
            <a:round/>
            <a:headEnd type="none" w="sm" len="sm"/>
            <a:tailEnd type="none" w="sm" len="sm"/>
          </a:ln>
        </p:spPr>
        <p:txBody>
          <a:bodyPr/>
          <a:lstStyle/>
          <a:p>
            <a:endParaRPr/>
          </a:p>
        </p:txBody>
      </p:sp>
      <p:sp>
        <p:nvSpPr>
          <p:cNvPr id="773" name="Google Shape;773;p84"/>
          <p:cNvSpPr txBox="1">
            <a:spLocks noGrp="1"/>
          </p:cNvSpPr>
          <p:nvPr>
            <p:ph type="subTitle" idx="1"/>
          </p:nvPr>
        </p:nvSpPr>
        <p:spPr>
          <a:xfrm>
            <a:off x="661500" y="3567129"/>
            <a:ext cx="1943100" cy="3675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775" name="Google Shape;775;p84"/>
          <p:cNvSpPr>
            <a:spLocks noGrp="1"/>
          </p:cNvSpPr>
          <p:nvPr>
            <p:ph type="pic" idx="3"/>
          </p:nvPr>
        </p:nvSpPr>
        <p:spPr>
          <a:xfrm>
            <a:off x="6644100" y="1746250"/>
            <a:ext cx="1733700" cy="1733700"/>
          </a:xfrm>
          <a:prstGeom prst="ellipse">
            <a:avLst/>
          </a:prstGeom>
          <a:noFill/>
          <a:ln w="19050" cap="flat" cmpd="sng">
            <a:solidFill>
              <a:schemeClr val="accent5"/>
            </a:solidFill>
            <a:prstDash val="solid"/>
            <a:round/>
            <a:headEnd type="none" w="sm" len="sm"/>
            <a:tailEnd type="none" w="sm" len="sm"/>
          </a:ln>
        </p:spPr>
        <p:txBody>
          <a:bodyPr/>
          <a:lstStyle/>
          <a:p>
            <a:endParaRPr/>
          </a:p>
        </p:txBody>
      </p:sp>
      <p:sp>
        <p:nvSpPr>
          <p:cNvPr id="777" name="Google Shape;777;p84"/>
          <p:cNvSpPr txBox="1">
            <a:spLocks noGrp="1"/>
          </p:cNvSpPr>
          <p:nvPr>
            <p:ph type="subTitle" idx="4"/>
          </p:nvPr>
        </p:nvSpPr>
        <p:spPr>
          <a:xfrm>
            <a:off x="6539400" y="3566980"/>
            <a:ext cx="1943100" cy="3675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779" name="Google Shape;779;p84"/>
          <p:cNvSpPr>
            <a:spLocks noGrp="1"/>
          </p:cNvSpPr>
          <p:nvPr>
            <p:ph type="pic" idx="5"/>
          </p:nvPr>
        </p:nvSpPr>
        <p:spPr>
          <a:xfrm>
            <a:off x="3752775" y="1746250"/>
            <a:ext cx="1733700" cy="1733700"/>
          </a:xfrm>
          <a:prstGeom prst="ellipse">
            <a:avLst/>
          </a:prstGeom>
          <a:noFill/>
          <a:ln w="19050" cap="flat" cmpd="sng">
            <a:solidFill>
              <a:schemeClr val="accent5"/>
            </a:solidFill>
            <a:prstDash val="solid"/>
            <a:round/>
            <a:headEnd type="none" w="sm" len="sm"/>
            <a:tailEnd type="none" w="sm" len="sm"/>
          </a:ln>
        </p:spPr>
        <p:txBody>
          <a:bodyPr/>
          <a:lstStyle/>
          <a:p>
            <a:endParaRPr/>
          </a:p>
        </p:txBody>
      </p:sp>
      <p:sp>
        <p:nvSpPr>
          <p:cNvPr id="781" name="Google Shape;781;p84"/>
          <p:cNvSpPr txBox="1">
            <a:spLocks noGrp="1"/>
          </p:cNvSpPr>
          <p:nvPr>
            <p:ph type="subTitle" idx="6"/>
          </p:nvPr>
        </p:nvSpPr>
        <p:spPr>
          <a:xfrm>
            <a:off x="3648075" y="3566979"/>
            <a:ext cx="1943100" cy="3675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782" name="Google Shape;782;p84"/>
          <p:cNvSpPr txBox="1">
            <a:spLocks noGrp="1"/>
          </p:cNvSpPr>
          <p:nvPr>
            <p:ph type="body" idx="7"/>
          </p:nvPr>
        </p:nvSpPr>
        <p:spPr>
          <a:xfrm>
            <a:off x="661500" y="3934480"/>
            <a:ext cx="1943100" cy="485100"/>
          </a:xfrm>
          <a:prstGeom prst="rect">
            <a:avLst/>
          </a:prstGeom>
        </p:spPr>
        <p:txBody>
          <a:bodyPr spcFirstLastPara="1" anchor="ctr">
            <a:normAutofit/>
          </a:bodyPr>
          <a:lstStyle>
            <a:lvl1pPr marL="457200" lvl="0" indent="-298450">
              <a:lnSpc>
                <a:spcPct val="115000"/>
              </a:lnSpc>
              <a:spcBef>
                <a:spcPct val="0"/>
              </a:spcBef>
              <a:spcAft>
                <a:spcPct val="0"/>
              </a:spcAft>
              <a:buClr>
                <a:schemeClr val="dk1"/>
              </a:buClr>
              <a:buSzPts val="1100"/>
              <a:buChar char="●"/>
              <a:defRPr>
                <a:solidFill>
                  <a:schemeClr val="dk1"/>
                </a:solidFill>
              </a:defRPr>
            </a:lvl1pPr>
            <a:lvl2pPr marL="914400" lvl="1" indent="-298450">
              <a:lnSpc>
                <a:spcPct val="115000"/>
              </a:lnSpc>
              <a:spcBef>
                <a:spcPct val="0"/>
              </a:spcBef>
              <a:spcAft>
                <a:spcPct val="0"/>
              </a:spcAft>
              <a:buClr>
                <a:schemeClr val="dk1"/>
              </a:buClr>
              <a:buSzPts val="1100"/>
              <a:buChar char="○"/>
              <a:defRPr>
                <a:solidFill>
                  <a:schemeClr val="dk1"/>
                </a:solidFill>
              </a:defRPr>
            </a:lvl2pPr>
            <a:lvl3pPr marL="1371600" lvl="2" indent="-298450">
              <a:lnSpc>
                <a:spcPct val="115000"/>
              </a:lnSpc>
              <a:spcBef>
                <a:spcPct val="0"/>
              </a:spcBef>
              <a:spcAft>
                <a:spcPct val="0"/>
              </a:spcAft>
              <a:buClr>
                <a:schemeClr val="dk1"/>
              </a:buClr>
              <a:buSzPts val="1100"/>
              <a:buChar char="■"/>
              <a:defRPr>
                <a:solidFill>
                  <a:schemeClr val="dk1"/>
                </a:solidFill>
              </a:defRPr>
            </a:lvl3pPr>
            <a:lvl4pPr marL="1828800" lvl="3" indent="-298450">
              <a:lnSpc>
                <a:spcPct val="115000"/>
              </a:lnSpc>
              <a:spcBef>
                <a:spcPct val="0"/>
              </a:spcBef>
              <a:spcAft>
                <a:spcPct val="0"/>
              </a:spcAft>
              <a:buClr>
                <a:schemeClr val="dk1"/>
              </a:buClr>
              <a:buSzPts val="1100"/>
              <a:buChar char="●"/>
              <a:defRPr>
                <a:solidFill>
                  <a:schemeClr val="dk1"/>
                </a:solidFill>
              </a:defRPr>
            </a:lvl4pPr>
            <a:lvl5pPr marL="2286000" lvl="4" indent="-298450">
              <a:lnSpc>
                <a:spcPct val="115000"/>
              </a:lnSpc>
              <a:spcBef>
                <a:spcPct val="0"/>
              </a:spcBef>
              <a:spcAft>
                <a:spcPct val="0"/>
              </a:spcAft>
              <a:buClr>
                <a:schemeClr val="dk1"/>
              </a:buClr>
              <a:buSzPts val="1100"/>
              <a:buChar char="○"/>
              <a:defRPr>
                <a:solidFill>
                  <a:schemeClr val="dk1"/>
                </a:solidFill>
              </a:defRPr>
            </a:lvl5pPr>
            <a:lvl6pPr marL="2743200" lvl="5" indent="-298450">
              <a:lnSpc>
                <a:spcPct val="115000"/>
              </a:lnSpc>
              <a:spcBef>
                <a:spcPct val="0"/>
              </a:spcBef>
              <a:spcAft>
                <a:spcPct val="0"/>
              </a:spcAft>
              <a:buClr>
                <a:schemeClr val="dk1"/>
              </a:buClr>
              <a:buSzPts val="1100"/>
              <a:buChar char="■"/>
              <a:defRPr>
                <a:solidFill>
                  <a:schemeClr val="dk1"/>
                </a:solidFill>
              </a:defRPr>
            </a:lvl6pPr>
            <a:lvl7pPr marL="3200400" lvl="6" indent="-298450">
              <a:lnSpc>
                <a:spcPct val="115000"/>
              </a:lnSpc>
              <a:spcBef>
                <a:spcPct val="0"/>
              </a:spcBef>
              <a:spcAft>
                <a:spcPct val="0"/>
              </a:spcAft>
              <a:buClr>
                <a:schemeClr val="dk1"/>
              </a:buClr>
              <a:buSzPts val="1100"/>
              <a:buChar char="●"/>
              <a:defRPr>
                <a:solidFill>
                  <a:schemeClr val="dk1"/>
                </a:solidFill>
              </a:defRPr>
            </a:lvl7pPr>
            <a:lvl8pPr marL="3657600" lvl="7" indent="-298450">
              <a:lnSpc>
                <a:spcPct val="115000"/>
              </a:lnSpc>
              <a:spcBef>
                <a:spcPct val="0"/>
              </a:spcBef>
              <a:spcAft>
                <a:spcPct val="0"/>
              </a:spcAft>
              <a:buClr>
                <a:schemeClr val="dk1"/>
              </a:buClr>
              <a:buSzPts val="1100"/>
              <a:buChar char="○"/>
              <a:defRPr>
                <a:solidFill>
                  <a:schemeClr val="dk1"/>
                </a:solidFill>
              </a:defRPr>
            </a:lvl8pPr>
            <a:lvl9pPr marL="4114800" lvl="8" indent="-298450">
              <a:lnSpc>
                <a:spcPct val="115000"/>
              </a:lnSpc>
              <a:spcBef>
                <a:spcPct val="0"/>
              </a:spcBef>
              <a:spcAft>
                <a:spcPct val="0"/>
              </a:spcAft>
              <a:buClr>
                <a:schemeClr val="dk1"/>
              </a:buClr>
              <a:buSzPts val="1100"/>
              <a:buChar char="■"/>
              <a:defRPr>
                <a:solidFill>
                  <a:schemeClr val="dk1"/>
                </a:solidFill>
              </a:defRPr>
            </a:lvl9pPr>
          </a:lstStyle>
          <a:p>
            <a:endParaRPr/>
          </a:p>
        </p:txBody>
      </p:sp>
      <p:sp>
        <p:nvSpPr>
          <p:cNvPr id="783" name="Google Shape;783;p84"/>
          <p:cNvSpPr txBox="1">
            <a:spLocks noGrp="1"/>
          </p:cNvSpPr>
          <p:nvPr>
            <p:ph type="body" idx="8"/>
          </p:nvPr>
        </p:nvSpPr>
        <p:spPr>
          <a:xfrm>
            <a:off x="6539400" y="3934480"/>
            <a:ext cx="1943100" cy="485100"/>
          </a:xfrm>
          <a:prstGeom prst="rect">
            <a:avLst/>
          </a:prstGeom>
        </p:spPr>
        <p:txBody>
          <a:bodyPr spcFirstLastPara="1" anchor="ctr">
            <a:normAutofit/>
          </a:bodyPr>
          <a:lstStyle>
            <a:lvl1pPr marL="457200" lvl="0" indent="-298450">
              <a:lnSpc>
                <a:spcPct val="115000"/>
              </a:lnSpc>
              <a:spcBef>
                <a:spcPct val="0"/>
              </a:spcBef>
              <a:spcAft>
                <a:spcPct val="0"/>
              </a:spcAft>
              <a:buClr>
                <a:schemeClr val="dk1"/>
              </a:buClr>
              <a:buSzPts val="1100"/>
              <a:buChar char="●"/>
              <a:defRPr>
                <a:solidFill>
                  <a:schemeClr val="dk1"/>
                </a:solidFill>
              </a:defRPr>
            </a:lvl1pPr>
            <a:lvl2pPr marL="914400" lvl="1" indent="-298450">
              <a:lnSpc>
                <a:spcPct val="115000"/>
              </a:lnSpc>
              <a:spcBef>
                <a:spcPct val="0"/>
              </a:spcBef>
              <a:spcAft>
                <a:spcPct val="0"/>
              </a:spcAft>
              <a:buClr>
                <a:schemeClr val="dk1"/>
              </a:buClr>
              <a:buSzPts val="1100"/>
              <a:buChar char="○"/>
              <a:defRPr>
                <a:solidFill>
                  <a:schemeClr val="dk1"/>
                </a:solidFill>
              </a:defRPr>
            </a:lvl2pPr>
            <a:lvl3pPr marL="1371600" lvl="2" indent="-298450">
              <a:lnSpc>
                <a:spcPct val="115000"/>
              </a:lnSpc>
              <a:spcBef>
                <a:spcPct val="0"/>
              </a:spcBef>
              <a:spcAft>
                <a:spcPct val="0"/>
              </a:spcAft>
              <a:buClr>
                <a:schemeClr val="dk1"/>
              </a:buClr>
              <a:buSzPts val="1100"/>
              <a:buChar char="■"/>
              <a:defRPr>
                <a:solidFill>
                  <a:schemeClr val="dk1"/>
                </a:solidFill>
              </a:defRPr>
            </a:lvl3pPr>
            <a:lvl4pPr marL="1828800" lvl="3" indent="-298450">
              <a:lnSpc>
                <a:spcPct val="115000"/>
              </a:lnSpc>
              <a:spcBef>
                <a:spcPct val="0"/>
              </a:spcBef>
              <a:spcAft>
                <a:spcPct val="0"/>
              </a:spcAft>
              <a:buClr>
                <a:schemeClr val="dk1"/>
              </a:buClr>
              <a:buSzPts val="1100"/>
              <a:buChar char="●"/>
              <a:defRPr>
                <a:solidFill>
                  <a:schemeClr val="dk1"/>
                </a:solidFill>
              </a:defRPr>
            </a:lvl4pPr>
            <a:lvl5pPr marL="2286000" lvl="4" indent="-298450">
              <a:lnSpc>
                <a:spcPct val="115000"/>
              </a:lnSpc>
              <a:spcBef>
                <a:spcPct val="0"/>
              </a:spcBef>
              <a:spcAft>
                <a:spcPct val="0"/>
              </a:spcAft>
              <a:buClr>
                <a:schemeClr val="dk1"/>
              </a:buClr>
              <a:buSzPts val="1100"/>
              <a:buChar char="○"/>
              <a:defRPr>
                <a:solidFill>
                  <a:schemeClr val="dk1"/>
                </a:solidFill>
              </a:defRPr>
            </a:lvl5pPr>
            <a:lvl6pPr marL="2743200" lvl="5" indent="-298450">
              <a:lnSpc>
                <a:spcPct val="115000"/>
              </a:lnSpc>
              <a:spcBef>
                <a:spcPct val="0"/>
              </a:spcBef>
              <a:spcAft>
                <a:spcPct val="0"/>
              </a:spcAft>
              <a:buClr>
                <a:schemeClr val="dk1"/>
              </a:buClr>
              <a:buSzPts val="1100"/>
              <a:buChar char="■"/>
              <a:defRPr>
                <a:solidFill>
                  <a:schemeClr val="dk1"/>
                </a:solidFill>
              </a:defRPr>
            </a:lvl6pPr>
            <a:lvl7pPr marL="3200400" lvl="6" indent="-298450">
              <a:lnSpc>
                <a:spcPct val="115000"/>
              </a:lnSpc>
              <a:spcBef>
                <a:spcPct val="0"/>
              </a:spcBef>
              <a:spcAft>
                <a:spcPct val="0"/>
              </a:spcAft>
              <a:buClr>
                <a:schemeClr val="dk1"/>
              </a:buClr>
              <a:buSzPts val="1100"/>
              <a:buChar char="●"/>
              <a:defRPr>
                <a:solidFill>
                  <a:schemeClr val="dk1"/>
                </a:solidFill>
              </a:defRPr>
            </a:lvl7pPr>
            <a:lvl8pPr marL="3657600" lvl="7" indent="-298450">
              <a:lnSpc>
                <a:spcPct val="115000"/>
              </a:lnSpc>
              <a:spcBef>
                <a:spcPct val="0"/>
              </a:spcBef>
              <a:spcAft>
                <a:spcPct val="0"/>
              </a:spcAft>
              <a:buClr>
                <a:schemeClr val="dk1"/>
              </a:buClr>
              <a:buSzPts val="1100"/>
              <a:buChar char="○"/>
              <a:defRPr>
                <a:solidFill>
                  <a:schemeClr val="dk1"/>
                </a:solidFill>
              </a:defRPr>
            </a:lvl8pPr>
            <a:lvl9pPr marL="4114800" lvl="8" indent="-298450">
              <a:lnSpc>
                <a:spcPct val="115000"/>
              </a:lnSpc>
              <a:spcBef>
                <a:spcPct val="0"/>
              </a:spcBef>
              <a:spcAft>
                <a:spcPct val="0"/>
              </a:spcAft>
              <a:buClr>
                <a:schemeClr val="dk1"/>
              </a:buClr>
              <a:buSzPts val="1100"/>
              <a:buChar char="■"/>
              <a:defRPr>
                <a:solidFill>
                  <a:schemeClr val="dk1"/>
                </a:solidFill>
              </a:defRPr>
            </a:lvl9pPr>
          </a:lstStyle>
          <a:p>
            <a:endParaRPr/>
          </a:p>
        </p:txBody>
      </p:sp>
      <p:sp>
        <p:nvSpPr>
          <p:cNvPr id="784" name="Google Shape;784;p84"/>
          <p:cNvSpPr txBox="1">
            <a:spLocks noGrp="1"/>
          </p:cNvSpPr>
          <p:nvPr>
            <p:ph type="body" idx="9"/>
          </p:nvPr>
        </p:nvSpPr>
        <p:spPr>
          <a:xfrm>
            <a:off x="3648075" y="3934480"/>
            <a:ext cx="1943100" cy="485100"/>
          </a:xfrm>
          <a:prstGeom prst="rect">
            <a:avLst/>
          </a:prstGeom>
        </p:spPr>
        <p:txBody>
          <a:bodyPr spcFirstLastPara="1" anchor="ctr">
            <a:normAutofit/>
          </a:bodyPr>
          <a:lstStyle>
            <a:lvl1pPr marL="457200" lvl="0" indent="-298450">
              <a:lnSpc>
                <a:spcPct val="115000"/>
              </a:lnSpc>
              <a:spcBef>
                <a:spcPct val="0"/>
              </a:spcBef>
              <a:spcAft>
                <a:spcPct val="0"/>
              </a:spcAft>
              <a:buClr>
                <a:schemeClr val="dk1"/>
              </a:buClr>
              <a:buSzPts val="1100"/>
              <a:buChar char="●"/>
              <a:defRPr>
                <a:solidFill>
                  <a:schemeClr val="dk1"/>
                </a:solidFill>
              </a:defRPr>
            </a:lvl1pPr>
            <a:lvl2pPr marL="914400" lvl="1" indent="-298450">
              <a:lnSpc>
                <a:spcPct val="115000"/>
              </a:lnSpc>
              <a:spcBef>
                <a:spcPct val="0"/>
              </a:spcBef>
              <a:spcAft>
                <a:spcPct val="0"/>
              </a:spcAft>
              <a:buClr>
                <a:schemeClr val="dk1"/>
              </a:buClr>
              <a:buSzPts val="1100"/>
              <a:buChar char="○"/>
              <a:defRPr>
                <a:solidFill>
                  <a:schemeClr val="dk1"/>
                </a:solidFill>
              </a:defRPr>
            </a:lvl2pPr>
            <a:lvl3pPr marL="1371600" lvl="2" indent="-298450">
              <a:lnSpc>
                <a:spcPct val="115000"/>
              </a:lnSpc>
              <a:spcBef>
                <a:spcPct val="0"/>
              </a:spcBef>
              <a:spcAft>
                <a:spcPct val="0"/>
              </a:spcAft>
              <a:buClr>
                <a:schemeClr val="dk1"/>
              </a:buClr>
              <a:buSzPts val="1100"/>
              <a:buChar char="■"/>
              <a:defRPr>
                <a:solidFill>
                  <a:schemeClr val="dk1"/>
                </a:solidFill>
              </a:defRPr>
            </a:lvl3pPr>
            <a:lvl4pPr marL="1828800" lvl="3" indent="-298450">
              <a:lnSpc>
                <a:spcPct val="115000"/>
              </a:lnSpc>
              <a:spcBef>
                <a:spcPct val="0"/>
              </a:spcBef>
              <a:spcAft>
                <a:spcPct val="0"/>
              </a:spcAft>
              <a:buClr>
                <a:schemeClr val="dk1"/>
              </a:buClr>
              <a:buSzPts val="1100"/>
              <a:buChar char="●"/>
              <a:defRPr>
                <a:solidFill>
                  <a:schemeClr val="dk1"/>
                </a:solidFill>
              </a:defRPr>
            </a:lvl4pPr>
            <a:lvl5pPr marL="2286000" lvl="4" indent="-298450">
              <a:lnSpc>
                <a:spcPct val="115000"/>
              </a:lnSpc>
              <a:spcBef>
                <a:spcPct val="0"/>
              </a:spcBef>
              <a:spcAft>
                <a:spcPct val="0"/>
              </a:spcAft>
              <a:buClr>
                <a:schemeClr val="dk1"/>
              </a:buClr>
              <a:buSzPts val="1100"/>
              <a:buChar char="○"/>
              <a:defRPr>
                <a:solidFill>
                  <a:schemeClr val="dk1"/>
                </a:solidFill>
              </a:defRPr>
            </a:lvl5pPr>
            <a:lvl6pPr marL="2743200" lvl="5" indent="-298450">
              <a:lnSpc>
                <a:spcPct val="115000"/>
              </a:lnSpc>
              <a:spcBef>
                <a:spcPct val="0"/>
              </a:spcBef>
              <a:spcAft>
                <a:spcPct val="0"/>
              </a:spcAft>
              <a:buClr>
                <a:schemeClr val="dk1"/>
              </a:buClr>
              <a:buSzPts val="1100"/>
              <a:buChar char="■"/>
              <a:defRPr>
                <a:solidFill>
                  <a:schemeClr val="dk1"/>
                </a:solidFill>
              </a:defRPr>
            </a:lvl6pPr>
            <a:lvl7pPr marL="3200400" lvl="6" indent="-298450">
              <a:lnSpc>
                <a:spcPct val="115000"/>
              </a:lnSpc>
              <a:spcBef>
                <a:spcPct val="0"/>
              </a:spcBef>
              <a:spcAft>
                <a:spcPct val="0"/>
              </a:spcAft>
              <a:buClr>
                <a:schemeClr val="dk1"/>
              </a:buClr>
              <a:buSzPts val="1100"/>
              <a:buChar char="●"/>
              <a:defRPr>
                <a:solidFill>
                  <a:schemeClr val="dk1"/>
                </a:solidFill>
              </a:defRPr>
            </a:lvl7pPr>
            <a:lvl8pPr marL="3657600" lvl="7" indent="-298450">
              <a:lnSpc>
                <a:spcPct val="115000"/>
              </a:lnSpc>
              <a:spcBef>
                <a:spcPct val="0"/>
              </a:spcBef>
              <a:spcAft>
                <a:spcPct val="0"/>
              </a:spcAft>
              <a:buClr>
                <a:schemeClr val="dk1"/>
              </a:buClr>
              <a:buSzPts val="1100"/>
              <a:buChar char="○"/>
              <a:defRPr>
                <a:solidFill>
                  <a:schemeClr val="dk1"/>
                </a:solidFill>
              </a:defRPr>
            </a:lvl8pPr>
            <a:lvl9pPr marL="4114800" lvl="8" indent="-298450">
              <a:lnSpc>
                <a:spcPct val="115000"/>
              </a:lnSpc>
              <a:spcBef>
                <a:spcPct val="0"/>
              </a:spcBef>
              <a:spcAft>
                <a:spcPct val="0"/>
              </a:spcAft>
              <a:buClr>
                <a:schemeClr val="dk1"/>
              </a:buClr>
              <a:buSzPts val="1100"/>
              <a:buChar char="■"/>
              <a:defRPr>
                <a:solidFill>
                  <a:schemeClr val="dk1"/>
                </a:solidFill>
              </a:defRPr>
            </a:lvl9pPr>
          </a:lstStyle>
          <a:p>
            <a:endParaRPr/>
          </a:p>
        </p:txBody>
      </p:sp>
    </p:spTree>
    <p:extLst>
      <p:ext uri="{BB962C8B-B14F-4D97-AF65-F5344CB8AC3E}">
        <p14:creationId xmlns:p14="http://schemas.microsoft.com/office/powerpoint/2010/main" val="900984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2" name="Google Shape;36;p9">
            <a:extLst>
              <a:ext uri="{FF2B5EF4-FFF2-40B4-BE49-F238E27FC236}">
                <a16:creationId xmlns:a16="http://schemas.microsoft.com/office/drawing/2014/main" id="{3CEA5C77-34DA-E3BC-C779-DB7A8E20D0CD}"/>
              </a:ext>
            </a:extLst>
          </p:cNvPr>
          <p:cNvSpPr>
            <a:spLocks noChangeArrowheads="1"/>
          </p:cNvSpPr>
          <p:nvPr/>
        </p:nvSpPr>
        <p:spPr bwMode="auto">
          <a:xfrm>
            <a:off x="4572000" y="0"/>
            <a:ext cx="4572000" cy="5143500"/>
          </a:xfrm>
          <a:prstGeom prst="rect">
            <a:avLst/>
          </a:prstGeom>
          <a:solidFill>
            <a:srgbClr val="EEEEEE"/>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7" name="Google Shape;37;p9"/>
          <p:cNvSpPr txBox="1">
            <a:spLocks noGrp="1"/>
          </p:cNvSpPr>
          <p:nvPr>
            <p:ph type="title"/>
          </p:nvPr>
        </p:nvSpPr>
        <p:spPr>
          <a:xfrm>
            <a:off x="265500" y="1233175"/>
            <a:ext cx="4045200" cy="1482300"/>
          </a:xfrm>
          <a:prstGeom prst="rect">
            <a:avLst/>
          </a:prstGeom>
        </p:spPr>
        <p:txBody>
          <a:bodyPr spcFirstLastPara="1" anchor="b">
            <a:normAutofit/>
          </a:bodyPr>
          <a:lstStyle>
            <a:lvl1pPr lvl="0" algn="ctr">
              <a:spcBef>
                <a:spcPct val="0"/>
              </a:spcBef>
              <a:spcAft>
                <a:spcPct val="0"/>
              </a:spcAft>
              <a:buSzPts val="4200"/>
              <a:buNone/>
              <a:defRPr sz="4200"/>
            </a:lvl1pPr>
            <a:lvl2pPr lvl="1" algn="ctr">
              <a:spcBef>
                <a:spcPct val="0"/>
              </a:spcBef>
              <a:spcAft>
                <a:spcPct val="0"/>
              </a:spcAft>
              <a:buSzPts val="4200"/>
              <a:buNone/>
              <a:defRPr sz="4200"/>
            </a:lvl2pPr>
            <a:lvl3pPr lvl="2" algn="ctr">
              <a:spcBef>
                <a:spcPct val="0"/>
              </a:spcBef>
              <a:spcAft>
                <a:spcPct val="0"/>
              </a:spcAft>
              <a:buSzPts val="4200"/>
              <a:buNone/>
              <a:defRPr sz="4200"/>
            </a:lvl3pPr>
            <a:lvl4pPr lvl="3" algn="ctr">
              <a:spcBef>
                <a:spcPct val="0"/>
              </a:spcBef>
              <a:spcAft>
                <a:spcPct val="0"/>
              </a:spcAft>
              <a:buSzPts val="4200"/>
              <a:buNone/>
              <a:defRPr sz="4200"/>
            </a:lvl4pPr>
            <a:lvl5pPr lvl="4" algn="ctr">
              <a:spcBef>
                <a:spcPct val="0"/>
              </a:spcBef>
              <a:spcAft>
                <a:spcPct val="0"/>
              </a:spcAft>
              <a:buSzPts val="4200"/>
              <a:buNone/>
              <a:defRPr sz="4200"/>
            </a:lvl5pPr>
            <a:lvl6pPr lvl="5" algn="ctr">
              <a:spcBef>
                <a:spcPct val="0"/>
              </a:spcBef>
              <a:spcAft>
                <a:spcPct val="0"/>
              </a:spcAft>
              <a:buSzPts val="4200"/>
              <a:buNone/>
              <a:defRPr sz="4200"/>
            </a:lvl6pPr>
            <a:lvl7pPr lvl="6" algn="ctr">
              <a:spcBef>
                <a:spcPct val="0"/>
              </a:spcBef>
              <a:spcAft>
                <a:spcPct val="0"/>
              </a:spcAft>
              <a:buSzPts val="4200"/>
              <a:buNone/>
              <a:defRPr sz="4200"/>
            </a:lvl7pPr>
            <a:lvl8pPr lvl="7" algn="ctr">
              <a:spcBef>
                <a:spcPct val="0"/>
              </a:spcBef>
              <a:spcAft>
                <a:spcPct val="0"/>
              </a:spcAft>
              <a:buSzPts val="4200"/>
              <a:buNone/>
              <a:defRPr sz="4200"/>
            </a:lvl8pPr>
            <a:lvl9pPr lvl="8" algn="ctr">
              <a:spcBef>
                <a:spcPct val="0"/>
              </a:spcBef>
              <a:spcAft>
                <a:spcPct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a:normAutofit/>
          </a:bodyPr>
          <a:lstStyle>
            <a:lvl1pPr lvl="0" algn="ctr">
              <a:lnSpc>
                <a:spcPct val="100000"/>
              </a:lnSpc>
              <a:spcBef>
                <a:spcPct val="0"/>
              </a:spcBef>
              <a:spcAft>
                <a:spcPct val="0"/>
              </a:spcAft>
              <a:buSzPts val="2100"/>
              <a:buNone/>
              <a:defRPr sz="21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anchor="ctr">
            <a:normAutofit/>
          </a:bodyPr>
          <a:lstStyle>
            <a:lvl1pPr marL="457200" lvl="0" indent="-342900">
              <a:spcBef>
                <a:spcPct val="0"/>
              </a:spcBef>
              <a:spcAft>
                <a:spcPct val="0"/>
              </a:spcAft>
              <a:buSzPts val="1800"/>
              <a:buChar char="●"/>
              <a:defRPr/>
            </a:lvl1pPr>
            <a:lvl2pPr marL="914400" lvl="1" indent="-317500">
              <a:spcBef>
                <a:spcPct val="0"/>
              </a:spcBef>
              <a:spcAft>
                <a:spcPct val="0"/>
              </a:spcAft>
              <a:buSzPts val="1400"/>
              <a:buChar char="○"/>
              <a:defRPr/>
            </a:lvl2pPr>
            <a:lvl3pPr marL="1371600" lvl="2" indent="-317500">
              <a:spcBef>
                <a:spcPct val="0"/>
              </a:spcBef>
              <a:spcAft>
                <a:spcPct val="0"/>
              </a:spcAft>
              <a:buSzPts val="1400"/>
              <a:buChar char="■"/>
              <a:defRPr/>
            </a:lvl3pPr>
            <a:lvl4pPr marL="1828800" lvl="3" indent="-317500">
              <a:spcBef>
                <a:spcPct val="0"/>
              </a:spcBef>
              <a:spcAft>
                <a:spcPct val="0"/>
              </a:spcAft>
              <a:buSzPts val="1400"/>
              <a:buChar char="●"/>
              <a:defRPr/>
            </a:lvl4pPr>
            <a:lvl5pPr marL="2286000" lvl="4" indent="-317500">
              <a:spcBef>
                <a:spcPct val="0"/>
              </a:spcBef>
              <a:spcAft>
                <a:spcPct val="0"/>
              </a:spcAft>
              <a:buSzPts val="1400"/>
              <a:buChar char="○"/>
              <a:defRPr/>
            </a:lvl5pPr>
            <a:lvl6pPr marL="2743200" lvl="5" indent="-317500">
              <a:spcBef>
                <a:spcPct val="0"/>
              </a:spcBef>
              <a:spcAft>
                <a:spcPct val="0"/>
              </a:spcAft>
              <a:buSzPts val="1400"/>
              <a:buChar char="■"/>
              <a:defRPr/>
            </a:lvl6pPr>
            <a:lvl7pPr marL="3200400" lvl="6" indent="-317500">
              <a:spcBef>
                <a:spcPct val="0"/>
              </a:spcBef>
              <a:spcAft>
                <a:spcPct val="0"/>
              </a:spcAft>
              <a:buSzPts val="1400"/>
              <a:buChar char="●"/>
              <a:defRPr/>
            </a:lvl7pPr>
            <a:lvl8pPr marL="3657600" lvl="7" indent="-317500">
              <a:spcBef>
                <a:spcPct val="0"/>
              </a:spcBef>
              <a:spcAft>
                <a:spcPct val="0"/>
              </a:spcAft>
              <a:buSzPts val="1400"/>
              <a:buChar char="○"/>
              <a:defRPr/>
            </a:lvl8pPr>
            <a:lvl9pPr marL="4114800" lvl="8" indent="-317500">
              <a:spcBef>
                <a:spcPct val="0"/>
              </a:spcBef>
              <a:spcAft>
                <a:spcPct val="0"/>
              </a:spcAft>
              <a:buSzPts val="1400"/>
              <a:buChar char="■"/>
              <a:defRPr/>
            </a:lvl9pPr>
          </a:lstStyle>
          <a:p>
            <a:endParaRPr/>
          </a:p>
        </p:txBody>
      </p:sp>
      <p:sp>
        <p:nvSpPr>
          <p:cNvPr id="3" name="Google Shape;40;p9">
            <a:extLst>
              <a:ext uri="{FF2B5EF4-FFF2-40B4-BE49-F238E27FC236}">
                <a16:creationId xmlns:a16="http://schemas.microsoft.com/office/drawing/2014/main" id="{74DDB609-1E38-EEEA-D135-B925F3ADC182}"/>
              </a:ext>
            </a:extLst>
          </p:cNvPr>
          <p:cNvSpPr txBox="1">
            <a:spLocks noGrp="1"/>
          </p:cNvSpPr>
          <p:nvPr>
            <p:ph type="sldNum" idx="10"/>
          </p:nvPr>
        </p:nvSpPr>
        <p:spPr>
          <a:ln cap="flat" algn="ctr">
            <a:round/>
            <a:headEnd type="none" w="med" len="med"/>
            <a:tailEnd type="none" w="med" len="med"/>
          </a:ln>
        </p:spPr>
        <p:txBody>
          <a:bodyPr/>
          <a:lstStyle>
            <a:lvl1pPr>
              <a:defRPr/>
            </a:lvl1pPr>
          </a:lstStyle>
          <a:p>
            <a:fld id="{56D016C8-308C-42DE-924D-0B254B33C486}" type="slidenum">
              <a:rPr lang="ru-RU" altLang="en-US"/>
              <a:pPr/>
              <a:t>‹#›</a:t>
            </a:fld>
            <a:endParaRPr lang="ru-RU" altLang="en-US"/>
          </a:p>
        </p:txBody>
      </p:sp>
    </p:spTree>
    <p:extLst>
      <p:ext uri="{BB962C8B-B14F-4D97-AF65-F5344CB8AC3E}">
        <p14:creationId xmlns:p14="http://schemas.microsoft.com/office/powerpoint/2010/main" val="382288363"/>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4 Team Members  slide - v1">
  <p:cSld name="CUSTOM_6">
    <p:spTree>
      <p:nvGrpSpPr>
        <p:cNvPr id="1" name="Shape 785"/>
        <p:cNvGrpSpPr/>
        <p:nvPr/>
      </p:nvGrpSpPr>
      <p:grpSpPr>
        <a:xfrm>
          <a:off x="0" y="0"/>
          <a:ext cx="0" cy="0"/>
          <a:chOff x="0" y="0"/>
          <a:chExt cx="0" cy="0"/>
        </a:xfrm>
      </p:grpSpPr>
      <p:sp>
        <p:nvSpPr>
          <p:cNvPr id="2" name="Google Shape;787;p85">
            <a:extLst>
              <a:ext uri="{FF2B5EF4-FFF2-40B4-BE49-F238E27FC236}">
                <a16:creationId xmlns:a16="http://schemas.microsoft.com/office/drawing/2014/main" id="{0FD460C2-EA57-040F-EDB4-35C7B02E5EDA}"/>
              </a:ext>
            </a:extLst>
          </p:cNvPr>
          <p:cNvSpPr>
            <a:spLocks noChangeArrowheads="1"/>
          </p:cNvSpPr>
          <p:nvPr/>
        </p:nvSpPr>
        <p:spPr bwMode="auto">
          <a:xfrm>
            <a:off x="563563" y="2917825"/>
            <a:ext cx="1657350" cy="1684338"/>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788;p85">
            <a:extLst>
              <a:ext uri="{FF2B5EF4-FFF2-40B4-BE49-F238E27FC236}">
                <a16:creationId xmlns:a16="http://schemas.microsoft.com/office/drawing/2014/main" id="{E978E549-2195-C95F-4985-1E879BAB08AB}"/>
              </a:ext>
            </a:extLst>
          </p:cNvPr>
          <p:cNvSpPr>
            <a:spLocks noChangeArrowheads="1"/>
          </p:cNvSpPr>
          <p:nvPr/>
        </p:nvSpPr>
        <p:spPr bwMode="auto">
          <a:xfrm>
            <a:off x="563563" y="2098675"/>
            <a:ext cx="1657350" cy="1657350"/>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792;p85">
            <a:extLst>
              <a:ext uri="{FF2B5EF4-FFF2-40B4-BE49-F238E27FC236}">
                <a16:creationId xmlns:a16="http://schemas.microsoft.com/office/drawing/2014/main" id="{3D0657A7-B24A-F043-2A52-EE44E6FC7510}"/>
              </a:ext>
            </a:extLst>
          </p:cNvPr>
          <p:cNvSpPr>
            <a:spLocks noChangeArrowheads="1"/>
          </p:cNvSpPr>
          <p:nvPr/>
        </p:nvSpPr>
        <p:spPr bwMode="auto">
          <a:xfrm>
            <a:off x="2690813" y="2165350"/>
            <a:ext cx="1657350" cy="1677988"/>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793;p85">
            <a:extLst>
              <a:ext uri="{FF2B5EF4-FFF2-40B4-BE49-F238E27FC236}">
                <a16:creationId xmlns:a16="http://schemas.microsoft.com/office/drawing/2014/main" id="{0E6AFEC4-1983-653E-80BA-9E317DA8929D}"/>
              </a:ext>
            </a:extLst>
          </p:cNvPr>
          <p:cNvSpPr>
            <a:spLocks noChangeArrowheads="1"/>
          </p:cNvSpPr>
          <p:nvPr/>
        </p:nvSpPr>
        <p:spPr bwMode="auto">
          <a:xfrm>
            <a:off x="2690813" y="1346200"/>
            <a:ext cx="1657350" cy="1657350"/>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795;p85">
            <a:extLst>
              <a:ext uri="{FF2B5EF4-FFF2-40B4-BE49-F238E27FC236}">
                <a16:creationId xmlns:a16="http://schemas.microsoft.com/office/drawing/2014/main" id="{6320A3DC-133A-77D0-6E55-952F408CB21E}"/>
              </a:ext>
            </a:extLst>
          </p:cNvPr>
          <p:cNvSpPr>
            <a:spLocks noChangeArrowheads="1"/>
          </p:cNvSpPr>
          <p:nvPr/>
        </p:nvSpPr>
        <p:spPr bwMode="auto">
          <a:xfrm>
            <a:off x="4818063" y="2917825"/>
            <a:ext cx="1657350" cy="1684338"/>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 name="Google Shape;796;p85">
            <a:extLst>
              <a:ext uri="{FF2B5EF4-FFF2-40B4-BE49-F238E27FC236}">
                <a16:creationId xmlns:a16="http://schemas.microsoft.com/office/drawing/2014/main" id="{1152A519-42DF-BA8D-2718-62BCA3994DEA}"/>
              </a:ext>
            </a:extLst>
          </p:cNvPr>
          <p:cNvSpPr>
            <a:spLocks noChangeArrowheads="1"/>
          </p:cNvSpPr>
          <p:nvPr/>
        </p:nvSpPr>
        <p:spPr bwMode="auto">
          <a:xfrm>
            <a:off x="4818063" y="2098675"/>
            <a:ext cx="1657350" cy="1657350"/>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8" name="Google Shape;798;p85">
            <a:extLst>
              <a:ext uri="{FF2B5EF4-FFF2-40B4-BE49-F238E27FC236}">
                <a16:creationId xmlns:a16="http://schemas.microsoft.com/office/drawing/2014/main" id="{518AC6B3-09D9-74CA-1BAD-9A30539913CA}"/>
              </a:ext>
            </a:extLst>
          </p:cNvPr>
          <p:cNvSpPr>
            <a:spLocks noChangeArrowheads="1"/>
          </p:cNvSpPr>
          <p:nvPr/>
        </p:nvSpPr>
        <p:spPr bwMode="auto">
          <a:xfrm>
            <a:off x="6943725" y="2165350"/>
            <a:ext cx="1657350" cy="1677988"/>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9" name="Google Shape;799;p85">
            <a:extLst>
              <a:ext uri="{FF2B5EF4-FFF2-40B4-BE49-F238E27FC236}">
                <a16:creationId xmlns:a16="http://schemas.microsoft.com/office/drawing/2014/main" id="{9D9BE03D-D11C-EF54-3EF0-C6A80DA88ABC}"/>
              </a:ext>
            </a:extLst>
          </p:cNvPr>
          <p:cNvSpPr>
            <a:spLocks noChangeArrowheads="1"/>
          </p:cNvSpPr>
          <p:nvPr/>
        </p:nvSpPr>
        <p:spPr bwMode="auto">
          <a:xfrm>
            <a:off x="6943725" y="1346200"/>
            <a:ext cx="1657350" cy="1657350"/>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0" name="Google Shape;801;p85">
            <a:extLst>
              <a:ext uri="{FF2B5EF4-FFF2-40B4-BE49-F238E27FC236}">
                <a16:creationId xmlns:a16="http://schemas.microsoft.com/office/drawing/2014/main" id="{0B73E4DD-8BFA-73AD-1F04-683F0EBFA465}"/>
              </a:ext>
            </a:extLst>
          </p:cNvPr>
          <p:cNvSpPr>
            <a:spLocks noChangeArrowheads="1"/>
          </p:cNvSpPr>
          <p:nvPr/>
        </p:nvSpPr>
        <p:spPr bwMode="auto">
          <a:xfrm>
            <a:off x="554038" y="4716463"/>
            <a:ext cx="1657350" cy="1746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1" name="Google Shape;802;p85">
            <a:extLst>
              <a:ext uri="{FF2B5EF4-FFF2-40B4-BE49-F238E27FC236}">
                <a16:creationId xmlns:a16="http://schemas.microsoft.com/office/drawing/2014/main" id="{1662A49D-6EA5-30A7-D09E-51A125906A74}"/>
              </a:ext>
            </a:extLst>
          </p:cNvPr>
          <p:cNvSpPr>
            <a:spLocks noChangeArrowheads="1"/>
          </p:cNvSpPr>
          <p:nvPr/>
        </p:nvSpPr>
        <p:spPr bwMode="auto">
          <a:xfrm>
            <a:off x="2690813" y="3963988"/>
            <a:ext cx="1657350" cy="1746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2" name="Google Shape;803;p85">
            <a:extLst>
              <a:ext uri="{FF2B5EF4-FFF2-40B4-BE49-F238E27FC236}">
                <a16:creationId xmlns:a16="http://schemas.microsoft.com/office/drawing/2014/main" id="{BB6E96F2-DFEE-7AFC-F82D-F54BC796932A}"/>
              </a:ext>
            </a:extLst>
          </p:cNvPr>
          <p:cNvSpPr>
            <a:spLocks noChangeArrowheads="1"/>
          </p:cNvSpPr>
          <p:nvPr/>
        </p:nvSpPr>
        <p:spPr bwMode="auto">
          <a:xfrm>
            <a:off x="4818063" y="4716463"/>
            <a:ext cx="1657350" cy="1746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3" name="Google Shape;804;p85">
            <a:extLst>
              <a:ext uri="{FF2B5EF4-FFF2-40B4-BE49-F238E27FC236}">
                <a16:creationId xmlns:a16="http://schemas.microsoft.com/office/drawing/2014/main" id="{1D26B635-BD68-DDD4-7E73-CB5B46066539}"/>
              </a:ext>
            </a:extLst>
          </p:cNvPr>
          <p:cNvSpPr>
            <a:spLocks noChangeArrowheads="1"/>
          </p:cNvSpPr>
          <p:nvPr/>
        </p:nvSpPr>
        <p:spPr bwMode="auto">
          <a:xfrm>
            <a:off x="6943725" y="3965575"/>
            <a:ext cx="1657350" cy="1746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86" name="Google Shape;786;p85"/>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789" name="Google Shape;789;p85"/>
          <p:cNvSpPr>
            <a:spLocks noGrp="1"/>
          </p:cNvSpPr>
          <p:nvPr>
            <p:ph type="pic" idx="2"/>
          </p:nvPr>
        </p:nvSpPr>
        <p:spPr>
          <a:xfrm>
            <a:off x="663075" y="2198725"/>
            <a:ext cx="1457400" cy="1457400"/>
          </a:xfrm>
          <a:prstGeom prst="ellipse">
            <a:avLst/>
          </a:prstGeom>
          <a:noFill/>
          <a:ln>
            <a:noFill/>
          </a:ln>
        </p:spPr>
        <p:txBody>
          <a:bodyPr/>
          <a:lstStyle/>
          <a:p>
            <a:endParaRPr/>
          </a:p>
        </p:txBody>
      </p:sp>
      <p:sp>
        <p:nvSpPr>
          <p:cNvPr id="790" name="Google Shape;790;p85"/>
          <p:cNvSpPr txBox="1">
            <a:spLocks noGrp="1"/>
          </p:cNvSpPr>
          <p:nvPr>
            <p:ph type="body" idx="1"/>
          </p:nvPr>
        </p:nvSpPr>
        <p:spPr>
          <a:xfrm>
            <a:off x="563113" y="4123300"/>
            <a:ext cx="1657500" cy="479400"/>
          </a:xfrm>
          <a:prstGeom prst="rect">
            <a:avLst/>
          </a:prstGeom>
        </p:spPr>
        <p:txBody>
          <a:bodyPr spcFirstLastPara="1" anchor="ctr">
            <a:noAutofit/>
          </a:bodyPr>
          <a:lstStyle>
            <a:lvl1pPr marL="457200" lvl="0" indent="-298450">
              <a:lnSpc>
                <a:spcPct val="115000"/>
              </a:lnSpc>
              <a:spcBef>
                <a:spcPct val="0"/>
              </a:spcBef>
              <a:spcAft>
                <a:spcPct val="0"/>
              </a:spcAft>
              <a:buClr>
                <a:schemeClr val="lt2"/>
              </a:buClr>
              <a:buSzPts val="1100"/>
              <a:buChar char="●"/>
              <a:defRPr>
                <a:solidFill>
                  <a:schemeClr val="lt2"/>
                </a:solidFill>
              </a:defRPr>
            </a:lvl1pPr>
            <a:lvl2pPr marL="914400" lvl="1" indent="-298450">
              <a:lnSpc>
                <a:spcPct val="115000"/>
              </a:lnSpc>
              <a:spcBef>
                <a:spcPct val="0"/>
              </a:spcBef>
              <a:spcAft>
                <a:spcPct val="0"/>
              </a:spcAft>
              <a:buClr>
                <a:schemeClr val="lt2"/>
              </a:buClr>
              <a:buSzPts val="1100"/>
              <a:buChar char="○"/>
              <a:defRPr>
                <a:solidFill>
                  <a:schemeClr val="lt2"/>
                </a:solidFill>
              </a:defRPr>
            </a:lvl2pPr>
            <a:lvl3pPr marL="1371600" lvl="2" indent="-298450">
              <a:lnSpc>
                <a:spcPct val="115000"/>
              </a:lnSpc>
              <a:spcBef>
                <a:spcPct val="0"/>
              </a:spcBef>
              <a:spcAft>
                <a:spcPct val="0"/>
              </a:spcAft>
              <a:buClr>
                <a:schemeClr val="lt2"/>
              </a:buClr>
              <a:buSzPts val="1100"/>
              <a:buChar char="■"/>
              <a:defRPr>
                <a:solidFill>
                  <a:schemeClr val="lt2"/>
                </a:solidFill>
              </a:defRPr>
            </a:lvl3pPr>
            <a:lvl4pPr marL="1828800" lvl="3" indent="-298450">
              <a:lnSpc>
                <a:spcPct val="115000"/>
              </a:lnSpc>
              <a:spcBef>
                <a:spcPct val="0"/>
              </a:spcBef>
              <a:spcAft>
                <a:spcPct val="0"/>
              </a:spcAft>
              <a:buClr>
                <a:schemeClr val="lt2"/>
              </a:buClr>
              <a:buSzPts val="1100"/>
              <a:buChar char="●"/>
              <a:defRPr>
                <a:solidFill>
                  <a:schemeClr val="lt2"/>
                </a:solidFill>
              </a:defRPr>
            </a:lvl4pPr>
            <a:lvl5pPr marL="2286000" lvl="4" indent="-298450">
              <a:lnSpc>
                <a:spcPct val="115000"/>
              </a:lnSpc>
              <a:spcBef>
                <a:spcPct val="0"/>
              </a:spcBef>
              <a:spcAft>
                <a:spcPct val="0"/>
              </a:spcAft>
              <a:buClr>
                <a:schemeClr val="lt2"/>
              </a:buClr>
              <a:buSzPts val="1100"/>
              <a:buChar char="○"/>
              <a:defRPr>
                <a:solidFill>
                  <a:schemeClr val="lt2"/>
                </a:solidFill>
              </a:defRPr>
            </a:lvl5pPr>
            <a:lvl6pPr marL="2743200" lvl="5" indent="-298450">
              <a:lnSpc>
                <a:spcPct val="115000"/>
              </a:lnSpc>
              <a:spcBef>
                <a:spcPct val="0"/>
              </a:spcBef>
              <a:spcAft>
                <a:spcPct val="0"/>
              </a:spcAft>
              <a:buClr>
                <a:schemeClr val="lt2"/>
              </a:buClr>
              <a:buSzPts val="1100"/>
              <a:buChar char="■"/>
              <a:defRPr>
                <a:solidFill>
                  <a:schemeClr val="lt2"/>
                </a:solidFill>
              </a:defRPr>
            </a:lvl6pPr>
            <a:lvl7pPr marL="3200400" lvl="6" indent="-298450">
              <a:lnSpc>
                <a:spcPct val="115000"/>
              </a:lnSpc>
              <a:spcBef>
                <a:spcPct val="0"/>
              </a:spcBef>
              <a:spcAft>
                <a:spcPct val="0"/>
              </a:spcAft>
              <a:buClr>
                <a:schemeClr val="lt2"/>
              </a:buClr>
              <a:buSzPts val="1100"/>
              <a:buChar char="●"/>
              <a:defRPr>
                <a:solidFill>
                  <a:schemeClr val="lt2"/>
                </a:solidFill>
              </a:defRPr>
            </a:lvl7pPr>
            <a:lvl8pPr marL="3657600" lvl="7" indent="-298450">
              <a:lnSpc>
                <a:spcPct val="115000"/>
              </a:lnSpc>
              <a:spcBef>
                <a:spcPct val="0"/>
              </a:spcBef>
              <a:spcAft>
                <a:spcPct val="0"/>
              </a:spcAft>
              <a:buClr>
                <a:schemeClr val="lt2"/>
              </a:buClr>
              <a:buSzPts val="1100"/>
              <a:buChar char="○"/>
              <a:defRPr>
                <a:solidFill>
                  <a:schemeClr val="lt2"/>
                </a:solidFill>
              </a:defRPr>
            </a:lvl8pPr>
            <a:lvl9pPr marL="4114800" lvl="8" indent="-298450">
              <a:lnSpc>
                <a:spcPct val="115000"/>
              </a:lnSpc>
              <a:spcBef>
                <a:spcPct val="0"/>
              </a:spcBef>
              <a:spcAft>
                <a:spcPct val="0"/>
              </a:spcAft>
              <a:buClr>
                <a:schemeClr val="lt2"/>
              </a:buClr>
              <a:buSzPts val="1100"/>
              <a:buChar char="■"/>
              <a:defRPr>
                <a:solidFill>
                  <a:schemeClr val="lt2"/>
                </a:solidFill>
              </a:defRPr>
            </a:lvl9pPr>
          </a:lstStyle>
          <a:p>
            <a:endParaRPr/>
          </a:p>
        </p:txBody>
      </p:sp>
      <p:sp>
        <p:nvSpPr>
          <p:cNvPr id="791" name="Google Shape;791;p85"/>
          <p:cNvSpPr txBox="1">
            <a:spLocks noGrp="1"/>
          </p:cNvSpPr>
          <p:nvPr>
            <p:ph type="subTitle" idx="3"/>
          </p:nvPr>
        </p:nvSpPr>
        <p:spPr>
          <a:xfrm>
            <a:off x="563025" y="3656125"/>
            <a:ext cx="1657500" cy="396900"/>
          </a:xfrm>
          <a:prstGeom prst="rect">
            <a:avLst/>
          </a:prstGeom>
        </p:spPr>
        <p:txBody>
          <a:bodyPr spcFirstLastPara="1" anchor="ctr">
            <a:noAutofit/>
          </a:bodyPr>
          <a:lstStyle>
            <a:lvl1pPr lvl="0">
              <a:lnSpc>
                <a:spcPct val="100000"/>
              </a:lnSpc>
              <a:spcBef>
                <a:spcPct val="0"/>
              </a:spcBef>
              <a:spcAft>
                <a:spcPct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a:endParaRPr/>
          </a:p>
        </p:txBody>
      </p:sp>
      <p:sp>
        <p:nvSpPr>
          <p:cNvPr id="794" name="Google Shape;794;p85"/>
          <p:cNvSpPr>
            <a:spLocks noGrp="1"/>
          </p:cNvSpPr>
          <p:nvPr>
            <p:ph type="pic" idx="4"/>
          </p:nvPr>
        </p:nvSpPr>
        <p:spPr>
          <a:xfrm>
            <a:off x="2790588" y="1446250"/>
            <a:ext cx="1457400" cy="1457400"/>
          </a:xfrm>
          <a:prstGeom prst="ellipse">
            <a:avLst/>
          </a:prstGeom>
          <a:noFill/>
          <a:ln>
            <a:noFill/>
          </a:ln>
        </p:spPr>
        <p:txBody>
          <a:bodyPr/>
          <a:lstStyle/>
          <a:p>
            <a:endParaRPr/>
          </a:p>
        </p:txBody>
      </p:sp>
      <p:sp>
        <p:nvSpPr>
          <p:cNvPr id="797" name="Google Shape;797;p85"/>
          <p:cNvSpPr>
            <a:spLocks noGrp="1"/>
          </p:cNvSpPr>
          <p:nvPr>
            <p:ph type="pic" idx="5"/>
          </p:nvPr>
        </p:nvSpPr>
        <p:spPr>
          <a:xfrm>
            <a:off x="4917375" y="2198725"/>
            <a:ext cx="1457400" cy="1457400"/>
          </a:xfrm>
          <a:prstGeom prst="ellipse">
            <a:avLst/>
          </a:prstGeom>
          <a:noFill/>
          <a:ln>
            <a:noFill/>
          </a:ln>
        </p:spPr>
        <p:txBody>
          <a:bodyPr/>
          <a:lstStyle/>
          <a:p>
            <a:endParaRPr/>
          </a:p>
        </p:txBody>
      </p:sp>
      <p:sp>
        <p:nvSpPr>
          <p:cNvPr id="800" name="Google Shape;800;p85"/>
          <p:cNvSpPr>
            <a:spLocks noGrp="1"/>
          </p:cNvSpPr>
          <p:nvPr>
            <p:ph type="pic" idx="6"/>
          </p:nvPr>
        </p:nvSpPr>
        <p:spPr>
          <a:xfrm>
            <a:off x="7044150" y="1446250"/>
            <a:ext cx="1457400" cy="1457400"/>
          </a:xfrm>
          <a:prstGeom prst="ellipse">
            <a:avLst/>
          </a:prstGeom>
          <a:noFill/>
          <a:ln>
            <a:noFill/>
          </a:ln>
        </p:spPr>
        <p:txBody>
          <a:bodyPr/>
          <a:lstStyle/>
          <a:p>
            <a:endParaRPr/>
          </a:p>
        </p:txBody>
      </p:sp>
      <p:sp>
        <p:nvSpPr>
          <p:cNvPr id="805" name="Google Shape;805;p85"/>
          <p:cNvSpPr txBox="1">
            <a:spLocks noGrp="1"/>
          </p:cNvSpPr>
          <p:nvPr>
            <p:ph type="body" idx="7"/>
          </p:nvPr>
        </p:nvSpPr>
        <p:spPr>
          <a:xfrm>
            <a:off x="2690263" y="3370825"/>
            <a:ext cx="1657500" cy="479400"/>
          </a:xfrm>
          <a:prstGeom prst="rect">
            <a:avLst/>
          </a:prstGeom>
        </p:spPr>
        <p:txBody>
          <a:bodyPr spcFirstLastPara="1" anchor="ctr">
            <a:noAutofit/>
          </a:bodyPr>
          <a:lstStyle>
            <a:lvl1pPr marL="457200" lvl="0" indent="-298450">
              <a:lnSpc>
                <a:spcPct val="115000"/>
              </a:lnSpc>
              <a:spcBef>
                <a:spcPct val="0"/>
              </a:spcBef>
              <a:spcAft>
                <a:spcPct val="0"/>
              </a:spcAft>
              <a:buClr>
                <a:schemeClr val="lt2"/>
              </a:buClr>
              <a:buSzPts val="1100"/>
              <a:buChar char="●"/>
              <a:defRPr>
                <a:solidFill>
                  <a:schemeClr val="lt2"/>
                </a:solidFill>
              </a:defRPr>
            </a:lvl1pPr>
            <a:lvl2pPr marL="914400" lvl="1" indent="-298450">
              <a:lnSpc>
                <a:spcPct val="115000"/>
              </a:lnSpc>
              <a:spcBef>
                <a:spcPct val="0"/>
              </a:spcBef>
              <a:spcAft>
                <a:spcPct val="0"/>
              </a:spcAft>
              <a:buClr>
                <a:schemeClr val="lt2"/>
              </a:buClr>
              <a:buSzPts val="1100"/>
              <a:buChar char="○"/>
              <a:defRPr>
                <a:solidFill>
                  <a:schemeClr val="lt2"/>
                </a:solidFill>
              </a:defRPr>
            </a:lvl2pPr>
            <a:lvl3pPr marL="1371600" lvl="2" indent="-298450">
              <a:lnSpc>
                <a:spcPct val="115000"/>
              </a:lnSpc>
              <a:spcBef>
                <a:spcPct val="0"/>
              </a:spcBef>
              <a:spcAft>
                <a:spcPct val="0"/>
              </a:spcAft>
              <a:buClr>
                <a:schemeClr val="lt2"/>
              </a:buClr>
              <a:buSzPts val="1100"/>
              <a:buChar char="■"/>
              <a:defRPr>
                <a:solidFill>
                  <a:schemeClr val="lt2"/>
                </a:solidFill>
              </a:defRPr>
            </a:lvl3pPr>
            <a:lvl4pPr marL="1828800" lvl="3" indent="-298450">
              <a:lnSpc>
                <a:spcPct val="115000"/>
              </a:lnSpc>
              <a:spcBef>
                <a:spcPct val="0"/>
              </a:spcBef>
              <a:spcAft>
                <a:spcPct val="0"/>
              </a:spcAft>
              <a:buClr>
                <a:schemeClr val="lt2"/>
              </a:buClr>
              <a:buSzPts val="1100"/>
              <a:buChar char="●"/>
              <a:defRPr>
                <a:solidFill>
                  <a:schemeClr val="lt2"/>
                </a:solidFill>
              </a:defRPr>
            </a:lvl4pPr>
            <a:lvl5pPr marL="2286000" lvl="4" indent="-298450">
              <a:lnSpc>
                <a:spcPct val="115000"/>
              </a:lnSpc>
              <a:spcBef>
                <a:spcPct val="0"/>
              </a:spcBef>
              <a:spcAft>
                <a:spcPct val="0"/>
              </a:spcAft>
              <a:buClr>
                <a:schemeClr val="lt2"/>
              </a:buClr>
              <a:buSzPts val="1100"/>
              <a:buChar char="○"/>
              <a:defRPr>
                <a:solidFill>
                  <a:schemeClr val="lt2"/>
                </a:solidFill>
              </a:defRPr>
            </a:lvl5pPr>
            <a:lvl6pPr marL="2743200" lvl="5" indent="-298450">
              <a:lnSpc>
                <a:spcPct val="115000"/>
              </a:lnSpc>
              <a:spcBef>
                <a:spcPct val="0"/>
              </a:spcBef>
              <a:spcAft>
                <a:spcPct val="0"/>
              </a:spcAft>
              <a:buClr>
                <a:schemeClr val="lt2"/>
              </a:buClr>
              <a:buSzPts val="1100"/>
              <a:buChar char="■"/>
              <a:defRPr>
                <a:solidFill>
                  <a:schemeClr val="lt2"/>
                </a:solidFill>
              </a:defRPr>
            </a:lvl6pPr>
            <a:lvl7pPr marL="3200400" lvl="6" indent="-298450">
              <a:lnSpc>
                <a:spcPct val="115000"/>
              </a:lnSpc>
              <a:spcBef>
                <a:spcPct val="0"/>
              </a:spcBef>
              <a:spcAft>
                <a:spcPct val="0"/>
              </a:spcAft>
              <a:buClr>
                <a:schemeClr val="lt2"/>
              </a:buClr>
              <a:buSzPts val="1100"/>
              <a:buChar char="●"/>
              <a:defRPr>
                <a:solidFill>
                  <a:schemeClr val="lt2"/>
                </a:solidFill>
              </a:defRPr>
            </a:lvl7pPr>
            <a:lvl8pPr marL="3657600" lvl="7" indent="-298450">
              <a:lnSpc>
                <a:spcPct val="115000"/>
              </a:lnSpc>
              <a:spcBef>
                <a:spcPct val="0"/>
              </a:spcBef>
              <a:spcAft>
                <a:spcPct val="0"/>
              </a:spcAft>
              <a:buClr>
                <a:schemeClr val="lt2"/>
              </a:buClr>
              <a:buSzPts val="1100"/>
              <a:buChar char="○"/>
              <a:defRPr>
                <a:solidFill>
                  <a:schemeClr val="lt2"/>
                </a:solidFill>
              </a:defRPr>
            </a:lvl8pPr>
            <a:lvl9pPr marL="4114800" lvl="8" indent="-298450">
              <a:lnSpc>
                <a:spcPct val="115000"/>
              </a:lnSpc>
              <a:spcBef>
                <a:spcPct val="0"/>
              </a:spcBef>
              <a:spcAft>
                <a:spcPct val="0"/>
              </a:spcAft>
              <a:buClr>
                <a:schemeClr val="lt2"/>
              </a:buClr>
              <a:buSzPts val="1100"/>
              <a:buChar char="■"/>
              <a:defRPr>
                <a:solidFill>
                  <a:schemeClr val="lt2"/>
                </a:solidFill>
              </a:defRPr>
            </a:lvl9pPr>
          </a:lstStyle>
          <a:p>
            <a:endParaRPr/>
          </a:p>
        </p:txBody>
      </p:sp>
      <p:sp>
        <p:nvSpPr>
          <p:cNvPr id="806" name="Google Shape;806;p85"/>
          <p:cNvSpPr txBox="1">
            <a:spLocks noGrp="1"/>
          </p:cNvSpPr>
          <p:nvPr>
            <p:ph type="subTitle" idx="8"/>
          </p:nvPr>
        </p:nvSpPr>
        <p:spPr>
          <a:xfrm>
            <a:off x="2690175" y="2903650"/>
            <a:ext cx="1657500" cy="396900"/>
          </a:xfrm>
          <a:prstGeom prst="rect">
            <a:avLst/>
          </a:prstGeom>
        </p:spPr>
        <p:txBody>
          <a:bodyPr spcFirstLastPara="1" anchor="ctr">
            <a:noAutofit/>
          </a:bodyPr>
          <a:lstStyle>
            <a:lvl1pPr lvl="0">
              <a:lnSpc>
                <a:spcPct val="100000"/>
              </a:lnSpc>
              <a:spcBef>
                <a:spcPct val="0"/>
              </a:spcBef>
              <a:spcAft>
                <a:spcPct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a:endParaRPr/>
          </a:p>
        </p:txBody>
      </p:sp>
      <p:sp>
        <p:nvSpPr>
          <p:cNvPr id="807" name="Google Shape;807;p85"/>
          <p:cNvSpPr txBox="1">
            <a:spLocks noGrp="1"/>
          </p:cNvSpPr>
          <p:nvPr>
            <p:ph type="body" idx="9"/>
          </p:nvPr>
        </p:nvSpPr>
        <p:spPr>
          <a:xfrm>
            <a:off x="4817225" y="4123300"/>
            <a:ext cx="1657500" cy="479400"/>
          </a:xfrm>
          <a:prstGeom prst="rect">
            <a:avLst/>
          </a:prstGeom>
        </p:spPr>
        <p:txBody>
          <a:bodyPr spcFirstLastPara="1" anchor="ctr">
            <a:noAutofit/>
          </a:bodyPr>
          <a:lstStyle>
            <a:lvl1pPr marL="457200" lvl="0" indent="-298450">
              <a:lnSpc>
                <a:spcPct val="115000"/>
              </a:lnSpc>
              <a:spcBef>
                <a:spcPct val="0"/>
              </a:spcBef>
              <a:spcAft>
                <a:spcPct val="0"/>
              </a:spcAft>
              <a:buClr>
                <a:schemeClr val="lt2"/>
              </a:buClr>
              <a:buSzPts val="1100"/>
              <a:buChar char="●"/>
              <a:defRPr>
                <a:solidFill>
                  <a:schemeClr val="lt2"/>
                </a:solidFill>
              </a:defRPr>
            </a:lvl1pPr>
            <a:lvl2pPr marL="914400" lvl="1" indent="-298450">
              <a:lnSpc>
                <a:spcPct val="115000"/>
              </a:lnSpc>
              <a:spcBef>
                <a:spcPct val="0"/>
              </a:spcBef>
              <a:spcAft>
                <a:spcPct val="0"/>
              </a:spcAft>
              <a:buClr>
                <a:schemeClr val="lt2"/>
              </a:buClr>
              <a:buSzPts val="1100"/>
              <a:buChar char="○"/>
              <a:defRPr>
                <a:solidFill>
                  <a:schemeClr val="lt2"/>
                </a:solidFill>
              </a:defRPr>
            </a:lvl2pPr>
            <a:lvl3pPr marL="1371600" lvl="2" indent="-298450">
              <a:lnSpc>
                <a:spcPct val="115000"/>
              </a:lnSpc>
              <a:spcBef>
                <a:spcPct val="0"/>
              </a:spcBef>
              <a:spcAft>
                <a:spcPct val="0"/>
              </a:spcAft>
              <a:buClr>
                <a:schemeClr val="lt2"/>
              </a:buClr>
              <a:buSzPts val="1100"/>
              <a:buChar char="■"/>
              <a:defRPr>
                <a:solidFill>
                  <a:schemeClr val="lt2"/>
                </a:solidFill>
              </a:defRPr>
            </a:lvl3pPr>
            <a:lvl4pPr marL="1828800" lvl="3" indent="-298450">
              <a:lnSpc>
                <a:spcPct val="115000"/>
              </a:lnSpc>
              <a:spcBef>
                <a:spcPct val="0"/>
              </a:spcBef>
              <a:spcAft>
                <a:spcPct val="0"/>
              </a:spcAft>
              <a:buClr>
                <a:schemeClr val="lt2"/>
              </a:buClr>
              <a:buSzPts val="1100"/>
              <a:buChar char="●"/>
              <a:defRPr>
                <a:solidFill>
                  <a:schemeClr val="lt2"/>
                </a:solidFill>
              </a:defRPr>
            </a:lvl4pPr>
            <a:lvl5pPr marL="2286000" lvl="4" indent="-298450">
              <a:lnSpc>
                <a:spcPct val="115000"/>
              </a:lnSpc>
              <a:spcBef>
                <a:spcPct val="0"/>
              </a:spcBef>
              <a:spcAft>
                <a:spcPct val="0"/>
              </a:spcAft>
              <a:buClr>
                <a:schemeClr val="lt2"/>
              </a:buClr>
              <a:buSzPts val="1100"/>
              <a:buChar char="○"/>
              <a:defRPr>
                <a:solidFill>
                  <a:schemeClr val="lt2"/>
                </a:solidFill>
              </a:defRPr>
            </a:lvl5pPr>
            <a:lvl6pPr marL="2743200" lvl="5" indent="-298450">
              <a:lnSpc>
                <a:spcPct val="115000"/>
              </a:lnSpc>
              <a:spcBef>
                <a:spcPct val="0"/>
              </a:spcBef>
              <a:spcAft>
                <a:spcPct val="0"/>
              </a:spcAft>
              <a:buClr>
                <a:schemeClr val="lt2"/>
              </a:buClr>
              <a:buSzPts val="1100"/>
              <a:buChar char="■"/>
              <a:defRPr>
                <a:solidFill>
                  <a:schemeClr val="lt2"/>
                </a:solidFill>
              </a:defRPr>
            </a:lvl6pPr>
            <a:lvl7pPr marL="3200400" lvl="6" indent="-298450">
              <a:lnSpc>
                <a:spcPct val="115000"/>
              </a:lnSpc>
              <a:spcBef>
                <a:spcPct val="0"/>
              </a:spcBef>
              <a:spcAft>
                <a:spcPct val="0"/>
              </a:spcAft>
              <a:buClr>
                <a:schemeClr val="lt2"/>
              </a:buClr>
              <a:buSzPts val="1100"/>
              <a:buChar char="●"/>
              <a:defRPr>
                <a:solidFill>
                  <a:schemeClr val="lt2"/>
                </a:solidFill>
              </a:defRPr>
            </a:lvl7pPr>
            <a:lvl8pPr marL="3657600" lvl="7" indent="-298450">
              <a:lnSpc>
                <a:spcPct val="115000"/>
              </a:lnSpc>
              <a:spcBef>
                <a:spcPct val="0"/>
              </a:spcBef>
              <a:spcAft>
                <a:spcPct val="0"/>
              </a:spcAft>
              <a:buClr>
                <a:schemeClr val="lt2"/>
              </a:buClr>
              <a:buSzPts val="1100"/>
              <a:buChar char="○"/>
              <a:defRPr>
                <a:solidFill>
                  <a:schemeClr val="lt2"/>
                </a:solidFill>
              </a:defRPr>
            </a:lvl8pPr>
            <a:lvl9pPr marL="4114800" lvl="8" indent="-298450">
              <a:lnSpc>
                <a:spcPct val="115000"/>
              </a:lnSpc>
              <a:spcBef>
                <a:spcPct val="0"/>
              </a:spcBef>
              <a:spcAft>
                <a:spcPct val="0"/>
              </a:spcAft>
              <a:buClr>
                <a:schemeClr val="lt2"/>
              </a:buClr>
              <a:buSzPts val="1100"/>
              <a:buChar char="■"/>
              <a:defRPr>
                <a:solidFill>
                  <a:schemeClr val="lt2"/>
                </a:solidFill>
              </a:defRPr>
            </a:lvl9pPr>
          </a:lstStyle>
          <a:p>
            <a:endParaRPr/>
          </a:p>
        </p:txBody>
      </p:sp>
      <p:sp>
        <p:nvSpPr>
          <p:cNvPr id="808" name="Google Shape;808;p85"/>
          <p:cNvSpPr txBox="1">
            <a:spLocks noGrp="1"/>
          </p:cNvSpPr>
          <p:nvPr>
            <p:ph type="subTitle" idx="13"/>
          </p:nvPr>
        </p:nvSpPr>
        <p:spPr>
          <a:xfrm>
            <a:off x="4817513" y="3656125"/>
            <a:ext cx="1657500" cy="396900"/>
          </a:xfrm>
          <a:prstGeom prst="rect">
            <a:avLst/>
          </a:prstGeom>
        </p:spPr>
        <p:txBody>
          <a:bodyPr spcFirstLastPara="1" anchor="ctr">
            <a:noAutofit/>
          </a:bodyPr>
          <a:lstStyle>
            <a:lvl1pPr lvl="0">
              <a:lnSpc>
                <a:spcPct val="100000"/>
              </a:lnSpc>
              <a:spcBef>
                <a:spcPct val="0"/>
              </a:spcBef>
              <a:spcAft>
                <a:spcPct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a:endParaRPr/>
          </a:p>
        </p:txBody>
      </p:sp>
      <p:sp>
        <p:nvSpPr>
          <p:cNvPr id="809" name="Google Shape;809;p85"/>
          <p:cNvSpPr txBox="1">
            <a:spLocks noGrp="1"/>
          </p:cNvSpPr>
          <p:nvPr>
            <p:ph type="body" idx="14"/>
          </p:nvPr>
        </p:nvSpPr>
        <p:spPr>
          <a:xfrm>
            <a:off x="6933788" y="3370825"/>
            <a:ext cx="1657500" cy="479400"/>
          </a:xfrm>
          <a:prstGeom prst="rect">
            <a:avLst/>
          </a:prstGeom>
        </p:spPr>
        <p:txBody>
          <a:bodyPr spcFirstLastPara="1" anchor="ctr">
            <a:noAutofit/>
          </a:bodyPr>
          <a:lstStyle>
            <a:lvl1pPr marL="457200" lvl="0" indent="-298450">
              <a:lnSpc>
                <a:spcPct val="115000"/>
              </a:lnSpc>
              <a:spcBef>
                <a:spcPct val="0"/>
              </a:spcBef>
              <a:spcAft>
                <a:spcPct val="0"/>
              </a:spcAft>
              <a:buClr>
                <a:schemeClr val="lt2"/>
              </a:buClr>
              <a:buSzPts val="1100"/>
              <a:buChar char="●"/>
              <a:defRPr>
                <a:solidFill>
                  <a:schemeClr val="lt2"/>
                </a:solidFill>
              </a:defRPr>
            </a:lvl1pPr>
            <a:lvl2pPr marL="914400" lvl="1" indent="-298450">
              <a:lnSpc>
                <a:spcPct val="115000"/>
              </a:lnSpc>
              <a:spcBef>
                <a:spcPct val="0"/>
              </a:spcBef>
              <a:spcAft>
                <a:spcPct val="0"/>
              </a:spcAft>
              <a:buClr>
                <a:schemeClr val="lt2"/>
              </a:buClr>
              <a:buSzPts val="1100"/>
              <a:buChar char="○"/>
              <a:defRPr>
                <a:solidFill>
                  <a:schemeClr val="lt2"/>
                </a:solidFill>
              </a:defRPr>
            </a:lvl2pPr>
            <a:lvl3pPr marL="1371600" lvl="2" indent="-298450">
              <a:lnSpc>
                <a:spcPct val="115000"/>
              </a:lnSpc>
              <a:spcBef>
                <a:spcPct val="0"/>
              </a:spcBef>
              <a:spcAft>
                <a:spcPct val="0"/>
              </a:spcAft>
              <a:buClr>
                <a:schemeClr val="lt2"/>
              </a:buClr>
              <a:buSzPts val="1100"/>
              <a:buChar char="■"/>
              <a:defRPr>
                <a:solidFill>
                  <a:schemeClr val="lt2"/>
                </a:solidFill>
              </a:defRPr>
            </a:lvl3pPr>
            <a:lvl4pPr marL="1828800" lvl="3" indent="-298450">
              <a:lnSpc>
                <a:spcPct val="115000"/>
              </a:lnSpc>
              <a:spcBef>
                <a:spcPct val="0"/>
              </a:spcBef>
              <a:spcAft>
                <a:spcPct val="0"/>
              </a:spcAft>
              <a:buClr>
                <a:schemeClr val="lt2"/>
              </a:buClr>
              <a:buSzPts val="1100"/>
              <a:buChar char="●"/>
              <a:defRPr>
                <a:solidFill>
                  <a:schemeClr val="lt2"/>
                </a:solidFill>
              </a:defRPr>
            </a:lvl4pPr>
            <a:lvl5pPr marL="2286000" lvl="4" indent="-298450">
              <a:lnSpc>
                <a:spcPct val="115000"/>
              </a:lnSpc>
              <a:spcBef>
                <a:spcPct val="0"/>
              </a:spcBef>
              <a:spcAft>
                <a:spcPct val="0"/>
              </a:spcAft>
              <a:buClr>
                <a:schemeClr val="lt2"/>
              </a:buClr>
              <a:buSzPts val="1100"/>
              <a:buChar char="○"/>
              <a:defRPr>
                <a:solidFill>
                  <a:schemeClr val="lt2"/>
                </a:solidFill>
              </a:defRPr>
            </a:lvl5pPr>
            <a:lvl6pPr marL="2743200" lvl="5" indent="-298450">
              <a:lnSpc>
                <a:spcPct val="115000"/>
              </a:lnSpc>
              <a:spcBef>
                <a:spcPct val="0"/>
              </a:spcBef>
              <a:spcAft>
                <a:spcPct val="0"/>
              </a:spcAft>
              <a:buClr>
                <a:schemeClr val="lt2"/>
              </a:buClr>
              <a:buSzPts val="1100"/>
              <a:buChar char="■"/>
              <a:defRPr>
                <a:solidFill>
                  <a:schemeClr val="lt2"/>
                </a:solidFill>
              </a:defRPr>
            </a:lvl6pPr>
            <a:lvl7pPr marL="3200400" lvl="6" indent="-298450">
              <a:lnSpc>
                <a:spcPct val="115000"/>
              </a:lnSpc>
              <a:spcBef>
                <a:spcPct val="0"/>
              </a:spcBef>
              <a:spcAft>
                <a:spcPct val="0"/>
              </a:spcAft>
              <a:buClr>
                <a:schemeClr val="lt2"/>
              </a:buClr>
              <a:buSzPts val="1100"/>
              <a:buChar char="●"/>
              <a:defRPr>
                <a:solidFill>
                  <a:schemeClr val="lt2"/>
                </a:solidFill>
              </a:defRPr>
            </a:lvl7pPr>
            <a:lvl8pPr marL="3657600" lvl="7" indent="-298450">
              <a:lnSpc>
                <a:spcPct val="115000"/>
              </a:lnSpc>
              <a:spcBef>
                <a:spcPct val="0"/>
              </a:spcBef>
              <a:spcAft>
                <a:spcPct val="0"/>
              </a:spcAft>
              <a:buClr>
                <a:schemeClr val="lt2"/>
              </a:buClr>
              <a:buSzPts val="1100"/>
              <a:buChar char="○"/>
              <a:defRPr>
                <a:solidFill>
                  <a:schemeClr val="lt2"/>
                </a:solidFill>
              </a:defRPr>
            </a:lvl8pPr>
            <a:lvl9pPr marL="4114800" lvl="8" indent="-298450">
              <a:lnSpc>
                <a:spcPct val="115000"/>
              </a:lnSpc>
              <a:spcBef>
                <a:spcPct val="0"/>
              </a:spcBef>
              <a:spcAft>
                <a:spcPct val="0"/>
              </a:spcAft>
              <a:buClr>
                <a:schemeClr val="lt2"/>
              </a:buClr>
              <a:buSzPts val="1100"/>
              <a:buChar char="■"/>
              <a:defRPr>
                <a:solidFill>
                  <a:schemeClr val="lt2"/>
                </a:solidFill>
              </a:defRPr>
            </a:lvl9pPr>
          </a:lstStyle>
          <a:p>
            <a:endParaRPr/>
          </a:p>
        </p:txBody>
      </p:sp>
      <p:sp>
        <p:nvSpPr>
          <p:cNvPr id="810" name="Google Shape;810;p85"/>
          <p:cNvSpPr txBox="1">
            <a:spLocks noGrp="1"/>
          </p:cNvSpPr>
          <p:nvPr>
            <p:ph type="subTitle" idx="15"/>
          </p:nvPr>
        </p:nvSpPr>
        <p:spPr>
          <a:xfrm>
            <a:off x="6944488" y="2903650"/>
            <a:ext cx="1657500" cy="396900"/>
          </a:xfrm>
          <a:prstGeom prst="rect">
            <a:avLst/>
          </a:prstGeom>
        </p:spPr>
        <p:txBody>
          <a:bodyPr spcFirstLastPara="1" anchor="ctr">
            <a:noAutofit/>
          </a:bodyPr>
          <a:lstStyle>
            <a:lvl1pPr lvl="0">
              <a:lnSpc>
                <a:spcPct val="100000"/>
              </a:lnSpc>
              <a:spcBef>
                <a:spcPct val="0"/>
              </a:spcBef>
              <a:spcAft>
                <a:spcPct val="0"/>
              </a:spcAft>
              <a:buClr>
                <a:schemeClr val="lt1"/>
              </a:buClr>
              <a:buSzPts val="1400"/>
              <a:buFont typeface="Space Grotesk SemiBold"/>
              <a:buNone/>
              <a:defRPr sz="1400">
                <a:solidFill>
                  <a:schemeClr val="lt1"/>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lt1"/>
              </a:buClr>
              <a:buSzPts val="1400"/>
              <a:buFont typeface="Space Grotesk SemiBold"/>
              <a:buNone/>
              <a:defRPr>
                <a:solidFill>
                  <a:schemeClr val="lt1"/>
                </a:solidFill>
                <a:latin typeface="Space Grotesk SemiBold"/>
                <a:ea typeface="Space Grotesk SemiBold"/>
                <a:cs typeface="Space Grotesk SemiBold"/>
                <a:sym typeface="Space Grotesk SemiBold"/>
              </a:defRPr>
            </a:lvl9pPr>
          </a:lstStyle>
          <a:p>
            <a:endParaRPr/>
          </a:p>
        </p:txBody>
      </p:sp>
    </p:spTree>
    <p:extLst>
      <p:ext uri="{BB962C8B-B14F-4D97-AF65-F5344CB8AC3E}">
        <p14:creationId xmlns:p14="http://schemas.microsoft.com/office/powerpoint/2010/main" val="2771247170"/>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4 Team Members  slide - v2">
  <p:cSld name="CUSTOM_7">
    <p:spTree>
      <p:nvGrpSpPr>
        <p:cNvPr id="1" name="Shape 811"/>
        <p:cNvGrpSpPr/>
        <p:nvPr/>
      </p:nvGrpSpPr>
      <p:grpSpPr>
        <a:xfrm>
          <a:off x="0" y="0"/>
          <a:ext cx="0" cy="0"/>
          <a:chOff x="0" y="0"/>
          <a:chExt cx="0" cy="0"/>
        </a:xfrm>
      </p:grpSpPr>
      <p:sp>
        <p:nvSpPr>
          <p:cNvPr id="2" name="Google Shape;813;p86">
            <a:extLst>
              <a:ext uri="{FF2B5EF4-FFF2-40B4-BE49-F238E27FC236}">
                <a16:creationId xmlns:a16="http://schemas.microsoft.com/office/drawing/2014/main" id="{7B0998CD-0ECF-3307-AFFC-67DB2E4A2BD4}"/>
              </a:ext>
            </a:extLst>
          </p:cNvPr>
          <p:cNvSpPr>
            <a:spLocks noChangeArrowheads="1"/>
          </p:cNvSpPr>
          <p:nvPr/>
        </p:nvSpPr>
        <p:spPr bwMode="auto">
          <a:xfrm>
            <a:off x="561975" y="1377950"/>
            <a:ext cx="95250" cy="283845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815;p86">
            <a:extLst>
              <a:ext uri="{FF2B5EF4-FFF2-40B4-BE49-F238E27FC236}">
                <a16:creationId xmlns:a16="http://schemas.microsoft.com/office/drawing/2014/main" id="{F1B1375B-A394-3A1C-EE55-6CB7FA891DB6}"/>
              </a:ext>
            </a:extLst>
          </p:cNvPr>
          <p:cNvSpPr/>
          <p:nvPr/>
        </p:nvSpPr>
        <p:spPr>
          <a:xfrm>
            <a:off x="661988" y="3459163"/>
            <a:ext cx="1838325" cy="7556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817;p86">
            <a:extLst>
              <a:ext uri="{FF2B5EF4-FFF2-40B4-BE49-F238E27FC236}">
                <a16:creationId xmlns:a16="http://schemas.microsoft.com/office/drawing/2014/main" id="{4A222CF4-323A-2B31-9B1D-6D0E9D97A234}"/>
              </a:ext>
            </a:extLst>
          </p:cNvPr>
          <p:cNvSpPr>
            <a:spLocks noChangeArrowheads="1"/>
          </p:cNvSpPr>
          <p:nvPr/>
        </p:nvSpPr>
        <p:spPr bwMode="auto">
          <a:xfrm>
            <a:off x="2589213" y="1390650"/>
            <a:ext cx="95250" cy="283845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819;p86">
            <a:extLst>
              <a:ext uri="{FF2B5EF4-FFF2-40B4-BE49-F238E27FC236}">
                <a16:creationId xmlns:a16="http://schemas.microsoft.com/office/drawing/2014/main" id="{1C71B4A6-F253-4784-5B96-6EAEC40858B9}"/>
              </a:ext>
            </a:extLst>
          </p:cNvPr>
          <p:cNvSpPr/>
          <p:nvPr/>
        </p:nvSpPr>
        <p:spPr>
          <a:xfrm>
            <a:off x="2689225" y="3473450"/>
            <a:ext cx="1838325" cy="7556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820;p86">
            <a:extLst>
              <a:ext uri="{FF2B5EF4-FFF2-40B4-BE49-F238E27FC236}">
                <a16:creationId xmlns:a16="http://schemas.microsoft.com/office/drawing/2014/main" id="{19EA97EA-2BAF-24AC-D124-CD2C34F000D1}"/>
              </a:ext>
            </a:extLst>
          </p:cNvPr>
          <p:cNvSpPr>
            <a:spLocks noChangeArrowheads="1"/>
          </p:cNvSpPr>
          <p:nvPr/>
        </p:nvSpPr>
        <p:spPr bwMode="auto">
          <a:xfrm>
            <a:off x="4616450" y="1390650"/>
            <a:ext cx="95250" cy="283845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 name="Google Shape;822;p86">
            <a:extLst>
              <a:ext uri="{FF2B5EF4-FFF2-40B4-BE49-F238E27FC236}">
                <a16:creationId xmlns:a16="http://schemas.microsoft.com/office/drawing/2014/main" id="{FCDAF861-2FC0-1F08-298B-48E99517CC79}"/>
              </a:ext>
            </a:extLst>
          </p:cNvPr>
          <p:cNvSpPr/>
          <p:nvPr/>
        </p:nvSpPr>
        <p:spPr>
          <a:xfrm>
            <a:off x="4716463" y="3473450"/>
            <a:ext cx="1838325" cy="7556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8" name="Google Shape;823;p86">
            <a:extLst>
              <a:ext uri="{FF2B5EF4-FFF2-40B4-BE49-F238E27FC236}">
                <a16:creationId xmlns:a16="http://schemas.microsoft.com/office/drawing/2014/main" id="{28833EDE-E23F-D3EE-6228-FCE673F146B2}"/>
              </a:ext>
            </a:extLst>
          </p:cNvPr>
          <p:cNvSpPr>
            <a:spLocks noChangeArrowheads="1"/>
          </p:cNvSpPr>
          <p:nvPr/>
        </p:nvSpPr>
        <p:spPr bwMode="auto">
          <a:xfrm>
            <a:off x="6638925" y="1377950"/>
            <a:ext cx="95250" cy="283845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9" name="Google Shape;825;p86">
            <a:extLst>
              <a:ext uri="{FF2B5EF4-FFF2-40B4-BE49-F238E27FC236}">
                <a16:creationId xmlns:a16="http://schemas.microsoft.com/office/drawing/2014/main" id="{EDA3B95C-A7BD-E1FF-D48A-68CD96479F30}"/>
              </a:ext>
            </a:extLst>
          </p:cNvPr>
          <p:cNvSpPr/>
          <p:nvPr/>
        </p:nvSpPr>
        <p:spPr>
          <a:xfrm>
            <a:off x="6738938" y="3459163"/>
            <a:ext cx="1838325" cy="7556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812" name="Google Shape;812;p86"/>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814" name="Google Shape;814;p86"/>
          <p:cNvSpPr>
            <a:spLocks noGrp="1"/>
          </p:cNvSpPr>
          <p:nvPr>
            <p:ph type="pic" idx="2"/>
          </p:nvPr>
        </p:nvSpPr>
        <p:spPr>
          <a:xfrm>
            <a:off x="657075" y="1377275"/>
            <a:ext cx="1838400" cy="1838400"/>
          </a:xfrm>
          <a:prstGeom prst="rect">
            <a:avLst/>
          </a:prstGeom>
          <a:noFill/>
          <a:ln>
            <a:noFill/>
          </a:ln>
        </p:spPr>
        <p:txBody>
          <a:bodyPr/>
          <a:lstStyle/>
          <a:p>
            <a:endParaRPr/>
          </a:p>
        </p:txBody>
      </p:sp>
      <p:sp>
        <p:nvSpPr>
          <p:cNvPr id="816" name="Google Shape;816;p86"/>
          <p:cNvSpPr txBox="1">
            <a:spLocks noGrp="1"/>
          </p:cNvSpPr>
          <p:nvPr>
            <p:ph type="subTitle" idx="1"/>
          </p:nvPr>
        </p:nvSpPr>
        <p:spPr>
          <a:xfrm>
            <a:off x="695025" y="3283075"/>
            <a:ext cx="1838400" cy="3192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818" name="Google Shape;818;p86"/>
          <p:cNvSpPr>
            <a:spLocks noGrp="1"/>
          </p:cNvSpPr>
          <p:nvPr>
            <p:ph type="pic" idx="3"/>
          </p:nvPr>
        </p:nvSpPr>
        <p:spPr>
          <a:xfrm>
            <a:off x="2684500" y="1390650"/>
            <a:ext cx="1838400" cy="1838400"/>
          </a:xfrm>
          <a:prstGeom prst="rect">
            <a:avLst/>
          </a:prstGeom>
          <a:noFill/>
          <a:ln>
            <a:noFill/>
          </a:ln>
        </p:spPr>
        <p:txBody>
          <a:bodyPr/>
          <a:lstStyle/>
          <a:p>
            <a:endParaRPr/>
          </a:p>
        </p:txBody>
      </p:sp>
      <p:sp>
        <p:nvSpPr>
          <p:cNvPr id="821" name="Google Shape;821;p86"/>
          <p:cNvSpPr>
            <a:spLocks noGrp="1"/>
          </p:cNvSpPr>
          <p:nvPr>
            <p:ph type="pic" idx="4"/>
          </p:nvPr>
        </p:nvSpPr>
        <p:spPr>
          <a:xfrm>
            <a:off x="4711925" y="1390650"/>
            <a:ext cx="1838400" cy="1838400"/>
          </a:xfrm>
          <a:prstGeom prst="rect">
            <a:avLst/>
          </a:prstGeom>
          <a:noFill/>
          <a:ln>
            <a:noFill/>
          </a:ln>
        </p:spPr>
        <p:txBody>
          <a:bodyPr/>
          <a:lstStyle/>
          <a:p>
            <a:endParaRPr/>
          </a:p>
        </p:txBody>
      </p:sp>
      <p:sp>
        <p:nvSpPr>
          <p:cNvPr id="824" name="Google Shape;824;p86"/>
          <p:cNvSpPr>
            <a:spLocks noGrp="1"/>
          </p:cNvSpPr>
          <p:nvPr>
            <p:ph type="pic" idx="5"/>
          </p:nvPr>
        </p:nvSpPr>
        <p:spPr>
          <a:xfrm>
            <a:off x="6734575" y="1377275"/>
            <a:ext cx="1838400" cy="1838400"/>
          </a:xfrm>
          <a:prstGeom prst="rect">
            <a:avLst/>
          </a:prstGeom>
          <a:noFill/>
          <a:ln>
            <a:noFill/>
          </a:ln>
        </p:spPr>
        <p:txBody>
          <a:bodyPr/>
          <a:lstStyle/>
          <a:p>
            <a:endParaRPr/>
          </a:p>
        </p:txBody>
      </p:sp>
      <p:sp>
        <p:nvSpPr>
          <p:cNvPr id="826" name="Google Shape;826;p86"/>
          <p:cNvSpPr txBox="1">
            <a:spLocks noGrp="1"/>
          </p:cNvSpPr>
          <p:nvPr>
            <p:ph type="body" idx="6"/>
          </p:nvPr>
        </p:nvSpPr>
        <p:spPr>
          <a:xfrm>
            <a:off x="695025" y="3602275"/>
            <a:ext cx="1838400" cy="626400"/>
          </a:xfrm>
          <a:prstGeom prst="rect">
            <a:avLst/>
          </a:prstGeom>
        </p:spPr>
        <p:txBody>
          <a:bodyPr spcFirstLastPara="1" anchor="ctr">
            <a:no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827" name="Google Shape;827;p86"/>
          <p:cNvSpPr txBox="1">
            <a:spLocks noGrp="1"/>
          </p:cNvSpPr>
          <p:nvPr>
            <p:ph type="subTitle" idx="7"/>
          </p:nvPr>
        </p:nvSpPr>
        <p:spPr>
          <a:xfrm>
            <a:off x="2655925" y="3283075"/>
            <a:ext cx="1838400" cy="3192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828" name="Google Shape;828;p86"/>
          <p:cNvSpPr txBox="1">
            <a:spLocks noGrp="1"/>
          </p:cNvSpPr>
          <p:nvPr>
            <p:ph type="body" idx="8"/>
          </p:nvPr>
        </p:nvSpPr>
        <p:spPr>
          <a:xfrm>
            <a:off x="2655925" y="3602275"/>
            <a:ext cx="1838400" cy="626400"/>
          </a:xfrm>
          <a:prstGeom prst="rect">
            <a:avLst/>
          </a:prstGeom>
        </p:spPr>
        <p:txBody>
          <a:bodyPr spcFirstLastPara="1" anchor="ctr">
            <a:no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829" name="Google Shape;829;p86"/>
          <p:cNvSpPr txBox="1">
            <a:spLocks noGrp="1"/>
          </p:cNvSpPr>
          <p:nvPr>
            <p:ph type="subTitle" idx="9"/>
          </p:nvPr>
        </p:nvSpPr>
        <p:spPr>
          <a:xfrm>
            <a:off x="4714313" y="3283075"/>
            <a:ext cx="1838400" cy="3192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830" name="Google Shape;830;p86"/>
          <p:cNvSpPr txBox="1">
            <a:spLocks noGrp="1"/>
          </p:cNvSpPr>
          <p:nvPr>
            <p:ph type="body" idx="13"/>
          </p:nvPr>
        </p:nvSpPr>
        <p:spPr>
          <a:xfrm>
            <a:off x="4714313" y="3602275"/>
            <a:ext cx="1838400" cy="626400"/>
          </a:xfrm>
          <a:prstGeom prst="rect">
            <a:avLst/>
          </a:prstGeom>
        </p:spPr>
        <p:txBody>
          <a:bodyPr spcFirstLastPara="1" anchor="ctr">
            <a:no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831" name="Google Shape;831;p86"/>
          <p:cNvSpPr txBox="1">
            <a:spLocks noGrp="1"/>
          </p:cNvSpPr>
          <p:nvPr>
            <p:ph type="subTitle" idx="14"/>
          </p:nvPr>
        </p:nvSpPr>
        <p:spPr>
          <a:xfrm>
            <a:off x="6744125" y="3283075"/>
            <a:ext cx="1838400" cy="3192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832" name="Google Shape;832;p86"/>
          <p:cNvSpPr txBox="1">
            <a:spLocks noGrp="1"/>
          </p:cNvSpPr>
          <p:nvPr>
            <p:ph type="body" idx="15"/>
          </p:nvPr>
        </p:nvSpPr>
        <p:spPr>
          <a:xfrm>
            <a:off x="6744125" y="3602275"/>
            <a:ext cx="1838400" cy="626400"/>
          </a:xfrm>
          <a:prstGeom prst="rect">
            <a:avLst/>
          </a:prstGeom>
        </p:spPr>
        <p:txBody>
          <a:bodyPr spcFirstLastPara="1" anchor="ctr">
            <a:no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Tree>
    <p:extLst>
      <p:ext uri="{BB962C8B-B14F-4D97-AF65-F5344CB8AC3E}">
        <p14:creationId xmlns:p14="http://schemas.microsoft.com/office/powerpoint/2010/main" val="1671106850"/>
      </p:ext>
    </p:extLst>
  </p:cSld>
  <p:clrMapOvr>
    <a:masterClrMapping/>
  </p:clrMapOvr>
  <p:transition/>
  <p:extLst>
    <p:ext uri="{DCECCB84-F9BA-43D5-87BE-67443E8EF086}">
      <p15:sldGuideLst xmlns:p15="http://schemas.microsoft.com/office/powerpoint/2012/main">
        <p15:guide id="1" orient="horz" pos="2046">
          <p15:clr>
            <a:srgbClr val="E46962"/>
          </p15:clr>
        </p15:guide>
        <p15:guide id="2" orient="horz" pos="2655">
          <p15:clr>
            <a:srgbClr val="E46962"/>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4 Team Members  slide - v3">
  <p:cSld name="CUSTOM_8">
    <p:spTree>
      <p:nvGrpSpPr>
        <p:cNvPr id="1" name="Shape 833"/>
        <p:cNvGrpSpPr/>
        <p:nvPr/>
      </p:nvGrpSpPr>
      <p:grpSpPr>
        <a:xfrm>
          <a:off x="0" y="0"/>
          <a:ext cx="0" cy="0"/>
          <a:chOff x="0" y="0"/>
          <a:chExt cx="0" cy="0"/>
        </a:xfrm>
      </p:grpSpPr>
      <p:sp>
        <p:nvSpPr>
          <p:cNvPr id="2" name="Google Shape;834;p87">
            <a:extLst>
              <a:ext uri="{FF2B5EF4-FFF2-40B4-BE49-F238E27FC236}">
                <a16:creationId xmlns:a16="http://schemas.microsoft.com/office/drawing/2014/main" id="{CDCEC775-ED93-302B-3891-579A9F9EFD42}"/>
              </a:ext>
            </a:extLst>
          </p:cNvPr>
          <p:cNvSpPr/>
          <p:nvPr/>
        </p:nvSpPr>
        <p:spPr>
          <a:xfrm>
            <a:off x="2057400" y="1381125"/>
            <a:ext cx="2390775" cy="14668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837;p87">
            <a:extLst>
              <a:ext uri="{FF2B5EF4-FFF2-40B4-BE49-F238E27FC236}">
                <a16:creationId xmlns:a16="http://schemas.microsoft.com/office/drawing/2014/main" id="{2A4F8C9A-5B80-CEC9-41AA-0A08E14DE9AE}"/>
              </a:ext>
            </a:extLst>
          </p:cNvPr>
          <p:cNvSpPr>
            <a:spLocks/>
          </p:cNvSpPr>
          <p:nvPr/>
        </p:nvSpPr>
        <p:spPr bwMode="auto">
          <a:xfrm flipH="1">
            <a:off x="4352925" y="1381125"/>
            <a:ext cx="95250" cy="1466850"/>
          </a:xfrm>
          <a:custGeom>
            <a:avLst/>
            <a:gdLst>
              <a:gd name="T0" fmla="*/ 0 w 161744"/>
              <a:gd name="T1" fmla="*/ 0 h 2495055"/>
              <a:gd name="T2" fmla="*/ 134786 w 161744"/>
              <a:gd name="T3" fmla="*/ 0 h 2495055"/>
              <a:gd name="T4" fmla="*/ 161744 w 161744"/>
              <a:gd name="T5" fmla="*/ 26958 h 2495055"/>
              <a:gd name="T6" fmla="*/ 161744 w 161744"/>
              <a:gd name="T7" fmla="*/ 2495055 h 2495055"/>
              <a:gd name="T8" fmla="*/ 0 w 161744"/>
              <a:gd name="T9" fmla="*/ 2495055 h 2495055"/>
            </a:gdLst>
            <a:ahLst/>
            <a:cxnLst>
              <a:cxn ang="0">
                <a:pos x="T0" y="T1"/>
              </a:cxn>
              <a:cxn ang="0">
                <a:pos x="T2" y="T3"/>
              </a:cxn>
              <a:cxn ang="0">
                <a:pos x="T4" y="T5"/>
              </a:cxn>
              <a:cxn ang="0">
                <a:pos x="T6" y="T7"/>
              </a:cxn>
              <a:cxn ang="0">
                <a:pos x="T8" y="T9"/>
              </a:cxn>
            </a:cxnLst>
            <a:rect l="0" t="0" r="r" b="b"/>
            <a:pathLst>
              <a:path w="161744" h="2495055">
                <a:moveTo>
                  <a:pt x="0" y="0"/>
                </a:moveTo>
                <a:lnTo>
                  <a:pt x="134786" y="0"/>
                </a:lnTo>
                <a:lnTo>
                  <a:pt x="161744" y="26958"/>
                </a:lnTo>
                <a:lnTo>
                  <a:pt x="161744" y="2495055"/>
                </a:lnTo>
                <a:lnTo>
                  <a:pt x="0" y="2495055"/>
                </a:lnTo>
                <a:close/>
              </a:path>
            </a:pathLst>
          </a:cu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838;p87">
            <a:extLst>
              <a:ext uri="{FF2B5EF4-FFF2-40B4-BE49-F238E27FC236}">
                <a16:creationId xmlns:a16="http://schemas.microsoft.com/office/drawing/2014/main" id="{90BDBE48-D604-EB29-67DB-4FED5940BC1D}"/>
              </a:ext>
            </a:extLst>
          </p:cNvPr>
          <p:cNvSpPr/>
          <p:nvPr/>
        </p:nvSpPr>
        <p:spPr>
          <a:xfrm>
            <a:off x="2057400" y="3108325"/>
            <a:ext cx="2390775" cy="14668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840;p87">
            <a:extLst>
              <a:ext uri="{FF2B5EF4-FFF2-40B4-BE49-F238E27FC236}">
                <a16:creationId xmlns:a16="http://schemas.microsoft.com/office/drawing/2014/main" id="{B0D7D90A-9B93-917A-1D8B-754E34CC8DDD}"/>
              </a:ext>
            </a:extLst>
          </p:cNvPr>
          <p:cNvSpPr>
            <a:spLocks/>
          </p:cNvSpPr>
          <p:nvPr/>
        </p:nvSpPr>
        <p:spPr bwMode="auto">
          <a:xfrm flipH="1">
            <a:off x="4352925" y="3108325"/>
            <a:ext cx="95250" cy="1466850"/>
          </a:xfrm>
          <a:custGeom>
            <a:avLst/>
            <a:gdLst>
              <a:gd name="T0" fmla="*/ 0 w 161744"/>
              <a:gd name="T1" fmla="*/ 0 h 2495055"/>
              <a:gd name="T2" fmla="*/ 134786 w 161744"/>
              <a:gd name="T3" fmla="*/ 0 h 2495055"/>
              <a:gd name="T4" fmla="*/ 161744 w 161744"/>
              <a:gd name="T5" fmla="*/ 26958 h 2495055"/>
              <a:gd name="T6" fmla="*/ 161744 w 161744"/>
              <a:gd name="T7" fmla="*/ 2495055 h 2495055"/>
              <a:gd name="T8" fmla="*/ 0 w 161744"/>
              <a:gd name="T9" fmla="*/ 2495055 h 2495055"/>
            </a:gdLst>
            <a:ahLst/>
            <a:cxnLst>
              <a:cxn ang="0">
                <a:pos x="T0" y="T1"/>
              </a:cxn>
              <a:cxn ang="0">
                <a:pos x="T2" y="T3"/>
              </a:cxn>
              <a:cxn ang="0">
                <a:pos x="T4" y="T5"/>
              </a:cxn>
              <a:cxn ang="0">
                <a:pos x="T6" y="T7"/>
              </a:cxn>
              <a:cxn ang="0">
                <a:pos x="T8" y="T9"/>
              </a:cxn>
            </a:cxnLst>
            <a:rect l="0" t="0" r="r" b="b"/>
            <a:pathLst>
              <a:path w="161744" h="2495055">
                <a:moveTo>
                  <a:pt x="0" y="0"/>
                </a:moveTo>
                <a:lnTo>
                  <a:pt x="134786" y="0"/>
                </a:lnTo>
                <a:lnTo>
                  <a:pt x="161744" y="26958"/>
                </a:lnTo>
                <a:lnTo>
                  <a:pt x="161744" y="2495055"/>
                </a:lnTo>
                <a:lnTo>
                  <a:pt x="0" y="2495055"/>
                </a:lnTo>
                <a:close/>
              </a:path>
            </a:pathLst>
          </a:cu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841;p87">
            <a:extLst>
              <a:ext uri="{FF2B5EF4-FFF2-40B4-BE49-F238E27FC236}">
                <a16:creationId xmlns:a16="http://schemas.microsoft.com/office/drawing/2014/main" id="{EEFE8C5C-6B04-7492-2EE7-D04B0F90F3EB}"/>
              </a:ext>
            </a:extLst>
          </p:cNvPr>
          <p:cNvSpPr/>
          <p:nvPr/>
        </p:nvSpPr>
        <p:spPr>
          <a:xfrm>
            <a:off x="5813425" y="1376363"/>
            <a:ext cx="2390775" cy="14668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 name="Google Shape;843;p87">
            <a:extLst>
              <a:ext uri="{FF2B5EF4-FFF2-40B4-BE49-F238E27FC236}">
                <a16:creationId xmlns:a16="http://schemas.microsoft.com/office/drawing/2014/main" id="{B12AA7F5-1E1F-399D-F2D3-347BF8068317}"/>
              </a:ext>
            </a:extLst>
          </p:cNvPr>
          <p:cNvSpPr>
            <a:spLocks/>
          </p:cNvSpPr>
          <p:nvPr/>
        </p:nvSpPr>
        <p:spPr bwMode="auto">
          <a:xfrm flipH="1">
            <a:off x="8108950" y="1376363"/>
            <a:ext cx="95250" cy="1466850"/>
          </a:xfrm>
          <a:custGeom>
            <a:avLst/>
            <a:gdLst>
              <a:gd name="T0" fmla="*/ 0 w 161744"/>
              <a:gd name="T1" fmla="*/ 0 h 2495055"/>
              <a:gd name="T2" fmla="*/ 134786 w 161744"/>
              <a:gd name="T3" fmla="*/ 0 h 2495055"/>
              <a:gd name="T4" fmla="*/ 161744 w 161744"/>
              <a:gd name="T5" fmla="*/ 26958 h 2495055"/>
              <a:gd name="T6" fmla="*/ 161744 w 161744"/>
              <a:gd name="T7" fmla="*/ 2495055 h 2495055"/>
              <a:gd name="T8" fmla="*/ 0 w 161744"/>
              <a:gd name="T9" fmla="*/ 2495055 h 2495055"/>
            </a:gdLst>
            <a:ahLst/>
            <a:cxnLst>
              <a:cxn ang="0">
                <a:pos x="T0" y="T1"/>
              </a:cxn>
              <a:cxn ang="0">
                <a:pos x="T2" y="T3"/>
              </a:cxn>
              <a:cxn ang="0">
                <a:pos x="T4" y="T5"/>
              </a:cxn>
              <a:cxn ang="0">
                <a:pos x="T6" y="T7"/>
              </a:cxn>
              <a:cxn ang="0">
                <a:pos x="T8" y="T9"/>
              </a:cxn>
            </a:cxnLst>
            <a:rect l="0" t="0" r="r" b="b"/>
            <a:pathLst>
              <a:path w="161744" h="2495055">
                <a:moveTo>
                  <a:pt x="0" y="0"/>
                </a:moveTo>
                <a:lnTo>
                  <a:pt x="134786" y="0"/>
                </a:lnTo>
                <a:lnTo>
                  <a:pt x="161744" y="26958"/>
                </a:lnTo>
                <a:lnTo>
                  <a:pt x="161744" y="2495055"/>
                </a:lnTo>
                <a:lnTo>
                  <a:pt x="0" y="2495055"/>
                </a:lnTo>
                <a:close/>
              </a:path>
            </a:pathLst>
          </a:cu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8" name="Google Shape;844;p87">
            <a:extLst>
              <a:ext uri="{FF2B5EF4-FFF2-40B4-BE49-F238E27FC236}">
                <a16:creationId xmlns:a16="http://schemas.microsoft.com/office/drawing/2014/main" id="{CE4EC6E1-E29B-9939-4890-7FCB8A717133}"/>
              </a:ext>
            </a:extLst>
          </p:cNvPr>
          <p:cNvSpPr/>
          <p:nvPr/>
        </p:nvSpPr>
        <p:spPr>
          <a:xfrm>
            <a:off x="5813425" y="3103563"/>
            <a:ext cx="2390775" cy="146685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9" name="Google Shape;846;p87">
            <a:extLst>
              <a:ext uri="{FF2B5EF4-FFF2-40B4-BE49-F238E27FC236}">
                <a16:creationId xmlns:a16="http://schemas.microsoft.com/office/drawing/2014/main" id="{70C761C4-4801-108C-38FD-B89A1E24AC39}"/>
              </a:ext>
            </a:extLst>
          </p:cNvPr>
          <p:cNvSpPr>
            <a:spLocks/>
          </p:cNvSpPr>
          <p:nvPr/>
        </p:nvSpPr>
        <p:spPr bwMode="auto">
          <a:xfrm flipH="1">
            <a:off x="8108950" y="3103563"/>
            <a:ext cx="95250" cy="1466850"/>
          </a:xfrm>
          <a:custGeom>
            <a:avLst/>
            <a:gdLst>
              <a:gd name="T0" fmla="*/ 0 w 161744"/>
              <a:gd name="T1" fmla="*/ 0 h 2495055"/>
              <a:gd name="T2" fmla="*/ 134786 w 161744"/>
              <a:gd name="T3" fmla="*/ 0 h 2495055"/>
              <a:gd name="T4" fmla="*/ 161744 w 161744"/>
              <a:gd name="T5" fmla="*/ 26958 h 2495055"/>
              <a:gd name="T6" fmla="*/ 161744 w 161744"/>
              <a:gd name="T7" fmla="*/ 2495055 h 2495055"/>
              <a:gd name="T8" fmla="*/ 0 w 161744"/>
              <a:gd name="T9" fmla="*/ 2495055 h 2495055"/>
            </a:gdLst>
            <a:ahLst/>
            <a:cxnLst>
              <a:cxn ang="0">
                <a:pos x="T0" y="T1"/>
              </a:cxn>
              <a:cxn ang="0">
                <a:pos x="T2" y="T3"/>
              </a:cxn>
              <a:cxn ang="0">
                <a:pos x="T4" y="T5"/>
              </a:cxn>
              <a:cxn ang="0">
                <a:pos x="T6" y="T7"/>
              </a:cxn>
              <a:cxn ang="0">
                <a:pos x="T8" y="T9"/>
              </a:cxn>
            </a:cxnLst>
            <a:rect l="0" t="0" r="r" b="b"/>
            <a:pathLst>
              <a:path w="161744" h="2495055">
                <a:moveTo>
                  <a:pt x="0" y="0"/>
                </a:moveTo>
                <a:lnTo>
                  <a:pt x="134786" y="0"/>
                </a:lnTo>
                <a:lnTo>
                  <a:pt x="161744" y="26958"/>
                </a:lnTo>
                <a:lnTo>
                  <a:pt x="161744" y="2495055"/>
                </a:lnTo>
                <a:lnTo>
                  <a:pt x="0" y="2495055"/>
                </a:lnTo>
                <a:close/>
              </a:path>
            </a:pathLst>
          </a:cu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835" name="Google Shape;835;p87"/>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836" name="Google Shape;836;p87"/>
          <p:cNvSpPr>
            <a:spLocks noGrp="1"/>
          </p:cNvSpPr>
          <p:nvPr>
            <p:ph type="pic" idx="2"/>
          </p:nvPr>
        </p:nvSpPr>
        <p:spPr>
          <a:xfrm>
            <a:off x="942975" y="1390650"/>
            <a:ext cx="1467000" cy="1467000"/>
          </a:xfrm>
          <a:prstGeom prst="roundRect">
            <a:avLst>
              <a:gd name="adj" fmla="val 16667"/>
            </a:avLst>
          </a:prstGeom>
          <a:noFill/>
          <a:ln>
            <a:noFill/>
          </a:ln>
        </p:spPr>
        <p:txBody>
          <a:bodyPr/>
          <a:lstStyle/>
          <a:p>
            <a:endParaRPr/>
          </a:p>
        </p:txBody>
      </p:sp>
      <p:sp>
        <p:nvSpPr>
          <p:cNvPr id="839" name="Google Shape;839;p87"/>
          <p:cNvSpPr>
            <a:spLocks noGrp="1"/>
          </p:cNvSpPr>
          <p:nvPr>
            <p:ph type="pic" idx="3"/>
          </p:nvPr>
        </p:nvSpPr>
        <p:spPr>
          <a:xfrm>
            <a:off x="942975" y="3117175"/>
            <a:ext cx="1467000" cy="1467000"/>
          </a:xfrm>
          <a:prstGeom prst="roundRect">
            <a:avLst>
              <a:gd name="adj" fmla="val 16667"/>
            </a:avLst>
          </a:prstGeom>
          <a:noFill/>
          <a:ln>
            <a:noFill/>
          </a:ln>
        </p:spPr>
        <p:txBody>
          <a:bodyPr/>
          <a:lstStyle/>
          <a:p>
            <a:endParaRPr/>
          </a:p>
        </p:txBody>
      </p:sp>
      <p:sp>
        <p:nvSpPr>
          <p:cNvPr id="842" name="Google Shape;842;p87"/>
          <p:cNvSpPr>
            <a:spLocks noGrp="1"/>
          </p:cNvSpPr>
          <p:nvPr>
            <p:ph type="pic" idx="4"/>
          </p:nvPr>
        </p:nvSpPr>
        <p:spPr>
          <a:xfrm>
            <a:off x="4698525" y="1385888"/>
            <a:ext cx="1467000" cy="1467000"/>
          </a:xfrm>
          <a:prstGeom prst="roundRect">
            <a:avLst>
              <a:gd name="adj" fmla="val 16667"/>
            </a:avLst>
          </a:prstGeom>
          <a:noFill/>
          <a:ln>
            <a:noFill/>
          </a:ln>
        </p:spPr>
        <p:txBody>
          <a:bodyPr/>
          <a:lstStyle/>
          <a:p>
            <a:endParaRPr/>
          </a:p>
        </p:txBody>
      </p:sp>
      <p:sp>
        <p:nvSpPr>
          <p:cNvPr id="845" name="Google Shape;845;p87"/>
          <p:cNvSpPr>
            <a:spLocks noGrp="1"/>
          </p:cNvSpPr>
          <p:nvPr>
            <p:ph type="pic" idx="5"/>
          </p:nvPr>
        </p:nvSpPr>
        <p:spPr>
          <a:xfrm>
            <a:off x="4698525" y="3112413"/>
            <a:ext cx="1467000" cy="1467000"/>
          </a:xfrm>
          <a:prstGeom prst="roundRect">
            <a:avLst>
              <a:gd name="adj" fmla="val 16667"/>
            </a:avLst>
          </a:prstGeom>
          <a:noFill/>
          <a:ln>
            <a:noFill/>
          </a:ln>
        </p:spPr>
        <p:txBody>
          <a:bodyPr/>
          <a:lstStyle/>
          <a:p>
            <a:endParaRPr/>
          </a:p>
        </p:txBody>
      </p:sp>
      <p:sp>
        <p:nvSpPr>
          <p:cNvPr id="847" name="Google Shape;847;p87"/>
          <p:cNvSpPr txBox="1">
            <a:spLocks noGrp="1"/>
          </p:cNvSpPr>
          <p:nvPr>
            <p:ph type="subTitle" idx="1"/>
          </p:nvPr>
        </p:nvSpPr>
        <p:spPr>
          <a:xfrm>
            <a:off x="2500250" y="1718550"/>
            <a:ext cx="1762500" cy="3633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a:endParaRPr/>
          </a:p>
        </p:txBody>
      </p:sp>
      <p:sp>
        <p:nvSpPr>
          <p:cNvPr id="848" name="Google Shape;848;p87"/>
          <p:cNvSpPr txBox="1">
            <a:spLocks noGrp="1"/>
          </p:cNvSpPr>
          <p:nvPr>
            <p:ph type="subTitle" idx="6"/>
          </p:nvPr>
        </p:nvSpPr>
        <p:spPr>
          <a:xfrm>
            <a:off x="6255788" y="1718550"/>
            <a:ext cx="1762500" cy="3633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a:endParaRPr/>
          </a:p>
        </p:txBody>
      </p:sp>
      <p:sp>
        <p:nvSpPr>
          <p:cNvPr id="849" name="Google Shape;849;p87"/>
          <p:cNvSpPr txBox="1">
            <a:spLocks noGrp="1"/>
          </p:cNvSpPr>
          <p:nvPr>
            <p:ph type="subTitle" idx="7"/>
          </p:nvPr>
        </p:nvSpPr>
        <p:spPr>
          <a:xfrm>
            <a:off x="2500238" y="3416988"/>
            <a:ext cx="1762500" cy="3633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a:endParaRPr/>
          </a:p>
        </p:txBody>
      </p:sp>
      <p:sp>
        <p:nvSpPr>
          <p:cNvPr id="850" name="Google Shape;850;p87"/>
          <p:cNvSpPr txBox="1">
            <a:spLocks noGrp="1"/>
          </p:cNvSpPr>
          <p:nvPr>
            <p:ph type="subTitle" idx="8"/>
          </p:nvPr>
        </p:nvSpPr>
        <p:spPr>
          <a:xfrm>
            <a:off x="6255775" y="3416988"/>
            <a:ext cx="1762500" cy="3633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a:endParaRPr/>
          </a:p>
        </p:txBody>
      </p:sp>
      <p:sp>
        <p:nvSpPr>
          <p:cNvPr id="851" name="Google Shape;851;p87"/>
          <p:cNvSpPr txBox="1">
            <a:spLocks noGrp="1"/>
          </p:cNvSpPr>
          <p:nvPr>
            <p:ph type="body" idx="9"/>
          </p:nvPr>
        </p:nvSpPr>
        <p:spPr>
          <a:xfrm>
            <a:off x="2500238" y="2081974"/>
            <a:ext cx="1762500" cy="572700"/>
          </a:xfrm>
          <a:prstGeom prst="rect">
            <a:avLst/>
          </a:prstGeom>
        </p:spPr>
        <p:txBody>
          <a:bodyPr spcFirstLastPara="1" anchor="ctr">
            <a:no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852" name="Google Shape;852;p87"/>
          <p:cNvSpPr txBox="1">
            <a:spLocks noGrp="1"/>
          </p:cNvSpPr>
          <p:nvPr>
            <p:ph type="body" idx="13"/>
          </p:nvPr>
        </p:nvSpPr>
        <p:spPr>
          <a:xfrm>
            <a:off x="6255775" y="2081974"/>
            <a:ext cx="1762500" cy="572700"/>
          </a:xfrm>
          <a:prstGeom prst="rect">
            <a:avLst/>
          </a:prstGeom>
        </p:spPr>
        <p:txBody>
          <a:bodyPr spcFirstLastPara="1" anchor="ctr">
            <a:no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853" name="Google Shape;853;p87"/>
          <p:cNvSpPr txBox="1">
            <a:spLocks noGrp="1"/>
          </p:cNvSpPr>
          <p:nvPr>
            <p:ph type="body" idx="14"/>
          </p:nvPr>
        </p:nvSpPr>
        <p:spPr>
          <a:xfrm>
            <a:off x="2500238" y="3780411"/>
            <a:ext cx="1762500" cy="572700"/>
          </a:xfrm>
          <a:prstGeom prst="rect">
            <a:avLst/>
          </a:prstGeom>
        </p:spPr>
        <p:txBody>
          <a:bodyPr spcFirstLastPara="1" anchor="ctr">
            <a:no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
        <p:nvSpPr>
          <p:cNvPr id="854" name="Google Shape;854;p87"/>
          <p:cNvSpPr txBox="1">
            <a:spLocks noGrp="1"/>
          </p:cNvSpPr>
          <p:nvPr>
            <p:ph type="body" idx="15"/>
          </p:nvPr>
        </p:nvSpPr>
        <p:spPr>
          <a:xfrm>
            <a:off x="6255775" y="3780411"/>
            <a:ext cx="1762500" cy="572700"/>
          </a:xfrm>
          <a:prstGeom prst="rect">
            <a:avLst/>
          </a:prstGeom>
        </p:spPr>
        <p:txBody>
          <a:bodyPr spcFirstLastPara="1" anchor="ctr">
            <a:noAutofit/>
          </a:bodyPr>
          <a:lstStyle>
            <a:lvl1pPr marL="457200" lvl="0" indent="-298450">
              <a:lnSpc>
                <a:spcPct val="115000"/>
              </a:lnSpc>
              <a:spcBef>
                <a:spcPct val="0"/>
              </a:spcBef>
              <a:spcAft>
                <a:spcPct val="0"/>
              </a:spcAft>
              <a:buSzPts val="1100"/>
              <a:buChar char="●"/>
              <a:defRPr/>
            </a:lvl1pPr>
            <a:lvl2pPr marL="914400" lvl="1" indent="-298450">
              <a:lnSpc>
                <a:spcPct val="115000"/>
              </a:lnSpc>
              <a:spcBef>
                <a:spcPct val="0"/>
              </a:spcBef>
              <a:spcAft>
                <a:spcPct val="0"/>
              </a:spcAft>
              <a:buSzPts val="1100"/>
              <a:buChar char="○"/>
              <a:defRPr/>
            </a:lvl2pPr>
            <a:lvl3pPr marL="1371600" lvl="2" indent="-298450">
              <a:lnSpc>
                <a:spcPct val="115000"/>
              </a:lnSpc>
              <a:spcBef>
                <a:spcPct val="0"/>
              </a:spcBef>
              <a:spcAft>
                <a:spcPct val="0"/>
              </a:spcAft>
              <a:buSzPts val="1100"/>
              <a:buChar char="■"/>
              <a:defRPr/>
            </a:lvl3pPr>
            <a:lvl4pPr marL="1828800" lvl="3" indent="-298450">
              <a:lnSpc>
                <a:spcPct val="115000"/>
              </a:lnSpc>
              <a:spcBef>
                <a:spcPct val="0"/>
              </a:spcBef>
              <a:spcAft>
                <a:spcPct val="0"/>
              </a:spcAft>
              <a:buSzPts val="1100"/>
              <a:buChar char="●"/>
              <a:defRPr/>
            </a:lvl4pPr>
            <a:lvl5pPr marL="2286000" lvl="4" indent="-298450">
              <a:lnSpc>
                <a:spcPct val="115000"/>
              </a:lnSpc>
              <a:spcBef>
                <a:spcPct val="0"/>
              </a:spcBef>
              <a:spcAft>
                <a:spcPct val="0"/>
              </a:spcAft>
              <a:buSzPts val="1100"/>
              <a:buChar char="○"/>
              <a:defRPr/>
            </a:lvl5pPr>
            <a:lvl6pPr marL="2743200" lvl="5" indent="-298450">
              <a:lnSpc>
                <a:spcPct val="115000"/>
              </a:lnSpc>
              <a:spcBef>
                <a:spcPct val="0"/>
              </a:spcBef>
              <a:spcAft>
                <a:spcPct val="0"/>
              </a:spcAft>
              <a:buSzPts val="1100"/>
              <a:buChar char="■"/>
              <a:defRPr/>
            </a:lvl6pPr>
            <a:lvl7pPr marL="3200400" lvl="6" indent="-298450">
              <a:lnSpc>
                <a:spcPct val="115000"/>
              </a:lnSpc>
              <a:spcBef>
                <a:spcPct val="0"/>
              </a:spcBef>
              <a:spcAft>
                <a:spcPct val="0"/>
              </a:spcAft>
              <a:buSzPts val="1100"/>
              <a:buChar char="●"/>
              <a:defRPr/>
            </a:lvl7pPr>
            <a:lvl8pPr marL="3657600" lvl="7" indent="-298450">
              <a:lnSpc>
                <a:spcPct val="115000"/>
              </a:lnSpc>
              <a:spcBef>
                <a:spcPct val="0"/>
              </a:spcBef>
              <a:spcAft>
                <a:spcPct val="0"/>
              </a:spcAft>
              <a:buSzPts val="1100"/>
              <a:buChar char="○"/>
              <a:defRPr/>
            </a:lvl8pPr>
            <a:lvl9pPr marL="4114800" lvl="8" indent="-298450">
              <a:lnSpc>
                <a:spcPct val="115000"/>
              </a:lnSpc>
              <a:spcBef>
                <a:spcPct val="0"/>
              </a:spcBef>
              <a:spcAft>
                <a:spcPct val="0"/>
              </a:spcAft>
              <a:buSzPts val="1100"/>
              <a:buChar char="■"/>
              <a:defRPr/>
            </a:lvl9pPr>
          </a:lstStyle>
          <a:p>
            <a:endParaRPr/>
          </a:p>
        </p:txBody>
      </p:sp>
    </p:spTree>
    <p:extLst>
      <p:ext uri="{BB962C8B-B14F-4D97-AF65-F5344CB8AC3E}">
        <p14:creationId xmlns:p14="http://schemas.microsoft.com/office/powerpoint/2010/main" val="1232365766"/>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3 Agenda slide - v1">
  <p:cSld name="CUSTOM_9">
    <p:spTree>
      <p:nvGrpSpPr>
        <p:cNvPr id="1" name="Shape 855"/>
        <p:cNvGrpSpPr/>
        <p:nvPr/>
      </p:nvGrpSpPr>
      <p:grpSpPr>
        <a:xfrm>
          <a:off x="0" y="0"/>
          <a:ext cx="0" cy="0"/>
          <a:chOff x="0" y="0"/>
          <a:chExt cx="0" cy="0"/>
        </a:xfrm>
      </p:grpSpPr>
      <p:sp>
        <p:nvSpPr>
          <p:cNvPr id="2" name="Google Shape;857;p88">
            <a:extLst>
              <a:ext uri="{FF2B5EF4-FFF2-40B4-BE49-F238E27FC236}">
                <a16:creationId xmlns:a16="http://schemas.microsoft.com/office/drawing/2014/main" id="{FB1324C7-7E1C-09A6-110A-E5D6AE8A2439}"/>
              </a:ext>
            </a:extLst>
          </p:cNvPr>
          <p:cNvSpPr>
            <a:spLocks noChangeArrowheads="1"/>
          </p:cNvSpPr>
          <p:nvPr/>
        </p:nvSpPr>
        <p:spPr bwMode="auto">
          <a:xfrm>
            <a:off x="1343025" y="1277938"/>
            <a:ext cx="1160463" cy="1160462"/>
          </a:xfrm>
          <a:prstGeom prst="ellipse">
            <a:avLst/>
          </a:prstGeom>
          <a:solidFill>
            <a:srgbClr val="FFFFFF"/>
          </a:solidFill>
          <a:ln w="9525" cap="flat" algn="ctr">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E1F0C4"/>
              </a:solidFill>
            </a:endParaRPr>
          </a:p>
        </p:txBody>
      </p:sp>
      <p:sp>
        <p:nvSpPr>
          <p:cNvPr id="3" name="Google Shape;859;p88">
            <a:extLst>
              <a:ext uri="{FF2B5EF4-FFF2-40B4-BE49-F238E27FC236}">
                <a16:creationId xmlns:a16="http://schemas.microsoft.com/office/drawing/2014/main" id="{B4E9CFA1-71E5-6D34-726E-3733B0DA88B2}"/>
              </a:ext>
            </a:extLst>
          </p:cNvPr>
          <p:cNvSpPr>
            <a:spLocks noChangeArrowheads="1"/>
          </p:cNvSpPr>
          <p:nvPr/>
        </p:nvSpPr>
        <p:spPr bwMode="auto">
          <a:xfrm>
            <a:off x="4095750" y="1277938"/>
            <a:ext cx="1160463" cy="1160462"/>
          </a:xfrm>
          <a:prstGeom prst="ellipse">
            <a:avLst/>
          </a:prstGeom>
          <a:solidFill>
            <a:srgbClr val="FFFFFF"/>
          </a:solidFill>
          <a:ln w="9525" cap="flat" algn="ctr">
            <a:solidFill>
              <a:schemeClr val="accent1"/>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860;p88">
            <a:extLst>
              <a:ext uri="{FF2B5EF4-FFF2-40B4-BE49-F238E27FC236}">
                <a16:creationId xmlns:a16="http://schemas.microsoft.com/office/drawing/2014/main" id="{0F96489B-E39A-C924-8E7B-BDD480F38A15}"/>
              </a:ext>
            </a:extLst>
          </p:cNvPr>
          <p:cNvSpPr>
            <a:spLocks noChangeArrowheads="1"/>
          </p:cNvSpPr>
          <p:nvPr/>
        </p:nvSpPr>
        <p:spPr bwMode="auto">
          <a:xfrm>
            <a:off x="6715125" y="1277938"/>
            <a:ext cx="1160463" cy="1160462"/>
          </a:xfrm>
          <a:prstGeom prst="ellipse">
            <a:avLst/>
          </a:prstGeom>
          <a:solidFill>
            <a:srgbClr val="FFFFFF"/>
          </a:solidFill>
          <a:ln w="9525" cap="flat" algn="ctr">
            <a:solidFill>
              <a:srgbClr val="A4CCBB"/>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863;p88">
            <a:extLst>
              <a:ext uri="{FF2B5EF4-FFF2-40B4-BE49-F238E27FC236}">
                <a16:creationId xmlns:a16="http://schemas.microsoft.com/office/drawing/2014/main" id="{BEF28E4F-7DD8-49C4-9B83-31D03897DC7C}"/>
              </a:ext>
            </a:extLst>
          </p:cNvPr>
          <p:cNvSpPr txBox="1"/>
          <p:nvPr/>
        </p:nvSpPr>
        <p:spPr>
          <a:xfrm>
            <a:off x="1711325" y="1641475"/>
            <a:ext cx="425450" cy="4333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3EABCA"/>
                </a:solidFill>
                <a:latin typeface="Space Grotesk" charset="0"/>
                <a:cs typeface="Space Grotesk" charset="0"/>
                <a:sym typeface="Space Grotesk" charset="0"/>
              </a:rPr>
              <a:t>1</a:t>
            </a:r>
          </a:p>
        </p:txBody>
      </p:sp>
      <p:sp>
        <p:nvSpPr>
          <p:cNvPr id="6" name="Google Shape;864;p88">
            <a:extLst>
              <a:ext uri="{FF2B5EF4-FFF2-40B4-BE49-F238E27FC236}">
                <a16:creationId xmlns:a16="http://schemas.microsoft.com/office/drawing/2014/main" id="{BB440006-FB75-A482-D1F5-D2C7FD732B37}"/>
              </a:ext>
            </a:extLst>
          </p:cNvPr>
          <p:cNvSpPr txBox="1"/>
          <p:nvPr/>
        </p:nvSpPr>
        <p:spPr>
          <a:xfrm>
            <a:off x="4421188" y="1641475"/>
            <a:ext cx="466725" cy="4333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F9744D"/>
                </a:solidFill>
                <a:latin typeface="Space Grotesk" charset="0"/>
                <a:cs typeface="Space Grotesk" charset="0"/>
                <a:sym typeface="Space Grotesk" charset="0"/>
              </a:rPr>
              <a:t>2</a:t>
            </a:r>
          </a:p>
        </p:txBody>
      </p:sp>
      <p:sp>
        <p:nvSpPr>
          <p:cNvPr id="7" name="Google Shape;865;p88">
            <a:extLst>
              <a:ext uri="{FF2B5EF4-FFF2-40B4-BE49-F238E27FC236}">
                <a16:creationId xmlns:a16="http://schemas.microsoft.com/office/drawing/2014/main" id="{1C8AFD24-68CA-7B0D-860F-0198EB106119}"/>
              </a:ext>
            </a:extLst>
          </p:cNvPr>
          <p:cNvSpPr txBox="1"/>
          <p:nvPr/>
        </p:nvSpPr>
        <p:spPr>
          <a:xfrm>
            <a:off x="7042150" y="1641475"/>
            <a:ext cx="466725" cy="4333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A4CCBB"/>
                </a:solidFill>
                <a:latin typeface="Space Grotesk" charset="0"/>
                <a:cs typeface="Space Grotesk" charset="0"/>
                <a:sym typeface="Space Grotesk" charset="0"/>
              </a:rPr>
              <a:t>3</a:t>
            </a:r>
          </a:p>
        </p:txBody>
      </p:sp>
      <p:sp>
        <p:nvSpPr>
          <p:cNvPr id="856" name="Google Shape;856;p88"/>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858" name="Google Shape;858;p88"/>
          <p:cNvSpPr txBox="1">
            <a:spLocks noGrp="1"/>
          </p:cNvSpPr>
          <p:nvPr>
            <p:ph type="subTitle" idx="1"/>
          </p:nvPr>
        </p:nvSpPr>
        <p:spPr>
          <a:xfrm>
            <a:off x="516200" y="2788000"/>
            <a:ext cx="2815200" cy="3732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861" name="Google Shape;861;p88"/>
          <p:cNvSpPr txBox="1">
            <a:spLocks noGrp="1"/>
          </p:cNvSpPr>
          <p:nvPr>
            <p:ph type="subTitle" idx="2"/>
          </p:nvPr>
        </p:nvSpPr>
        <p:spPr>
          <a:xfrm>
            <a:off x="3392125" y="2788000"/>
            <a:ext cx="2567700" cy="373200"/>
          </a:xfrm>
          <a:prstGeom prst="rect">
            <a:avLst/>
          </a:prstGeom>
        </p:spPr>
        <p:txBody>
          <a:bodyPr spcFirstLastPara="1" anchor="ctr">
            <a:noAutofit/>
          </a:bodyPr>
          <a:lstStyle>
            <a:lvl1pPr lvl="0"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862" name="Google Shape;862;p88"/>
          <p:cNvSpPr txBox="1">
            <a:spLocks noGrp="1"/>
          </p:cNvSpPr>
          <p:nvPr>
            <p:ph type="subTitle" idx="3"/>
          </p:nvPr>
        </p:nvSpPr>
        <p:spPr>
          <a:xfrm>
            <a:off x="6012225" y="2788000"/>
            <a:ext cx="2567700" cy="373200"/>
          </a:xfrm>
          <a:prstGeom prst="rect">
            <a:avLst/>
          </a:prstGeom>
        </p:spPr>
        <p:txBody>
          <a:bodyPr spcFirstLastPara="1" anchor="ctr">
            <a:noAutofit/>
          </a:bodyPr>
          <a:lstStyle>
            <a:lvl1pPr lvl="0" algn="ctr">
              <a:lnSpc>
                <a:spcPct val="100000"/>
              </a:lnSpc>
              <a:spcBef>
                <a:spcPct val="0"/>
              </a:spcBef>
              <a:spcAft>
                <a:spcPct val="0"/>
              </a:spcAft>
              <a:buClr>
                <a:schemeClr val="accent4"/>
              </a:buClr>
              <a:buSzPts val="1400"/>
              <a:buFont typeface="Space Grotesk SemiBold"/>
              <a:buNone/>
              <a:defRPr>
                <a:solidFill>
                  <a:schemeClr val="accent4"/>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866" name="Google Shape;866;p88"/>
          <p:cNvSpPr txBox="1">
            <a:spLocks noGrp="1"/>
          </p:cNvSpPr>
          <p:nvPr>
            <p:ph type="body" idx="4"/>
          </p:nvPr>
        </p:nvSpPr>
        <p:spPr>
          <a:xfrm>
            <a:off x="562000" y="3260958"/>
            <a:ext cx="2723400" cy="756000"/>
          </a:xfrm>
          <a:prstGeom prst="rect">
            <a:avLst/>
          </a:prstGeom>
        </p:spPr>
        <p:txBody>
          <a:bodyPr spcFirstLastPara="1">
            <a:no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867" name="Google Shape;867;p88"/>
          <p:cNvSpPr txBox="1">
            <a:spLocks noGrp="1"/>
          </p:cNvSpPr>
          <p:nvPr>
            <p:ph type="body" idx="5"/>
          </p:nvPr>
        </p:nvSpPr>
        <p:spPr>
          <a:xfrm>
            <a:off x="3313850" y="3260958"/>
            <a:ext cx="2723400" cy="756000"/>
          </a:xfrm>
          <a:prstGeom prst="rect">
            <a:avLst/>
          </a:prstGeom>
        </p:spPr>
        <p:txBody>
          <a:bodyPr spcFirstLastPara="1">
            <a:no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868" name="Google Shape;868;p88"/>
          <p:cNvSpPr txBox="1">
            <a:spLocks noGrp="1"/>
          </p:cNvSpPr>
          <p:nvPr>
            <p:ph type="body" idx="6"/>
          </p:nvPr>
        </p:nvSpPr>
        <p:spPr>
          <a:xfrm>
            <a:off x="6012300" y="3260958"/>
            <a:ext cx="2567700" cy="756000"/>
          </a:xfrm>
          <a:prstGeom prst="rect">
            <a:avLst/>
          </a:prstGeom>
        </p:spPr>
        <p:txBody>
          <a:bodyPr spcFirstLastPara="1">
            <a:no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Tree>
    <p:extLst>
      <p:ext uri="{BB962C8B-B14F-4D97-AF65-F5344CB8AC3E}">
        <p14:creationId xmlns:p14="http://schemas.microsoft.com/office/powerpoint/2010/main" val="1344137653"/>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3 Agenda slide - v2">
  <p:cSld name="CUSTOM_10">
    <p:spTree>
      <p:nvGrpSpPr>
        <p:cNvPr id="1" name="Shape 869"/>
        <p:cNvGrpSpPr/>
        <p:nvPr/>
      </p:nvGrpSpPr>
      <p:grpSpPr>
        <a:xfrm>
          <a:off x="0" y="0"/>
          <a:ext cx="0" cy="0"/>
          <a:chOff x="0" y="0"/>
          <a:chExt cx="0" cy="0"/>
        </a:xfrm>
      </p:grpSpPr>
      <p:cxnSp>
        <p:nvCxnSpPr>
          <p:cNvPr id="2" name="Google Shape;870;p89">
            <a:extLst>
              <a:ext uri="{FF2B5EF4-FFF2-40B4-BE49-F238E27FC236}">
                <a16:creationId xmlns:a16="http://schemas.microsoft.com/office/drawing/2014/main" id="{B58CD7E7-DED2-16F8-E02A-DA495C0A83EC}"/>
              </a:ext>
            </a:extLst>
          </p:cNvPr>
          <p:cNvCxnSpPr>
            <a:cxnSpLocks noChangeArrowheads="1" noChangeShapeType="1"/>
          </p:cNvCxnSpPr>
          <p:nvPr/>
        </p:nvCxnSpPr>
        <p:spPr bwMode="auto">
          <a:xfrm>
            <a:off x="876300" y="1898650"/>
            <a:ext cx="4763" cy="2309813"/>
          </a:xfrm>
          <a:prstGeom prst="straightConnector1">
            <a:avLst/>
          </a:prstGeom>
          <a:noFill/>
          <a:ln w="19050" cap="flat" algn="ctr">
            <a:solidFill>
              <a:srgbClr val="EFEFEF"/>
            </a:solidFill>
            <a:prstDash val="dash"/>
            <a:round/>
            <a:headEnd type="none" w="med" len="med"/>
            <a:tailEnd type="none" w="med" len="med"/>
          </a:ln>
          <a:extLst>
            <a:ext uri="{909E8E84-426E-40DD-AFC4-6F175D3DCCD1}">
              <a14:hiddenFill xmlns:a14="http://schemas.microsoft.com/office/drawing/2010/main">
                <a:noFill/>
              </a14:hiddenFill>
            </a:ext>
          </a:extLst>
        </p:spPr>
      </p:cxnSp>
      <p:sp>
        <p:nvSpPr>
          <p:cNvPr id="3" name="Google Shape;872;p89">
            <a:extLst>
              <a:ext uri="{FF2B5EF4-FFF2-40B4-BE49-F238E27FC236}">
                <a16:creationId xmlns:a16="http://schemas.microsoft.com/office/drawing/2014/main" id="{F2B01B30-D2F2-42AE-3171-0A81BFAB40A7}"/>
              </a:ext>
            </a:extLst>
          </p:cNvPr>
          <p:cNvSpPr>
            <a:spLocks noChangeArrowheads="1"/>
          </p:cNvSpPr>
          <p:nvPr/>
        </p:nvSpPr>
        <p:spPr bwMode="auto">
          <a:xfrm>
            <a:off x="566738" y="1323975"/>
            <a:ext cx="623887" cy="623888"/>
          </a:xfrm>
          <a:prstGeom prst="ellipse">
            <a:avLst/>
          </a:prstGeom>
          <a:solidFill>
            <a:srgbClr val="3EABCA"/>
          </a:solidFill>
          <a:ln w="9525" cap="flat" algn="ctr">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E1F0C4"/>
              </a:solidFill>
            </a:endParaRPr>
          </a:p>
        </p:txBody>
      </p:sp>
      <p:sp>
        <p:nvSpPr>
          <p:cNvPr id="4" name="Google Shape;879;p89">
            <a:extLst>
              <a:ext uri="{FF2B5EF4-FFF2-40B4-BE49-F238E27FC236}">
                <a16:creationId xmlns:a16="http://schemas.microsoft.com/office/drawing/2014/main" id="{13A09156-7AD6-1850-0F71-44F501B03554}"/>
              </a:ext>
            </a:extLst>
          </p:cNvPr>
          <p:cNvSpPr>
            <a:spLocks noChangeArrowheads="1"/>
          </p:cNvSpPr>
          <p:nvPr/>
        </p:nvSpPr>
        <p:spPr bwMode="auto">
          <a:xfrm>
            <a:off x="566738" y="2495550"/>
            <a:ext cx="623887" cy="623888"/>
          </a:xfrm>
          <a:prstGeom prst="ellipse">
            <a:avLst/>
          </a:prstGeom>
          <a:solidFill>
            <a:schemeClr val="accent1"/>
          </a:solidFill>
          <a:ln w="9525" cap="flat" algn="ctr">
            <a:solidFill>
              <a:schemeClr val="accent1"/>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E1F0C4"/>
              </a:solidFill>
            </a:endParaRPr>
          </a:p>
        </p:txBody>
      </p:sp>
      <p:sp>
        <p:nvSpPr>
          <p:cNvPr id="5" name="Google Shape;880;p89">
            <a:extLst>
              <a:ext uri="{FF2B5EF4-FFF2-40B4-BE49-F238E27FC236}">
                <a16:creationId xmlns:a16="http://schemas.microsoft.com/office/drawing/2014/main" id="{AE045DC5-FA8D-A644-8C55-F916F0B00CA5}"/>
              </a:ext>
            </a:extLst>
          </p:cNvPr>
          <p:cNvSpPr>
            <a:spLocks noChangeArrowheads="1"/>
          </p:cNvSpPr>
          <p:nvPr/>
        </p:nvSpPr>
        <p:spPr bwMode="auto">
          <a:xfrm>
            <a:off x="566738" y="3667125"/>
            <a:ext cx="623887" cy="623888"/>
          </a:xfrm>
          <a:prstGeom prst="ellipse">
            <a:avLst/>
          </a:prstGeom>
          <a:solidFill>
            <a:srgbClr val="6BAB90"/>
          </a:solidFill>
          <a:ln w="9525" cap="flat" algn="ctr">
            <a:solidFill>
              <a:srgbClr val="6BAB90"/>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E1F0C4"/>
              </a:solidFill>
            </a:endParaRPr>
          </a:p>
        </p:txBody>
      </p:sp>
      <p:sp>
        <p:nvSpPr>
          <p:cNvPr id="6" name="Google Shape;881;p89">
            <a:extLst>
              <a:ext uri="{FF2B5EF4-FFF2-40B4-BE49-F238E27FC236}">
                <a16:creationId xmlns:a16="http://schemas.microsoft.com/office/drawing/2014/main" id="{6D119E15-DA07-4D6A-710D-C13B8D8A9692}"/>
              </a:ext>
            </a:extLst>
          </p:cNvPr>
          <p:cNvSpPr txBox="1"/>
          <p:nvPr/>
        </p:nvSpPr>
        <p:spPr>
          <a:xfrm>
            <a:off x="703263" y="1419225"/>
            <a:ext cx="425450" cy="4333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2800" b="1">
                <a:solidFill>
                  <a:srgbClr val="FFFFFF"/>
                </a:solidFill>
                <a:latin typeface="Space Grotesk" charset="0"/>
                <a:cs typeface="Space Grotesk" charset="0"/>
                <a:sym typeface="Space Grotesk" charset="0"/>
              </a:rPr>
              <a:t>1</a:t>
            </a:r>
          </a:p>
        </p:txBody>
      </p:sp>
      <p:sp>
        <p:nvSpPr>
          <p:cNvPr id="7" name="Google Shape;882;p89">
            <a:extLst>
              <a:ext uri="{FF2B5EF4-FFF2-40B4-BE49-F238E27FC236}">
                <a16:creationId xmlns:a16="http://schemas.microsoft.com/office/drawing/2014/main" id="{9C1CE8C3-E797-9E95-3C41-15299BE60C84}"/>
              </a:ext>
            </a:extLst>
          </p:cNvPr>
          <p:cNvSpPr txBox="1"/>
          <p:nvPr/>
        </p:nvSpPr>
        <p:spPr>
          <a:xfrm>
            <a:off x="665163" y="2590800"/>
            <a:ext cx="425450" cy="4333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2800" b="1">
                <a:solidFill>
                  <a:srgbClr val="FFFFFF"/>
                </a:solidFill>
                <a:latin typeface="Space Grotesk" charset="0"/>
                <a:cs typeface="Space Grotesk" charset="0"/>
                <a:sym typeface="Space Grotesk" charset="0"/>
              </a:rPr>
              <a:t>2</a:t>
            </a:r>
          </a:p>
        </p:txBody>
      </p:sp>
      <p:sp>
        <p:nvSpPr>
          <p:cNvPr id="8" name="Google Shape;883;p89">
            <a:extLst>
              <a:ext uri="{FF2B5EF4-FFF2-40B4-BE49-F238E27FC236}">
                <a16:creationId xmlns:a16="http://schemas.microsoft.com/office/drawing/2014/main" id="{9B03BCF3-1DDB-98F9-2C42-E28AD87975FE}"/>
              </a:ext>
            </a:extLst>
          </p:cNvPr>
          <p:cNvSpPr txBox="1"/>
          <p:nvPr/>
        </p:nvSpPr>
        <p:spPr>
          <a:xfrm>
            <a:off x="665163" y="3767138"/>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2800" b="1">
                <a:solidFill>
                  <a:srgbClr val="FFFFFF"/>
                </a:solidFill>
                <a:latin typeface="Space Grotesk" charset="0"/>
                <a:cs typeface="Space Grotesk" charset="0"/>
                <a:sym typeface="Space Grotesk" charset="0"/>
              </a:rPr>
              <a:t>3</a:t>
            </a:r>
          </a:p>
        </p:txBody>
      </p:sp>
      <p:sp>
        <p:nvSpPr>
          <p:cNvPr id="871" name="Google Shape;871;p89"/>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873" name="Google Shape;873;p89"/>
          <p:cNvSpPr txBox="1">
            <a:spLocks noGrp="1"/>
          </p:cNvSpPr>
          <p:nvPr>
            <p:ph type="subTitle" idx="1"/>
          </p:nvPr>
        </p:nvSpPr>
        <p:spPr>
          <a:xfrm>
            <a:off x="1491600" y="1377275"/>
            <a:ext cx="6157200" cy="2727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874" name="Google Shape;874;p89"/>
          <p:cNvSpPr txBox="1">
            <a:spLocks noGrp="1"/>
          </p:cNvSpPr>
          <p:nvPr>
            <p:ph type="subTitle" idx="2"/>
          </p:nvPr>
        </p:nvSpPr>
        <p:spPr>
          <a:xfrm>
            <a:off x="1491600" y="3710900"/>
            <a:ext cx="6157200" cy="272700"/>
          </a:xfrm>
          <a:prstGeom prst="rect">
            <a:avLst/>
          </a:prstGeom>
        </p:spPr>
        <p:txBody>
          <a:bodyPr spcFirstLastPara="1" anchor="ctr">
            <a:noAutofit/>
          </a:bodyPr>
          <a:lstStyle>
            <a:lvl1pPr lvl="0">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875" name="Google Shape;875;p89"/>
          <p:cNvSpPr txBox="1">
            <a:spLocks noGrp="1"/>
          </p:cNvSpPr>
          <p:nvPr>
            <p:ph type="body" idx="3"/>
          </p:nvPr>
        </p:nvSpPr>
        <p:spPr>
          <a:xfrm>
            <a:off x="1491600" y="3969025"/>
            <a:ext cx="6157200" cy="6243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876" name="Google Shape;876;p89"/>
          <p:cNvSpPr txBox="1">
            <a:spLocks noGrp="1"/>
          </p:cNvSpPr>
          <p:nvPr>
            <p:ph type="subTitle" idx="4"/>
          </p:nvPr>
        </p:nvSpPr>
        <p:spPr>
          <a:xfrm>
            <a:off x="1491600" y="2534575"/>
            <a:ext cx="6157200" cy="272700"/>
          </a:xfrm>
          <a:prstGeom prst="rect">
            <a:avLst/>
          </a:prstGeom>
        </p:spPr>
        <p:txBody>
          <a:bodyPr spcFirstLastPara="1" anchor="ctr">
            <a:noAutofit/>
          </a:bodyPr>
          <a:lstStyle>
            <a:lvl1pPr lvl="0">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877" name="Google Shape;877;p89"/>
          <p:cNvSpPr txBox="1">
            <a:spLocks noGrp="1"/>
          </p:cNvSpPr>
          <p:nvPr>
            <p:ph type="body" idx="5"/>
          </p:nvPr>
        </p:nvSpPr>
        <p:spPr>
          <a:xfrm>
            <a:off x="1491600" y="2802225"/>
            <a:ext cx="6157200" cy="6243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878" name="Google Shape;878;p89"/>
          <p:cNvSpPr txBox="1">
            <a:spLocks noGrp="1"/>
          </p:cNvSpPr>
          <p:nvPr>
            <p:ph type="body" idx="6"/>
          </p:nvPr>
        </p:nvSpPr>
        <p:spPr>
          <a:xfrm>
            <a:off x="1491600" y="1635400"/>
            <a:ext cx="6157200" cy="6243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Tree>
    <p:extLst>
      <p:ext uri="{BB962C8B-B14F-4D97-AF65-F5344CB8AC3E}">
        <p14:creationId xmlns:p14="http://schemas.microsoft.com/office/powerpoint/2010/main" val="294435244"/>
      </p:ext>
    </p:extLst>
  </p:cSld>
  <p:clrMapOvr>
    <a:masterClrMapping/>
  </p:clrMapOvr>
  <p:transition/>
  <p:extLst>
    <p:ext uri="{DCECCB84-F9BA-43D5-87BE-67443E8EF086}">
      <p15:sldGuideLst xmlns:p15="http://schemas.microsoft.com/office/powerpoint/2012/main">
        <p15:guide id="1" pos="4818">
          <p15:clr>
            <a:srgbClr val="E46962"/>
          </p15:clr>
        </p15:guide>
        <p15:guide id="2" orient="horz" pos="1030">
          <p15:clr>
            <a:srgbClr val="E46962"/>
          </p15:clr>
        </p15:guide>
        <p15:guide id="3" orient="horz" pos="1768">
          <p15:clr>
            <a:srgbClr val="E46962"/>
          </p15:clr>
        </p15:guide>
        <p15:guide id="4" orient="horz" pos="2509">
          <p15:clr>
            <a:srgbClr val="E46962"/>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3 Agenda slide - v3 - old">
  <p:cSld name="CUSTOM_11">
    <p:spTree>
      <p:nvGrpSpPr>
        <p:cNvPr id="1" name="Shape 884"/>
        <p:cNvGrpSpPr/>
        <p:nvPr/>
      </p:nvGrpSpPr>
      <p:grpSpPr>
        <a:xfrm>
          <a:off x="0" y="0"/>
          <a:ext cx="0" cy="0"/>
          <a:chOff x="0" y="0"/>
          <a:chExt cx="0" cy="0"/>
        </a:xfrm>
      </p:grpSpPr>
      <p:sp>
        <p:nvSpPr>
          <p:cNvPr id="885" name="Google Shape;885;p90"/>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886" name="Google Shape;886;p90"/>
          <p:cNvSpPr txBox="1">
            <a:spLocks noGrp="1"/>
          </p:cNvSpPr>
          <p:nvPr>
            <p:ph type="subTitle" idx="1"/>
          </p:nvPr>
        </p:nvSpPr>
        <p:spPr>
          <a:xfrm>
            <a:off x="648408" y="1947466"/>
            <a:ext cx="1528500" cy="381600"/>
          </a:xfrm>
          <a:prstGeom prst="rect">
            <a:avLst/>
          </a:prstGeom>
        </p:spPr>
        <p:txBody>
          <a:bodyPr spcFirstLastPara="1" anchor="b">
            <a:noAutofit/>
          </a:bodyPr>
          <a:lstStyle>
            <a:lvl1pPr lvl="0"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rgbClr val="3EABCA"/>
              </a:buClr>
              <a:buSzPts val="1400"/>
              <a:buFont typeface="Space Grotesk SemiBold"/>
              <a:buNone/>
              <a:defRPr>
                <a:solidFill>
                  <a:srgbClr val="3EABCA"/>
                </a:solidFill>
                <a:latin typeface="Space Grotesk SemiBold"/>
                <a:ea typeface="Space Grotesk SemiBold"/>
                <a:cs typeface="Space Grotesk SemiBold"/>
                <a:sym typeface="Space Grotesk SemiBold"/>
              </a:defRPr>
            </a:lvl9pPr>
          </a:lstStyle>
          <a:p>
            <a:endParaRPr/>
          </a:p>
        </p:txBody>
      </p:sp>
      <p:sp>
        <p:nvSpPr>
          <p:cNvPr id="887" name="Google Shape;887;p90"/>
          <p:cNvSpPr txBox="1">
            <a:spLocks noGrp="1"/>
          </p:cNvSpPr>
          <p:nvPr>
            <p:ph type="body" idx="2"/>
          </p:nvPr>
        </p:nvSpPr>
        <p:spPr>
          <a:xfrm>
            <a:off x="566255" y="2383356"/>
            <a:ext cx="1643400" cy="7590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888" name="Google Shape;888;p90"/>
          <p:cNvSpPr txBox="1">
            <a:spLocks noGrp="1"/>
          </p:cNvSpPr>
          <p:nvPr>
            <p:ph type="subTitle" idx="3"/>
          </p:nvPr>
        </p:nvSpPr>
        <p:spPr>
          <a:xfrm>
            <a:off x="3476909" y="1947466"/>
            <a:ext cx="1528500" cy="381600"/>
          </a:xfrm>
          <a:prstGeom prst="rect">
            <a:avLst/>
          </a:prstGeom>
        </p:spPr>
        <p:txBody>
          <a:bodyPr spcFirstLastPara="1" anchor="b">
            <a:noAutofit/>
          </a:bodyPr>
          <a:lstStyle>
            <a:lvl1pPr lvl="0"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9pPr>
          </a:lstStyle>
          <a:p>
            <a:endParaRPr/>
          </a:p>
        </p:txBody>
      </p:sp>
      <p:sp>
        <p:nvSpPr>
          <p:cNvPr id="889" name="Google Shape;889;p90"/>
          <p:cNvSpPr txBox="1">
            <a:spLocks noGrp="1"/>
          </p:cNvSpPr>
          <p:nvPr>
            <p:ph type="body" idx="4"/>
          </p:nvPr>
        </p:nvSpPr>
        <p:spPr>
          <a:xfrm>
            <a:off x="3419456" y="2383356"/>
            <a:ext cx="1643400" cy="7590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
        <p:nvSpPr>
          <p:cNvPr id="890" name="Google Shape;890;p90"/>
          <p:cNvSpPr txBox="1">
            <a:spLocks noGrp="1"/>
          </p:cNvSpPr>
          <p:nvPr>
            <p:ph type="subTitle" idx="5"/>
          </p:nvPr>
        </p:nvSpPr>
        <p:spPr>
          <a:xfrm>
            <a:off x="6305410" y="1947466"/>
            <a:ext cx="1528500" cy="381600"/>
          </a:xfrm>
          <a:prstGeom prst="rect">
            <a:avLst/>
          </a:prstGeom>
        </p:spPr>
        <p:txBody>
          <a:bodyPr spcFirstLastPara="1" anchor="b">
            <a:noAutofit/>
          </a:bodyPr>
          <a:lstStyle>
            <a:lvl1pPr lvl="0"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a:endParaRPr/>
          </a:p>
        </p:txBody>
      </p:sp>
      <p:sp>
        <p:nvSpPr>
          <p:cNvPr id="891" name="Google Shape;891;p90"/>
          <p:cNvSpPr txBox="1">
            <a:spLocks noGrp="1"/>
          </p:cNvSpPr>
          <p:nvPr>
            <p:ph type="body" idx="6"/>
          </p:nvPr>
        </p:nvSpPr>
        <p:spPr>
          <a:xfrm>
            <a:off x="6247957" y="2383356"/>
            <a:ext cx="1643400" cy="759000"/>
          </a:xfrm>
          <a:prstGeom prst="rect">
            <a:avLst/>
          </a:prstGeom>
        </p:spPr>
        <p:txBody>
          <a:bodyPr spcFirstLastPara="1">
            <a:normAutofit/>
          </a:bodyPr>
          <a:lstStyle>
            <a:lvl1pPr marL="457200" lvl="0" indent="-298450" algn="ctr">
              <a:spcBef>
                <a:spcPct val="0"/>
              </a:spcBef>
              <a:spcAft>
                <a:spcPct val="0"/>
              </a:spcAft>
              <a:buSzPts val="1100"/>
              <a:buChar char="●"/>
              <a:defRPr/>
            </a:lvl1pPr>
            <a:lvl2pPr marL="914400" lvl="1" indent="-298450" algn="ctr">
              <a:spcBef>
                <a:spcPct val="0"/>
              </a:spcBef>
              <a:spcAft>
                <a:spcPct val="0"/>
              </a:spcAft>
              <a:buSzPts val="1100"/>
              <a:buChar char="○"/>
              <a:defRPr/>
            </a:lvl2pPr>
            <a:lvl3pPr marL="1371600" lvl="2" indent="-298450" algn="ctr">
              <a:spcBef>
                <a:spcPct val="0"/>
              </a:spcBef>
              <a:spcAft>
                <a:spcPct val="0"/>
              </a:spcAft>
              <a:buSzPts val="1100"/>
              <a:buChar char="■"/>
              <a:defRPr/>
            </a:lvl3pPr>
            <a:lvl4pPr marL="1828800" lvl="3" indent="-298450" algn="ctr">
              <a:spcBef>
                <a:spcPct val="0"/>
              </a:spcBef>
              <a:spcAft>
                <a:spcPct val="0"/>
              </a:spcAft>
              <a:buSzPts val="1100"/>
              <a:buChar char="●"/>
              <a:defRPr/>
            </a:lvl4pPr>
            <a:lvl5pPr marL="2286000" lvl="4" indent="-298450" algn="ctr">
              <a:spcBef>
                <a:spcPct val="0"/>
              </a:spcBef>
              <a:spcAft>
                <a:spcPct val="0"/>
              </a:spcAft>
              <a:buSzPts val="1100"/>
              <a:buChar char="○"/>
              <a:defRPr/>
            </a:lvl5pPr>
            <a:lvl6pPr marL="2743200" lvl="5" indent="-298450" algn="ctr">
              <a:spcBef>
                <a:spcPct val="0"/>
              </a:spcBef>
              <a:spcAft>
                <a:spcPct val="0"/>
              </a:spcAft>
              <a:buSzPts val="1100"/>
              <a:buChar char="■"/>
              <a:defRPr/>
            </a:lvl6pPr>
            <a:lvl7pPr marL="3200400" lvl="6" indent="-298450" algn="ctr">
              <a:spcBef>
                <a:spcPct val="0"/>
              </a:spcBef>
              <a:spcAft>
                <a:spcPct val="0"/>
              </a:spcAft>
              <a:buSzPts val="1100"/>
              <a:buChar char="●"/>
              <a:defRPr/>
            </a:lvl7pPr>
            <a:lvl8pPr marL="3657600" lvl="7" indent="-298450" algn="ctr">
              <a:spcBef>
                <a:spcPct val="0"/>
              </a:spcBef>
              <a:spcAft>
                <a:spcPct val="0"/>
              </a:spcAft>
              <a:buSzPts val="1100"/>
              <a:buChar char="○"/>
              <a:defRPr/>
            </a:lvl8pPr>
            <a:lvl9pPr marL="4114800" lvl="8" indent="-298450" algn="ctr">
              <a:spcBef>
                <a:spcPct val="0"/>
              </a:spcBef>
              <a:spcAft>
                <a:spcPct val="0"/>
              </a:spcAft>
              <a:buSzPts val="1100"/>
              <a:buChar char="■"/>
              <a:defRPr/>
            </a:lvl9pPr>
          </a:lstStyle>
          <a:p>
            <a:endParaRPr/>
          </a:p>
        </p:txBody>
      </p:sp>
    </p:spTree>
    <p:extLst>
      <p:ext uri="{BB962C8B-B14F-4D97-AF65-F5344CB8AC3E}">
        <p14:creationId xmlns:p14="http://schemas.microsoft.com/office/powerpoint/2010/main" val="2101781413"/>
      </p:ext>
    </p:extLst>
  </p:cSld>
  <p:clrMapOvr>
    <a:masterClrMapping/>
  </p:clrMapOvr>
  <p:transition/>
  <p:extLst>
    <p:ext uri="{DCECCB84-F9BA-43D5-87BE-67443E8EF086}">
      <p15:sldGuideLst xmlns:p15="http://schemas.microsoft.com/office/powerpoint/2012/main">
        <p15:guide id="1" orient="horz" pos="1467">
          <p15:clr>
            <a:srgbClr val="E46962"/>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3 Agenda slide - v3">
  <p:cSld name="CUSTOM_18_1">
    <p:spTree>
      <p:nvGrpSpPr>
        <p:cNvPr id="1" name="Shape 892"/>
        <p:cNvGrpSpPr/>
        <p:nvPr/>
      </p:nvGrpSpPr>
      <p:grpSpPr>
        <a:xfrm>
          <a:off x="0" y="0"/>
          <a:ext cx="0" cy="0"/>
          <a:chOff x="0" y="0"/>
          <a:chExt cx="0" cy="0"/>
        </a:xfrm>
      </p:grpSpPr>
      <p:sp>
        <p:nvSpPr>
          <p:cNvPr id="2" name="Google Shape;900;p91">
            <a:extLst>
              <a:ext uri="{FF2B5EF4-FFF2-40B4-BE49-F238E27FC236}">
                <a16:creationId xmlns:a16="http://schemas.microsoft.com/office/drawing/2014/main" id="{8BFEB2A0-5ABD-1FFA-C181-431F9A88DD20}"/>
              </a:ext>
            </a:extLst>
          </p:cNvPr>
          <p:cNvSpPr/>
          <p:nvPr/>
        </p:nvSpPr>
        <p:spPr>
          <a:xfrm>
            <a:off x="9031288" y="-15875"/>
            <a:ext cx="141287" cy="5143500"/>
          </a:xfrm>
          <a:prstGeom prst="rect">
            <a:avLst/>
          </a:prstGeom>
          <a:solidFill>
            <a:schemeClr val="accent5"/>
          </a:solid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endParaRPr lang="en-US" altLang="en-US">
              <a:latin typeface="Inter" charset="0"/>
              <a:cs typeface="Inter" charset="0"/>
              <a:sym typeface="Inter" charset="0"/>
            </a:endParaRPr>
          </a:p>
        </p:txBody>
      </p:sp>
      <p:sp>
        <p:nvSpPr>
          <p:cNvPr id="893" name="Google Shape;893;p91"/>
          <p:cNvSpPr txBox="1">
            <a:spLocks noGrp="1"/>
          </p:cNvSpPr>
          <p:nvPr>
            <p:ph type="title"/>
          </p:nvPr>
        </p:nvSpPr>
        <p:spPr>
          <a:xfrm>
            <a:off x="287725" y="369925"/>
            <a:ext cx="8564700" cy="5028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vl2pPr>
            <a:lvl3pPr lvl="2">
              <a:spcBef>
                <a:spcPct val="0"/>
              </a:spcBef>
              <a:spcAft>
                <a:spcPct val="0"/>
              </a:spcAft>
              <a:buSzPts val="2000"/>
              <a:buNone/>
              <a:defRPr/>
            </a:lvl3pPr>
            <a:lvl4pPr lvl="3">
              <a:spcBef>
                <a:spcPct val="0"/>
              </a:spcBef>
              <a:spcAft>
                <a:spcPct val="0"/>
              </a:spcAft>
              <a:buSzPts val="2000"/>
              <a:buNone/>
              <a:defRPr/>
            </a:lvl4pPr>
            <a:lvl5pPr lvl="4">
              <a:spcBef>
                <a:spcPct val="0"/>
              </a:spcBef>
              <a:spcAft>
                <a:spcPct val="0"/>
              </a:spcAft>
              <a:buSzPts val="2000"/>
              <a:buNone/>
              <a:defRPr/>
            </a:lvl5pPr>
            <a:lvl6pPr lvl="5">
              <a:spcBef>
                <a:spcPct val="0"/>
              </a:spcBef>
              <a:spcAft>
                <a:spcPct val="0"/>
              </a:spcAft>
              <a:buSzPts val="2000"/>
              <a:buNone/>
              <a:defRPr/>
            </a:lvl6pPr>
            <a:lvl7pPr lvl="6">
              <a:spcBef>
                <a:spcPct val="0"/>
              </a:spcBef>
              <a:spcAft>
                <a:spcPct val="0"/>
              </a:spcAft>
              <a:buSzPts val="2000"/>
              <a:buNone/>
              <a:defRPr/>
            </a:lvl7pPr>
            <a:lvl8pPr lvl="7">
              <a:spcBef>
                <a:spcPct val="0"/>
              </a:spcBef>
              <a:spcAft>
                <a:spcPct val="0"/>
              </a:spcAft>
              <a:buSzPts val="2000"/>
              <a:buNone/>
              <a:defRPr/>
            </a:lvl8pPr>
            <a:lvl9pPr lvl="8">
              <a:spcBef>
                <a:spcPct val="0"/>
              </a:spcBef>
              <a:spcAft>
                <a:spcPct val="0"/>
              </a:spcAft>
              <a:buSzPts val="2000"/>
              <a:buNone/>
              <a:defRPr/>
            </a:lvl9pPr>
          </a:lstStyle>
          <a:p>
            <a:endParaRPr/>
          </a:p>
        </p:txBody>
      </p:sp>
      <p:sp>
        <p:nvSpPr>
          <p:cNvPr id="894" name="Google Shape;894;p91"/>
          <p:cNvSpPr txBox="1">
            <a:spLocks noGrp="1"/>
          </p:cNvSpPr>
          <p:nvPr>
            <p:ph type="subTitle" idx="1"/>
          </p:nvPr>
        </p:nvSpPr>
        <p:spPr>
          <a:xfrm>
            <a:off x="292896" y="1330700"/>
            <a:ext cx="2573400" cy="560400"/>
          </a:xfrm>
          <a:prstGeom prst="rect">
            <a:avLst/>
          </a:prstGeom>
        </p:spPr>
        <p:txBody>
          <a:bodyPr spcFirstLastPara="1">
            <a:noAutofit/>
          </a:bodyPr>
          <a:lstStyle>
            <a:lvl1pPr lvl="0">
              <a:lnSpc>
                <a:spcPct val="100000"/>
              </a:lnSpc>
              <a:spcBef>
                <a:spcPct val="0"/>
              </a:spcBef>
              <a:spcAft>
                <a:spcPct val="0"/>
              </a:spcAft>
              <a:buClr>
                <a:schemeClr val="accent1"/>
              </a:buClr>
              <a:buSzPts val="1400"/>
              <a:buNone/>
              <a:defRPr b="1">
                <a:solidFill>
                  <a:schemeClr val="accent1"/>
                </a:solidFill>
              </a:defRPr>
            </a:lvl1pPr>
            <a:lvl2pPr lvl="1">
              <a:lnSpc>
                <a:spcPct val="100000"/>
              </a:lnSpc>
              <a:spcBef>
                <a:spcPct val="0"/>
              </a:spcBef>
              <a:spcAft>
                <a:spcPct val="0"/>
              </a:spcAft>
              <a:buClr>
                <a:schemeClr val="accent1"/>
              </a:buClr>
              <a:buSzPts val="1400"/>
              <a:buNone/>
              <a:defRPr b="1">
                <a:solidFill>
                  <a:schemeClr val="accent1"/>
                </a:solidFill>
              </a:defRPr>
            </a:lvl2pPr>
            <a:lvl3pPr lvl="2">
              <a:lnSpc>
                <a:spcPct val="100000"/>
              </a:lnSpc>
              <a:spcBef>
                <a:spcPct val="0"/>
              </a:spcBef>
              <a:spcAft>
                <a:spcPct val="0"/>
              </a:spcAft>
              <a:buClr>
                <a:schemeClr val="accent1"/>
              </a:buClr>
              <a:buSzPts val="1400"/>
              <a:buNone/>
              <a:defRPr b="1">
                <a:solidFill>
                  <a:schemeClr val="accent1"/>
                </a:solidFill>
              </a:defRPr>
            </a:lvl3pPr>
            <a:lvl4pPr lvl="3">
              <a:lnSpc>
                <a:spcPct val="100000"/>
              </a:lnSpc>
              <a:spcBef>
                <a:spcPct val="0"/>
              </a:spcBef>
              <a:spcAft>
                <a:spcPct val="0"/>
              </a:spcAft>
              <a:buClr>
                <a:schemeClr val="accent1"/>
              </a:buClr>
              <a:buSzPts val="1400"/>
              <a:buNone/>
              <a:defRPr b="1">
                <a:solidFill>
                  <a:schemeClr val="accent1"/>
                </a:solidFill>
              </a:defRPr>
            </a:lvl4pPr>
            <a:lvl5pPr lvl="4">
              <a:lnSpc>
                <a:spcPct val="100000"/>
              </a:lnSpc>
              <a:spcBef>
                <a:spcPct val="0"/>
              </a:spcBef>
              <a:spcAft>
                <a:spcPct val="0"/>
              </a:spcAft>
              <a:buClr>
                <a:schemeClr val="accent1"/>
              </a:buClr>
              <a:buSzPts val="1400"/>
              <a:buNone/>
              <a:defRPr b="1">
                <a:solidFill>
                  <a:schemeClr val="accent1"/>
                </a:solidFill>
              </a:defRPr>
            </a:lvl5pPr>
            <a:lvl6pPr lvl="5">
              <a:lnSpc>
                <a:spcPct val="100000"/>
              </a:lnSpc>
              <a:spcBef>
                <a:spcPct val="0"/>
              </a:spcBef>
              <a:spcAft>
                <a:spcPct val="0"/>
              </a:spcAft>
              <a:buClr>
                <a:schemeClr val="accent1"/>
              </a:buClr>
              <a:buSzPts val="1400"/>
              <a:buNone/>
              <a:defRPr b="1">
                <a:solidFill>
                  <a:schemeClr val="accent1"/>
                </a:solidFill>
              </a:defRPr>
            </a:lvl6pPr>
            <a:lvl7pPr lvl="6">
              <a:lnSpc>
                <a:spcPct val="100000"/>
              </a:lnSpc>
              <a:spcBef>
                <a:spcPct val="0"/>
              </a:spcBef>
              <a:spcAft>
                <a:spcPct val="0"/>
              </a:spcAft>
              <a:buClr>
                <a:schemeClr val="accent1"/>
              </a:buClr>
              <a:buSzPts val="1400"/>
              <a:buNone/>
              <a:defRPr b="1">
                <a:solidFill>
                  <a:schemeClr val="accent1"/>
                </a:solidFill>
              </a:defRPr>
            </a:lvl7pPr>
            <a:lvl8pPr lvl="7">
              <a:lnSpc>
                <a:spcPct val="100000"/>
              </a:lnSpc>
              <a:spcBef>
                <a:spcPct val="0"/>
              </a:spcBef>
              <a:spcAft>
                <a:spcPct val="0"/>
              </a:spcAft>
              <a:buClr>
                <a:schemeClr val="accent1"/>
              </a:buClr>
              <a:buSzPts val="1400"/>
              <a:buNone/>
              <a:defRPr b="1">
                <a:solidFill>
                  <a:schemeClr val="accent1"/>
                </a:solidFill>
              </a:defRPr>
            </a:lvl8pPr>
            <a:lvl9pPr lvl="8">
              <a:lnSpc>
                <a:spcPct val="100000"/>
              </a:lnSpc>
              <a:spcBef>
                <a:spcPct val="0"/>
              </a:spcBef>
              <a:spcAft>
                <a:spcPct val="0"/>
              </a:spcAft>
              <a:buClr>
                <a:schemeClr val="accent1"/>
              </a:buClr>
              <a:buSzPts val="1400"/>
              <a:buNone/>
              <a:defRPr b="1">
                <a:solidFill>
                  <a:schemeClr val="accent1"/>
                </a:solidFill>
              </a:defRPr>
            </a:lvl9pPr>
          </a:lstStyle>
          <a:p>
            <a:endParaRPr/>
          </a:p>
        </p:txBody>
      </p:sp>
      <p:sp>
        <p:nvSpPr>
          <p:cNvPr id="895" name="Google Shape;895;p91"/>
          <p:cNvSpPr txBox="1">
            <a:spLocks noGrp="1"/>
          </p:cNvSpPr>
          <p:nvPr>
            <p:ph type="body" idx="2"/>
          </p:nvPr>
        </p:nvSpPr>
        <p:spPr>
          <a:xfrm>
            <a:off x="3743288" y="1330700"/>
            <a:ext cx="5112600" cy="9804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896" name="Google Shape;896;p91"/>
          <p:cNvSpPr txBox="1">
            <a:spLocks noGrp="1"/>
          </p:cNvSpPr>
          <p:nvPr>
            <p:ph type="subTitle" idx="3"/>
          </p:nvPr>
        </p:nvSpPr>
        <p:spPr>
          <a:xfrm>
            <a:off x="306522" y="3879625"/>
            <a:ext cx="2573400" cy="560400"/>
          </a:xfrm>
          <a:prstGeom prst="rect">
            <a:avLst/>
          </a:prstGeom>
        </p:spPr>
        <p:txBody>
          <a:bodyPr spcFirstLastPara="1">
            <a:noAutofit/>
          </a:bodyPr>
          <a:lstStyle>
            <a:lvl1pPr lvl="0">
              <a:lnSpc>
                <a:spcPct val="100000"/>
              </a:lnSpc>
              <a:spcBef>
                <a:spcPct val="0"/>
              </a:spcBef>
              <a:spcAft>
                <a:spcPct val="0"/>
              </a:spcAft>
              <a:buClr>
                <a:schemeClr val="accent3"/>
              </a:buClr>
              <a:buSzPts val="1400"/>
              <a:buNone/>
              <a:defRPr b="1">
                <a:solidFill>
                  <a:schemeClr val="accent3"/>
                </a:solidFill>
              </a:defRPr>
            </a:lvl1pPr>
            <a:lvl2pPr lvl="1">
              <a:lnSpc>
                <a:spcPct val="100000"/>
              </a:lnSpc>
              <a:spcBef>
                <a:spcPct val="0"/>
              </a:spcBef>
              <a:spcAft>
                <a:spcPct val="0"/>
              </a:spcAft>
              <a:buClr>
                <a:schemeClr val="accent3"/>
              </a:buClr>
              <a:buSzPts val="1400"/>
              <a:buNone/>
              <a:defRPr b="1">
                <a:solidFill>
                  <a:schemeClr val="accent3"/>
                </a:solidFill>
              </a:defRPr>
            </a:lvl2pPr>
            <a:lvl3pPr lvl="2">
              <a:lnSpc>
                <a:spcPct val="100000"/>
              </a:lnSpc>
              <a:spcBef>
                <a:spcPct val="0"/>
              </a:spcBef>
              <a:spcAft>
                <a:spcPct val="0"/>
              </a:spcAft>
              <a:buClr>
                <a:schemeClr val="accent3"/>
              </a:buClr>
              <a:buSzPts val="1400"/>
              <a:buNone/>
              <a:defRPr b="1">
                <a:solidFill>
                  <a:schemeClr val="accent3"/>
                </a:solidFill>
              </a:defRPr>
            </a:lvl3pPr>
            <a:lvl4pPr lvl="3">
              <a:lnSpc>
                <a:spcPct val="100000"/>
              </a:lnSpc>
              <a:spcBef>
                <a:spcPct val="0"/>
              </a:spcBef>
              <a:spcAft>
                <a:spcPct val="0"/>
              </a:spcAft>
              <a:buClr>
                <a:schemeClr val="accent3"/>
              </a:buClr>
              <a:buSzPts val="1400"/>
              <a:buNone/>
              <a:defRPr b="1">
                <a:solidFill>
                  <a:schemeClr val="accent3"/>
                </a:solidFill>
              </a:defRPr>
            </a:lvl4pPr>
            <a:lvl5pPr lvl="4">
              <a:lnSpc>
                <a:spcPct val="100000"/>
              </a:lnSpc>
              <a:spcBef>
                <a:spcPct val="0"/>
              </a:spcBef>
              <a:spcAft>
                <a:spcPct val="0"/>
              </a:spcAft>
              <a:buClr>
                <a:schemeClr val="accent3"/>
              </a:buClr>
              <a:buSzPts val="1400"/>
              <a:buNone/>
              <a:defRPr b="1">
                <a:solidFill>
                  <a:schemeClr val="accent3"/>
                </a:solidFill>
              </a:defRPr>
            </a:lvl5pPr>
            <a:lvl6pPr lvl="5">
              <a:lnSpc>
                <a:spcPct val="100000"/>
              </a:lnSpc>
              <a:spcBef>
                <a:spcPct val="0"/>
              </a:spcBef>
              <a:spcAft>
                <a:spcPct val="0"/>
              </a:spcAft>
              <a:buClr>
                <a:schemeClr val="accent3"/>
              </a:buClr>
              <a:buSzPts val="1400"/>
              <a:buNone/>
              <a:defRPr b="1">
                <a:solidFill>
                  <a:schemeClr val="accent3"/>
                </a:solidFill>
              </a:defRPr>
            </a:lvl6pPr>
            <a:lvl7pPr lvl="6">
              <a:lnSpc>
                <a:spcPct val="100000"/>
              </a:lnSpc>
              <a:spcBef>
                <a:spcPct val="0"/>
              </a:spcBef>
              <a:spcAft>
                <a:spcPct val="0"/>
              </a:spcAft>
              <a:buClr>
                <a:schemeClr val="accent3"/>
              </a:buClr>
              <a:buSzPts val="1400"/>
              <a:buNone/>
              <a:defRPr b="1">
                <a:solidFill>
                  <a:schemeClr val="accent3"/>
                </a:solidFill>
              </a:defRPr>
            </a:lvl7pPr>
            <a:lvl8pPr lvl="7">
              <a:lnSpc>
                <a:spcPct val="100000"/>
              </a:lnSpc>
              <a:spcBef>
                <a:spcPct val="0"/>
              </a:spcBef>
              <a:spcAft>
                <a:spcPct val="0"/>
              </a:spcAft>
              <a:buClr>
                <a:schemeClr val="accent3"/>
              </a:buClr>
              <a:buSzPts val="1400"/>
              <a:buNone/>
              <a:defRPr b="1">
                <a:solidFill>
                  <a:schemeClr val="accent3"/>
                </a:solidFill>
              </a:defRPr>
            </a:lvl8pPr>
            <a:lvl9pPr lvl="8">
              <a:lnSpc>
                <a:spcPct val="100000"/>
              </a:lnSpc>
              <a:spcBef>
                <a:spcPct val="0"/>
              </a:spcBef>
              <a:spcAft>
                <a:spcPct val="0"/>
              </a:spcAft>
              <a:buClr>
                <a:schemeClr val="accent3"/>
              </a:buClr>
              <a:buSzPts val="1400"/>
              <a:buNone/>
              <a:defRPr b="1">
                <a:solidFill>
                  <a:schemeClr val="accent3"/>
                </a:solidFill>
              </a:defRPr>
            </a:lvl9pPr>
          </a:lstStyle>
          <a:p>
            <a:endParaRPr/>
          </a:p>
        </p:txBody>
      </p:sp>
      <p:sp>
        <p:nvSpPr>
          <p:cNvPr id="897" name="Google Shape;897;p91"/>
          <p:cNvSpPr txBox="1">
            <a:spLocks noGrp="1"/>
          </p:cNvSpPr>
          <p:nvPr>
            <p:ph type="body" idx="4"/>
          </p:nvPr>
        </p:nvSpPr>
        <p:spPr>
          <a:xfrm>
            <a:off x="3746563" y="3879625"/>
            <a:ext cx="5112600" cy="9804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898" name="Google Shape;898;p91"/>
          <p:cNvSpPr txBox="1">
            <a:spLocks noGrp="1"/>
          </p:cNvSpPr>
          <p:nvPr>
            <p:ph type="subTitle" idx="5"/>
          </p:nvPr>
        </p:nvSpPr>
        <p:spPr>
          <a:xfrm>
            <a:off x="306496" y="2605150"/>
            <a:ext cx="2573400" cy="560400"/>
          </a:xfrm>
          <a:prstGeom prst="rect">
            <a:avLst/>
          </a:prstGeom>
        </p:spPr>
        <p:txBody>
          <a:bodyPr spcFirstLastPara="1">
            <a:noAutofit/>
          </a:bodyPr>
          <a:lstStyle>
            <a:lvl1pPr lvl="0">
              <a:lnSpc>
                <a:spcPct val="100000"/>
              </a:lnSpc>
              <a:spcBef>
                <a:spcPct val="0"/>
              </a:spcBef>
              <a:spcAft>
                <a:spcPct val="0"/>
              </a:spcAft>
              <a:buClr>
                <a:schemeClr val="accent6"/>
              </a:buClr>
              <a:buSzPts val="1400"/>
              <a:buNone/>
              <a:defRPr b="1">
                <a:solidFill>
                  <a:schemeClr val="accent6"/>
                </a:solidFill>
              </a:defRPr>
            </a:lvl1pPr>
            <a:lvl2pPr lvl="1">
              <a:lnSpc>
                <a:spcPct val="100000"/>
              </a:lnSpc>
              <a:spcBef>
                <a:spcPct val="0"/>
              </a:spcBef>
              <a:spcAft>
                <a:spcPct val="0"/>
              </a:spcAft>
              <a:buClr>
                <a:schemeClr val="accent6"/>
              </a:buClr>
              <a:buSzPts val="1400"/>
              <a:buNone/>
              <a:defRPr b="1">
                <a:solidFill>
                  <a:schemeClr val="accent6"/>
                </a:solidFill>
              </a:defRPr>
            </a:lvl2pPr>
            <a:lvl3pPr lvl="2">
              <a:lnSpc>
                <a:spcPct val="100000"/>
              </a:lnSpc>
              <a:spcBef>
                <a:spcPct val="0"/>
              </a:spcBef>
              <a:spcAft>
                <a:spcPct val="0"/>
              </a:spcAft>
              <a:buClr>
                <a:schemeClr val="accent6"/>
              </a:buClr>
              <a:buSzPts val="1400"/>
              <a:buNone/>
              <a:defRPr b="1">
                <a:solidFill>
                  <a:schemeClr val="accent6"/>
                </a:solidFill>
              </a:defRPr>
            </a:lvl3pPr>
            <a:lvl4pPr lvl="3">
              <a:lnSpc>
                <a:spcPct val="100000"/>
              </a:lnSpc>
              <a:spcBef>
                <a:spcPct val="0"/>
              </a:spcBef>
              <a:spcAft>
                <a:spcPct val="0"/>
              </a:spcAft>
              <a:buClr>
                <a:schemeClr val="accent6"/>
              </a:buClr>
              <a:buSzPts val="1400"/>
              <a:buNone/>
              <a:defRPr b="1">
                <a:solidFill>
                  <a:schemeClr val="accent6"/>
                </a:solidFill>
              </a:defRPr>
            </a:lvl4pPr>
            <a:lvl5pPr lvl="4">
              <a:lnSpc>
                <a:spcPct val="100000"/>
              </a:lnSpc>
              <a:spcBef>
                <a:spcPct val="0"/>
              </a:spcBef>
              <a:spcAft>
                <a:spcPct val="0"/>
              </a:spcAft>
              <a:buClr>
                <a:schemeClr val="accent6"/>
              </a:buClr>
              <a:buSzPts val="1400"/>
              <a:buNone/>
              <a:defRPr b="1">
                <a:solidFill>
                  <a:schemeClr val="accent6"/>
                </a:solidFill>
              </a:defRPr>
            </a:lvl5pPr>
            <a:lvl6pPr lvl="5">
              <a:lnSpc>
                <a:spcPct val="100000"/>
              </a:lnSpc>
              <a:spcBef>
                <a:spcPct val="0"/>
              </a:spcBef>
              <a:spcAft>
                <a:spcPct val="0"/>
              </a:spcAft>
              <a:buClr>
                <a:schemeClr val="accent6"/>
              </a:buClr>
              <a:buSzPts val="1400"/>
              <a:buNone/>
              <a:defRPr b="1">
                <a:solidFill>
                  <a:schemeClr val="accent6"/>
                </a:solidFill>
              </a:defRPr>
            </a:lvl6pPr>
            <a:lvl7pPr lvl="6">
              <a:lnSpc>
                <a:spcPct val="100000"/>
              </a:lnSpc>
              <a:spcBef>
                <a:spcPct val="0"/>
              </a:spcBef>
              <a:spcAft>
                <a:spcPct val="0"/>
              </a:spcAft>
              <a:buClr>
                <a:schemeClr val="accent6"/>
              </a:buClr>
              <a:buSzPts val="1400"/>
              <a:buNone/>
              <a:defRPr b="1">
                <a:solidFill>
                  <a:schemeClr val="accent6"/>
                </a:solidFill>
              </a:defRPr>
            </a:lvl7pPr>
            <a:lvl8pPr lvl="7">
              <a:lnSpc>
                <a:spcPct val="100000"/>
              </a:lnSpc>
              <a:spcBef>
                <a:spcPct val="0"/>
              </a:spcBef>
              <a:spcAft>
                <a:spcPct val="0"/>
              </a:spcAft>
              <a:buClr>
                <a:schemeClr val="accent6"/>
              </a:buClr>
              <a:buSzPts val="1400"/>
              <a:buNone/>
              <a:defRPr b="1">
                <a:solidFill>
                  <a:schemeClr val="accent6"/>
                </a:solidFill>
              </a:defRPr>
            </a:lvl8pPr>
            <a:lvl9pPr lvl="8">
              <a:lnSpc>
                <a:spcPct val="100000"/>
              </a:lnSpc>
              <a:spcBef>
                <a:spcPct val="0"/>
              </a:spcBef>
              <a:spcAft>
                <a:spcPct val="0"/>
              </a:spcAft>
              <a:buClr>
                <a:schemeClr val="accent6"/>
              </a:buClr>
              <a:buSzPts val="1400"/>
              <a:buNone/>
              <a:defRPr b="1">
                <a:solidFill>
                  <a:schemeClr val="accent6"/>
                </a:solidFill>
              </a:defRPr>
            </a:lvl9pPr>
          </a:lstStyle>
          <a:p>
            <a:endParaRPr/>
          </a:p>
        </p:txBody>
      </p:sp>
      <p:sp>
        <p:nvSpPr>
          <p:cNvPr id="899" name="Google Shape;899;p91"/>
          <p:cNvSpPr txBox="1">
            <a:spLocks noGrp="1"/>
          </p:cNvSpPr>
          <p:nvPr>
            <p:ph type="body" idx="6"/>
          </p:nvPr>
        </p:nvSpPr>
        <p:spPr>
          <a:xfrm>
            <a:off x="3749863" y="2605150"/>
            <a:ext cx="5112600" cy="980400"/>
          </a:xfrm>
          <a:prstGeom prst="rect">
            <a:avLst/>
          </a:prstGeom>
        </p:spPr>
        <p:txBody>
          <a:bodyPr spcFirstLastPara="1">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Tree>
    <p:extLst>
      <p:ext uri="{BB962C8B-B14F-4D97-AF65-F5344CB8AC3E}">
        <p14:creationId xmlns:p14="http://schemas.microsoft.com/office/powerpoint/2010/main" val="1078522638"/>
      </p:ext>
    </p:extLst>
  </p:cSld>
  <p:clrMapOvr>
    <a:masterClrMapping/>
  </p:clrMapOvr>
  <p:transition/>
  <p:extLst>
    <p:ext uri="{DCECCB84-F9BA-43D5-87BE-67443E8EF086}">
      <p15:sldGuideLst xmlns:p15="http://schemas.microsoft.com/office/powerpoint/2012/main">
        <p15:guide id="1" pos="248">
          <p15:clr>
            <a:srgbClr val="E46962"/>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4 Agenda slide - v1">
  <p:cSld name="CUSTOM_12">
    <p:spTree>
      <p:nvGrpSpPr>
        <p:cNvPr id="1" name="Shape 901"/>
        <p:cNvGrpSpPr/>
        <p:nvPr/>
      </p:nvGrpSpPr>
      <p:grpSpPr>
        <a:xfrm>
          <a:off x="0" y="0"/>
          <a:ext cx="0" cy="0"/>
          <a:chOff x="0" y="0"/>
          <a:chExt cx="0" cy="0"/>
        </a:xfrm>
      </p:grpSpPr>
      <p:cxnSp>
        <p:nvCxnSpPr>
          <p:cNvPr id="2" name="Google Shape;903;p92">
            <a:extLst>
              <a:ext uri="{FF2B5EF4-FFF2-40B4-BE49-F238E27FC236}">
                <a16:creationId xmlns:a16="http://schemas.microsoft.com/office/drawing/2014/main" id="{1E6D5015-F3B5-A1F8-2AF6-8FEE9D6AE367}"/>
              </a:ext>
            </a:extLst>
          </p:cNvPr>
          <p:cNvCxnSpPr>
            <a:cxnSpLocks noChangeArrowheads="1" noChangeShapeType="1"/>
          </p:cNvCxnSpPr>
          <p:nvPr/>
        </p:nvCxnSpPr>
        <p:spPr bwMode="auto">
          <a:xfrm>
            <a:off x="571500" y="1773238"/>
            <a:ext cx="8001000" cy="0"/>
          </a:xfrm>
          <a:prstGeom prst="straightConnector1">
            <a:avLst/>
          </a:prstGeom>
          <a:noFill/>
          <a:ln w="19050" cap="flat" algn="ctr">
            <a:solidFill>
              <a:srgbClr val="EFEFEF"/>
            </a:solidFill>
            <a:prstDash val="solid"/>
            <a:round/>
            <a:headEnd type="none" w="med" len="med"/>
            <a:tailEnd type="none" w="med" len="med"/>
          </a:ln>
          <a:extLst>
            <a:ext uri="{909E8E84-426E-40DD-AFC4-6F175D3DCCD1}">
              <a14:hiddenFill xmlns:a14="http://schemas.microsoft.com/office/drawing/2010/main">
                <a:noFill/>
              </a14:hiddenFill>
            </a:ext>
          </a:extLst>
        </p:spPr>
      </p:cxnSp>
      <p:cxnSp>
        <p:nvCxnSpPr>
          <p:cNvPr id="3" name="Google Shape;906;p92">
            <a:extLst>
              <a:ext uri="{FF2B5EF4-FFF2-40B4-BE49-F238E27FC236}">
                <a16:creationId xmlns:a16="http://schemas.microsoft.com/office/drawing/2014/main" id="{F87CA6CF-183E-BA30-1040-7FDD7FA3B4E9}"/>
              </a:ext>
            </a:extLst>
          </p:cNvPr>
          <p:cNvCxnSpPr>
            <a:cxnSpLocks noChangeArrowheads="1" noChangeShapeType="1"/>
          </p:cNvCxnSpPr>
          <p:nvPr/>
        </p:nvCxnSpPr>
        <p:spPr bwMode="auto">
          <a:xfrm>
            <a:off x="574675" y="2786063"/>
            <a:ext cx="8001000" cy="0"/>
          </a:xfrm>
          <a:prstGeom prst="straightConnector1">
            <a:avLst/>
          </a:prstGeom>
          <a:noFill/>
          <a:ln w="19050" cap="flat" algn="ctr">
            <a:solidFill>
              <a:srgbClr val="EFEFEF"/>
            </a:solidFill>
            <a:prstDash val="solid"/>
            <a:round/>
            <a:headEnd type="none" w="med" len="med"/>
            <a:tailEnd type="none" w="med" len="med"/>
          </a:ln>
          <a:extLst>
            <a:ext uri="{909E8E84-426E-40DD-AFC4-6F175D3DCCD1}">
              <a14:hiddenFill xmlns:a14="http://schemas.microsoft.com/office/drawing/2010/main">
                <a:noFill/>
              </a14:hiddenFill>
            </a:ext>
          </a:extLst>
        </p:spPr>
      </p:cxnSp>
      <p:cxnSp>
        <p:nvCxnSpPr>
          <p:cNvPr id="4" name="Google Shape;909;p92">
            <a:extLst>
              <a:ext uri="{FF2B5EF4-FFF2-40B4-BE49-F238E27FC236}">
                <a16:creationId xmlns:a16="http://schemas.microsoft.com/office/drawing/2014/main" id="{ABEBF4CB-BE45-6CD0-4B1F-8F704925A78F}"/>
              </a:ext>
            </a:extLst>
          </p:cNvPr>
          <p:cNvCxnSpPr>
            <a:cxnSpLocks noChangeArrowheads="1" noChangeShapeType="1"/>
          </p:cNvCxnSpPr>
          <p:nvPr/>
        </p:nvCxnSpPr>
        <p:spPr bwMode="auto">
          <a:xfrm>
            <a:off x="576263" y="3798888"/>
            <a:ext cx="8001000" cy="0"/>
          </a:xfrm>
          <a:prstGeom prst="straightConnector1">
            <a:avLst/>
          </a:prstGeom>
          <a:noFill/>
          <a:ln w="19050" cap="flat" algn="ctr">
            <a:solidFill>
              <a:srgbClr val="EFEFEF"/>
            </a:solidFill>
            <a:prstDash val="solid"/>
            <a:round/>
            <a:headEnd type="none" w="med" len="med"/>
            <a:tailEnd type="none" w="med" len="med"/>
          </a:ln>
          <a:extLst>
            <a:ext uri="{909E8E84-426E-40DD-AFC4-6F175D3DCCD1}">
              <a14:hiddenFill xmlns:a14="http://schemas.microsoft.com/office/drawing/2010/main">
                <a:noFill/>
              </a14:hiddenFill>
            </a:ext>
          </a:extLst>
        </p:spPr>
      </p:cxnSp>
      <p:sp>
        <p:nvSpPr>
          <p:cNvPr id="5" name="Google Shape;914;p92">
            <a:extLst>
              <a:ext uri="{FF2B5EF4-FFF2-40B4-BE49-F238E27FC236}">
                <a16:creationId xmlns:a16="http://schemas.microsoft.com/office/drawing/2014/main" id="{420D1774-A3C9-C111-6C2A-024CC9744FB8}"/>
              </a:ext>
            </a:extLst>
          </p:cNvPr>
          <p:cNvSpPr txBox="1"/>
          <p:nvPr/>
        </p:nvSpPr>
        <p:spPr>
          <a:xfrm>
            <a:off x="879475" y="1017588"/>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3EABCA"/>
                </a:solidFill>
                <a:latin typeface="Space Grotesk" charset="0"/>
                <a:cs typeface="Space Grotesk" charset="0"/>
                <a:sym typeface="Space Grotesk" charset="0"/>
              </a:rPr>
              <a:t>1</a:t>
            </a:r>
          </a:p>
        </p:txBody>
      </p:sp>
      <p:sp>
        <p:nvSpPr>
          <p:cNvPr id="6" name="Google Shape;915;p92">
            <a:extLst>
              <a:ext uri="{FF2B5EF4-FFF2-40B4-BE49-F238E27FC236}">
                <a16:creationId xmlns:a16="http://schemas.microsoft.com/office/drawing/2014/main" id="{192C8E96-EEAC-9CE4-35C6-B8320AFE7A8B}"/>
              </a:ext>
            </a:extLst>
          </p:cNvPr>
          <p:cNvSpPr txBox="1"/>
          <p:nvPr/>
        </p:nvSpPr>
        <p:spPr>
          <a:xfrm>
            <a:off x="879475" y="2063750"/>
            <a:ext cx="425450" cy="4333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F9744D"/>
                </a:solidFill>
                <a:latin typeface="Space Grotesk" charset="0"/>
                <a:cs typeface="Space Grotesk" charset="0"/>
                <a:sym typeface="Space Grotesk" charset="0"/>
              </a:rPr>
              <a:t>2</a:t>
            </a:r>
          </a:p>
        </p:txBody>
      </p:sp>
      <p:sp>
        <p:nvSpPr>
          <p:cNvPr id="7" name="Google Shape;916;p92">
            <a:extLst>
              <a:ext uri="{FF2B5EF4-FFF2-40B4-BE49-F238E27FC236}">
                <a16:creationId xmlns:a16="http://schemas.microsoft.com/office/drawing/2014/main" id="{E8A481BC-4B33-7A02-7E52-79C669056E5E}"/>
              </a:ext>
            </a:extLst>
          </p:cNvPr>
          <p:cNvSpPr txBox="1"/>
          <p:nvPr/>
        </p:nvSpPr>
        <p:spPr>
          <a:xfrm>
            <a:off x="835025" y="3076575"/>
            <a:ext cx="425450" cy="4333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6BAB90"/>
                </a:solidFill>
                <a:latin typeface="Space Grotesk" charset="0"/>
                <a:cs typeface="Space Grotesk" charset="0"/>
                <a:sym typeface="Space Grotesk" charset="0"/>
              </a:rPr>
              <a:t>3</a:t>
            </a:r>
          </a:p>
        </p:txBody>
      </p:sp>
      <p:sp>
        <p:nvSpPr>
          <p:cNvPr id="8" name="Google Shape;917;p92">
            <a:extLst>
              <a:ext uri="{FF2B5EF4-FFF2-40B4-BE49-F238E27FC236}">
                <a16:creationId xmlns:a16="http://schemas.microsoft.com/office/drawing/2014/main" id="{4F1A3566-7F69-1093-5129-72F06BD18ABA}"/>
              </a:ext>
            </a:extLst>
          </p:cNvPr>
          <p:cNvSpPr txBox="1"/>
          <p:nvPr/>
        </p:nvSpPr>
        <p:spPr>
          <a:xfrm>
            <a:off x="835025" y="4056063"/>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C3455B"/>
                </a:solidFill>
                <a:latin typeface="Space Grotesk" charset="0"/>
                <a:cs typeface="Space Grotesk" charset="0"/>
                <a:sym typeface="Space Grotesk" charset="0"/>
              </a:rPr>
              <a:t>4</a:t>
            </a:r>
          </a:p>
        </p:txBody>
      </p:sp>
      <p:sp>
        <p:nvSpPr>
          <p:cNvPr id="902" name="Google Shape;902;p92"/>
          <p:cNvSpPr txBox="1">
            <a:spLocks noGrp="1"/>
          </p:cNvSpPr>
          <p:nvPr>
            <p:ph type="title"/>
          </p:nvPr>
        </p:nvSpPr>
        <p:spPr>
          <a:xfrm>
            <a:off x="566250" y="191450"/>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904" name="Google Shape;904;p92"/>
          <p:cNvSpPr txBox="1">
            <a:spLocks noGrp="1"/>
          </p:cNvSpPr>
          <p:nvPr>
            <p:ph type="body" idx="1"/>
          </p:nvPr>
        </p:nvSpPr>
        <p:spPr>
          <a:xfrm>
            <a:off x="1519050" y="1238025"/>
            <a:ext cx="6847500" cy="451800"/>
          </a:xfrm>
          <a:prstGeom prst="rect">
            <a:avLst/>
          </a:prstGeom>
        </p:spPr>
        <p:txBody>
          <a:bodyPr spcFirstLastPara="1" tIns="90000" bIns="90000"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05" name="Google Shape;905;p92"/>
          <p:cNvSpPr txBox="1">
            <a:spLocks noGrp="1"/>
          </p:cNvSpPr>
          <p:nvPr>
            <p:ph type="subTitle" idx="2"/>
          </p:nvPr>
        </p:nvSpPr>
        <p:spPr>
          <a:xfrm>
            <a:off x="1519050" y="1857581"/>
            <a:ext cx="6847500" cy="393300"/>
          </a:xfrm>
          <a:prstGeom prst="rect">
            <a:avLst/>
          </a:prstGeom>
        </p:spPr>
        <p:txBody>
          <a:bodyPr spcFirstLastPara="1" anchor="ctr">
            <a:noAutofit/>
          </a:bodyPr>
          <a:lstStyle>
            <a:lvl1pPr lvl="0">
              <a:lnSpc>
                <a:spcPct val="100000"/>
              </a:lnSpc>
              <a:spcBef>
                <a:spcPct val="0"/>
              </a:spcBef>
              <a:spcAft>
                <a:spcPct val="0"/>
              </a:spcAft>
              <a:buClr>
                <a:schemeClr val="accent1"/>
              </a:buClr>
              <a:buSzPts val="1400"/>
              <a:buFont typeface="Space Grotesk SemiBold"/>
              <a:buNone/>
              <a:defRPr sz="1400">
                <a:solidFill>
                  <a:schemeClr val="accent1"/>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1"/>
              </a:buClr>
              <a:buSzPts val="1400"/>
              <a:buFont typeface="Space Grotesk SemiBold"/>
              <a:buNone/>
              <a:defRPr>
                <a:solidFill>
                  <a:schemeClr val="accent1"/>
                </a:solidFill>
                <a:latin typeface="Space Grotesk SemiBold"/>
                <a:ea typeface="Space Grotesk SemiBold"/>
                <a:cs typeface="Space Grotesk SemiBold"/>
                <a:sym typeface="Space Grotesk SemiBold"/>
              </a:defRPr>
            </a:lvl9pPr>
          </a:lstStyle>
          <a:p>
            <a:endParaRPr/>
          </a:p>
        </p:txBody>
      </p:sp>
      <p:sp>
        <p:nvSpPr>
          <p:cNvPr id="907" name="Google Shape;907;p92"/>
          <p:cNvSpPr txBox="1">
            <a:spLocks noGrp="1"/>
          </p:cNvSpPr>
          <p:nvPr>
            <p:ph type="body" idx="3"/>
          </p:nvPr>
        </p:nvSpPr>
        <p:spPr>
          <a:xfrm>
            <a:off x="1521675" y="2251000"/>
            <a:ext cx="6847500" cy="451800"/>
          </a:xfrm>
          <a:prstGeom prst="rect">
            <a:avLst/>
          </a:prstGeom>
        </p:spPr>
        <p:txBody>
          <a:bodyPr spcFirstLastPara="1" tIns="90000" bIns="90000"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08" name="Google Shape;908;p92"/>
          <p:cNvSpPr txBox="1">
            <a:spLocks noGrp="1"/>
          </p:cNvSpPr>
          <p:nvPr>
            <p:ph type="subTitle" idx="4"/>
          </p:nvPr>
        </p:nvSpPr>
        <p:spPr>
          <a:xfrm>
            <a:off x="1521675" y="844606"/>
            <a:ext cx="6847500" cy="3933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910" name="Google Shape;910;p92"/>
          <p:cNvSpPr txBox="1">
            <a:spLocks noGrp="1"/>
          </p:cNvSpPr>
          <p:nvPr>
            <p:ph type="body" idx="5"/>
          </p:nvPr>
        </p:nvSpPr>
        <p:spPr>
          <a:xfrm>
            <a:off x="1524300" y="3263975"/>
            <a:ext cx="6847500" cy="451800"/>
          </a:xfrm>
          <a:prstGeom prst="rect">
            <a:avLst/>
          </a:prstGeom>
        </p:spPr>
        <p:txBody>
          <a:bodyPr spcFirstLastPara="1" tIns="90000" bIns="90000"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11" name="Google Shape;911;p92"/>
          <p:cNvSpPr txBox="1">
            <a:spLocks noGrp="1"/>
          </p:cNvSpPr>
          <p:nvPr>
            <p:ph type="subTitle" idx="6"/>
          </p:nvPr>
        </p:nvSpPr>
        <p:spPr>
          <a:xfrm>
            <a:off x="1524300" y="2870556"/>
            <a:ext cx="6847500" cy="393300"/>
          </a:xfrm>
          <a:prstGeom prst="rect">
            <a:avLst/>
          </a:prstGeom>
        </p:spPr>
        <p:txBody>
          <a:bodyPr spcFirstLastPara="1" anchor="ctr">
            <a:noAutofit/>
          </a:bodyPr>
          <a:lstStyle>
            <a:lvl1pPr lvl="0">
              <a:lnSpc>
                <a:spcPct val="100000"/>
              </a:lnSpc>
              <a:spcBef>
                <a:spcPct val="0"/>
              </a:spcBef>
              <a:spcAft>
                <a:spcPct val="0"/>
              </a:spcAft>
              <a:buClr>
                <a:schemeClr val="accent3"/>
              </a:buClr>
              <a:buSzPts val="1400"/>
              <a:buFont typeface="Space Grotesk SemiBold"/>
              <a:buNone/>
              <a:defRPr sz="1400">
                <a:solidFill>
                  <a:schemeClr val="accent3"/>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912" name="Google Shape;912;p92"/>
          <p:cNvSpPr txBox="1">
            <a:spLocks noGrp="1"/>
          </p:cNvSpPr>
          <p:nvPr>
            <p:ph type="body" idx="7"/>
          </p:nvPr>
        </p:nvSpPr>
        <p:spPr>
          <a:xfrm>
            <a:off x="1521675" y="4276950"/>
            <a:ext cx="6847500" cy="451800"/>
          </a:xfrm>
          <a:prstGeom prst="rect">
            <a:avLst/>
          </a:prstGeom>
        </p:spPr>
        <p:txBody>
          <a:bodyPr spcFirstLastPara="1" tIns="90000" bIns="90000"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13" name="Google Shape;913;p92"/>
          <p:cNvSpPr txBox="1">
            <a:spLocks noGrp="1"/>
          </p:cNvSpPr>
          <p:nvPr>
            <p:ph type="subTitle" idx="8"/>
          </p:nvPr>
        </p:nvSpPr>
        <p:spPr>
          <a:xfrm>
            <a:off x="1521675" y="3883531"/>
            <a:ext cx="6847500" cy="393300"/>
          </a:xfrm>
          <a:prstGeom prst="rect">
            <a:avLst/>
          </a:prstGeom>
        </p:spPr>
        <p:txBody>
          <a:bodyPr spcFirstLastPara="1" anchor="ctr">
            <a:noAutofit/>
          </a:bodyPr>
          <a:lstStyle>
            <a:lvl1pPr lvl="0">
              <a:lnSpc>
                <a:spcPct val="100000"/>
              </a:lnSpc>
              <a:spcBef>
                <a:spcPct val="0"/>
              </a:spcBef>
              <a:spcAft>
                <a:spcPct val="0"/>
              </a:spcAft>
              <a:buClr>
                <a:schemeClr val="accent6"/>
              </a:buClr>
              <a:buSzPts val="1400"/>
              <a:buFont typeface="Space Grotesk SemiBold"/>
              <a:buNone/>
              <a:defRPr sz="1400">
                <a:solidFill>
                  <a:schemeClr val="accent6"/>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6"/>
              </a:buClr>
              <a:buSzPts val="1400"/>
              <a:buFont typeface="Space Grotesk SemiBold"/>
              <a:buNone/>
              <a:defRPr>
                <a:solidFill>
                  <a:schemeClr val="accent6"/>
                </a:solidFill>
                <a:latin typeface="Space Grotesk SemiBold"/>
                <a:ea typeface="Space Grotesk SemiBold"/>
                <a:cs typeface="Space Grotesk SemiBold"/>
                <a:sym typeface="Space Grotesk SemiBold"/>
              </a:defRPr>
            </a:lvl9pPr>
          </a:lstStyle>
          <a:p>
            <a:endParaRPr/>
          </a:p>
        </p:txBody>
      </p:sp>
    </p:spTree>
    <p:extLst>
      <p:ext uri="{BB962C8B-B14F-4D97-AF65-F5344CB8AC3E}">
        <p14:creationId xmlns:p14="http://schemas.microsoft.com/office/powerpoint/2010/main" val="3069715278"/>
      </p:ext>
    </p:extLst>
  </p:cSld>
  <p:clrMapOvr>
    <a:masterClrMapping/>
  </p:clrMapOvr>
  <p:transition/>
  <p:extLst>
    <p:ext uri="{DCECCB84-F9BA-43D5-87BE-67443E8EF086}">
      <p15:sldGuideLst xmlns:p15="http://schemas.microsoft.com/office/powerpoint/2012/main">
        <p15:guide id="1" orient="horz" pos="1064">
          <p15:clr>
            <a:srgbClr val="E46962"/>
          </p15:clr>
        </p15:guide>
        <p15:guide id="2" pos="1020">
          <p15:clr>
            <a:srgbClr val="E46962"/>
          </p15:clr>
        </p15:guide>
        <p15:guide id="3" pos="689">
          <p15:clr>
            <a:srgbClr val="E46962"/>
          </p15:clr>
        </p15:guide>
        <p15:guide id="4" orient="horz" pos="532">
          <p15:clr>
            <a:srgbClr val="E46962"/>
          </p15:clr>
        </p15:guide>
        <p15:guide id="5" orient="horz" pos="777">
          <p15:clr>
            <a:srgbClr val="E46962"/>
          </p15:clr>
        </p15:guide>
        <p15:guide id="6" orient="horz" pos="1170">
          <p15:clr>
            <a:srgbClr val="E46962"/>
          </p15:clr>
        </p15:guide>
        <p15:guide id="7" orient="horz" pos="1418">
          <p15:clr>
            <a:srgbClr val="E46962"/>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4 Agenda slide - v2">
  <p:cSld name="CUSTOM_12_1">
    <p:spTree>
      <p:nvGrpSpPr>
        <p:cNvPr id="1" name="Shape 918"/>
        <p:cNvGrpSpPr/>
        <p:nvPr/>
      </p:nvGrpSpPr>
      <p:grpSpPr>
        <a:xfrm>
          <a:off x="0" y="0"/>
          <a:ext cx="0" cy="0"/>
          <a:chOff x="0" y="0"/>
          <a:chExt cx="0" cy="0"/>
        </a:xfrm>
      </p:grpSpPr>
      <p:cxnSp>
        <p:nvCxnSpPr>
          <p:cNvPr id="2" name="Google Shape;919;p93">
            <a:extLst>
              <a:ext uri="{FF2B5EF4-FFF2-40B4-BE49-F238E27FC236}">
                <a16:creationId xmlns:a16="http://schemas.microsoft.com/office/drawing/2014/main" id="{F8B0F243-6115-182E-4366-59B570C76838}"/>
              </a:ext>
            </a:extLst>
          </p:cNvPr>
          <p:cNvCxnSpPr>
            <a:cxnSpLocks noChangeArrowheads="1" noChangeShapeType="1"/>
            <a:stCxn id="920" idx="0"/>
          </p:cNvCxnSpPr>
          <p:nvPr/>
        </p:nvCxnSpPr>
        <p:spPr bwMode="auto">
          <a:xfrm flipH="1">
            <a:off x="984250" y="1360488"/>
            <a:ext cx="0" cy="3292475"/>
          </a:xfrm>
          <a:prstGeom prst="straightConnector1">
            <a:avLst/>
          </a:prstGeom>
          <a:noFill/>
          <a:ln w="19050" cap="flat" algn="ctr">
            <a:solidFill>
              <a:srgbClr val="EFEFEF"/>
            </a:solidFill>
            <a:prstDash val="dash"/>
            <a:round/>
            <a:headEnd type="none" w="med" len="med"/>
            <a:tailEnd type="none" w="med" len="med"/>
          </a:ln>
          <a:extLst>
            <a:ext uri="{909E8E84-426E-40DD-AFC4-6F175D3DCCD1}">
              <a14:hiddenFill xmlns:a14="http://schemas.microsoft.com/office/drawing/2010/main">
                <a:noFill/>
              </a14:hiddenFill>
            </a:ext>
          </a:extLst>
        </p:spPr>
      </p:cxnSp>
      <p:sp>
        <p:nvSpPr>
          <p:cNvPr id="3" name="Google Shape;922;p93">
            <a:extLst>
              <a:ext uri="{FF2B5EF4-FFF2-40B4-BE49-F238E27FC236}">
                <a16:creationId xmlns:a16="http://schemas.microsoft.com/office/drawing/2014/main" id="{6736062C-7C00-D11A-A700-140A26BB495D}"/>
              </a:ext>
            </a:extLst>
          </p:cNvPr>
          <p:cNvSpPr>
            <a:spLocks noChangeArrowheads="1"/>
          </p:cNvSpPr>
          <p:nvPr/>
        </p:nvSpPr>
        <p:spPr bwMode="auto">
          <a:xfrm>
            <a:off x="655638" y="1233488"/>
            <a:ext cx="685800" cy="685800"/>
          </a:xfrm>
          <a:prstGeom prst="roundRect">
            <a:avLst>
              <a:gd name="adj" fmla="val 16667"/>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926;p93">
            <a:extLst>
              <a:ext uri="{FF2B5EF4-FFF2-40B4-BE49-F238E27FC236}">
                <a16:creationId xmlns:a16="http://schemas.microsoft.com/office/drawing/2014/main" id="{ECE70893-E2D7-ADA2-561F-B4D0DB5111C4}"/>
              </a:ext>
            </a:extLst>
          </p:cNvPr>
          <p:cNvSpPr>
            <a:spLocks noChangeArrowheads="1"/>
          </p:cNvSpPr>
          <p:nvPr/>
        </p:nvSpPr>
        <p:spPr bwMode="auto">
          <a:xfrm>
            <a:off x="655638" y="2147888"/>
            <a:ext cx="685800" cy="685800"/>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929;p93">
            <a:extLst>
              <a:ext uri="{FF2B5EF4-FFF2-40B4-BE49-F238E27FC236}">
                <a16:creationId xmlns:a16="http://schemas.microsoft.com/office/drawing/2014/main" id="{5730DE82-CC8E-6327-A7D6-C1207DC045F1}"/>
              </a:ext>
            </a:extLst>
          </p:cNvPr>
          <p:cNvSpPr>
            <a:spLocks noChangeArrowheads="1"/>
          </p:cNvSpPr>
          <p:nvPr/>
        </p:nvSpPr>
        <p:spPr bwMode="auto">
          <a:xfrm>
            <a:off x="655638" y="3062288"/>
            <a:ext cx="685800" cy="685800"/>
          </a:xfrm>
          <a:prstGeom prst="roundRect">
            <a:avLst>
              <a:gd name="adj" fmla="val 16667"/>
            </a:avLst>
          </a:prstGeom>
          <a:solidFill>
            <a:srgbClr val="6BAB90"/>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6" name="Google Shape;932;p93">
            <a:extLst>
              <a:ext uri="{FF2B5EF4-FFF2-40B4-BE49-F238E27FC236}">
                <a16:creationId xmlns:a16="http://schemas.microsoft.com/office/drawing/2014/main" id="{526AE72C-D5CD-405C-4D5A-A7EE86A93522}"/>
              </a:ext>
            </a:extLst>
          </p:cNvPr>
          <p:cNvSpPr>
            <a:spLocks noChangeArrowheads="1"/>
          </p:cNvSpPr>
          <p:nvPr/>
        </p:nvSpPr>
        <p:spPr bwMode="auto">
          <a:xfrm>
            <a:off x="655638" y="3976688"/>
            <a:ext cx="685800" cy="685800"/>
          </a:xfrm>
          <a:prstGeom prst="roundRect">
            <a:avLst>
              <a:gd name="adj" fmla="val 16667"/>
            </a:avLst>
          </a:prstGeom>
          <a:solidFill>
            <a:srgbClr val="C3455B"/>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7" name="Google Shape;920;p93">
            <a:extLst>
              <a:ext uri="{FF2B5EF4-FFF2-40B4-BE49-F238E27FC236}">
                <a16:creationId xmlns:a16="http://schemas.microsoft.com/office/drawing/2014/main" id="{BCE9D916-FF17-33A3-33D2-CA92D393030B}"/>
              </a:ext>
            </a:extLst>
          </p:cNvPr>
          <p:cNvSpPr txBox="1"/>
          <p:nvPr/>
        </p:nvSpPr>
        <p:spPr>
          <a:xfrm>
            <a:off x="769938" y="1360488"/>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FFFFFF"/>
                </a:solidFill>
                <a:latin typeface="Space Grotesk" charset="0"/>
                <a:cs typeface="Space Grotesk" charset="0"/>
                <a:sym typeface="Space Grotesk" charset="0"/>
              </a:rPr>
              <a:t>1</a:t>
            </a:r>
          </a:p>
        </p:txBody>
      </p:sp>
      <p:sp>
        <p:nvSpPr>
          <p:cNvPr id="8" name="Google Shape;935;p93">
            <a:extLst>
              <a:ext uri="{FF2B5EF4-FFF2-40B4-BE49-F238E27FC236}">
                <a16:creationId xmlns:a16="http://schemas.microsoft.com/office/drawing/2014/main" id="{25BAA2F4-A3CF-792B-0349-BDDCCE827422}"/>
              </a:ext>
            </a:extLst>
          </p:cNvPr>
          <p:cNvSpPr txBox="1"/>
          <p:nvPr/>
        </p:nvSpPr>
        <p:spPr>
          <a:xfrm>
            <a:off x="769938" y="2274888"/>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FFFFFF"/>
                </a:solidFill>
                <a:latin typeface="Space Grotesk" charset="0"/>
                <a:cs typeface="Space Grotesk" charset="0"/>
                <a:sym typeface="Space Grotesk" charset="0"/>
              </a:rPr>
              <a:t>2</a:t>
            </a:r>
          </a:p>
        </p:txBody>
      </p:sp>
      <p:sp>
        <p:nvSpPr>
          <p:cNvPr id="9" name="Google Shape;936;p93">
            <a:extLst>
              <a:ext uri="{FF2B5EF4-FFF2-40B4-BE49-F238E27FC236}">
                <a16:creationId xmlns:a16="http://schemas.microsoft.com/office/drawing/2014/main" id="{7D385B7D-DCBC-B71E-D4CC-8B1CCD5E114E}"/>
              </a:ext>
            </a:extLst>
          </p:cNvPr>
          <p:cNvSpPr txBox="1"/>
          <p:nvPr/>
        </p:nvSpPr>
        <p:spPr>
          <a:xfrm>
            <a:off x="769938" y="3189288"/>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FFFFFF"/>
                </a:solidFill>
                <a:latin typeface="Space Grotesk" charset="0"/>
                <a:cs typeface="Space Grotesk" charset="0"/>
                <a:sym typeface="Space Grotesk" charset="0"/>
              </a:rPr>
              <a:t>3</a:t>
            </a:r>
          </a:p>
        </p:txBody>
      </p:sp>
      <p:sp>
        <p:nvSpPr>
          <p:cNvPr id="10" name="Google Shape;937;p93">
            <a:extLst>
              <a:ext uri="{FF2B5EF4-FFF2-40B4-BE49-F238E27FC236}">
                <a16:creationId xmlns:a16="http://schemas.microsoft.com/office/drawing/2014/main" id="{490493C1-019C-4CE7-4EF7-308D349E293D}"/>
              </a:ext>
            </a:extLst>
          </p:cNvPr>
          <p:cNvSpPr txBox="1"/>
          <p:nvPr/>
        </p:nvSpPr>
        <p:spPr>
          <a:xfrm>
            <a:off x="731838" y="4103688"/>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FFFFFF"/>
                </a:solidFill>
                <a:latin typeface="Space Grotesk" charset="0"/>
                <a:cs typeface="Space Grotesk" charset="0"/>
                <a:sym typeface="Space Grotesk" charset="0"/>
              </a:rPr>
              <a:t>4</a:t>
            </a:r>
          </a:p>
        </p:txBody>
      </p:sp>
      <p:sp>
        <p:nvSpPr>
          <p:cNvPr id="923" name="Google Shape;923;p93"/>
          <p:cNvSpPr txBox="1">
            <a:spLocks noGrp="1"/>
          </p:cNvSpPr>
          <p:nvPr>
            <p:ph type="title"/>
          </p:nvPr>
        </p:nvSpPr>
        <p:spPr>
          <a:xfrm>
            <a:off x="566250" y="15867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924" name="Google Shape;924;p93"/>
          <p:cNvSpPr txBox="1">
            <a:spLocks noGrp="1"/>
          </p:cNvSpPr>
          <p:nvPr>
            <p:ph type="body" idx="1"/>
          </p:nvPr>
        </p:nvSpPr>
        <p:spPr>
          <a:xfrm>
            <a:off x="1700838" y="1495774"/>
            <a:ext cx="6847500" cy="4854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25" name="Google Shape;925;p93"/>
          <p:cNvSpPr txBox="1">
            <a:spLocks noGrp="1"/>
          </p:cNvSpPr>
          <p:nvPr>
            <p:ph type="subTitle" idx="2"/>
          </p:nvPr>
        </p:nvSpPr>
        <p:spPr>
          <a:xfrm>
            <a:off x="1700850" y="1120105"/>
            <a:ext cx="6847500" cy="3756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927" name="Google Shape;927;p93"/>
          <p:cNvSpPr txBox="1">
            <a:spLocks noGrp="1"/>
          </p:cNvSpPr>
          <p:nvPr>
            <p:ph type="body" idx="3"/>
          </p:nvPr>
        </p:nvSpPr>
        <p:spPr>
          <a:xfrm>
            <a:off x="1700813" y="2410174"/>
            <a:ext cx="6847500" cy="4854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28" name="Google Shape;928;p93"/>
          <p:cNvSpPr txBox="1">
            <a:spLocks noGrp="1"/>
          </p:cNvSpPr>
          <p:nvPr>
            <p:ph type="subTitle" idx="4"/>
          </p:nvPr>
        </p:nvSpPr>
        <p:spPr>
          <a:xfrm>
            <a:off x="1700825" y="2034505"/>
            <a:ext cx="6847500" cy="375600"/>
          </a:xfrm>
          <a:prstGeom prst="rect">
            <a:avLst/>
          </a:prstGeom>
        </p:spPr>
        <p:txBody>
          <a:bodyPr spcFirstLastPara="1" anchor="ctr">
            <a:noAutofit/>
          </a:bodyPr>
          <a:lstStyle>
            <a:lvl1pPr lvl="0">
              <a:lnSpc>
                <a:spcPct val="100000"/>
              </a:lnSpc>
              <a:spcBef>
                <a:spcPct val="0"/>
              </a:spcBef>
              <a:spcAft>
                <a:spcPct val="0"/>
              </a:spcAft>
              <a:buClr>
                <a:schemeClr val="accent1"/>
              </a:buClr>
              <a:buSzPts val="1400"/>
              <a:buFont typeface="Space Grotesk SemiBold"/>
              <a:buNone/>
              <a:defRPr sz="1400">
                <a:solidFill>
                  <a:schemeClr val="accent1"/>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930" name="Google Shape;930;p93"/>
          <p:cNvSpPr txBox="1">
            <a:spLocks noGrp="1"/>
          </p:cNvSpPr>
          <p:nvPr>
            <p:ph type="body" idx="5"/>
          </p:nvPr>
        </p:nvSpPr>
        <p:spPr>
          <a:xfrm>
            <a:off x="1700825" y="3324574"/>
            <a:ext cx="6847500" cy="4854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31" name="Google Shape;931;p93"/>
          <p:cNvSpPr txBox="1">
            <a:spLocks noGrp="1"/>
          </p:cNvSpPr>
          <p:nvPr>
            <p:ph type="subTitle" idx="6"/>
          </p:nvPr>
        </p:nvSpPr>
        <p:spPr>
          <a:xfrm>
            <a:off x="1700838" y="2948905"/>
            <a:ext cx="6847500" cy="375600"/>
          </a:xfrm>
          <a:prstGeom prst="rect">
            <a:avLst/>
          </a:prstGeom>
        </p:spPr>
        <p:txBody>
          <a:bodyPr spcFirstLastPara="1" anchor="ctr">
            <a:noAutofit/>
          </a:bodyPr>
          <a:lstStyle>
            <a:lvl1pPr lvl="0">
              <a:lnSpc>
                <a:spcPct val="100000"/>
              </a:lnSpc>
              <a:spcBef>
                <a:spcPct val="0"/>
              </a:spcBef>
              <a:spcAft>
                <a:spcPct val="0"/>
              </a:spcAft>
              <a:buClr>
                <a:schemeClr val="accent3"/>
              </a:buClr>
              <a:buSzPts val="1400"/>
              <a:buFont typeface="Space Grotesk SemiBold"/>
              <a:buNone/>
              <a:defRPr sz="1400">
                <a:solidFill>
                  <a:schemeClr val="accent3"/>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3"/>
              </a:buClr>
              <a:buSzPts val="1400"/>
              <a:buFont typeface="Space Grotesk SemiBold"/>
              <a:buNone/>
              <a:defRPr>
                <a:solidFill>
                  <a:schemeClr val="accent3"/>
                </a:solidFill>
                <a:latin typeface="Space Grotesk SemiBold"/>
                <a:ea typeface="Space Grotesk SemiBold"/>
                <a:cs typeface="Space Grotesk SemiBold"/>
                <a:sym typeface="Space Grotesk SemiBold"/>
              </a:defRPr>
            </a:lvl9pPr>
          </a:lstStyle>
          <a:p>
            <a:endParaRPr/>
          </a:p>
        </p:txBody>
      </p:sp>
      <p:sp>
        <p:nvSpPr>
          <p:cNvPr id="933" name="Google Shape;933;p93"/>
          <p:cNvSpPr txBox="1">
            <a:spLocks noGrp="1"/>
          </p:cNvSpPr>
          <p:nvPr>
            <p:ph type="body" idx="7"/>
          </p:nvPr>
        </p:nvSpPr>
        <p:spPr>
          <a:xfrm>
            <a:off x="1700813" y="4238974"/>
            <a:ext cx="6847500" cy="4854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34" name="Google Shape;934;p93"/>
          <p:cNvSpPr txBox="1">
            <a:spLocks noGrp="1"/>
          </p:cNvSpPr>
          <p:nvPr>
            <p:ph type="subTitle" idx="8"/>
          </p:nvPr>
        </p:nvSpPr>
        <p:spPr>
          <a:xfrm>
            <a:off x="1700825" y="3863305"/>
            <a:ext cx="6847500" cy="375600"/>
          </a:xfrm>
          <a:prstGeom prst="rect">
            <a:avLst/>
          </a:prstGeom>
        </p:spPr>
        <p:txBody>
          <a:bodyPr spcFirstLastPara="1" anchor="ctr">
            <a:noAutofit/>
          </a:bodyPr>
          <a:lstStyle>
            <a:lvl1pPr lvl="0">
              <a:lnSpc>
                <a:spcPct val="100000"/>
              </a:lnSpc>
              <a:spcBef>
                <a:spcPct val="0"/>
              </a:spcBef>
              <a:spcAft>
                <a:spcPct val="0"/>
              </a:spcAft>
              <a:buClr>
                <a:schemeClr val="accent6"/>
              </a:buClr>
              <a:buSzPts val="1400"/>
              <a:buFont typeface="Space Grotesk SemiBold"/>
              <a:buNone/>
              <a:defRPr sz="1400">
                <a:solidFill>
                  <a:schemeClr val="accent6"/>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Tree>
    <p:extLst>
      <p:ext uri="{BB962C8B-B14F-4D97-AF65-F5344CB8AC3E}">
        <p14:creationId xmlns:p14="http://schemas.microsoft.com/office/powerpoint/2010/main" val="1723865100"/>
      </p:ext>
    </p:extLst>
  </p:cSld>
  <p:clrMapOvr>
    <a:masterClrMapping/>
  </p:clrMapOvr>
  <p:transition/>
  <p:extLst>
    <p:ext uri="{DCECCB84-F9BA-43D5-87BE-67443E8EF086}">
      <p15:sldGuideLst xmlns:p15="http://schemas.microsoft.com/office/powerpoint/2012/main">
        <p15:guide id="1" pos="1071">
          <p15:clr>
            <a:srgbClr val="E46962"/>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4 Agenda slide - v3">
  <p:cSld name="CUSTOM_12_2">
    <p:spTree>
      <p:nvGrpSpPr>
        <p:cNvPr id="1" name="Shape 938"/>
        <p:cNvGrpSpPr/>
        <p:nvPr/>
      </p:nvGrpSpPr>
      <p:grpSpPr>
        <a:xfrm>
          <a:off x="0" y="0"/>
          <a:ext cx="0" cy="0"/>
          <a:chOff x="0" y="0"/>
          <a:chExt cx="0" cy="0"/>
        </a:xfrm>
      </p:grpSpPr>
      <p:sp>
        <p:nvSpPr>
          <p:cNvPr id="2" name="Google Shape;939;p94">
            <a:extLst>
              <a:ext uri="{FF2B5EF4-FFF2-40B4-BE49-F238E27FC236}">
                <a16:creationId xmlns:a16="http://schemas.microsoft.com/office/drawing/2014/main" id="{F669D3B0-E0DD-2656-6F4D-0646E4F9EBA7}"/>
              </a:ext>
            </a:extLst>
          </p:cNvPr>
          <p:cNvSpPr/>
          <p:nvPr/>
        </p:nvSpPr>
        <p:spPr>
          <a:xfrm>
            <a:off x="1508125" y="731838"/>
            <a:ext cx="6445250" cy="96520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943;p94">
            <a:extLst>
              <a:ext uri="{FF2B5EF4-FFF2-40B4-BE49-F238E27FC236}">
                <a16:creationId xmlns:a16="http://schemas.microsoft.com/office/drawing/2014/main" id="{FF52E53F-D9A9-B1A3-4EB6-59018BA6988A}"/>
              </a:ext>
            </a:extLst>
          </p:cNvPr>
          <p:cNvSpPr>
            <a:spLocks noChangeArrowheads="1"/>
          </p:cNvSpPr>
          <p:nvPr/>
        </p:nvSpPr>
        <p:spPr bwMode="auto">
          <a:xfrm>
            <a:off x="7953375" y="731838"/>
            <a:ext cx="80963" cy="9652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944;p94">
            <a:extLst>
              <a:ext uri="{FF2B5EF4-FFF2-40B4-BE49-F238E27FC236}">
                <a16:creationId xmlns:a16="http://schemas.microsoft.com/office/drawing/2014/main" id="{21084890-2F00-EAD0-6865-E6A35CBC447A}"/>
              </a:ext>
            </a:extLst>
          </p:cNvPr>
          <p:cNvSpPr/>
          <p:nvPr/>
        </p:nvSpPr>
        <p:spPr>
          <a:xfrm>
            <a:off x="1508125" y="1792288"/>
            <a:ext cx="6445250" cy="96520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5" name="Google Shape;947;p94">
            <a:extLst>
              <a:ext uri="{FF2B5EF4-FFF2-40B4-BE49-F238E27FC236}">
                <a16:creationId xmlns:a16="http://schemas.microsoft.com/office/drawing/2014/main" id="{98792B50-7959-3DA9-1F78-54550E16BB29}"/>
              </a:ext>
            </a:extLst>
          </p:cNvPr>
          <p:cNvSpPr>
            <a:spLocks noChangeArrowheads="1"/>
          </p:cNvSpPr>
          <p:nvPr/>
        </p:nvSpPr>
        <p:spPr bwMode="auto">
          <a:xfrm>
            <a:off x="7953375" y="1792288"/>
            <a:ext cx="80963" cy="9652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6" name="Google Shape;948;p94">
            <a:extLst>
              <a:ext uri="{FF2B5EF4-FFF2-40B4-BE49-F238E27FC236}">
                <a16:creationId xmlns:a16="http://schemas.microsoft.com/office/drawing/2014/main" id="{5327032A-23FF-200F-4EC9-B9444E4260E1}"/>
              </a:ext>
            </a:extLst>
          </p:cNvPr>
          <p:cNvSpPr/>
          <p:nvPr/>
        </p:nvSpPr>
        <p:spPr>
          <a:xfrm>
            <a:off x="1508125" y="2913063"/>
            <a:ext cx="6445250" cy="96520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 name="Google Shape;951;p94">
            <a:extLst>
              <a:ext uri="{FF2B5EF4-FFF2-40B4-BE49-F238E27FC236}">
                <a16:creationId xmlns:a16="http://schemas.microsoft.com/office/drawing/2014/main" id="{A9F9A32E-2057-17DB-6CEE-FB44701D5D29}"/>
              </a:ext>
            </a:extLst>
          </p:cNvPr>
          <p:cNvSpPr>
            <a:spLocks noChangeArrowheads="1"/>
          </p:cNvSpPr>
          <p:nvPr/>
        </p:nvSpPr>
        <p:spPr bwMode="auto">
          <a:xfrm>
            <a:off x="7953375" y="2913063"/>
            <a:ext cx="80963" cy="965200"/>
          </a:xfrm>
          <a:prstGeom prst="rect">
            <a:avLst/>
          </a:prstGeom>
          <a:solidFill>
            <a:srgbClr val="6BAB9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8" name="Google Shape;952;p94">
            <a:extLst>
              <a:ext uri="{FF2B5EF4-FFF2-40B4-BE49-F238E27FC236}">
                <a16:creationId xmlns:a16="http://schemas.microsoft.com/office/drawing/2014/main" id="{A2B33079-7882-217B-0D54-F8FD563E421D}"/>
              </a:ext>
            </a:extLst>
          </p:cNvPr>
          <p:cNvSpPr/>
          <p:nvPr/>
        </p:nvSpPr>
        <p:spPr>
          <a:xfrm>
            <a:off x="1508125" y="4033838"/>
            <a:ext cx="6445250" cy="96520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9" name="Google Shape;955;p94">
            <a:extLst>
              <a:ext uri="{FF2B5EF4-FFF2-40B4-BE49-F238E27FC236}">
                <a16:creationId xmlns:a16="http://schemas.microsoft.com/office/drawing/2014/main" id="{7BCE83C9-4617-03B0-3ED5-ABE7D1A9CE49}"/>
              </a:ext>
            </a:extLst>
          </p:cNvPr>
          <p:cNvSpPr>
            <a:spLocks noChangeArrowheads="1"/>
          </p:cNvSpPr>
          <p:nvPr/>
        </p:nvSpPr>
        <p:spPr bwMode="auto">
          <a:xfrm>
            <a:off x="7953375" y="4033838"/>
            <a:ext cx="80963" cy="965200"/>
          </a:xfrm>
          <a:prstGeom prst="rect">
            <a:avLst/>
          </a:prstGeom>
          <a:solidFill>
            <a:srgbClr val="C3455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10" name="Google Shape;956;p94">
            <a:extLst>
              <a:ext uri="{FF2B5EF4-FFF2-40B4-BE49-F238E27FC236}">
                <a16:creationId xmlns:a16="http://schemas.microsoft.com/office/drawing/2014/main" id="{1F1DFE5C-564F-641E-CB64-F00249934E0A}"/>
              </a:ext>
            </a:extLst>
          </p:cNvPr>
          <p:cNvSpPr txBox="1"/>
          <p:nvPr/>
        </p:nvSpPr>
        <p:spPr>
          <a:xfrm>
            <a:off x="663575" y="969963"/>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3EABCA"/>
                </a:solidFill>
                <a:latin typeface="Space Grotesk" charset="0"/>
                <a:cs typeface="Space Grotesk" charset="0"/>
                <a:sym typeface="Space Grotesk" charset="0"/>
              </a:rPr>
              <a:t>1</a:t>
            </a:r>
          </a:p>
        </p:txBody>
      </p:sp>
      <p:sp>
        <p:nvSpPr>
          <p:cNvPr id="11" name="Google Shape;957;p94">
            <a:extLst>
              <a:ext uri="{FF2B5EF4-FFF2-40B4-BE49-F238E27FC236}">
                <a16:creationId xmlns:a16="http://schemas.microsoft.com/office/drawing/2014/main" id="{12A86A63-FEA6-D8E6-5764-254909E21E38}"/>
              </a:ext>
            </a:extLst>
          </p:cNvPr>
          <p:cNvSpPr txBox="1"/>
          <p:nvPr/>
        </p:nvSpPr>
        <p:spPr>
          <a:xfrm>
            <a:off x="663575" y="2058988"/>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F9744D"/>
                </a:solidFill>
                <a:latin typeface="Space Grotesk" charset="0"/>
                <a:cs typeface="Space Grotesk" charset="0"/>
                <a:sym typeface="Space Grotesk" charset="0"/>
              </a:rPr>
              <a:t>2</a:t>
            </a:r>
          </a:p>
        </p:txBody>
      </p:sp>
      <p:sp>
        <p:nvSpPr>
          <p:cNvPr id="12" name="Google Shape;958;p94">
            <a:extLst>
              <a:ext uri="{FF2B5EF4-FFF2-40B4-BE49-F238E27FC236}">
                <a16:creationId xmlns:a16="http://schemas.microsoft.com/office/drawing/2014/main" id="{439C4261-2316-31A0-6964-A2A56025DAF4}"/>
              </a:ext>
            </a:extLst>
          </p:cNvPr>
          <p:cNvSpPr txBox="1"/>
          <p:nvPr/>
        </p:nvSpPr>
        <p:spPr>
          <a:xfrm>
            <a:off x="663575" y="3148013"/>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6BAB90"/>
                </a:solidFill>
                <a:latin typeface="Space Grotesk" charset="0"/>
                <a:cs typeface="Space Grotesk" charset="0"/>
                <a:sym typeface="Space Grotesk" charset="0"/>
              </a:rPr>
              <a:t>3</a:t>
            </a:r>
          </a:p>
        </p:txBody>
      </p:sp>
      <p:sp>
        <p:nvSpPr>
          <p:cNvPr id="13" name="Google Shape;959;p94">
            <a:extLst>
              <a:ext uri="{FF2B5EF4-FFF2-40B4-BE49-F238E27FC236}">
                <a16:creationId xmlns:a16="http://schemas.microsoft.com/office/drawing/2014/main" id="{5D180F62-8754-906D-713E-86FD0E0F57C2}"/>
              </a:ext>
            </a:extLst>
          </p:cNvPr>
          <p:cNvSpPr txBox="1"/>
          <p:nvPr/>
        </p:nvSpPr>
        <p:spPr>
          <a:xfrm>
            <a:off x="663575" y="4300538"/>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C3455B"/>
                </a:solidFill>
                <a:latin typeface="Space Grotesk" charset="0"/>
                <a:cs typeface="Space Grotesk" charset="0"/>
                <a:sym typeface="Space Grotesk" charset="0"/>
              </a:rPr>
              <a:t>4</a:t>
            </a:r>
          </a:p>
        </p:txBody>
      </p:sp>
      <p:sp>
        <p:nvSpPr>
          <p:cNvPr id="940" name="Google Shape;940;p94"/>
          <p:cNvSpPr txBox="1">
            <a:spLocks noGrp="1"/>
          </p:cNvSpPr>
          <p:nvPr>
            <p:ph type="title"/>
          </p:nvPr>
        </p:nvSpPr>
        <p:spPr>
          <a:xfrm>
            <a:off x="1508550" y="63425"/>
            <a:ext cx="6525900" cy="5727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941" name="Google Shape;941;p94"/>
          <p:cNvSpPr txBox="1">
            <a:spLocks noGrp="1"/>
          </p:cNvSpPr>
          <p:nvPr>
            <p:ph type="body" idx="1"/>
          </p:nvPr>
        </p:nvSpPr>
        <p:spPr>
          <a:xfrm>
            <a:off x="1607250" y="1102775"/>
            <a:ext cx="6346200" cy="5343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42" name="Google Shape;942;p94"/>
          <p:cNvSpPr txBox="1">
            <a:spLocks noGrp="1"/>
          </p:cNvSpPr>
          <p:nvPr>
            <p:ph type="subTitle" idx="2"/>
          </p:nvPr>
        </p:nvSpPr>
        <p:spPr>
          <a:xfrm>
            <a:off x="1607225" y="769475"/>
            <a:ext cx="6346200" cy="3333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945" name="Google Shape;945;p94"/>
          <p:cNvSpPr txBox="1">
            <a:spLocks noGrp="1"/>
          </p:cNvSpPr>
          <p:nvPr>
            <p:ph type="body" idx="3"/>
          </p:nvPr>
        </p:nvSpPr>
        <p:spPr>
          <a:xfrm>
            <a:off x="1607250" y="2163725"/>
            <a:ext cx="6346200" cy="5343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46" name="Google Shape;946;p94"/>
          <p:cNvSpPr txBox="1">
            <a:spLocks noGrp="1"/>
          </p:cNvSpPr>
          <p:nvPr>
            <p:ph type="subTitle" idx="4"/>
          </p:nvPr>
        </p:nvSpPr>
        <p:spPr>
          <a:xfrm>
            <a:off x="1607250" y="1830425"/>
            <a:ext cx="6346200" cy="333300"/>
          </a:xfrm>
          <a:prstGeom prst="rect">
            <a:avLst/>
          </a:prstGeom>
        </p:spPr>
        <p:txBody>
          <a:bodyPr spcFirstLastPara="1" anchor="ctr">
            <a:noAutofit/>
          </a:bodyPr>
          <a:lstStyle>
            <a:lvl1pPr lvl="0">
              <a:lnSpc>
                <a:spcPct val="100000"/>
              </a:lnSpc>
              <a:spcBef>
                <a:spcPct val="0"/>
              </a:spcBef>
              <a:spcAft>
                <a:spcPct val="0"/>
              </a:spcAft>
              <a:buClr>
                <a:schemeClr val="accent1"/>
              </a:buClr>
              <a:buSzPts val="1400"/>
              <a:buFont typeface="Space Grotesk SemiBold"/>
              <a:buNone/>
              <a:defRPr sz="1400">
                <a:solidFill>
                  <a:schemeClr val="accent1"/>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949" name="Google Shape;949;p94"/>
          <p:cNvSpPr txBox="1">
            <a:spLocks noGrp="1"/>
          </p:cNvSpPr>
          <p:nvPr>
            <p:ph type="body" idx="5"/>
          </p:nvPr>
        </p:nvSpPr>
        <p:spPr>
          <a:xfrm>
            <a:off x="1607250" y="3284675"/>
            <a:ext cx="6346200" cy="5343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50" name="Google Shape;950;p94"/>
          <p:cNvSpPr txBox="1">
            <a:spLocks noGrp="1"/>
          </p:cNvSpPr>
          <p:nvPr>
            <p:ph type="subTitle" idx="6"/>
          </p:nvPr>
        </p:nvSpPr>
        <p:spPr>
          <a:xfrm>
            <a:off x="1607250" y="2951375"/>
            <a:ext cx="6444900" cy="333300"/>
          </a:xfrm>
          <a:prstGeom prst="rect">
            <a:avLst/>
          </a:prstGeom>
        </p:spPr>
        <p:txBody>
          <a:bodyPr spcFirstLastPara="1" anchor="ctr">
            <a:noAutofit/>
          </a:bodyPr>
          <a:lstStyle>
            <a:lvl1pPr lvl="0">
              <a:lnSpc>
                <a:spcPct val="100000"/>
              </a:lnSpc>
              <a:spcBef>
                <a:spcPct val="0"/>
              </a:spcBef>
              <a:spcAft>
                <a:spcPct val="0"/>
              </a:spcAft>
              <a:buClr>
                <a:schemeClr val="accent3"/>
              </a:buClr>
              <a:buSzPts val="1400"/>
              <a:buFont typeface="Space Grotesk SemiBold"/>
              <a:buNone/>
              <a:defRPr sz="1400">
                <a:solidFill>
                  <a:schemeClr val="accent3"/>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
        <p:nvSpPr>
          <p:cNvPr id="953" name="Google Shape;953;p94"/>
          <p:cNvSpPr txBox="1">
            <a:spLocks noGrp="1"/>
          </p:cNvSpPr>
          <p:nvPr>
            <p:ph type="body" idx="7"/>
          </p:nvPr>
        </p:nvSpPr>
        <p:spPr>
          <a:xfrm>
            <a:off x="1607250" y="4405625"/>
            <a:ext cx="6346200" cy="534300"/>
          </a:xfrm>
          <a:prstGeom prst="rect">
            <a:avLst/>
          </a:prstGeom>
        </p:spPr>
        <p:txBody>
          <a:bodyPr spcFirstLastPara="1"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54" name="Google Shape;954;p94"/>
          <p:cNvSpPr txBox="1">
            <a:spLocks noGrp="1"/>
          </p:cNvSpPr>
          <p:nvPr>
            <p:ph type="subTitle" idx="8"/>
          </p:nvPr>
        </p:nvSpPr>
        <p:spPr>
          <a:xfrm>
            <a:off x="1607250" y="4072325"/>
            <a:ext cx="6346200" cy="333300"/>
          </a:xfrm>
          <a:prstGeom prst="rect">
            <a:avLst/>
          </a:prstGeom>
        </p:spPr>
        <p:txBody>
          <a:bodyPr spcFirstLastPara="1" anchor="ctr">
            <a:noAutofit/>
          </a:bodyPr>
          <a:lstStyle>
            <a:lvl1pPr lvl="0">
              <a:lnSpc>
                <a:spcPct val="100000"/>
              </a:lnSpc>
              <a:spcBef>
                <a:spcPct val="0"/>
              </a:spcBef>
              <a:spcAft>
                <a:spcPct val="0"/>
              </a:spcAft>
              <a:buClr>
                <a:schemeClr val="accent6"/>
              </a:buClr>
              <a:buSzPts val="1400"/>
              <a:buFont typeface="Space Grotesk SemiBold"/>
              <a:buNone/>
              <a:defRPr sz="1400">
                <a:solidFill>
                  <a:schemeClr val="accent6"/>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2pPr>
            <a:lvl3pPr lvl="2"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3pPr>
            <a:lvl4pPr lvl="3"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4pPr>
            <a:lvl5pPr lvl="4"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5pPr>
            <a:lvl6pPr lvl="5"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6pPr>
            <a:lvl7pPr lvl="6"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7pPr>
            <a:lvl8pPr lvl="7"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8pPr>
            <a:lvl9pPr lvl="8" algn="ctr">
              <a:lnSpc>
                <a:spcPct val="100000"/>
              </a:lnSpc>
              <a:spcBef>
                <a:spcPct val="0"/>
              </a:spcBef>
              <a:spcAft>
                <a:spcPct val="0"/>
              </a:spcAft>
              <a:buSzPts val="1400"/>
              <a:buFont typeface="Space Grotesk SemiBold"/>
              <a:buNone/>
              <a:defRPr>
                <a:latin typeface="Space Grotesk SemiBold"/>
                <a:ea typeface="Space Grotesk SemiBold"/>
                <a:cs typeface="Space Grotesk SemiBold"/>
                <a:sym typeface="Space Grotesk SemiBold"/>
              </a:defRPr>
            </a:lvl9pPr>
          </a:lstStyle>
          <a:p>
            <a:endParaRPr/>
          </a:p>
        </p:txBody>
      </p:sp>
    </p:spTree>
    <p:extLst>
      <p:ext uri="{BB962C8B-B14F-4D97-AF65-F5344CB8AC3E}">
        <p14:creationId xmlns:p14="http://schemas.microsoft.com/office/powerpoint/2010/main" val="1341855447"/>
      </p:ext>
    </p:extLst>
  </p:cSld>
  <p:clrMapOvr>
    <a:masterClrMapping/>
  </p:clrMapOvr>
  <p:transition/>
  <p:extLst>
    <p:ext uri="{DCECCB84-F9BA-43D5-87BE-67443E8EF086}">
      <p15:sldGuideLst xmlns:p15="http://schemas.microsoft.com/office/powerpoint/2012/main">
        <p15:guide id="1" pos="552">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anchor="ctr">
            <a:normAutofit/>
          </a:bodyPr>
          <a:lstStyle>
            <a:lvl1pPr marL="457200" lvl="0" indent="-228600">
              <a:lnSpc>
                <a:spcPct val="100000"/>
              </a:lnSpc>
              <a:spcBef>
                <a:spcPct val="0"/>
              </a:spcBef>
              <a:spcAft>
                <a:spcPct val="0"/>
              </a:spcAft>
              <a:buSzPts val="1800"/>
              <a:buNone/>
              <a:defRPr/>
            </a:lvl1pPr>
          </a:lstStyle>
          <a:p>
            <a:endParaRPr/>
          </a:p>
        </p:txBody>
      </p:sp>
      <p:sp>
        <p:nvSpPr>
          <p:cNvPr id="2" name="Google Shape;8;p1">
            <a:extLst>
              <a:ext uri="{FF2B5EF4-FFF2-40B4-BE49-F238E27FC236}">
                <a16:creationId xmlns:a16="http://schemas.microsoft.com/office/drawing/2014/main" id="{5DE48D78-D819-C38A-C05A-204377EB8EB4}"/>
              </a:ext>
            </a:extLst>
          </p:cNvPr>
          <p:cNvSpPr txBox="1">
            <a:spLocks noGrp="1"/>
          </p:cNvSpPr>
          <p:nvPr>
            <p:ph type="sldNum" idx="13"/>
          </p:nvPr>
        </p:nvSpPr>
        <p:spPr>
          <a:ln/>
        </p:spPr>
        <p:txBody>
          <a:bodyPr/>
          <a:lstStyle>
            <a:lvl1pPr>
              <a:defRPr/>
            </a:lvl1pPr>
          </a:lstStyle>
          <a:p>
            <a:fld id="{B690029C-D148-483B-8721-A0E3A48850A8}" type="slidenum">
              <a:rPr lang="ru-RU" altLang="en-US"/>
              <a:pPr/>
              <a:t>‹#›</a:t>
            </a:fld>
            <a:endParaRPr lang="ru-RU" altLang="en-US"/>
          </a:p>
        </p:txBody>
      </p:sp>
    </p:spTree>
    <p:extLst>
      <p:ext uri="{BB962C8B-B14F-4D97-AF65-F5344CB8AC3E}">
        <p14:creationId xmlns:p14="http://schemas.microsoft.com/office/powerpoint/2010/main" val="2716434619"/>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5 Agenda slide - v1">
  <p:cSld name="CUSTOM_13">
    <p:spTree>
      <p:nvGrpSpPr>
        <p:cNvPr id="1" name="Shape 960"/>
        <p:cNvGrpSpPr/>
        <p:nvPr/>
      </p:nvGrpSpPr>
      <p:grpSpPr>
        <a:xfrm>
          <a:off x="0" y="0"/>
          <a:ext cx="0" cy="0"/>
          <a:chOff x="0" y="0"/>
          <a:chExt cx="0" cy="0"/>
        </a:xfrm>
      </p:grpSpPr>
      <p:sp>
        <p:nvSpPr>
          <p:cNvPr id="2" name="Google Shape;962;p95">
            <a:extLst>
              <a:ext uri="{FF2B5EF4-FFF2-40B4-BE49-F238E27FC236}">
                <a16:creationId xmlns:a16="http://schemas.microsoft.com/office/drawing/2014/main" id="{80047A59-249B-F663-ED53-1CE6C25413FF}"/>
              </a:ext>
            </a:extLst>
          </p:cNvPr>
          <p:cNvSpPr>
            <a:spLocks noChangeArrowheads="1"/>
          </p:cNvSpPr>
          <p:nvPr/>
        </p:nvSpPr>
        <p:spPr bwMode="auto">
          <a:xfrm>
            <a:off x="-19050" y="-190500"/>
            <a:ext cx="762000" cy="552450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963;p95">
            <a:extLst>
              <a:ext uri="{FF2B5EF4-FFF2-40B4-BE49-F238E27FC236}">
                <a16:creationId xmlns:a16="http://schemas.microsoft.com/office/drawing/2014/main" id="{D1C2E2AB-67C6-0CF8-F79E-F69B93A81FB0}"/>
              </a:ext>
            </a:extLst>
          </p:cNvPr>
          <p:cNvSpPr>
            <a:spLocks noChangeArrowheads="1"/>
          </p:cNvSpPr>
          <p:nvPr/>
        </p:nvSpPr>
        <p:spPr bwMode="auto">
          <a:xfrm>
            <a:off x="414338" y="804863"/>
            <a:ext cx="573087" cy="573087"/>
          </a:xfrm>
          <a:prstGeom prst="ellipse">
            <a:avLst/>
          </a:prstGeom>
          <a:solidFill>
            <a:srgbClr val="3EABCA"/>
          </a:solidFill>
          <a:ln w="28575" cap="flat" algn="ctr">
            <a:solidFill>
              <a:srgbClr val="FFFFFF"/>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cxnSp>
        <p:nvCxnSpPr>
          <p:cNvPr id="4" name="Google Shape;964;p95">
            <a:extLst>
              <a:ext uri="{FF2B5EF4-FFF2-40B4-BE49-F238E27FC236}">
                <a16:creationId xmlns:a16="http://schemas.microsoft.com/office/drawing/2014/main" id="{D8C30581-8182-8463-E7FE-105AF8F6EA00}"/>
              </a:ext>
            </a:extLst>
          </p:cNvPr>
          <p:cNvCxnSpPr>
            <a:cxnSpLocks noChangeArrowheads="1" noChangeShapeType="1"/>
          </p:cNvCxnSpPr>
          <p:nvPr/>
        </p:nvCxnSpPr>
        <p:spPr bwMode="auto">
          <a:xfrm>
            <a:off x="719138" y="1090613"/>
            <a:ext cx="708025" cy="4762"/>
          </a:xfrm>
          <a:prstGeom prst="straightConnector1">
            <a:avLst/>
          </a:prstGeom>
          <a:noFill/>
          <a:ln w="19050" cap="flat" algn="ctr">
            <a:solidFill>
              <a:srgbClr val="3EABCA"/>
            </a:solidFill>
            <a:prstDash val="dot"/>
            <a:round/>
            <a:headEnd type="none" w="med" len="med"/>
            <a:tailEnd type="none" w="med" len="med"/>
          </a:ln>
          <a:extLst>
            <a:ext uri="{909E8E84-426E-40DD-AFC4-6F175D3DCCD1}">
              <a14:hiddenFill xmlns:a14="http://schemas.microsoft.com/office/drawing/2010/main">
                <a:noFill/>
              </a14:hiddenFill>
            </a:ext>
          </a:extLst>
        </p:spPr>
      </p:cxnSp>
      <p:sp>
        <p:nvSpPr>
          <p:cNvPr id="5" name="Google Shape;965;p95">
            <a:extLst>
              <a:ext uri="{FF2B5EF4-FFF2-40B4-BE49-F238E27FC236}">
                <a16:creationId xmlns:a16="http://schemas.microsoft.com/office/drawing/2014/main" id="{F4737B71-9F71-DE4F-FE06-145224E3D49A}"/>
              </a:ext>
            </a:extLst>
          </p:cNvPr>
          <p:cNvSpPr>
            <a:spLocks noChangeArrowheads="1"/>
          </p:cNvSpPr>
          <p:nvPr/>
        </p:nvSpPr>
        <p:spPr bwMode="auto">
          <a:xfrm>
            <a:off x="414338" y="1704975"/>
            <a:ext cx="573087" cy="573088"/>
          </a:xfrm>
          <a:prstGeom prst="ellipse">
            <a:avLst/>
          </a:prstGeom>
          <a:solidFill>
            <a:srgbClr val="3EABCA"/>
          </a:solidFill>
          <a:ln w="28575" cap="flat" algn="ctr">
            <a:solidFill>
              <a:srgbClr val="FFFFFF"/>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cxnSp>
        <p:nvCxnSpPr>
          <p:cNvPr id="6" name="Google Shape;966;p95">
            <a:extLst>
              <a:ext uri="{FF2B5EF4-FFF2-40B4-BE49-F238E27FC236}">
                <a16:creationId xmlns:a16="http://schemas.microsoft.com/office/drawing/2014/main" id="{ADE316E7-1D0C-BE58-A294-731C0E817434}"/>
              </a:ext>
            </a:extLst>
          </p:cNvPr>
          <p:cNvCxnSpPr>
            <a:cxnSpLocks noChangeArrowheads="1" noChangeShapeType="1"/>
          </p:cNvCxnSpPr>
          <p:nvPr/>
        </p:nvCxnSpPr>
        <p:spPr bwMode="auto">
          <a:xfrm>
            <a:off x="719138" y="1990725"/>
            <a:ext cx="708025" cy="4763"/>
          </a:xfrm>
          <a:prstGeom prst="straightConnector1">
            <a:avLst/>
          </a:prstGeom>
          <a:noFill/>
          <a:ln w="19050" cap="flat" algn="ctr">
            <a:solidFill>
              <a:srgbClr val="3EABCA"/>
            </a:solidFill>
            <a:prstDash val="dot"/>
            <a:round/>
            <a:headEnd type="none" w="med" len="med"/>
            <a:tailEnd type="none" w="med" len="med"/>
          </a:ln>
          <a:extLst>
            <a:ext uri="{909E8E84-426E-40DD-AFC4-6F175D3DCCD1}">
              <a14:hiddenFill xmlns:a14="http://schemas.microsoft.com/office/drawing/2010/main">
                <a:noFill/>
              </a14:hiddenFill>
            </a:ext>
          </a:extLst>
        </p:spPr>
      </p:cxnSp>
      <p:sp>
        <p:nvSpPr>
          <p:cNvPr id="7" name="Google Shape;967;p95">
            <a:extLst>
              <a:ext uri="{FF2B5EF4-FFF2-40B4-BE49-F238E27FC236}">
                <a16:creationId xmlns:a16="http://schemas.microsoft.com/office/drawing/2014/main" id="{9EF0206C-FD0F-EF8C-E0C6-3C77057B7AFC}"/>
              </a:ext>
            </a:extLst>
          </p:cNvPr>
          <p:cNvSpPr/>
          <p:nvPr/>
        </p:nvSpPr>
        <p:spPr>
          <a:xfrm>
            <a:off x="1436688" y="692150"/>
            <a:ext cx="7354887" cy="80010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8" name="Google Shape;970;p95">
            <a:extLst>
              <a:ext uri="{FF2B5EF4-FFF2-40B4-BE49-F238E27FC236}">
                <a16:creationId xmlns:a16="http://schemas.microsoft.com/office/drawing/2014/main" id="{E3677B71-95D8-E651-5042-A2D03889F54B}"/>
              </a:ext>
            </a:extLst>
          </p:cNvPr>
          <p:cNvSpPr/>
          <p:nvPr/>
        </p:nvSpPr>
        <p:spPr>
          <a:xfrm>
            <a:off x="1443038" y="1582738"/>
            <a:ext cx="7354887" cy="80010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9" name="Google Shape;973;p95">
            <a:extLst>
              <a:ext uri="{FF2B5EF4-FFF2-40B4-BE49-F238E27FC236}">
                <a16:creationId xmlns:a16="http://schemas.microsoft.com/office/drawing/2014/main" id="{5467245F-7507-D66F-8EB4-76DE4771BFB2}"/>
              </a:ext>
            </a:extLst>
          </p:cNvPr>
          <p:cNvSpPr>
            <a:spLocks noChangeArrowheads="1"/>
          </p:cNvSpPr>
          <p:nvPr/>
        </p:nvSpPr>
        <p:spPr bwMode="auto">
          <a:xfrm>
            <a:off x="414338" y="2600325"/>
            <a:ext cx="573087" cy="573088"/>
          </a:xfrm>
          <a:prstGeom prst="ellipse">
            <a:avLst/>
          </a:prstGeom>
          <a:solidFill>
            <a:srgbClr val="3EABCA"/>
          </a:solidFill>
          <a:ln w="28575" cap="flat" algn="ctr">
            <a:solidFill>
              <a:srgbClr val="FFFFFF"/>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cxnSp>
        <p:nvCxnSpPr>
          <p:cNvPr id="10" name="Google Shape;974;p95">
            <a:extLst>
              <a:ext uri="{FF2B5EF4-FFF2-40B4-BE49-F238E27FC236}">
                <a16:creationId xmlns:a16="http://schemas.microsoft.com/office/drawing/2014/main" id="{9B272B99-4CC7-195A-1940-DA48339B76BA}"/>
              </a:ext>
            </a:extLst>
          </p:cNvPr>
          <p:cNvCxnSpPr>
            <a:cxnSpLocks noChangeArrowheads="1" noChangeShapeType="1"/>
          </p:cNvCxnSpPr>
          <p:nvPr/>
        </p:nvCxnSpPr>
        <p:spPr bwMode="auto">
          <a:xfrm>
            <a:off x="719138" y="2886075"/>
            <a:ext cx="708025" cy="4763"/>
          </a:xfrm>
          <a:prstGeom prst="straightConnector1">
            <a:avLst/>
          </a:prstGeom>
          <a:noFill/>
          <a:ln w="19050" cap="flat" algn="ctr">
            <a:solidFill>
              <a:srgbClr val="3EABCA"/>
            </a:solidFill>
            <a:prstDash val="dot"/>
            <a:round/>
            <a:headEnd type="none" w="med" len="med"/>
            <a:tailEnd type="none" w="med" len="med"/>
          </a:ln>
          <a:extLst>
            <a:ext uri="{909E8E84-426E-40DD-AFC4-6F175D3DCCD1}">
              <a14:hiddenFill xmlns:a14="http://schemas.microsoft.com/office/drawing/2010/main">
                <a:noFill/>
              </a14:hiddenFill>
            </a:ext>
          </a:extLst>
        </p:spPr>
      </p:cxnSp>
      <p:sp>
        <p:nvSpPr>
          <p:cNvPr id="11" name="Google Shape;975;p95">
            <a:extLst>
              <a:ext uri="{FF2B5EF4-FFF2-40B4-BE49-F238E27FC236}">
                <a16:creationId xmlns:a16="http://schemas.microsoft.com/office/drawing/2014/main" id="{EE7D69D3-4A1B-EDC9-13C1-1BFD99202048}"/>
              </a:ext>
            </a:extLst>
          </p:cNvPr>
          <p:cNvSpPr/>
          <p:nvPr/>
        </p:nvSpPr>
        <p:spPr>
          <a:xfrm>
            <a:off x="1443038" y="2476500"/>
            <a:ext cx="7354887" cy="80010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2" name="Google Shape;978;p95">
            <a:extLst>
              <a:ext uri="{FF2B5EF4-FFF2-40B4-BE49-F238E27FC236}">
                <a16:creationId xmlns:a16="http://schemas.microsoft.com/office/drawing/2014/main" id="{B01FD3E7-3B11-9B98-A528-F2EBBCD9975B}"/>
              </a:ext>
            </a:extLst>
          </p:cNvPr>
          <p:cNvSpPr>
            <a:spLocks noChangeArrowheads="1"/>
          </p:cNvSpPr>
          <p:nvPr/>
        </p:nvSpPr>
        <p:spPr bwMode="auto">
          <a:xfrm>
            <a:off x="414338" y="3498850"/>
            <a:ext cx="573087" cy="573088"/>
          </a:xfrm>
          <a:prstGeom prst="ellipse">
            <a:avLst/>
          </a:prstGeom>
          <a:solidFill>
            <a:srgbClr val="3EABCA"/>
          </a:solidFill>
          <a:ln w="28575" cap="flat" algn="ctr">
            <a:solidFill>
              <a:srgbClr val="FFFFFF"/>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cxnSp>
        <p:nvCxnSpPr>
          <p:cNvPr id="13" name="Google Shape;979;p95">
            <a:extLst>
              <a:ext uri="{FF2B5EF4-FFF2-40B4-BE49-F238E27FC236}">
                <a16:creationId xmlns:a16="http://schemas.microsoft.com/office/drawing/2014/main" id="{CA60BA7A-4F82-B628-FDA1-07377D5F041A}"/>
              </a:ext>
            </a:extLst>
          </p:cNvPr>
          <p:cNvCxnSpPr>
            <a:cxnSpLocks noChangeArrowheads="1" noChangeShapeType="1"/>
          </p:cNvCxnSpPr>
          <p:nvPr/>
        </p:nvCxnSpPr>
        <p:spPr bwMode="auto">
          <a:xfrm>
            <a:off x="719138" y="3784600"/>
            <a:ext cx="708025" cy="4763"/>
          </a:xfrm>
          <a:prstGeom prst="straightConnector1">
            <a:avLst/>
          </a:prstGeom>
          <a:noFill/>
          <a:ln w="19050" cap="flat" algn="ctr">
            <a:solidFill>
              <a:srgbClr val="3EABCA"/>
            </a:solidFill>
            <a:prstDash val="dot"/>
            <a:round/>
            <a:headEnd type="none" w="med" len="med"/>
            <a:tailEnd type="none" w="med" len="med"/>
          </a:ln>
          <a:extLst>
            <a:ext uri="{909E8E84-426E-40DD-AFC4-6F175D3DCCD1}">
              <a14:hiddenFill xmlns:a14="http://schemas.microsoft.com/office/drawing/2010/main">
                <a:noFill/>
              </a14:hiddenFill>
            </a:ext>
          </a:extLst>
        </p:spPr>
      </p:cxnSp>
      <p:sp>
        <p:nvSpPr>
          <p:cNvPr id="14" name="Google Shape;980;p95">
            <a:extLst>
              <a:ext uri="{FF2B5EF4-FFF2-40B4-BE49-F238E27FC236}">
                <a16:creationId xmlns:a16="http://schemas.microsoft.com/office/drawing/2014/main" id="{18951010-B2AE-26A9-6F4C-41DA7B6B3446}"/>
              </a:ext>
            </a:extLst>
          </p:cNvPr>
          <p:cNvSpPr/>
          <p:nvPr/>
        </p:nvSpPr>
        <p:spPr>
          <a:xfrm>
            <a:off x="1443038" y="3375025"/>
            <a:ext cx="7354887" cy="80010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5" name="Google Shape;983;p95">
            <a:extLst>
              <a:ext uri="{FF2B5EF4-FFF2-40B4-BE49-F238E27FC236}">
                <a16:creationId xmlns:a16="http://schemas.microsoft.com/office/drawing/2014/main" id="{1366C4CF-A5A1-E692-C9DE-0D392C4C5DF2}"/>
              </a:ext>
            </a:extLst>
          </p:cNvPr>
          <p:cNvSpPr>
            <a:spLocks noChangeArrowheads="1"/>
          </p:cNvSpPr>
          <p:nvPr/>
        </p:nvSpPr>
        <p:spPr bwMode="auto">
          <a:xfrm>
            <a:off x="393700" y="4392613"/>
            <a:ext cx="573088" cy="573087"/>
          </a:xfrm>
          <a:prstGeom prst="ellipse">
            <a:avLst/>
          </a:prstGeom>
          <a:solidFill>
            <a:srgbClr val="3EABCA"/>
          </a:solidFill>
          <a:ln w="28575" cap="flat" algn="ctr">
            <a:solidFill>
              <a:srgbClr val="FFFFFF"/>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cxnSp>
        <p:nvCxnSpPr>
          <p:cNvPr id="16" name="Google Shape;984;p95">
            <a:extLst>
              <a:ext uri="{FF2B5EF4-FFF2-40B4-BE49-F238E27FC236}">
                <a16:creationId xmlns:a16="http://schemas.microsoft.com/office/drawing/2014/main" id="{86E77BAB-2AF8-3E39-517D-5154982B7070}"/>
              </a:ext>
            </a:extLst>
          </p:cNvPr>
          <p:cNvCxnSpPr>
            <a:cxnSpLocks noChangeArrowheads="1" noChangeShapeType="1"/>
          </p:cNvCxnSpPr>
          <p:nvPr/>
        </p:nvCxnSpPr>
        <p:spPr bwMode="auto">
          <a:xfrm>
            <a:off x="698500" y="4678363"/>
            <a:ext cx="708025" cy="4762"/>
          </a:xfrm>
          <a:prstGeom prst="straightConnector1">
            <a:avLst/>
          </a:prstGeom>
          <a:noFill/>
          <a:ln w="19050" cap="flat" algn="ctr">
            <a:solidFill>
              <a:srgbClr val="3EABCA"/>
            </a:solidFill>
            <a:prstDash val="dot"/>
            <a:round/>
            <a:headEnd type="none" w="med" len="med"/>
            <a:tailEnd type="none" w="med" len="med"/>
          </a:ln>
          <a:extLst>
            <a:ext uri="{909E8E84-426E-40DD-AFC4-6F175D3DCCD1}">
              <a14:hiddenFill xmlns:a14="http://schemas.microsoft.com/office/drawing/2010/main">
                <a:noFill/>
              </a14:hiddenFill>
            </a:ext>
          </a:extLst>
        </p:spPr>
      </p:cxnSp>
      <p:sp>
        <p:nvSpPr>
          <p:cNvPr id="17" name="Google Shape;985;p95">
            <a:extLst>
              <a:ext uri="{FF2B5EF4-FFF2-40B4-BE49-F238E27FC236}">
                <a16:creationId xmlns:a16="http://schemas.microsoft.com/office/drawing/2014/main" id="{C64A2161-222B-0AD7-2415-147B10AE5C4C}"/>
              </a:ext>
            </a:extLst>
          </p:cNvPr>
          <p:cNvSpPr/>
          <p:nvPr/>
        </p:nvSpPr>
        <p:spPr>
          <a:xfrm>
            <a:off x="1422400" y="4270375"/>
            <a:ext cx="7354888" cy="800100"/>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8" name="Google Shape;988;p95">
            <a:extLst>
              <a:ext uri="{FF2B5EF4-FFF2-40B4-BE49-F238E27FC236}">
                <a16:creationId xmlns:a16="http://schemas.microsoft.com/office/drawing/2014/main" id="{F0B15AA2-1B7A-4C69-0D23-7B3346D52937}"/>
              </a:ext>
            </a:extLst>
          </p:cNvPr>
          <p:cNvSpPr txBox="1"/>
          <p:nvPr/>
        </p:nvSpPr>
        <p:spPr>
          <a:xfrm>
            <a:off x="487363" y="874713"/>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000" b="1">
                <a:solidFill>
                  <a:srgbClr val="FFFFFF"/>
                </a:solidFill>
                <a:latin typeface="Space Grotesk" charset="0"/>
                <a:cs typeface="Space Grotesk" charset="0"/>
                <a:sym typeface="Space Grotesk" charset="0"/>
              </a:rPr>
              <a:t>1</a:t>
            </a:r>
          </a:p>
        </p:txBody>
      </p:sp>
      <p:sp>
        <p:nvSpPr>
          <p:cNvPr id="19" name="Google Shape;989;p95">
            <a:extLst>
              <a:ext uri="{FF2B5EF4-FFF2-40B4-BE49-F238E27FC236}">
                <a16:creationId xmlns:a16="http://schemas.microsoft.com/office/drawing/2014/main" id="{3A662E5A-2219-CDA2-2925-1F04BD89C0A0}"/>
              </a:ext>
            </a:extLst>
          </p:cNvPr>
          <p:cNvSpPr txBox="1"/>
          <p:nvPr/>
        </p:nvSpPr>
        <p:spPr>
          <a:xfrm>
            <a:off x="487363" y="1771650"/>
            <a:ext cx="425450" cy="4333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000" b="1">
                <a:solidFill>
                  <a:srgbClr val="FFFFFF"/>
                </a:solidFill>
                <a:latin typeface="Space Grotesk" charset="0"/>
                <a:cs typeface="Space Grotesk" charset="0"/>
                <a:sym typeface="Space Grotesk" charset="0"/>
              </a:rPr>
              <a:t>2</a:t>
            </a:r>
          </a:p>
        </p:txBody>
      </p:sp>
      <p:sp>
        <p:nvSpPr>
          <p:cNvPr id="20" name="Google Shape;990;p95">
            <a:extLst>
              <a:ext uri="{FF2B5EF4-FFF2-40B4-BE49-F238E27FC236}">
                <a16:creationId xmlns:a16="http://schemas.microsoft.com/office/drawing/2014/main" id="{A27662C6-3D25-152D-A11E-196B738FE24E}"/>
              </a:ext>
            </a:extLst>
          </p:cNvPr>
          <p:cNvSpPr txBox="1"/>
          <p:nvPr/>
        </p:nvSpPr>
        <p:spPr>
          <a:xfrm>
            <a:off x="466725" y="2671763"/>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000" b="1">
                <a:solidFill>
                  <a:srgbClr val="FFFFFF"/>
                </a:solidFill>
                <a:latin typeface="Space Grotesk" charset="0"/>
                <a:cs typeface="Space Grotesk" charset="0"/>
                <a:sym typeface="Space Grotesk" charset="0"/>
              </a:rPr>
              <a:t>3</a:t>
            </a:r>
          </a:p>
        </p:txBody>
      </p:sp>
      <p:sp>
        <p:nvSpPr>
          <p:cNvPr id="21" name="Google Shape;991;p95">
            <a:extLst>
              <a:ext uri="{FF2B5EF4-FFF2-40B4-BE49-F238E27FC236}">
                <a16:creationId xmlns:a16="http://schemas.microsoft.com/office/drawing/2014/main" id="{F630FFD1-BFFC-3B59-85B4-ADC36FED74F8}"/>
              </a:ext>
            </a:extLst>
          </p:cNvPr>
          <p:cNvSpPr txBox="1"/>
          <p:nvPr/>
        </p:nvSpPr>
        <p:spPr>
          <a:xfrm>
            <a:off x="466725" y="3565525"/>
            <a:ext cx="425450" cy="4333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000" b="1">
                <a:solidFill>
                  <a:srgbClr val="FFFFFF"/>
                </a:solidFill>
                <a:latin typeface="Space Grotesk" charset="0"/>
                <a:cs typeface="Space Grotesk" charset="0"/>
                <a:sym typeface="Space Grotesk" charset="0"/>
              </a:rPr>
              <a:t>4</a:t>
            </a:r>
          </a:p>
        </p:txBody>
      </p:sp>
      <p:sp>
        <p:nvSpPr>
          <p:cNvPr id="22" name="Google Shape;992;p95">
            <a:extLst>
              <a:ext uri="{FF2B5EF4-FFF2-40B4-BE49-F238E27FC236}">
                <a16:creationId xmlns:a16="http://schemas.microsoft.com/office/drawing/2014/main" id="{E73CD019-9BE3-541C-2D10-8CCC973F9F52}"/>
              </a:ext>
            </a:extLst>
          </p:cNvPr>
          <p:cNvSpPr txBox="1"/>
          <p:nvPr/>
        </p:nvSpPr>
        <p:spPr>
          <a:xfrm>
            <a:off x="466725" y="4464050"/>
            <a:ext cx="425450" cy="4333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000" b="1">
                <a:solidFill>
                  <a:srgbClr val="FFFFFF"/>
                </a:solidFill>
                <a:latin typeface="Space Grotesk" charset="0"/>
                <a:cs typeface="Space Grotesk" charset="0"/>
                <a:sym typeface="Space Grotesk" charset="0"/>
              </a:rPr>
              <a:t>5</a:t>
            </a:r>
          </a:p>
        </p:txBody>
      </p:sp>
      <p:sp>
        <p:nvSpPr>
          <p:cNvPr id="961" name="Google Shape;961;p95"/>
          <p:cNvSpPr txBox="1">
            <a:spLocks noGrp="1"/>
          </p:cNvSpPr>
          <p:nvPr>
            <p:ph type="title"/>
          </p:nvPr>
        </p:nvSpPr>
        <p:spPr>
          <a:xfrm>
            <a:off x="1421637" y="51175"/>
            <a:ext cx="68538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968" name="Google Shape;968;p95"/>
          <p:cNvSpPr txBox="1">
            <a:spLocks noGrp="1"/>
          </p:cNvSpPr>
          <p:nvPr>
            <p:ph type="subTitle" idx="1"/>
          </p:nvPr>
        </p:nvSpPr>
        <p:spPr>
          <a:xfrm>
            <a:off x="1503135" y="713300"/>
            <a:ext cx="1834200" cy="7749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969" name="Google Shape;969;p95"/>
          <p:cNvSpPr txBox="1">
            <a:spLocks noGrp="1"/>
          </p:cNvSpPr>
          <p:nvPr>
            <p:ph type="body" idx="2"/>
          </p:nvPr>
        </p:nvSpPr>
        <p:spPr>
          <a:xfrm>
            <a:off x="3633224" y="717875"/>
            <a:ext cx="5100900" cy="774900"/>
          </a:xfrm>
          <a:prstGeom prst="rect">
            <a:avLst/>
          </a:prstGeom>
        </p:spPr>
        <p:txBody>
          <a:bodyPr spcFirstLastPara="1" anchor="ctr">
            <a:no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71" name="Google Shape;971;p95"/>
          <p:cNvSpPr txBox="1">
            <a:spLocks noGrp="1"/>
          </p:cNvSpPr>
          <p:nvPr>
            <p:ph type="subTitle" idx="3"/>
          </p:nvPr>
        </p:nvSpPr>
        <p:spPr>
          <a:xfrm>
            <a:off x="1510604" y="1577625"/>
            <a:ext cx="1834200" cy="8001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972" name="Google Shape;972;p95"/>
          <p:cNvSpPr txBox="1">
            <a:spLocks noGrp="1"/>
          </p:cNvSpPr>
          <p:nvPr>
            <p:ph type="body" idx="4"/>
          </p:nvPr>
        </p:nvSpPr>
        <p:spPr>
          <a:xfrm>
            <a:off x="3633224" y="1582275"/>
            <a:ext cx="5100900" cy="800100"/>
          </a:xfrm>
          <a:prstGeom prst="rect">
            <a:avLst/>
          </a:prstGeom>
        </p:spPr>
        <p:txBody>
          <a:bodyPr spcFirstLastPara="1" anchor="ctr">
            <a:no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76" name="Google Shape;976;p95"/>
          <p:cNvSpPr txBox="1">
            <a:spLocks noGrp="1"/>
          </p:cNvSpPr>
          <p:nvPr>
            <p:ph type="subTitle" idx="5"/>
          </p:nvPr>
        </p:nvSpPr>
        <p:spPr>
          <a:xfrm>
            <a:off x="1510604" y="2471875"/>
            <a:ext cx="1834200" cy="8001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977" name="Google Shape;977;p95"/>
          <p:cNvSpPr txBox="1">
            <a:spLocks noGrp="1"/>
          </p:cNvSpPr>
          <p:nvPr>
            <p:ph type="body" idx="6"/>
          </p:nvPr>
        </p:nvSpPr>
        <p:spPr>
          <a:xfrm>
            <a:off x="3633224" y="2476525"/>
            <a:ext cx="5100900" cy="800100"/>
          </a:xfrm>
          <a:prstGeom prst="rect">
            <a:avLst/>
          </a:prstGeom>
        </p:spPr>
        <p:txBody>
          <a:bodyPr spcFirstLastPara="1" anchor="ctr">
            <a:no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81" name="Google Shape;981;p95"/>
          <p:cNvSpPr txBox="1">
            <a:spLocks noGrp="1"/>
          </p:cNvSpPr>
          <p:nvPr>
            <p:ph type="subTitle" idx="7"/>
          </p:nvPr>
        </p:nvSpPr>
        <p:spPr>
          <a:xfrm>
            <a:off x="1510604" y="3370775"/>
            <a:ext cx="1834200" cy="8001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982" name="Google Shape;982;p95"/>
          <p:cNvSpPr txBox="1">
            <a:spLocks noGrp="1"/>
          </p:cNvSpPr>
          <p:nvPr>
            <p:ph type="body" idx="8"/>
          </p:nvPr>
        </p:nvSpPr>
        <p:spPr>
          <a:xfrm>
            <a:off x="3633224" y="3375425"/>
            <a:ext cx="5100900" cy="800100"/>
          </a:xfrm>
          <a:prstGeom prst="rect">
            <a:avLst/>
          </a:prstGeom>
        </p:spPr>
        <p:txBody>
          <a:bodyPr spcFirstLastPara="1" anchor="ctr">
            <a:no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986" name="Google Shape;986;p95"/>
          <p:cNvSpPr txBox="1">
            <a:spLocks noGrp="1"/>
          </p:cNvSpPr>
          <p:nvPr>
            <p:ph type="subTitle" idx="9"/>
          </p:nvPr>
        </p:nvSpPr>
        <p:spPr>
          <a:xfrm>
            <a:off x="1482671" y="4265025"/>
            <a:ext cx="1834200" cy="8001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9pPr>
          </a:lstStyle>
          <a:p>
            <a:endParaRPr/>
          </a:p>
        </p:txBody>
      </p:sp>
      <p:sp>
        <p:nvSpPr>
          <p:cNvPr id="987" name="Google Shape;987;p95"/>
          <p:cNvSpPr txBox="1">
            <a:spLocks noGrp="1"/>
          </p:cNvSpPr>
          <p:nvPr>
            <p:ph type="body" idx="13"/>
          </p:nvPr>
        </p:nvSpPr>
        <p:spPr>
          <a:xfrm>
            <a:off x="3633224" y="4269675"/>
            <a:ext cx="5100900" cy="800100"/>
          </a:xfrm>
          <a:prstGeom prst="rect">
            <a:avLst/>
          </a:prstGeom>
        </p:spPr>
        <p:txBody>
          <a:bodyPr spcFirstLastPara="1" anchor="ctr">
            <a:no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Tree>
    <p:extLst>
      <p:ext uri="{BB962C8B-B14F-4D97-AF65-F5344CB8AC3E}">
        <p14:creationId xmlns:p14="http://schemas.microsoft.com/office/powerpoint/2010/main" val="3536960840"/>
      </p:ext>
    </p:extLst>
  </p:cSld>
  <p:clrMapOvr>
    <a:masterClrMapping/>
  </p:clrMapOvr>
  <p:transition/>
  <p:extLst>
    <p:ext uri="{DCECCB84-F9BA-43D5-87BE-67443E8EF086}">
      <p15:sldGuideLst xmlns:p15="http://schemas.microsoft.com/office/powerpoint/2012/main">
        <p15:guide id="1" pos="1414">
          <p15:clr>
            <a:srgbClr val="E46962"/>
          </p15:clr>
        </p15:guide>
        <p15:guide id="2" orient="horz" pos="1247">
          <p15:clr>
            <a:srgbClr val="E46962"/>
          </p15:clr>
        </p15:guide>
        <p15:guide id="3" orient="horz" pos="1757">
          <p15:clr>
            <a:srgbClr val="E46962"/>
          </p15:clr>
        </p15:guide>
        <p15:guide id="4" orient="horz" pos="2239">
          <p15:clr>
            <a:srgbClr val="E46962"/>
          </p15:clr>
        </p15:guide>
        <p15:guide id="5" orient="horz" pos="2748">
          <p15:clr>
            <a:srgbClr val="E46962"/>
          </p15:clr>
        </p15:guide>
        <p15:guide id="6" orient="horz" pos="1043">
          <p15:clr>
            <a:srgbClr val="E46962"/>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5 Agenda slide - v2">
  <p:cSld name="CUSTOM_14">
    <p:spTree>
      <p:nvGrpSpPr>
        <p:cNvPr id="1" name="Shape 993"/>
        <p:cNvGrpSpPr/>
        <p:nvPr/>
      </p:nvGrpSpPr>
      <p:grpSpPr>
        <a:xfrm>
          <a:off x="0" y="0"/>
          <a:ext cx="0" cy="0"/>
          <a:chOff x="0" y="0"/>
          <a:chExt cx="0" cy="0"/>
        </a:xfrm>
      </p:grpSpPr>
      <p:sp>
        <p:nvSpPr>
          <p:cNvPr id="2" name="Google Shape;999;p96">
            <a:extLst>
              <a:ext uri="{FF2B5EF4-FFF2-40B4-BE49-F238E27FC236}">
                <a16:creationId xmlns:a16="http://schemas.microsoft.com/office/drawing/2014/main" id="{582BDBC7-6C89-6D06-6FC4-64467D15BCE7}"/>
              </a:ext>
            </a:extLst>
          </p:cNvPr>
          <p:cNvSpPr>
            <a:spLocks noChangeArrowheads="1"/>
          </p:cNvSpPr>
          <p:nvPr/>
        </p:nvSpPr>
        <p:spPr bwMode="auto">
          <a:xfrm>
            <a:off x="5551488" y="2592388"/>
            <a:ext cx="933450" cy="933450"/>
          </a:xfrm>
          <a:prstGeom prst="ellipse">
            <a:avLst/>
          </a:prstGeom>
          <a:solidFill>
            <a:srgbClr val="FFFFFF"/>
          </a:solidFill>
          <a:ln w="19050" cap="flat" algn="ctr">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E1F0C4"/>
              </a:solidFill>
            </a:endParaRPr>
          </a:p>
        </p:txBody>
      </p:sp>
      <p:sp>
        <p:nvSpPr>
          <p:cNvPr id="3" name="Google Shape;1000;p96">
            <a:extLst>
              <a:ext uri="{FF2B5EF4-FFF2-40B4-BE49-F238E27FC236}">
                <a16:creationId xmlns:a16="http://schemas.microsoft.com/office/drawing/2014/main" id="{9AABF53B-B1A8-2D15-E339-753D5762C2BB}"/>
              </a:ext>
            </a:extLst>
          </p:cNvPr>
          <p:cNvSpPr>
            <a:spLocks noChangeArrowheads="1"/>
          </p:cNvSpPr>
          <p:nvPr/>
        </p:nvSpPr>
        <p:spPr bwMode="auto">
          <a:xfrm>
            <a:off x="7031038" y="1500188"/>
            <a:ext cx="933450" cy="933450"/>
          </a:xfrm>
          <a:prstGeom prst="ellipse">
            <a:avLst/>
          </a:prstGeom>
          <a:solidFill>
            <a:srgbClr val="FFFFFF"/>
          </a:solidFill>
          <a:ln w="19050" cap="flat" algn="ctr">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E1F0C4"/>
              </a:solidFill>
            </a:endParaRPr>
          </a:p>
        </p:txBody>
      </p:sp>
      <p:sp>
        <p:nvSpPr>
          <p:cNvPr id="4" name="Google Shape;1001;p96">
            <a:extLst>
              <a:ext uri="{FF2B5EF4-FFF2-40B4-BE49-F238E27FC236}">
                <a16:creationId xmlns:a16="http://schemas.microsoft.com/office/drawing/2014/main" id="{BF186761-F6AD-C0FB-13D1-BF7055425DB2}"/>
              </a:ext>
            </a:extLst>
          </p:cNvPr>
          <p:cNvSpPr>
            <a:spLocks noChangeArrowheads="1"/>
          </p:cNvSpPr>
          <p:nvPr/>
        </p:nvSpPr>
        <p:spPr bwMode="auto">
          <a:xfrm>
            <a:off x="4105275" y="1500188"/>
            <a:ext cx="933450" cy="933450"/>
          </a:xfrm>
          <a:prstGeom prst="ellipse">
            <a:avLst/>
          </a:prstGeom>
          <a:solidFill>
            <a:srgbClr val="FFFFFF"/>
          </a:solidFill>
          <a:ln w="19050" cap="flat" algn="ctr">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1002;p96">
            <a:extLst>
              <a:ext uri="{FF2B5EF4-FFF2-40B4-BE49-F238E27FC236}">
                <a16:creationId xmlns:a16="http://schemas.microsoft.com/office/drawing/2014/main" id="{013D7889-5727-F763-079E-3BE8621D8536}"/>
              </a:ext>
            </a:extLst>
          </p:cNvPr>
          <p:cNvSpPr>
            <a:spLocks noChangeArrowheads="1"/>
          </p:cNvSpPr>
          <p:nvPr/>
        </p:nvSpPr>
        <p:spPr bwMode="auto">
          <a:xfrm>
            <a:off x="2632075" y="2592388"/>
            <a:ext cx="933450" cy="933450"/>
          </a:xfrm>
          <a:prstGeom prst="ellipse">
            <a:avLst/>
          </a:prstGeom>
          <a:solidFill>
            <a:srgbClr val="FFFFFF"/>
          </a:solidFill>
          <a:ln w="19050" cap="flat" algn="ctr">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6" name="Google Shape;1004;p96">
            <a:extLst>
              <a:ext uri="{FF2B5EF4-FFF2-40B4-BE49-F238E27FC236}">
                <a16:creationId xmlns:a16="http://schemas.microsoft.com/office/drawing/2014/main" id="{93E47380-C1E9-30EC-C3F2-DDDDA56D536D}"/>
              </a:ext>
            </a:extLst>
          </p:cNvPr>
          <p:cNvSpPr>
            <a:spLocks noChangeArrowheads="1"/>
          </p:cNvSpPr>
          <p:nvPr/>
        </p:nvSpPr>
        <p:spPr bwMode="auto">
          <a:xfrm>
            <a:off x="1158875" y="1512888"/>
            <a:ext cx="933450" cy="933450"/>
          </a:xfrm>
          <a:prstGeom prst="ellipse">
            <a:avLst/>
          </a:prstGeom>
          <a:solidFill>
            <a:srgbClr val="FFFFFF"/>
          </a:solidFill>
          <a:ln w="19050" cap="flat" algn="ctr">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7" name="Google Shape;1010;p96">
            <a:extLst>
              <a:ext uri="{FF2B5EF4-FFF2-40B4-BE49-F238E27FC236}">
                <a16:creationId xmlns:a16="http://schemas.microsoft.com/office/drawing/2014/main" id="{305A107E-2583-8485-BA04-89872AE4198E}"/>
              </a:ext>
            </a:extLst>
          </p:cNvPr>
          <p:cNvSpPr txBox="1"/>
          <p:nvPr/>
        </p:nvSpPr>
        <p:spPr>
          <a:xfrm>
            <a:off x="1384300" y="1762125"/>
            <a:ext cx="425450" cy="4333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sz="3600" b="1">
                <a:solidFill>
                  <a:srgbClr val="3EABCA"/>
                </a:solidFill>
                <a:latin typeface="Space Grotesk" charset="0"/>
                <a:cs typeface="Space Grotesk" charset="0"/>
                <a:sym typeface="Space Grotesk" charset="0"/>
              </a:rPr>
              <a:t>1</a:t>
            </a:r>
          </a:p>
        </p:txBody>
      </p:sp>
      <p:sp>
        <p:nvSpPr>
          <p:cNvPr id="8" name="Google Shape;1011;p96">
            <a:extLst>
              <a:ext uri="{FF2B5EF4-FFF2-40B4-BE49-F238E27FC236}">
                <a16:creationId xmlns:a16="http://schemas.microsoft.com/office/drawing/2014/main" id="{AABFA2FA-C5FD-8402-B7A1-8AC5A69193D1}"/>
              </a:ext>
            </a:extLst>
          </p:cNvPr>
          <p:cNvSpPr txBox="1"/>
          <p:nvPr/>
        </p:nvSpPr>
        <p:spPr>
          <a:xfrm>
            <a:off x="2865438" y="2843213"/>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3EABCA"/>
                </a:solidFill>
                <a:latin typeface="Space Grotesk" charset="0"/>
                <a:cs typeface="Space Grotesk" charset="0"/>
                <a:sym typeface="Space Grotesk" charset="0"/>
              </a:rPr>
              <a:t>2</a:t>
            </a:r>
          </a:p>
        </p:txBody>
      </p:sp>
      <p:sp>
        <p:nvSpPr>
          <p:cNvPr id="9" name="Google Shape;1012;p96">
            <a:extLst>
              <a:ext uri="{FF2B5EF4-FFF2-40B4-BE49-F238E27FC236}">
                <a16:creationId xmlns:a16="http://schemas.microsoft.com/office/drawing/2014/main" id="{C008C1A1-0948-3A2C-9BD4-97CED7B62ED5}"/>
              </a:ext>
            </a:extLst>
          </p:cNvPr>
          <p:cNvSpPr txBox="1"/>
          <p:nvPr/>
        </p:nvSpPr>
        <p:spPr>
          <a:xfrm>
            <a:off x="4319588" y="1749425"/>
            <a:ext cx="425450" cy="4333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3EABCA"/>
                </a:solidFill>
                <a:latin typeface="Space Grotesk" charset="0"/>
                <a:cs typeface="Space Grotesk" charset="0"/>
                <a:sym typeface="Space Grotesk" charset="0"/>
              </a:rPr>
              <a:t>3</a:t>
            </a:r>
          </a:p>
        </p:txBody>
      </p:sp>
      <p:sp>
        <p:nvSpPr>
          <p:cNvPr id="10" name="Google Shape;1013;p96">
            <a:extLst>
              <a:ext uri="{FF2B5EF4-FFF2-40B4-BE49-F238E27FC236}">
                <a16:creationId xmlns:a16="http://schemas.microsoft.com/office/drawing/2014/main" id="{7113814F-A751-E88A-4B58-F45B955649C6}"/>
              </a:ext>
            </a:extLst>
          </p:cNvPr>
          <p:cNvSpPr txBox="1"/>
          <p:nvPr/>
        </p:nvSpPr>
        <p:spPr>
          <a:xfrm>
            <a:off x="5773738" y="2843213"/>
            <a:ext cx="425450" cy="433387"/>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3EABCA"/>
                </a:solidFill>
                <a:latin typeface="Space Grotesk" charset="0"/>
                <a:cs typeface="Space Grotesk" charset="0"/>
                <a:sym typeface="Space Grotesk" charset="0"/>
              </a:rPr>
              <a:t>4</a:t>
            </a:r>
          </a:p>
        </p:txBody>
      </p:sp>
      <p:sp>
        <p:nvSpPr>
          <p:cNvPr id="11" name="Google Shape;1014;p96">
            <a:extLst>
              <a:ext uri="{FF2B5EF4-FFF2-40B4-BE49-F238E27FC236}">
                <a16:creationId xmlns:a16="http://schemas.microsoft.com/office/drawing/2014/main" id="{F981D932-71D6-0C5D-0335-353B76A99B6C}"/>
              </a:ext>
            </a:extLst>
          </p:cNvPr>
          <p:cNvSpPr txBox="1"/>
          <p:nvPr/>
        </p:nvSpPr>
        <p:spPr>
          <a:xfrm>
            <a:off x="7256463" y="1762125"/>
            <a:ext cx="425450" cy="433388"/>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3600" b="1">
                <a:solidFill>
                  <a:srgbClr val="3EABCA"/>
                </a:solidFill>
                <a:latin typeface="Space Grotesk" charset="0"/>
                <a:cs typeface="Space Grotesk" charset="0"/>
                <a:sym typeface="Space Grotesk" charset="0"/>
              </a:rPr>
              <a:t>5</a:t>
            </a:r>
          </a:p>
        </p:txBody>
      </p:sp>
      <p:sp>
        <p:nvSpPr>
          <p:cNvPr id="994" name="Google Shape;994;p96"/>
          <p:cNvSpPr txBox="1">
            <a:spLocks noGrp="1"/>
          </p:cNvSpPr>
          <p:nvPr>
            <p:ph type="body" idx="1"/>
          </p:nvPr>
        </p:nvSpPr>
        <p:spPr>
          <a:xfrm>
            <a:off x="901050" y="3139471"/>
            <a:ext cx="1448400" cy="752100"/>
          </a:xfrm>
          <a:prstGeom prst="rect">
            <a:avLst/>
          </a:prstGeom>
        </p:spPr>
        <p:txBody>
          <a:bodyPr spcFirstLastPara="1">
            <a:noAutofit/>
          </a:bodyPr>
          <a:lstStyle>
            <a:lvl1pPr marL="457200" lvl="0" indent="-292100" algn="ctr">
              <a:spcBef>
                <a:spcPct val="0"/>
              </a:spcBef>
              <a:spcAft>
                <a:spcPct val="0"/>
              </a:spcAft>
              <a:buSzPts val="1000"/>
              <a:buChar char="●"/>
              <a:defRPr sz="1000"/>
            </a:lvl1pPr>
            <a:lvl2pPr marL="914400" lvl="1" indent="-292100" algn="ctr">
              <a:spcBef>
                <a:spcPct val="0"/>
              </a:spcBef>
              <a:spcAft>
                <a:spcPct val="0"/>
              </a:spcAft>
              <a:buSzPts val="1000"/>
              <a:buChar char="○"/>
              <a:defRPr sz="1000"/>
            </a:lvl2pPr>
            <a:lvl3pPr marL="1371600" lvl="2" indent="-292100" algn="ctr">
              <a:spcBef>
                <a:spcPct val="0"/>
              </a:spcBef>
              <a:spcAft>
                <a:spcPct val="0"/>
              </a:spcAft>
              <a:buSzPts val="1000"/>
              <a:buChar char="■"/>
              <a:defRPr sz="1000"/>
            </a:lvl3pPr>
            <a:lvl4pPr marL="1828800" lvl="3" indent="-292100" algn="ctr">
              <a:spcBef>
                <a:spcPct val="0"/>
              </a:spcBef>
              <a:spcAft>
                <a:spcPct val="0"/>
              </a:spcAft>
              <a:buSzPts val="1000"/>
              <a:buChar char="●"/>
              <a:defRPr sz="1000"/>
            </a:lvl4pPr>
            <a:lvl5pPr marL="2286000" lvl="4" indent="-292100" algn="ctr">
              <a:spcBef>
                <a:spcPct val="0"/>
              </a:spcBef>
              <a:spcAft>
                <a:spcPct val="0"/>
              </a:spcAft>
              <a:buSzPts val="1000"/>
              <a:buChar char="○"/>
              <a:defRPr sz="1000"/>
            </a:lvl5pPr>
            <a:lvl6pPr marL="2743200" lvl="5" indent="-292100" algn="ctr">
              <a:spcBef>
                <a:spcPct val="0"/>
              </a:spcBef>
              <a:spcAft>
                <a:spcPct val="0"/>
              </a:spcAft>
              <a:buSzPts val="1000"/>
              <a:buChar char="■"/>
              <a:defRPr sz="1000"/>
            </a:lvl6pPr>
            <a:lvl7pPr marL="3200400" lvl="6" indent="-292100" algn="ctr">
              <a:spcBef>
                <a:spcPct val="0"/>
              </a:spcBef>
              <a:spcAft>
                <a:spcPct val="0"/>
              </a:spcAft>
              <a:buSzPts val="1000"/>
              <a:buChar char="●"/>
              <a:defRPr sz="1000"/>
            </a:lvl7pPr>
            <a:lvl8pPr marL="3657600" lvl="7" indent="-292100" algn="ctr">
              <a:spcBef>
                <a:spcPct val="0"/>
              </a:spcBef>
              <a:spcAft>
                <a:spcPct val="0"/>
              </a:spcAft>
              <a:buSzPts val="1000"/>
              <a:buChar char="○"/>
              <a:defRPr sz="1000"/>
            </a:lvl8pPr>
            <a:lvl9pPr marL="4114800" lvl="8" indent="-292100" algn="ctr">
              <a:spcBef>
                <a:spcPct val="0"/>
              </a:spcBef>
              <a:spcAft>
                <a:spcPct val="0"/>
              </a:spcAft>
              <a:buSzPts val="1000"/>
              <a:buChar char="■"/>
              <a:defRPr sz="1000"/>
            </a:lvl9pPr>
          </a:lstStyle>
          <a:p>
            <a:endParaRPr/>
          </a:p>
        </p:txBody>
      </p:sp>
      <p:sp>
        <p:nvSpPr>
          <p:cNvPr id="995" name="Google Shape;995;p96"/>
          <p:cNvSpPr txBox="1">
            <a:spLocks noGrp="1"/>
          </p:cNvSpPr>
          <p:nvPr>
            <p:ph type="body" idx="2"/>
          </p:nvPr>
        </p:nvSpPr>
        <p:spPr>
          <a:xfrm>
            <a:off x="2353650" y="4072921"/>
            <a:ext cx="1448400" cy="752100"/>
          </a:xfrm>
          <a:prstGeom prst="rect">
            <a:avLst/>
          </a:prstGeom>
        </p:spPr>
        <p:txBody>
          <a:bodyPr spcFirstLastPara="1">
            <a:noAutofit/>
          </a:bodyPr>
          <a:lstStyle>
            <a:lvl1pPr marL="457200" lvl="0" indent="-292100" algn="ctr">
              <a:spcBef>
                <a:spcPct val="0"/>
              </a:spcBef>
              <a:spcAft>
                <a:spcPct val="0"/>
              </a:spcAft>
              <a:buSzPts val="1000"/>
              <a:buChar char="●"/>
              <a:defRPr sz="1000"/>
            </a:lvl1pPr>
            <a:lvl2pPr marL="914400" lvl="1" indent="-292100" algn="ctr">
              <a:spcBef>
                <a:spcPct val="0"/>
              </a:spcBef>
              <a:spcAft>
                <a:spcPct val="0"/>
              </a:spcAft>
              <a:buSzPts val="1000"/>
              <a:buChar char="○"/>
              <a:defRPr sz="1000"/>
            </a:lvl2pPr>
            <a:lvl3pPr marL="1371600" lvl="2" indent="-292100" algn="ctr">
              <a:spcBef>
                <a:spcPct val="0"/>
              </a:spcBef>
              <a:spcAft>
                <a:spcPct val="0"/>
              </a:spcAft>
              <a:buSzPts val="1000"/>
              <a:buChar char="■"/>
              <a:defRPr sz="1000"/>
            </a:lvl3pPr>
            <a:lvl4pPr marL="1828800" lvl="3" indent="-292100" algn="ctr">
              <a:spcBef>
                <a:spcPct val="0"/>
              </a:spcBef>
              <a:spcAft>
                <a:spcPct val="0"/>
              </a:spcAft>
              <a:buSzPts val="1000"/>
              <a:buChar char="●"/>
              <a:defRPr sz="1000"/>
            </a:lvl4pPr>
            <a:lvl5pPr marL="2286000" lvl="4" indent="-292100" algn="ctr">
              <a:spcBef>
                <a:spcPct val="0"/>
              </a:spcBef>
              <a:spcAft>
                <a:spcPct val="0"/>
              </a:spcAft>
              <a:buSzPts val="1000"/>
              <a:buChar char="○"/>
              <a:defRPr sz="1000"/>
            </a:lvl5pPr>
            <a:lvl6pPr marL="2743200" lvl="5" indent="-292100" algn="ctr">
              <a:spcBef>
                <a:spcPct val="0"/>
              </a:spcBef>
              <a:spcAft>
                <a:spcPct val="0"/>
              </a:spcAft>
              <a:buSzPts val="1000"/>
              <a:buChar char="■"/>
              <a:defRPr sz="1000"/>
            </a:lvl6pPr>
            <a:lvl7pPr marL="3200400" lvl="6" indent="-292100" algn="ctr">
              <a:spcBef>
                <a:spcPct val="0"/>
              </a:spcBef>
              <a:spcAft>
                <a:spcPct val="0"/>
              </a:spcAft>
              <a:buSzPts val="1000"/>
              <a:buChar char="●"/>
              <a:defRPr sz="1000"/>
            </a:lvl7pPr>
            <a:lvl8pPr marL="3657600" lvl="7" indent="-292100" algn="ctr">
              <a:spcBef>
                <a:spcPct val="0"/>
              </a:spcBef>
              <a:spcAft>
                <a:spcPct val="0"/>
              </a:spcAft>
              <a:buSzPts val="1000"/>
              <a:buChar char="○"/>
              <a:defRPr sz="1000"/>
            </a:lvl8pPr>
            <a:lvl9pPr marL="4114800" lvl="8" indent="-292100" algn="ctr">
              <a:spcBef>
                <a:spcPct val="0"/>
              </a:spcBef>
              <a:spcAft>
                <a:spcPct val="0"/>
              </a:spcAft>
              <a:buSzPts val="1000"/>
              <a:buChar char="■"/>
              <a:defRPr sz="1000"/>
            </a:lvl9pPr>
          </a:lstStyle>
          <a:p>
            <a:endParaRPr/>
          </a:p>
        </p:txBody>
      </p:sp>
      <p:sp>
        <p:nvSpPr>
          <p:cNvPr id="996" name="Google Shape;996;p96"/>
          <p:cNvSpPr txBox="1">
            <a:spLocks noGrp="1"/>
          </p:cNvSpPr>
          <p:nvPr>
            <p:ph type="body" idx="3"/>
          </p:nvPr>
        </p:nvSpPr>
        <p:spPr>
          <a:xfrm>
            <a:off x="3852925" y="3139471"/>
            <a:ext cx="1448400" cy="752100"/>
          </a:xfrm>
          <a:prstGeom prst="rect">
            <a:avLst/>
          </a:prstGeom>
        </p:spPr>
        <p:txBody>
          <a:bodyPr spcFirstLastPara="1">
            <a:noAutofit/>
          </a:bodyPr>
          <a:lstStyle>
            <a:lvl1pPr marL="457200" lvl="0" indent="-292100" algn="ctr">
              <a:spcBef>
                <a:spcPct val="0"/>
              </a:spcBef>
              <a:spcAft>
                <a:spcPct val="0"/>
              </a:spcAft>
              <a:buSzPts val="1000"/>
              <a:buChar char="●"/>
              <a:defRPr sz="1000"/>
            </a:lvl1pPr>
            <a:lvl2pPr marL="914400" lvl="1" indent="-292100" algn="ctr">
              <a:spcBef>
                <a:spcPct val="0"/>
              </a:spcBef>
              <a:spcAft>
                <a:spcPct val="0"/>
              </a:spcAft>
              <a:buSzPts val="1000"/>
              <a:buChar char="○"/>
              <a:defRPr sz="1000"/>
            </a:lvl2pPr>
            <a:lvl3pPr marL="1371600" lvl="2" indent="-292100" algn="ctr">
              <a:spcBef>
                <a:spcPct val="0"/>
              </a:spcBef>
              <a:spcAft>
                <a:spcPct val="0"/>
              </a:spcAft>
              <a:buSzPts val="1000"/>
              <a:buChar char="■"/>
              <a:defRPr sz="1000"/>
            </a:lvl3pPr>
            <a:lvl4pPr marL="1828800" lvl="3" indent="-292100" algn="ctr">
              <a:spcBef>
                <a:spcPct val="0"/>
              </a:spcBef>
              <a:spcAft>
                <a:spcPct val="0"/>
              </a:spcAft>
              <a:buSzPts val="1000"/>
              <a:buChar char="●"/>
              <a:defRPr sz="1000"/>
            </a:lvl4pPr>
            <a:lvl5pPr marL="2286000" lvl="4" indent="-292100" algn="ctr">
              <a:spcBef>
                <a:spcPct val="0"/>
              </a:spcBef>
              <a:spcAft>
                <a:spcPct val="0"/>
              </a:spcAft>
              <a:buSzPts val="1000"/>
              <a:buChar char="○"/>
              <a:defRPr sz="1000"/>
            </a:lvl5pPr>
            <a:lvl6pPr marL="2743200" lvl="5" indent="-292100" algn="ctr">
              <a:spcBef>
                <a:spcPct val="0"/>
              </a:spcBef>
              <a:spcAft>
                <a:spcPct val="0"/>
              </a:spcAft>
              <a:buSzPts val="1000"/>
              <a:buChar char="■"/>
              <a:defRPr sz="1000"/>
            </a:lvl6pPr>
            <a:lvl7pPr marL="3200400" lvl="6" indent="-292100" algn="ctr">
              <a:spcBef>
                <a:spcPct val="0"/>
              </a:spcBef>
              <a:spcAft>
                <a:spcPct val="0"/>
              </a:spcAft>
              <a:buSzPts val="1000"/>
              <a:buChar char="●"/>
              <a:defRPr sz="1000"/>
            </a:lvl7pPr>
            <a:lvl8pPr marL="3657600" lvl="7" indent="-292100" algn="ctr">
              <a:spcBef>
                <a:spcPct val="0"/>
              </a:spcBef>
              <a:spcAft>
                <a:spcPct val="0"/>
              </a:spcAft>
              <a:buSzPts val="1000"/>
              <a:buChar char="○"/>
              <a:defRPr sz="1000"/>
            </a:lvl8pPr>
            <a:lvl9pPr marL="4114800" lvl="8" indent="-292100" algn="ctr">
              <a:spcBef>
                <a:spcPct val="0"/>
              </a:spcBef>
              <a:spcAft>
                <a:spcPct val="0"/>
              </a:spcAft>
              <a:buSzPts val="1000"/>
              <a:buChar char="■"/>
              <a:defRPr sz="1000"/>
            </a:lvl9pPr>
          </a:lstStyle>
          <a:p>
            <a:endParaRPr/>
          </a:p>
        </p:txBody>
      </p:sp>
      <p:sp>
        <p:nvSpPr>
          <p:cNvPr id="997" name="Google Shape;997;p96"/>
          <p:cNvSpPr txBox="1">
            <a:spLocks noGrp="1"/>
          </p:cNvSpPr>
          <p:nvPr>
            <p:ph type="body" idx="4"/>
          </p:nvPr>
        </p:nvSpPr>
        <p:spPr>
          <a:xfrm>
            <a:off x="5352200" y="4072921"/>
            <a:ext cx="1448400" cy="752100"/>
          </a:xfrm>
          <a:prstGeom prst="rect">
            <a:avLst/>
          </a:prstGeom>
        </p:spPr>
        <p:txBody>
          <a:bodyPr spcFirstLastPara="1">
            <a:noAutofit/>
          </a:bodyPr>
          <a:lstStyle>
            <a:lvl1pPr marL="457200" lvl="0" indent="-292100" algn="ctr">
              <a:spcBef>
                <a:spcPct val="0"/>
              </a:spcBef>
              <a:spcAft>
                <a:spcPct val="0"/>
              </a:spcAft>
              <a:buSzPts val="1000"/>
              <a:buChar char="●"/>
              <a:defRPr sz="1000"/>
            </a:lvl1pPr>
            <a:lvl2pPr marL="914400" lvl="1" indent="-292100" algn="ctr">
              <a:spcBef>
                <a:spcPct val="0"/>
              </a:spcBef>
              <a:spcAft>
                <a:spcPct val="0"/>
              </a:spcAft>
              <a:buSzPts val="1000"/>
              <a:buChar char="○"/>
              <a:defRPr sz="1000"/>
            </a:lvl2pPr>
            <a:lvl3pPr marL="1371600" lvl="2" indent="-292100" algn="ctr">
              <a:spcBef>
                <a:spcPct val="0"/>
              </a:spcBef>
              <a:spcAft>
                <a:spcPct val="0"/>
              </a:spcAft>
              <a:buSzPts val="1000"/>
              <a:buChar char="■"/>
              <a:defRPr sz="1000"/>
            </a:lvl3pPr>
            <a:lvl4pPr marL="1828800" lvl="3" indent="-292100" algn="ctr">
              <a:spcBef>
                <a:spcPct val="0"/>
              </a:spcBef>
              <a:spcAft>
                <a:spcPct val="0"/>
              </a:spcAft>
              <a:buSzPts val="1000"/>
              <a:buChar char="●"/>
              <a:defRPr sz="1000"/>
            </a:lvl4pPr>
            <a:lvl5pPr marL="2286000" lvl="4" indent="-292100" algn="ctr">
              <a:spcBef>
                <a:spcPct val="0"/>
              </a:spcBef>
              <a:spcAft>
                <a:spcPct val="0"/>
              </a:spcAft>
              <a:buSzPts val="1000"/>
              <a:buChar char="○"/>
              <a:defRPr sz="1000"/>
            </a:lvl5pPr>
            <a:lvl6pPr marL="2743200" lvl="5" indent="-292100" algn="ctr">
              <a:spcBef>
                <a:spcPct val="0"/>
              </a:spcBef>
              <a:spcAft>
                <a:spcPct val="0"/>
              </a:spcAft>
              <a:buSzPts val="1000"/>
              <a:buChar char="■"/>
              <a:defRPr sz="1000"/>
            </a:lvl6pPr>
            <a:lvl7pPr marL="3200400" lvl="6" indent="-292100" algn="ctr">
              <a:spcBef>
                <a:spcPct val="0"/>
              </a:spcBef>
              <a:spcAft>
                <a:spcPct val="0"/>
              </a:spcAft>
              <a:buSzPts val="1000"/>
              <a:buChar char="●"/>
              <a:defRPr sz="1000"/>
            </a:lvl7pPr>
            <a:lvl8pPr marL="3657600" lvl="7" indent="-292100" algn="ctr">
              <a:spcBef>
                <a:spcPct val="0"/>
              </a:spcBef>
              <a:spcAft>
                <a:spcPct val="0"/>
              </a:spcAft>
              <a:buSzPts val="1000"/>
              <a:buChar char="○"/>
              <a:defRPr sz="1000"/>
            </a:lvl8pPr>
            <a:lvl9pPr marL="4114800" lvl="8" indent="-292100" algn="ctr">
              <a:spcBef>
                <a:spcPct val="0"/>
              </a:spcBef>
              <a:spcAft>
                <a:spcPct val="0"/>
              </a:spcAft>
              <a:buSzPts val="1000"/>
              <a:buChar char="■"/>
              <a:defRPr sz="1000"/>
            </a:lvl9pPr>
          </a:lstStyle>
          <a:p>
            <a:endParaRPr/>
          </a:p>
        </p:txBody>
      </p:sp>
      <p:sp>
        <p:nvSpPr>
          <p:cNvPr id="998" name="Google Shape;998;p96"/>
          <p:cNvSpPr txBox="1">
            <a:spLocks noGrp="1"/>
          </p:cNvSpPr>
          <p:nvPr>
            <p:ph type="body" idx="5"/>
          </p:nvPr>
        </p:nvSpPr>
        <p:spPr>
          <a:xfrm>
            <a:off x="6851475" y="3139471"/>
            <a:ext cx="1448400" cy="752100"/>
          </a:xfrm>
          <a:prstGeom prst="rect">
            <a:avLst/>
          </a:prstGeom>
        </p:spPr>
        <p:txBody>
          <a:bodyPr spcFirstLastPara="1">
            <a:noAutofit/>
          </a:bodyPr>
          <a:lstStyle>
            <a:lvl1pPr marL="457200" lvl="0" indent="-292100" algn="ctr">
              <a:spcBef>
                <a:spcPct val="0"/>
              </a:spcBef>
              <a:spcAft>
                <a:spcPct val="0"/>
              </a:spcAft>
              <a:buSzPts val="1000"/>
              <a:buChar char="●"/>
              <a:defRPr sz="1000"/>
            </a:lvl1pPr>
            <a:lvl2pPr marL="914400" lvl="1" indent="-292100" algn="ctr">
              <a:spcBef>
                <a:spcPct val="0"/>
              </a:spcBef>
              <a:spcAft>
                <a:spcPct val="0"/>
              </a:spcAft>
              <a:buSzPts val="1000"/>
              <a:buChar char="○"/>
              <a:defRPr sz="1000"/>
            </a:lvl2pPr>
            <a:lvl3pPr marL="1371600" lvl="2" indent="-292100" algn="ctr">
              <a:spcBef>
                <a:spcPct val="0"/>
              </a:spcBef>
              <a:spcAft>
                <a:spcPct val="0"/>
              </a:spcAft>
              <a:buSzPts val="1000"/>
              <a:buChar char="■"/>
              <a:defRPr sz="1000"/>
            </a:lvl3pPr>
            <a:lvl4pPr marL="1828800" lvl="3" indent="-292100" algn="ctr">
              <a:spcBef>
                <a:spcPct val="0"/>
              </a:spcBef>
              <a:spcAft>
                <a:spcPct val="0"/>
              </a:spcAft>
              <a:buSzPts val="1000"/>
              <a:buChar char="●"/>
              <a:defRPr sz="1000"/>
            </a:lvl4pPr>
            <a:lvl5pPr marL="2286000" lvl="4" indent="-292100" algn="ctr">
              <a:spcBef>
                <a:spcPct val="0"/>
              </a:spcBef>
              <a:spcAft>
                <a:spcPct val="0"/>
              </a:spcAft>
              <a:buSzPts val="1000"/>
              <a:buChar char="○"/>
              <a:defRPr sz="1000"/>
            </a:lvl5pPr>
            <a:lvl6pPr marL="2743200" lvl="5" indent="-292100" algn="ctr">
              <a:spcBef>
                <a:spcPct val="0"/>
              </a:spcBef>
              <a:spcAft>
                <a:spcPct val="0"/>
              </a:spcAft>
              <a:buSzPts val="1000"/>
              <a:buChar char="■"/>
              <a:defRPr sz="1000"/>
            </a:lvl6pPr>
            <a:lvl7pPr marL="3200400" lvl="6" indent="-292100" algn="ctr">
              <a:spcBef>
                <a:spcPct val="0"/>
              </a:spcBef>
              <a:spcAft>
                <a:spcPct val="0"/>
              </a:spcAft>
              <a:buSzPts val="1000"/>
              <a:buChar char="●"/>
              <a:defRPr sz="1000"/>
            </a:lvl7pPr>
            <a:lvl8pPr marL="3657600" lvl="7" indent="-292100" algn="ctr">
              <a:spcBef>
                <a:spcPct val="0"/>
              </a:spcBef>
              <a:spcAft>
                <a:spcPct val="0"/>
              </a:spcAft>
              <a:buSzPts val="1000"/>
              <a:buChar char="○"/>
              <a:defRPr sz="1000"/>
            </a:lvl8pPr>
            <a:lvl9pPr marL="4114800" lvl="8" indent="-292100" algn="ctr">
              <a:spcBef>
                <a:spcPct val="0"/>
              </a:spcBef>
              <a:spcAft>
                <a:spcPct val="0"/>
              </a:spcAft>
              <a:buSzPts val="1000"/>
              <a:buChar char="■"/>
              <a:defRPr sz="1000"/>
            </a:lvl9pPr>
          </a:lstStyle>
          <a:p>
            <a:endParaRPr/>
          </a:p>
        </p:txBody>
      </p:sp>
      <p:sp>
        <p:nvSpPr>
          <p:cNvPr id="1003" name="Google Shape;1003;p96"/>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005" name="Google Shape;1005;p96"/>
          <p:cNvSpPr txBox="1">
            <a:spLocks noGrp="1"/>
          </p:cNvSpPr>
          <p:nvPr>
            <p:ph type="subTitle" idx="6"/>
          </p:nvPr>
        </p:nvSpPr>
        <p:spPr>
          <a:xfrm>
            <a:off x="2353650" y="3650552"/>
            <a:ext cx="1448400" cy="3786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a:endParaRPr/>
          </a:p>
        </p:txBody>
      </p:sp>
      <p:sp>
        <p:nvSpPr>
          <p:cNvPr id="1006" name="Google Shape;1006;p96"/>
          <p:cNvSpPr txBox="1">
            <a:spLocks noGrp="1"/>
          </p:cNvSpPr>
          <p:nvPr>
            <p:ph type="subTitle" idx="7"/>
          </p:nvPr>
        </p:nvSpPr>
        <p:spPr>
          <a:xfrm>
            <a:off x="895925" y="2717102"/>
            <a:ext cx="1448400" cy="3786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a:endParaRPr/>
          </a:p>
        </p:txBody>
      </p:sp>
      <p:sp>
        <p:nvSpPr>
          <p:cNvPr id="1007" name="Google Shape;1007;p96"/>
          <p:cNvSpPr txBox="1">
            <a:spLocks noGrp="1"/>
          </p:cNvSpPr>
          <p:nvPr>
            <p:ph type="subTitle" idx="8"/>
          </p:nvPr>
        </p:nvSpPr>
        <p:spPr>
          <a:xfrm>
            <a:off x="3852925" y="2717102"/>
            <a:ext cx="1448400" cy="3786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a:endParaRPr/>
          </a:p>
        </p:txBody>
      </p:sp>
      <p:sp>
        <p:nvSpPr>
          <p:cNvPr id="1008" name="Google Shape;1008;p96"/>
          <p:cNvSpPr txBox="1">
            <a:spLocks noGrp="1"/>
          </p:cNvSpPr>
          <p:nvPr>
            <p:ph type="subTitle" idx="9"/>
          </p:nvPr>
        </p:nvSpPr>
        <p:spPr>
          <a:xfrm>
            <a:off x="5352200" y="3650552"/>
            <a:ext cx="1448400" cy="3786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a:endParaRPr/>
          </a:p>
        </p:txBody>
      </p:sp>
      <p:sp>
        <p:nvSpPr>
          <p:cNvPr id="1009" name="Google Shape;1009;p96"/>
          <p:cNvSpPr txBox="1">
            <a:spLocks noGrp="1"/>
          </p:cNvSpPr>
          <p:nvPr>
            <p:ph type="subTitle" idx="13"/>
          </p:nvPr>
        </p:nvSpPr>
        <p:spPr>
          <a:xfrm>
            <a:off x="6851475" y="2717102"/>
            <a:ext cx="1448400" cy="378600"/>
          </a:xfrm>
          <a:prstGeom prst="rect">
            <a:avLst/>
          </a:prstGeom>
        </p:spPr>
        <p:txBody>
          <a:bodyPr spcFirstLastPara="1" anchor="ctr">
            <a:noAutofit/>
          </a:bodyPr>
          <a:lstStyle>
            <a:lvl1pPr lvl="0" algn="ctr">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gn="ctr">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a:endParaRPr/>
          </a:p>
        </p:txBody>
      </p:sp>
    </p:spTree>
    <p:extLst>
      <p:ext uri="{BB962C8B-B14F-4D97-AF65-F5344CB8AC3E}">
        <p14:creationId xmlns:p14="http://schemas.microsoft.com/office/powerpoint/2010/main" val="99293454"/>
      </p:ext>
    </p:extLst>
  </p:cSld>
  <p:clrMapOvr>
    <a:masterClrMapping/>
  </p:clrMapOvr>
  <p:transition/>
  <p:extLst>
    <p:ext uri="{DCECCB84-F9BA-43D5-87BE-67443E8EF086}">
      <p15:sldGuideLst xmlns:p15="http://schemas.microsoft.com/office/powerpoint/2012/main">
        <p15:guide id="1" orient="horz" pos="3061">
          <p15:clr>
            <a:srgbClr val="E46962"/>
          </p15:clr>
        </p15:guide>
        <p15:guide id="2" orient="horz" pos="1705">
          <p15:clr>
            <a:srgbClr val="E46962"/>
          </p15:clr>
        </p15:guide>
        <p15:guide id="3" orient="horz" pos="1944">
          <p15:clr>
            <a:srgbClr val="E46962"/>
          </p15:clr>
        </p15:guide>
        <p15:guide id="4" pos="1480">
          <p15:clr>
            <a:srgbClr val="E46962"/>
          </p15:clr>
        </p15:guide>
        <p15:guide id="5" pos="2395">
          <p15:clr>
            <a:srgbClr val="E46962"/>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5 Agenda slide - v3">
  <p:cSld name="CUSTOM_15">
    <p:spTree>
      <p:nvGrpSpPr>
        <p:cNvPr id="1" name="Shape 1015"/>
        <p:cNvGrpSpPr/>
        <p:nvPr/>
      </p:nvGrpSpPr>
      <p:grpSpPr>
        <a:xfrm>
          <a:off x="0" y="0"/>
          <a:ext cx="0" cy="0"/>
          <a:chOff x="0" y="0"/>
          <a:chExt cx="0" cy="0"/>
        </a:xfrm>
      </p:grpSpPr>
      <p:grpSp>
        <p:nvGrpSpPr>
          <p:cNvPr id="2" name="Google Shape;1016;p97">
            <a:extLst>
              <a:ext uri="{FF2B5EF4-FFF2-40B4-BE49-F238E27FC236}">
                <a16:creationId xmlns:a16="http://schemas.microsoft.com/office/drawing/2014/main" id="{548B8362-B494-8808-70C8-B0203B337C32}"/>
              </a:ext>
            </a:extLst>
          </p:cNvPr>
          <p:cNvGrpSpPr>
            <a:grpSpLocks/>
          </p:cNvGrpSpPr>
          <p:nvPr/>
        </p:nvGrpSpPr>
        <p:grpSpPr bwMode="auto">
          <a:xfrm>
            <a:off x="7138988" y="1538288"/>
            <a:ext cx="1447800" cy="2311400"/>
            <a:chOff x="566250" y="2019300"/>
            <a:chExt cx="1448400" cy="1481925"/>
          </a:xfrm>
        </p:grpSpPr>
        <p:sp>
          <p:nvSpPr>
            <p:cNvPr id="3" name="Google Shape;1017;p97">
              <a:extLst>
                <a:ext uri="{FF2B5EF4-FFF2-40B4-BE49-F238E27FC236}">
                  <a16:creationId xmlns:a16="http://schemas.microsoft.com/office/drawing/2014/main" id="{EEFD1E3B-513B-6ABC-DB84-0DDAA9DDB7A7}"/>
                </a:ext>
              </a:extLst>
            </p:cNvPr>
            <p:cNvSpPr>
              <a:spLocks noChangeArrowheads="1"/>
            </p:cNvSpPr>
            <p:nvPr/>
          </p:nvSpPr>
          <p:spPr bwMode="auto">
            <a:xfrm>
              <a:off x="566250" y="2052825"/>
              <a:ext cx="1448400" cy="1448400"/>
            </a:xfrm>
            <a:prstGeom prst="rect">
              <a:avLst/>
            </a:prstGeom>
            <a:noFill/>
            <a:ln w="19050" cap="flat" algn="ctr">
              <a:solidFill>
                <a:srgbClr val="3EABC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018;p97">
              <a:extLst>
                <a:ext uri="{FF2B5EF4-FFF2-40B4-BE49-F238E27FC236}">
                  <a16:creationId xmlns:a16="http://schemas.microsoft.com/office/drawing/2014/main" id="{FFF23E9C-C355-16F8-3AC6-F02F89D59EAE}"/>
                </a:ext>
              </a:extLst>
            </p:cNvPr>
            <p:cNvSpPr>
              <a:spLocks noChangeArrowheads="1"/>
            </p:cNvSpPr>
            <p:nvPr/>
          </p:nvSpPr>
          <p:spPr bwMode="auto">
            <a:xfrm>
              <a:off x="1562100" y="2019300"/>
              <a:ext cx="61800" cy="61800"/>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grpSp>
        <p:nvGrpSpPr>
          <p:cNvPr id="5" name="Google Shape;1019;p97">
            <a:extLst>
              <a:ext uri="{FF2B5EF4-FFF2-40B4-BE49-F238E27FC236}">
                <a16:creationId xmlns:a16="http://schemas.microsoft.com/office/drawing/2014/main" id="{2D5391D3-4D9C-981D-67D0-2DD5BF796DED}"/>
              </a:ext>
            </a:extLst>
          </p:cNvPr>
          <p:cNvGrpSpPr>
            <a:grpSpLocks/>
          </p:cNvGrpSpPr>
          <p:nvPr/>
        </p:nvGrpSpPr>
        <p:grpSpPr bwMode="auto">
          <a:xfrm>
            <a:off x="5499100" y="1538288"/>
            <a:ext cx="1447800" cy="2311400"/>
            <a:chOff x="566250" y="2019300"/>
            <a:chExt cx="1448400" cy="1481925"/>
          </a:xfrm>
        </p:grpSpPr>
        <p:sp>
          <p:nvSpPr>
            <p:cNvPr id="6" name="Google Shape;1020;p97">
              <a:extLst>
                <a:ext uri="{FF2B5EF4-FFF2-40B4-BE49-F238E27FC236}">
                  <a16:creationId xmlns:a16="http://schemas.microsoft.com/office/drawing/2014/main" id="{51612EF9-EA0C-C4E0-908D-FCE32568CB96}"/>
                </a:ext>
              </a:extLst>
            </p:cNvPr>
            <p:cNvSpPr>
              <a:spLocks noChangeArrowheads="1"/>
            </p:cNvSpPr>
            <p:nvPr/>
          </p:nvSpPr>
          <p:spPr bwMode="auto">
            <a:xfrm>
              <a:off x="566250" y="2052825"/>
              <a:ext cx="1448400" cy="1448400"/>
            </a:xfrm>
            <a:prstGeom prst="rect">
              <a:avLst/>
            </a:prstGeom>
            <a:noFill/>
            <a:ln w="19050" cap="flat" algn="ctr">
              <a:solidFill>
                <a:srgbClr val="3EABC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7" name="Google Shape;1021;p97">
              <a:extLst>
                <a:ext uri="{FF2B5EF4-FFF2-40B4-BE49-F238E27FC236}">
                  <a16:creationId xmlns:a16="http://schemas.microsoft.com/office/drawing/2014/main" id="{C4F5CF84-F6AC-0758-3A05-FDE1D654665D}"/>
                </a:ext>
              </a:extLst>
            </p:cNvPr>
            <p:cNvSpPr>
              <a:spLocks noChangeArrowheads="1"/>
            </p:cNvSpPr>
            <p:nvPr/>
          </p:nvSpPr>
          <p:spPr bwMode="auto">
            <a:xfrm>
              <a:off x="1562100" y="2019300"/>
              <a:ext cx="61800" cy="61800"/>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grpSp>
        <p:nvGrpSpPr>
          <p:cNvPr id="8" name="Google Shape;1022;p97">
            <a:extLst>
              <a:ext uri="{FF2B5EF4-FFF2-40B4-BE49-F238E27FC236}">
                <a16:creationId xmlns:a16="http://schemas.microsoft.com/office/drawing/2014/main" id="{ACE18208-55BF-9A18-5C81-2DA0E7E417CD}"/>
              </a:ext>
            </a:extLst>
          </p:cNvPr>
          <p:cNvGrpSpPr>
            <a:grpSpLocks/>
          </p:cNvGrpSpPr>
          <p:nvPr/>
        </p:nvGrpSpPr>
        <p:grpSpPr bwMode="auto">
          <a:xfrm>
            <a:off x="3854450" y="1538288"/>
            <a:ext cx="1447800" cy="2311400"/>
            <a:chOff x="566250" y="2019300"/>
            <a:chExt cx="1448400" cy="1481925"/>
          </a:xfrm>
        </p:grpSpPr>
        <p:sp>
          <p:nvSpPr>
            <p:cNvPr id="9" name="Google Shape;1023;p97">
              <a:extLst>
                <a:ext uri="{FF2B5EF4-FFF2-40B4-BE49-F238E27FC236}">
                  <a16:creationId xmlns:a16="http://schemas.microsoft.com/office/drawing/2014/main" id="{F61FC8AB-FB47-8CA2-7862-E1721BF66D3F}"/>
                </a:ext>
              </a:extLst>
            </p:cNvPr>
            <p:cNvSpPr>
              <a:spLocks noChangeArrowheads="1"/>
            </p:cNvSpPr>
            <p:nvPr/>
          </p:nvSpPr>
          <p:spPr bwMode="auto">
            <a:xfrm>
              <a:off x="566250" y="2052825"/>
              <a:ext cx="1448400" cy="1448400"/>
            </a:xfrm>
            <a:prstGeom prst="rect">
              <a:avLst/>
            </a:prstGeom>
            <a:noFill/>
            <a:ln w="19050" cap="flat" algn="ctr">
              <a:solidFill>
                <a:srgbClr val="3EABC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0" name="Google Shape;1024;p97">
              <a:extLst>
                <a:ext uri="{FF2B5EF4-FFF2-40B4-BE49-F238E27FC236}">
                  <a16:creationId xmlns:a16="http://schemas.microsoft.com/office/drawing/2014/main" id="{5E97C550-8AFE-8A0A-B8DF-04D69EA1F606}"/>
                </a:ext>
              </a:extLst>
            </p:cNvPr>
            <p:cNvSpPr>
              <a:spLocks noChangeArrowheads="1"/>
            </p:cNvSpPr>
            <p:nvPr/>
          </p:nvSpPr>
          <p:spPr bwMode="auto">
            <a:xfrm>
              <a:off x="1562100" y="2019300"/>
              <a:ext cx="61800" cy="61800"/>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grpSp>
        <p:nvGrpSpPr>
          <p:cNvPr id="11" name="Google Shape;1025;p97">
            <a:extLst>
              <a:ext uri="{FF2B5EF4-FFF2-40B4-BE49-F238E27FC236}">
                <a16:creationId xmlns:a16="http://schemas.microsoft.com/office/drawing/2014/main" id="{95E8AFAF-DE44-64DB-C03D-00CC59931926}"/>
              </a:ext>
            </a:extLst>
          </p:cNvPr>
          <p:cNvGrpSpPr>
            <a:grpSpLocks/>
          </p:cNvGrpSpPr>
          <p:nvPr/>
        </p:nvGrpSpPr>
        <p:grpSpPr bwMode="auto">
          <a:xfrm>
            <a:off x="2197100" y="1538288"/>
            <a:ext cx="1447800" cy="2311400"/>
            <a:chOff x="566250" y="2019300"/>
            <a:chExt cx="1448400" cy="1481925"/>
          </a:xfrm>
        </p:grpSpPr>
        <p:sp>
          <p:nvSpPr>
            <p:cNvPr id="12" name="Google Shape;1026;p97">
              <a:extLst>
                <a:ext uri="{FF2B5EF4-FFF2-40B4-BE49-F238E27FC236}">
                  <a16:creationId xmlns:a16="http://schemas.microsoft.com/office/drawing/2014/main" id="{5DAEB60A-3294-C842-17BB-2AA5B57473A5}"/>
                </a:ext>
              </a:extLst>
            </p:cNvPr>
            <p:cNvSpPr>
              <a:spLocks noChangeArrowheads="1"/>
            </p:cNvSpPr>
            <p:nvPr/>
          </p:nvSpPr>
          <p:spPr bwMode="auto">
            <a:xfrm>
              <a:off x="566250" y="2052825"/>
              <a:ext cx="1448400" cy="1448400"/>
            </a:xfrm>
            <a:prstGeom prst="rect">
              <a:avLst/>
            </a:prstGeom>
            <a:noFill/>
            <a:ln w="19050" cap="flat" algn="ctr">
              <a:solidFill>
                <a:srgbClr val="3EABC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3" name="Google Shape;1027;p97">
              <a:extLst>
                <a:ext uri="{FF2B5EF4-FFF2-40B4-BE49-F238E27FC236}">
                  <a16:creationId xmlns:a16="http://schemas.microsoft.com/office/drawing/2014/main" id="{760A6887-3781-B78A-C7AB-FC37AEE4F713}"/>
                </a:ext>
              </a:extLst>
            </p:cNvPr>
            <p:cNvSpPr>
              <a:spLocks noChangeArrowheads="1"/>
            </p:cNvSpPr>
            <p:nvPr/>
          </p:nvSpPr>
          <p:spPr bwMode="auto">
            <a:xfrm>
              <a:off x="1562100" y="2019300"/>
              <a:ext cx="61800" cy="61800"/>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grpSp>
        <p:nvGrpSpPr>
          <p:cNvPr id="14" name="Google Shape;1029;p97">
            <a:extLst>
              <a:ext uri="{FF2B5EF4-FFF2-40B4-BE49-F238E27FC236}">
                <a16:creationId xmlns:a16="http://schemas.microsoft.com/office/drawing/2014/main" id="{58F74B54-90E4-BDF5-F95D-AEA889741BC0}"/>
              </a:ext>
            </a:extLst>
          </p:cNvPr>
          <p:cNvGrpSpPr>
            <a:grpSpLocks/>
          </p:cNvGrpSpPr>
          <p:nvPr/>
        </p:nvGrpSpPr>
        <p:grpSpPr bwMode="auto">
          <a:xfrm>
            <a:off x="566738" y="1538288"/>
            <a:ext cx="1447800" cy="2311400"/>
            <a:chOff x="566250" y="2019300"/>
            <a:chExt cx="1448400" cy="1481925"/>
          </a:xfrm>
        </p:grpSpPr>
        <p:sp>
          <p:nvSpPr>
            <p:cNvPr id="15" name="Google Shape;1030;p97">
              <a:extLst>
                <a:ext uri="{FF2B5EF4-FFF2-40B4-BE49-F238E27FC236}">
                  <a16:creationId xmlns:a16="http://schemas.microsoft.com/office/drawing/2014/main" id="{711B98ED-69E9-BBCE-92BB-DDD747BEEB86}"/>
                </a:ext>
              </a:extLst>
            </p:cNvPr>
            <p:cNvSpPr>
              <a:spLocks noChangeArrowheads="1"/>
            </p:cNvSpPr>
            <p:nvPr/>
          </p:nvSpPr>
          <p:spPr bwMode="auto">
            <a:xfrm>
              <a:off x="566250" y="2052825"/>
              <a:ext cx="1448400" cy="1448400"/>
            </a:xfrm>
            <a:prstGeom prst="rect">
              <a:avLst/>
            </a:prstGeom>
            <a:noFill/>
            <a:ln w="19050" cap="flat" algn="ctr">
              <a:solidFill>
                <a:srgbClr val="3EABC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6" name="Google Shape;1031;p97">
              <a:extLst>
                <a:ext uri="{FF2B5EF4-FFF2-40B4-BE49-F238E27FC236}">
                  <a16:creationId xmlns:a16="http://schemas.microsoft.com/office/drawing/2014/main" id="{B4EBE901-5615-00DB-26C8-F75EA03DE6DF}"/>
                </a:ext>
              </a:extLst>
            </p:cNvPr>
            <p:cNvSpPr>
              <a:spLocks noChangeArrowheads="1"/>
            </p:cNvSpPr>
            <p:nvPr/>
          </p:nvSpPr>
          <p:spPr bwMode="auto">
            <a:xfrm>
              <a:off x="1562100" y="2019300"/>
              <a:ext cx="61800" cy="61800"/>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grpSp>
      <p:sp>
        <p:nvSpPr>
          <p:cNvPr id="17" name="Google Shape;1032;p97">
            <a:extLst>
              <a:ext uri="{FF2B5EF4-FFF2-40B4-BE49-F238E27FC236}">
                <a16:creationId xmlns:a16="http://schemas.microsoft.com/office/drawing/2014/main" id="{A38AE3EC-4C36-055A-FA1D-E267EE9F4D83}"/>
              </a:ext>
            </a:extLst>
          </p:cNvPr>
          <p:cNvSpPr>
            <a:spLocks noChangeArrowheads="1"/>
          </p:cNvSpPr>
          <p:nvPr/>
        </p:nvSpPr>
        <p:spPr bwMode="auto">
          <a:xfrm>
            <a:off x="1676400" y="1392238"/>
            <a:ext cx="452438" cy="70485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8" name="Google Shape;1033;p97">
            <a:extLst>
              <a:ext uri="{FF2B5EF4-FFF2-40B4-BE49-F238E27FC236}">
                <a16:creationId xmlns:a16="http://schemas.microsoft.com/office/drawing/2014/main" id="{C4412705-4001-034B-D864-575C8E501C2A}"/>
              </a:ext>
            </a:extLst>
          </p:cNvPr>
          <p:cNvSpPr>
            <a:spLocks noChangeArrowheads="1"/>
          </p:cNvSpPr>
          <p:nvPr/>
        </p:nvSpPr>
        <p:spPr bwMode="auto">
          <a:xfrm>
            <a:off x="3308350" y="1392238"/>
            <a:ext cx="452438" cy="70485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9" name="Google Shape;1034;p97">
            <a:extLst>
              <a:ext uri="{FF2B5EF4-FFF2-40B4-BE49-F238E27FC236}">
                <a16:creationId xmlns:a16="http://schemas.microsoft.com/office/drawing/2014/main" id="{510829F6-37A5-8220-33D8-3CDA1CB83A01}"/>
              </a:ext>
            </a:extLst>
          </p:cNvPr>
          <p:cNvSpPr>
            <a:spLocks noChangeArrowheads="1"/>
          </p:cNvSpPr>
          <p:nvPr/>
        </p:nvSpPr>
        <p:spPr bwMode="auto">
          <a:xfrm>
            <a:off x="4959350" y="1392238"/>
            <a:ext cx="452438" cy="70485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20" name="Google Shape;1035;p97">
            <a:extLst>
              <a:ext uri="{FF2B5EF4-FFF2-40B4-BE49-F238E27FC236}">
                <a16:creationId xmlns:a16="http://schemas.microsoft.com/office/drawing/2014/main" id="{C447A443-17DB-D69F-9032-B864B91A553D}"/>
              </a:ext>
            </a:extLst>
          </p:cNvPr>
          <p:cNvSpPr>
            <a:spLocks noChangeArrowheads="1"/>
          </p:cNvSpPr>
          <p:nvPr/>
        </p:nvSpPr>
        <p:spPr bwMode="auto">
          <a:xfrm>
            <a:off x="6608763" y="1392238"/>
            <a:ext cx="452437" cy="70485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21" name="Google Shape;1036;p97">
            <a:extLst>
              <a:ext uri="{FF2B5EF4-FFF2-40B4-BE49-F238E27FC236}">
                <a16:creationId xmlns:a16="http://schemas.microsoft.com/office/drawing/2014/main" id="{17875AAE-0D64-32CE-2AF0-FB6C6BD3FE70}"/>
              </a:ext>
            </a:extLst>
          </p:cNvPr>
          <p:cNvSpPr>
            <a:spLocks noChangeArrowheads="1"/>
          </p:cNvSpPr>
          <p:nvPr/>
        </p:nvSpPr>
        <p:spPr bwMode="auto">
          <a:xfrm>
            <a:off x="8242300" y="1392238"/>
            <a:ext cx="452438" cy="70485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22" name="Google Shape;1042;p97">
            <a:extLst>
              <a:ext uri="{FF2B5EF4-FFF2-40B4-BE49-F238E27FC236}">
                <a16:creationId xmlns:a16="http://schemas.microsoft.com/office/drawing/2014/main" id="{DB363104-51B4-BD5A-A59A-E836A8B313FC}"/>
              </a:ext>
            </a:extLst>
          </p:cNvPr>
          <p:cNvSpPr>
            <a:spLocks noChangeArrowheads="1"/>
          </p:cNvSpPr>
          <p:nvPr/>
        </p:nvSpPr>
        <p:spPr bwMode="auto">
          <a:xfrm>
            <a:off x="0" y="4057650"/>
            <a:ext cx="9144000" cy="108585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23" name="Google Shape;1043;p97">
            <a:extLst>
              <a:ext uri="{FF2B5EF4-FFF2-40B4-BE49-F238E27FC236}">
                <a16:creationId xmlns:a16="http://schemas.microsoft.com/office/drawing/2014/main" id="{0CD86559-F707-9ADE-8860-C86C3FF7A776}"/>
              </a:ext>
            </a:extLst>
          </p:cNvPr>
          <p:cNvSpPr txBox="1"/>
          <p:nvPr/>
        </p:nvSpPr>
        <p:spPr>
          <a:xfrm>
            <a:off x="1697038" y="1489075"/>
            <a:ext cx="322262" cy="512763"/>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sz="2400" b="1">
                <a:solidFill>
                  <a:srgbClr val="3EABCA"/>
                </a:solidFill>
                <a:latin typeface="Space Grotesk" charset="0"/>
                <a:cs typeface="Space Grotesk" charset="0"/>
                <a:sym typeface="Space Grotesk" charset="0"/>
              </a:rPr>
              <a:t>1</a:t>
            </a:r>
          </a:p>
        </p:txBody>
      </p:sp>
      <p:sp>
        <p:nvSpPr>
          <p:cNvPr id="24" name="Google Shape;1044;p97">
            <a:extLst>
              <a:ext uri="{FF2B5EF4-FFF2-40B4-BE49-F238E27FC236}">
                <a16:creationId xmlns:a16="http://schemas.microsoft.com/office/drawing/2014/main" id="{176D85F0-8AC1-974E-BC93-9D770257BB78}"/>
              </a:ext>
            </a:extLst>
          </p:cNvPr>
          <p:cNvSpPr txBox="1"/>
          <p:nvPr/>
        </p:nvSpPr>
        <p:spPr>
          <a:xfrm>
            <a:off x="3279775" y="1489075"/>
            <a:ext cx="322263" cy="512763"/>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sz="2400" b="1">
                <a:solidFill>
                  <a:srgbClr val="3EABCA"/>
                </a:solidFill>
                <a:latin typeface="Space Grotesk" charset="0"/>
                <a:cs typeface="Space Grotesk" charset="0"/>
                <a:sym typeface="Space Grotesk" charset="0"/>
              </a:rPr>
              <a:t>2</a:t>
            </a:r>
          </a:p>
        </p:txBody>
      </p:sp>
      <p:sp>
        <p:nvSpPr>
          <p:cNvPr id="25" name="Google Shape;1045;p97">
            <a:extLst>
              <a:ext uri="{FF2B5EF4-FFF2-40B4-BE49-F238E27FC236}">
                <a16:creationId xmlns:a16="http://schemas.microsoft.com/office/drawing/2014/main" id="{E26C5E28-2496-D408-C5F0-B33A3B6A8B7E}"/>
              </a:ext>
            </a:extLst>
          </p:cNvPr>
          <p:cNvSpPr txBox="1"/>
          <p:nvPr/>
        </p:nvSpPr>
        <p:spPr>
          <a:xfrm>
            <a:off x="4943475" y="1489075"/>
            <a:ext cx="322263" cy="512763"/>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sz="2400" b="1">
                <a:solidFill>
                  <a:srgbClr val="3EABCA"/>
                </a:solidFill>
                <a:latin typeface="Space Grotesk" charset="0"/>
                <a:cs typeface="Space Grotesk" charset="0"/>
                <a:sym typeface="Space Grotesk" charset="0"/>
              </a:rPr>
              <a:t>3</a:t>
            </a:r>
          </a:p>
        </p:txBody>
      </p:sp>
      <p:sp>
        <p:nvSpPr>
          <p:cNvPr id="26" name="Google Shape;1046;p97">
            <a:extLst>
              <a:ext uri="{FF2B5EF4-FFF2-40B4-BE49-F238E27FC236}">
                <a16:creationId xmlns:a16="http://schemas.microsoft.com/office/drawing/2014/main" id="{0912202D-A347-5A3E-4A82-3546DE79B93D}"/>
              </a:ext>
            </a:extLst>
          </p:cNvPr>
          <p:cNvSpPr txBox="1"/>
          <p:nvPr/>
        </p:nvSpPr>
        <p:spPr>
          <a:xfrm>
            <a:off x="6564313" y="1489075"/>
            <a:ext cx="322262" cy="512763"/>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sz="2400" b="1">
                <a:solidFill>
                  <a:srgbClr val="3EABCA"/>
                </a:solidFill>
                <a:latin typeface="Space Grotesk" charset="0"/>
                <a:cs typeface="Space Grotesk" charset="0"/>
                <a:sym typeface="Space Grotesk" charset="0"/>
              </a:rPr>
              <a:t>4</a:t>
            </a:r>
          </a:p>
        </p:txBody>
      </p:sp>
      <p:sp>
        <p:nvSpPr>
          <p:cNvPr id="27" name="Google Shape;1047;p97">
            <a:extLst>
              <a:ext uri="{FF2B5EF4-FFF2-40B4-BE49-F238E27FC236}">
                <a16:creationId xmlns:a16="http://schemas.microsoft.com/office/drawing/2014/main" id="{F81539C8-3BBD-1452-B502-43B1E1883971}"/>
              </a:ext>
            </a:extLst>
          </p:cNvPr>
          <p:cNvSpPr txBox="1"/>
          <p:nvPr/>
        </p:nvSpPr>
        <p:spPr>
          <a:xfrm>
            <a:off x="8242300" y="1489075"/>
            <a:ext cx="322263" cy="512763"/>
          </a:xfrm>
          <a:prstGeom prst="rect">
            <a:avLst/>
          </a:prstGeom>
          <a:noFill/>
          <a:ln>
            <a:noFill/>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ru-RU" altLang="en-US" sz="2400" b="1">
                <a:solidFill>
                  <a:srgbClr val="3EABCA"/>
                </a:solidFill>
                <a:latin typeface="Space Grotesk" charset="0"/>
                <a:cs typeface="Space Grotesk" charset="0"/>
                <a:sym typeface="Space Grotesk" charset="0"/>
              </a:rPr>
              <a:t>5</a:t>
            </a:r>
          </a:p>
        </p:txBody>
      </p:sp>
      <p:sp>
        <p:nvSpPr>
          <p:cNvPr id="1028" name="Google Shape;1028;p97"/>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037" name="Google Shape;1037;p97"/>
          <p:cNvSpPr txBox="1">
            <a:spLocks noGrp="1"/>
          </p:cNvSpPr>
          <p:nvPr>
            <p:ph type="subTitle" idx="1"/>
          </p:nvPr>
        </p:nvSpPr>
        <p:spPr>
          <a:xfrm>
            <a:off x="566250" y="2150651"/>
            <a:ext cx="1448400" cy="5904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a:endParaRPr/>
          </a:p>
        </p:txBody>
      </p:sp>
      <p:sp>
        <p:nvSpPr>
          <p:cNvPr id="1038" name="Google Shape;1038;p97"/>
          <p:cNvSpPr txBox="1">
            <a:spLocks noGrp="1"/>
          </p:cNvSpPr>
          <p:nvPr>
            <p:ph type="subTitle" idx="2"/>
          </p:nvPr>
        </p:nvSpPr>
        <p:spPr>
          <a:xfrm>
            <a:off x="2210213" y="2150612"/>
            <a:ext cx="1448400" cy="5904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a:endParaRPr/>
          </a:p>
        </p:txBody>
      </p:sp>
      <p:sp>
        <p:nvSpPr>
          <p:cNvPr id="1039" name="Google Shape;1039;p97"/>
          <p:cNvSpPr txBox="1">
            <a:spLocks noGrp="1"/>
          </p:cNvSpPr>
          <p:nvPr>
            <p:ph type="subTitle" idx="3"/>
          </p:nvPr>
        </p:nvSpPr>
        <p:spPr>
          <a:xfrm>
            <a:off x="3854375" y="2150612"/>
            <a:ext cx="1448400" cy="5904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a:endParaRPr/>
          </a:p>
        </p:txBody>
      </p:sp>
      <p:sp>
        <p:nvSpPr>
          <p:cNvPr id="1040" name="Google Shape;1040;p97"/>
          <p:cNvSpPr txBox="1">
            <a:spLocks noGrp="1"/>
          </p:cNvSpPr>
          <p:nvPr>
            <p:ph type="subTitle" idx="4"/>
          </p:nvPr>
        </p:nvSpPr>
        <p:spPr>
          <a:xfrm>
            <a:off x="5498350" y="2150651"/>
            <a:ext cx="1448400" cy="5904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Inter"/>
              <a:buNone/>
              <a:defRPr sz="1400" b="1">
                <a:solidFill>
                  <a:schemeClr val="accent5"/>
                </a:solidFill>
                <a:latin typeface="Inter"/>
                <a:ea typeface="Inter"/>
                <a:cs typeface="Inter"/>
                <a:sym typeface="Inter"/>
              </a:defRPr>
            </a:lvl1pPr>
            <a:lvl2pPr lvl="1">
              <a:lnSpc>
                <a:spcPct val="100000"/>
              </a:lnSpc>
              <a:spcBef>
                <a:spcPct val="0"/>
              </a:spcBef>
              <a:spcAft>
                <a:spcPct val="0"/>
              </a:spcAft>
              <a:buClr>
                <a:schemeClr val="accent5"/>
              </a:buClr>
              <a:buSzPts val="1600"/>
              <a:buNone/>
              <a:defRPr sz="1600">
                <a:solidFill>
                  <a:schemeClr val="accent5"/>
                </a:solidFill>
              </a:defRPr>
            </a:lvl2pPr>
            <a:lvl3pPr lvl="2">
              <a:lnSpc>
                <a:spcPct val="100000"/>
              </a:lnSpc>
              <a:spcBef>
                <a:spcPct val="0"/>
              </a:spcBef>
              <a:spcAft>
                <a:spcPct val="0"/>
              </a:spcAft>
              <a:buClr>
                <a:schemeClr val="accent5"/>
              </a:buClr>
              <a:buSzPts val="1600"/>
              <a:buNone/>
              <a:defRPr sz="1600">
                <a:solidFill>
                  <a:schemeClr val="accent5"/>
                </a:solidFill>
              </a:defRPr>
            </a:lvl3pPr>
            <a:lvl4pPr lvl="3">
              <a:lnSpc>
                <a:spcPct val="100000"/>
              </a:lnSpc>
              <a:spcBef>
                <a:spcPct val="0"/>
              </a:spcBef>
              <a:spcAft>
                <a:spcPct val="0"/>
              </a:spcAft>
              <a:buClr>
                <a:schemeClr val="accent5"/>
              </a:buClr>
              <a:buSzPts val="1600"/>
              <a:buNone/>
              <a:defRPr sz="1600">
                <a:solidFill>
                  <a:schemeClr val="accent5"/>
                </a:solidFill>
              </a:defRPr>
            </a:lvl4pPr>
            <a:lvl5pPr lvl="4">
              <a:lnSpc>
                <a:spcPct val="100000"/>
              </a:lnSpc>
              <a:spcBef>
                <a:spcPct val="0"/>
              </a:spcBef>
              <a:spcAft>
                <a:spcPct val="0"/>
              </a:spcAft>
              <a:buClr>
                <a:schemeClr val="accent5"/>
              </a:buClr>
              <a:buSzPts val="1600"/>
              <a:buNone/>
              <a:defRPr sz="1600">
                <a:solidFill>
                  <a:schemeClr val="accent5"/>
                </a:solidFill>
              </a:defRPr>
            </a:lvl5pPr>
            <a:lvl6pPr lvl="5">
              <a:lnSpc>
                <a:spcPct val="100000"/>
              </a:lnSpc>
              <a:spcBef>
                <a:spcPct val="0"/>
              </a:spcBef>
              <a:spcAft>
                <a:spcPct val="0"/>
              </a:spcAft>
              <a:buClr>
                <a:schemeClr val="accent5"/>
              </a:buClr>
              <a:buSzPts val="1600"/>
              <a:buNone/>
              <a:defRPr sz="1600">
                <a:solidFill>
                  <a:schemeClr val="accent5"/>
                </a:solidFill>
              </a:defRPr>
            </a:lvl6pPr>
            <a:lvl7pPr lvl="6">
              <a:lnSpc>
                <a:spcPct val="100000"/>
              </a:lnSpc>
              <a:spcBef>
                <a:spcPct val="0"/>
              </a:spcBef>
              <a:spcAft>
                <a:spcPct val="0"/>
              </a:spcAft>
              <a:buClr>
                <a:schemeClr val="accent5"/>
              </a:buClr>
              <a:buSzPts val="1600"/>
              <a:buNone/>
              <a:defRPr sz="1600">
                <a:solidFill>
                  <a:schemeClr val="accent5"/>
                </a:solidFill>
              </a:defRPr>
            </a:lvl7pPr>
            <a:lvl8pPr lvl="7">
              <a:lnSpc>
                <a:spcPct val="100000"/>
              </a:lnSpc>
              <a:spcBef>
                <a:spcPct val="0"/>
              </a:spcBef>
              <a:spcAft>
                <a:spcPct val="0"/>
              </a:spcAft>
              <a:buClr>
                <a:schemeClr val="accent5"/>
              </a:buClr>
              <a:buSzPts val="1600"/>
              <a:buNone/>
              <a:defRPr sz="1600">
                <a:solidFill>
                  <a:schemeClr val="accent5"/>
                </a:solidFill>
              </a:defRPr>
            </a:lvl8pPr>
            <a:lvl9pPr lvl="8">
              <a:lnSpc>
                <a:spcPct val="100000"/>
              </a:lnSpc>
              <a:spcBef>
                <a:spcPct val="0"/>
              </a:spcBef>
              <a:spcAft>
                <a:spcPct val="0"/>
              </a:spcAft>
              <a:buClr>
                <a:schemeClr val="accent5"/>
              </a:buClr>
              <a:buSzPts val="1600"/>
              <a:buNone/>
              <a:defRPr sz="1600">
                <a:solidFill>
                  <a:schemeClr val="accent5"/>
                </a:solidFill>
              </a:defRPr>
            </a:lvl9pPr>
          </a:lstStyle>
          <a:p>
            <a:endParaRPr/>
          </a:p>
        </p:txBody>
      </p:sp>
      <p:sp>
        <p:nvSpPr>
          <p:cNvPr id="1041" name="Google Shape;1041;p97"/>
          <p:cNvSpPr txBox="1">
            <a:spLocks noGrp="1"/>
          </p:cNvSpPr>
          <p:nvPr>
            <p:ph type="subTitle" idx="5"/>
          </p:nvPr>
        </p:nvSpPr>
        <p:spPr>
          <a:xfrm>
            <a:off x="7129501" y="2150651"/>
            <a:ext cx="1448400" cy="590400"/>
          </a:xfrm>
          <a:prstGeom prst="rect">
            <a:avLst/>
          </a:prstGeom>
        </p:spPr>
        <p:txBody>
          <a:bodyPr spcFirstLastPara="1"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2pPr>
            <a:lvl3pPr lvl="2">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3pPr>
            <a:lvl4pPr lvl="3">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4pPr>
            <a:lvl5pPr lvl="4">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5pPr>
            <a:lvl6pPr lvl="5">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6pPr>
            <a:lvl7pPr lvl="6">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7pPr>
            <a:lvl8pPr lvl="7">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8pPr>
            <a:lvl9pPr lvl="8">
              <a:lnSpc>
                <a:spcPct val="100000"/>
              </a:lnSpc>
              <a:spcBef>
                <a:spcPct val="0"/>
              </a:spcBef>
              <a:spcAft>
                <a:spcPct val="0"/>
              </a:spcAft>
              <a:buClr>
                <a:schemeClr val="accent5"/>
              </a:buClr>
              <a:buSzPts val="1600"/>
              <a:buFont typeface="Space Grotesk SemiBold"/>
              <a:buNone/>
              <a:defRPr sz="1600">
                <a:solidFill>
                  <a:schemeClr val="accent5"/>
                </a:solidFill>
                <a:latin typeface="Space Grotesk SemiBold"/>
                <a:ea typeface="Space Grotesk SemiBold"/>
                <a:cs typeface="Space Grotesk SemiBold"/>
                <a:sym typeface="Space Grotesk SemiBold"/>
              </a:defRPr>
            </a:lvl9pPr>
          </a:lstStyle>
          <a:p>
            <a:endParaRPr/>
          </a:p>
        </p:txBody>
      </p:sp>
      <p:sp>
        <p:nvSpPr>
          <p:cNvPr id="1048" name="Google Shape;1048;p97"/>
          <p:cNvSpPr txBox="1">
            <a:spLocks noGrp="1"/>
          </p:cNvSpPr>
          <p:nvPr>
            <p:ph type="body" idx="6"/>
          </p:nvPr>
        </p:nvSpPr>
        <p:spPr>
          <a:xfrm>
            <a:off x="568575" y="3053925"/>
            <a:ext cx="1448400" cy="752100"/>
          </a:xfrm>
          <a:prstGeom prst="rect">
            <a:avLst/>
          </a:prstGeom>
        </p:spPr>
        <p:txBody>
          <a:bodyPr spcFirstLastPara="1" anchor="ctr">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049" name="Google Shape;1049;p97"/>
          <p:cNvSpPr txBox="1">
            <a:spLocks noGrp="1"/>
          </p:cNvSpPr>
          <p:nvPr>
            <p:ph type="body" idx="7"/>
          </p:nvPr>
        </p:nvSpPr>
        <p:spPr>
          <a:xfrm>
            <a:off x="2199575" y="3053925"/>
            <a:ext cx="1448400" cy="752100"/>
          </a:xfrm>
          <a:prstGeom prst="rect">
            <a:avLst/>
          </a:prstGeom>
        </p:spPr>
        <p:txBody>
          <a:bodyPr spcFirstLastPara="1" anchor="ctr">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050" name="Google Shape;1050;p97"/>
          <p:cNvSpPr txBox="1">
            <a:spLocks noGrp="1"/>
          </p:cNvSpPr>
          <p:nvPr>
            <p:ph type="body" idx="8"/>
          </p:nvPr>
        </p:nvSpPr>
        <p:spPr>
          <a:xfrm>
            <a:off x="3856900" y="3053925"/>
            <a:ext cx="1448400" cy="752100"/>
          </a:xfrm>
          <a:prstGeom prst="rect">
            <a:avLst/>
          </a:prstGeom>
        </p:spPr>
        <p:txBody>
          <a:bodyPr spcFirstLastPara="1" anchor="ctr">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
        <p:nvSpPr>
          <p:cNvPr id="1051" name="Google Shape;1051;p97"/>
          <p:cNvSpPr txBox="1">
            <a:spLocks noGrp="1"/>
          </p:cNvSpPr>
          <p:nvPr>
            <p:ph type="body" idx="9"/>
          </p:nvPr>
        </p:nvSpPr>
        <p:spPr>
          <a:xfrm>
            <a:off x="5500675" y="3053925"/>
            <a:ext cx="1448400" cy="752100"/>
          </a:xfrm>
          <a:prstGeom prst="rect">
            <a:avLst/>
          </a:prstGeom>
        </p:spPr>
        <p:txBody>
          <a:bodyPr spcFirstLastPara="1" anchor="ctr">
            <a:normAutofit/>
          </a:bodyPr>
          <a:lstStyle>
            <a:lvl1pPr marL="457200" lvl="0" indent="-292100">
              <a:spcBef>
                <a:spcPct val="0"/>
              </a:spcBef>
              <a:spcAft>
                <a:spcPct val="0"/>
              </a:spcAft>
              <a:buSzPts val="1000"/>
              <a:buFont typeface="Space Grotesk SemiBold"/>
              <a:buChar char="●"/>
              <a:defRPr sz="1000">
                <a:latin typeface="Space Grotesk SemiBold"/>
                <a:ea typeface="Space Grotesk SemiBold"/>
                <a:cs typeface="Space Grotesk SemiBold"/>
                <a:sym typeface="Space Grotesk SemiBold"/>
              </a:defRPr>
            </a:lvl1pPr>
            <a:lvl2pPr marL="914400" lvl="1" indent="-292100">
              <a:spcBef>
                <a:spcPct val="0"/>
              </a:spcBef>
              <a:spcAft>
                <a:spcPct val="0"/>
              </a:spcAft>
              <a:buSzPts val="1000"/>
              <a:buFont typeface="Space Grotesk SemiBold"/>
              <a:buChar char="○"/>
              <a:defRPr sz="1000">
                <a:latin typeface="Space Grotesk SemiBold"/>
                <a:ea typeface="Space Grotesk SemiBold"/>
                <a:cs typeface="Space Grotesk SemiBold"/>
                <a:sym typeface="Space Grotesk SemiBold"/>
              </a:defRPr>
            </a:lvl2pPr>
            <a:lvl3pPr marL="1371600" lvl="2" indent="-292100">
              <a:spcBef>
                <a:spcPct val="0"/>
              </a:spcBef>
              <a:spcAft>
                <a:spcPct val="0"/>
              </a:spcAft>
              <a:buSzPts val="1000"/>
              <a:buFont typeface="Space Grotesk SemiBold"/>
              <a:buChar char="■"/>
              <a:defRPr sz="1000">
                <a:latin typeface="Space Grotesk SemiBold"/>
                <a:ea typeface="Space Grotesk SemiBold"/>
                <a:cs typeface="Space Grotesk SemiBold"/>
                <a:sym typeface="Space Grotesk SemiBold"/>
              </a:defRPr>
            </a:lvl3pPr>
            <a:lvl4pPr marL="1828800" lvl="3" indent="-292100">
              <a:spcBef>
                <a:spcPct val="0"/>
              </a:spcBef>
              <a:spcAft>
                <a:spcPct val="0"/>
              </a:spcAft>
              <a:buSzPts val="1000"/>
              <a:buFont typeface="Space Grotesk SemiBold"/>
              <a:buChar char="●"/>
              <a:defRPr sz="1000">
                <a:latin typeface="Space Grotesk SemiBold"/>
                <a:ea typeface="Space Grotesk SemiBold"/>
                <a:cs typeface="Space Grotesk SemiBold"/>
                <a:sym typeface="Space Grotesk SemiBold"/>
              </a:defRPr>
            </a:lvl4pPr>
            <a:lvl5pPr marL="2286000" lvl="4" indent="-292100">
              <a:spcBef>
                <a:spcPct val="0"/>
              </a:spcBef>
              <a:spcAft>
                <a:spcPct val="0"/>
              </a:spcAft>
              <a:buSzPts val="1000"/>
              <a:buFont typeface="Space Grotesk SemiBold"/>
              <a:buChar char="○"/>
              <a:defRPr sz="1000">
                <a:latin typeface="Space Grotesk SemiBold"/>
                <a:ea typeface="Space Grotesk SemiBold"/>
                <a:cs typeface="Space Grotesk SemiBold"/>
                <a:sym typeface="Space Grotesk SemiBold"/>
              </a:defRPr>
            </a:lvl5pPr>
            <a:lvl6pPr marL="2743200" lvl="5" indent="-292100">
              <a:spcBef>
                <a:spcPct val="0"/>
              </a:spcBef>
              <a:spcAft>
                <a:spcPct val="0"/>
              </a:spcAft>
              <a:buSzPts val="1000"/>
              <a:buFont typeface="Space Grotesk SemiBold"/>
              <a:buChar char="■"/>
              <a:defRPr sz="1000">
                <a:latin typeface="Space Grotesk SemiBold"/>
                <a:ea typeface="Space Grotesk SemiBold"/>
                <a:cs typeface="Space Grotesk SemiBold"/>
                <a:sym typeface="Space Grotesk SemiBold"/>
              </a:defRPr>
            </a:lvl6pPr>
            <a:lvl7pPr marL="3200400" lvl="6" indent="-292100">
              <a:spcBef>
                <a:spcPct val="0"/>
              </a:spcBef>
              <a:spcAft>
                <a:spcPct val="0"/>
              </a:spcAft>
              <a:buSzPts val="1000"/>
              <a:buFont typeface="Space Grotesk SemiBold"/>
              <a:buChar char="●"/>
              <a:defRPr sz="1000">
                <a:latin typeface="Space Grotesk SemiBold"/>
                <a:ea typeface="Space Grotesk SemiBold"/>
                <a:cs typeface="Space Grotesk SemiBold"/>
                <a:sym typeface="Space Grotesk SemiBold"/>
              </a:defRPr>
            </a:lvl7pPr>
            <a:lvl8pPr marL="3657600" lvl="7" indent="-292100">
              <a:spcBef>
                <a:spcPct val="0"/>
              </a:spcBef>
              <a:spcAft>
                <a:spcPct val="0"/>
              </a:spcAft>
              <a:buSzPts val="1000"/>
              <a:buFont typeface="Space Grotesk SemiBold"/>
              <a:buChar char="○"/>
              <a:defRPr sz="1000">
                <a:latin typeface="Space Grotesk SemiBold"/>
                <a:ea typeface="Space Grotesk SemiBold"/>
                <a:cs typeface="Space Grotesk SemiBold"/>
                <a:sym typeface="Space Grotesk SemiBold"/>
              </a:defRPr>
            </a:lvl8pPr>
            <a:lvl9pPr marL="4114800" lvl="8" indent="-292100">
              <a:spcBef>
                <a:spcPct val="0"/>
              </a:spcBef>
              <a:spcAft>
                <a:spcPct val="0"/>
              </a:spcAft>
              <a:buSzPts val="1000"/>
              <a:buFont typeface="Space Grotesk SemiBold"/>
              <a:buChar char="■"/>
              <a:defRPr sz="1000">
                <a:latin typeface="Space Grotesk SemiBold"/>
                <a:ea typeface="Space Grotesk SemiBold"/>
                <a:cs typeface="Space Grotesk SemiBold"/>
                <a:sym typeface="Space Grotesk SemiBold"/>
              </a:defRPr>
            </a:lvl9pPr>
          </a:lstStyle>
          <a:p>
            <a:endParaRPr/>
          </a:p>
        </p:txBody>
      </p:sp>
      <p:sp>
        <p:nvSpPr>
          <p:cNvPr id="1052" name="Google Shape;1052;p97"/>
          <p:cNvSpPr txBox="1">
            <a:spLocks noGrp="1"/>
          </p:cNvSpPr>
          <p:nvPr>
            <p:ph type="body" idx="13"/>
          </p:nvPr>
        </p:nvSpPr>
        <p:spPr>
          <a:xfrm>
            <a:off x="7140575" y="3053925"/>
            <a:ext cx="1448400" cy="752100"/>
          </a:xfrm>
          <a:prstGeom prst="rect">
            <a:avLst/>
          </a:prstGeom>
        </p:spPr>
        <p:txBody>
          <a:bodyPr spcFirstLastPara="1" anchor="ctr">
            <a:normAutofit/>
          </a:bodyPr>
          <a:lstStyle>
            <a:lvl1pPr marL="457200" lvl="0" indent="-292100">
              <a:spcBef>
                <a:spcPct val="0"/>
              </a:spcBef>
              <a:spcAft>
                <a:spcPct val="0"/>
              </a:spcAft>
              <a:buSzPts val="1000"/>
              <a:buChar char="●"/>
              <a:defRPr sz="1000"/>
            </a:lvl1pPr>
            <a:lvl2pPr marL="914400" lvl="1" indent="-292100">
              <a:spcBef>
                <a:spcPct val="0"/>
              </a:spcBef>
              <a:spcAft>
                <a:spcPct val="0"/>
              </a:spcAft>
              <a:buSzPts val="1000"/>
              <a:buChar char="○"/>
              <a:defRPr sz="1000"/>
            </a:lvl2pPr>
            <a:lvl3pPr marL="1371600" lvl="2" indent="-292100">
              <a:spcBef>
                <a:spcPct val="0"/>
              </a:spcBef>
              <a:spcAft>
                <a:spcPct val="0"/>
              </a:spcAft>
              <a:buSzPts val="1000"/>
              <a:buChar char="■"/>
              <a:defRPr sz="1000"/>
            </a:lvl3pPr>
            <a:lvl4pPr marL="1828800" lvl="3" indent="-292100">
              <a:spcBef>
                <a:spcPct val="0"/>
              </a:spcBef>
              <a:spcAft>
                <a:spcPct val="0"/>
              </a:spcAft>
              <a:buSzPts val="1000"/>
              <a:buChar char="●"/>
              <a:defRPr sz="1000"/>
            </a:lvl4pPr>
            <a:lvl5pPr marL="2286000" lvl="4" indent="-292100">
              <a:spcBef>
                <a:spcPct val="0"/>
              </a:spcBef>
              <a:spcAft>
                <a:spcPct val="0"/>
              </a:spcAft>
              <a:buSzPts val="1000"/>
              <a:buChar char="○"/>
              <a:defRPr sz="1000"/>
            </a:lvl5pPr>
            <a:lvl6pPr marL="2743200" lvl="5" indent="-292100">
              <a:spcBef>
                <a:spcPct val="0"/>
              </a:spcBef>
              <a:spcAft>
                <a:spcPct val="0"/>
              </a:spcAft>
              <a:buSzPts val="1000"/>
              <a:buChar char="■"/>
              <a:defRPr sz="1000"/>
            </a:lvl6pPr>
            <a:lvl7pPr marL="3200400" lvl="6" indent="-292100">
              <a:spcBef>
                <a:spcPct val="0"/>
              </a:spcBef>
              <a:spcAft>
                <a:spcPct val="0"/>
              </a:spcAft>
              <a:buSzPts val="1000"/>
              <a:buChar char="●"/>
              <a:defRPr sz="1000"/>
            </a:lvl7pPr>
            <a:lvl8pPr marL="3657600" lvl="7" indent="-292100">
              <a:spcBef>
                <a:spcPct val="0"/>
              </a:spcBef>
              <a:spcAft>
                <a:spcPct val="0"/>
              </a:spcAft>
              <a:buSzPts val="1000"/>
              <a:buChar char="○"/>
              <a:defRPr sz="1000"/>
            </a:lvl8pPr>
            <a:lvl9pPr marL="4114800" lvl="8" indent="-292100">
              <a:spcBef>
                <a:spcPct val="0"/>
              </a:spcBef>
              <a:spcAft>
                <a:spcPct val="0"/>
              </a:spcAft>
              <a:buSzPts val="1000"/>
              <a:buChar char="■"/>
              <a:defRPr sz="1000"/>
            </a:lvl9pPr>
          </a:lstStyle>
          <a:p>
            <a:endParaRPr/>
          </a:p>
        </p:txBody>
      </p:sp>
    </p:spTree>
    <p:extLst>
      <p:ext uri="{BB962C8B-B14F-4D97-AF65-F5344CB8AC3E}">
        <p14:creationId xmlns:p14="http://schemas.microsoft.com/office/powerpoint/2010/main" val="1884512102"/>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ontact us slide - v1 1">
  <p:cSld name="CUSTOM_16_1">
    <p:spTree>
      <p:nvGrpSpPr>
        <p:cNvPr id="1" name="Shape 1053"/>
        <p:cNvGrpSpPr/>
        <p:nvPr/>
      </p:nvGrpSpPr>
      <p:grpSpPr>
        <a:xfrm>
          <a:off x="0" y="0"/>
          <a:ext cx="0" cy="0"/>
          <a:chOff x="0" y="0"/>
          <a:chExt cx="0" cy="0"/>
        </a:xfrm>
      </p:grpSpPr>
      <p:sp>
        <p:nvSpPr>
          <p:cNvPr id="2" name="Google Shape;1054;p98">
            <a:extLst>
              <a:ext uri="{FF2B5EF4-FFF2-40B4-BE49-F238E27FC236}">
                <a16:creationId xmlns:a16="http://schemas.microsoft.com/office/drawing/2014/main" id="{C66F16E2-7EB0-029F-42D2-5C8A577337AF}"/>
              </a:ext>
            </a:extLst>
          </p:cNvPr>
          <p:cNvSpPr>
            <a:spLocks noChangeArrowheads="1"/>
          </p:cNvSpPr>
          <p:nvPr/>
        </p:nvSpPr>
        <p:spPr bwMode="auto">
          <a:xfrm>
            <a:off x="581025" y="1857375"/>
            <a:ext cx="8012113" cy="2000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cxnSp>
        <p:nvCxnSpPr>
          <p:cNvPr id="3" name="Google Shape;1058;p98">
            <a:extLst>
              <a:ext uri="{FF2B5EF4-FFF2-40B4-BE49-F238E27FC236}">
                <a16:creationId xmlns:a16="http://schemas.microsoft.com/office/drawing/2014/main" id="{BC2409A8-ECFF-F6D9-4A0D-4F7FBB621CA3}"/>
              </a:ext>
            </a:extLst>
          </p:cNvPr>
          <p:cNvCxnSpPr>
            <a:cxnSpLocks noChangeArrowheads="1" noChangeShapeType="1"/>
          </p:cNvCxnSpPr>
          <p:nvPr/>
        </p:nvCxnSpPr>
        <p:spPr bwMode="auto">
          <a:xfrm flipH="1">
            <a:off x="4076700" y="2390775"/>
            <a:ext cx="0" cy="2533650"/>
          </a:xfrm>
          <a:prstGeom prst="straightConnector1">
            <a:avLst/>
          </a:prstGeom>
          <a:noFill/>
          <a:ln w="19050" cap="flat" algn="ctr">
            <a:solidFill>
              <a:srgbClr val="3EABCA"/>
            </a:solidFill>
            <a:prstDash val="solid"/>
            <a:round/>
            <a:headEnd type="none" w="med" len="med"/>
            <a:tailEnd type="none" w="med" len="med"/>
          </a:ln>
          <a:extLst>
            <a:ext uri="{909E8E84-426E-40DD-AFC4-6F175D3DCCD1}">
              <a14:hiddenFill xmlns:a14="http://schemas.microsoft.com/office/drawing/2010/main">
                <a:noFill/>
              </a14:hiddenFill>
            </a:ext>
          </a:extLst>
        </p:spPr>
      </p:cxnSp>
      <p:sp>
        <p:nvSpPr>
          <p:cNvPr id="4" name="Google Shape;1061;p98">
            <a:extLst>
              <a:ext uri="{FF2B5EF4-FFF2-40B4-BE49-F238E27FC236}">
                <a16:creationId xmlns:a16="http://schemas.microsoft.com/office/drawing/2014/main" id="{C2BF1471-9EB4-BDBF-1DF5-2E4CBD833559}"/>
              </a:ext>
            </a:extLst>
          </p:cNvPr>
          <p:cNvSpPr txBox="1"/>
          <p:nvPr/>
        </p:nvSpPr>
        <p:spPr>
          <a:xfrm>
            <a:off x="4348163" y="2425700"/>
            <a:ext cx="3792537" cy="292100"/>
          </a:xfrm>
          <a:prstGeom prst="rect">
            <a:avLst/>
          </a:prstGeom>
          <a:noFill/>
          <a:ln>
            <a:noFill/>
          </a:ln>
        </p:spPr>
        <p:txBody>
          <a:bodyPr lIns="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Number</a:t>
            </a:r>
          </a:p>
        </p:txBody>
      </p:sp>
      <p:sp>
        <p:nvSpPr>
          <p:cNvPr id="5" name="Google Shape;1062;p98">
            <a:extLst>
              <a:ext uri="{FF2B5EF4-FFF2-40B4-BE49-F238E27FC236}">
                <a16:creationId xmlns:a16="http://schemas.microsoft.com/office/drawing/2014/main" id="{D7448D74-2010-641E-0951-4CE729C122AD}"/>
              </a:ext>
            </a:extLst>
          </p:cNvPr>
          <p:cNvSpPr txBox="1"/>
          <p:nvPr/>
        </p:nvSpPr>
        <p:spPr>
          <a:xfrm>
            <a:off x="4362450" y="3321050"/>
            <a:ext cx="3792538" cy="292100"/>
          </a:xfrm>
          <a:prstGeom prst="rect">
            <a:avLst/>
          </a:prstGeom>
          <a:noFill/>
          <a:ln>
            <a:noFill/>
          </a:ln>
        </p:spPr>
        <p:txBody>
          <a:bodyPr lIns="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Email</a:t>
            </a:r>
          </a:p>
        </p:txBody>
      </p:sp>
      <p:sp>
        <p:nvSpPr>
          <p:cNvPr id="6" name="Google Shape;1063;p98">
            <a:extLst>
              <a:ext uri="{FF2B5EF4-FFF2-40B4-BE49-F238E27FC236}">
                <a16:creationId xmlns:a16="http://schemas.microsoft.com/office/drawing/2014/main" id="{872E01ED-47F4-942B-48A8-1F4123EBE360}"/>
              </a:ext>
            </a:extLst>
          </p:cNvPr>
          <p:cNvSpPr txBox="1"/>
          <p:nvPr/>
        </p:nvSpPr>
        <p:spPr>
          <a:xfrm>
            <a:off x="4362450" y="4149725"/>
            <a:ext cx="3792538" cy="292100"/>
          </a:xfrm>
          <a:prstGeom prst="rect">
            <a:avLst/>
          </a:prstGeom>
          <a:noFill/>
          <a:ln>
            <a:noFill/>
          </a:ln>
        </p:spPr>
        <p:txBody>
          <a:bodyPr lIns="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Site Link</a:t>
            </a:r>
          </a:p>
        </p:txBody>
      </p:sp>
      <p:sp>
        <p:nvSpPr>
          <p:cNvPr id="1055" name="Google Shape;1055;p98"/>
          <p:cNvSpPr txBox="1">
            <a:spLocks noGrp="1"/>
          </p:cNvSpPr>
          <p:nvPr>
            <p:ph type="title"/>
          </p:nvPr>
        </p:nvSpPr>
        <p:spPr>
          <a:xfrm>
            <a:off x="581025" y="3114750"/>
            <a:ext cx="3224700" cy="9810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056" name="Google Shape;1056;p98"/>
          <p:cNvSpPr>
            <a:spLocks noGrp="1"/>
          </p:cNvSpPr>
          <p:nvPr>
            <p:ph type="pic" idx="2"/>
          </p:nvPr>
        </p:nvSpPr>
        <p:spPr>
          <a:xfrm>
            <a:off x="0" y="0"/>
            <a:ext cx="9144000" cy="1857300"/>
          </a:xfrm>
          <a:prstGeom prst="rect">
            <a:avLst/>
          </a:prstGeom>
          <a:noFill/>
          <a:ln>
            <a:noFill/>
          </a:ln>
        </p:spPr>
        <p:txBody>
          <a:bodyPr/>
          <a:lstStyle/>
          <a:p>
            <a:endParaRPr/>
          </a:p>
        </p:txBody>
      </p:sp>
      <p:sp>
        <p:nvSpPr>
          <p:cNvPr id="1057" name="Google Shape;1057;p98"/>
          <p:cNvSpPr txBox="1">
            <a:spLocks noGrp="1"/>
          </p:cNvSpPr>
          <p:nvPr>
            <p:ph type="body" idx="1"/>
          </p:nvPr>
        </p:nvSpPr>
        <p:spPr>
          <a:xfrm>
            <a:off x="4362375" y="2838575"/>
            <a:ext cx="4230000" cy="428700"/>
          </a:xfrm>
          <a:prstGeom prst="rect">
            <a:avLst/>
          </a:prstGeom>
        </p:spPr>
        <p:txBody>
          <a:bodyPr spcFirstLastPara="1" lIns="0"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1059" name="Google Shape;1059;p98"/>
          <p:cNvSpPr txBox="1">
            <a:spLocks noGrp="1"/>
          </p:cNvSpPr>
          <p:nvPr>
            <p:ph type="body" idx="3"/>
          </p:nvPr>
        </p:nvSpPr>
        <p:spPr>
          <a:xfrm>
            <a:off x="4347675" y="3667225"/>
            <a:ext cx="4230000" cy="428700"/>
          </a:xfrm>
          <a:prstGeom prst="rect">
            <a:avLst/>
          </a:prstGeom>
        </p:spPr>
        <p:txBody>
          <a:bodyPr spcFirstLastPara="1" lIns="0"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
        <p:nvSpPr>
          <p:cNvPr id="1060" name="Google Shape;1060;p98"/>
          <p:cNvSpPr txBox="1">
            <a:spLocks noGrp="1"/>
          </p:cNvSpPr>
          <p:nvPr>
            <p:ph type="body" idx="4"/>
          </p:nvPr>
        </p:nvSpPr>
        <p:spPr>
          <a:xfrm>
            <a:off x="4347675" y="4495875"/>
            <a:ext cx="4230000" cy="428700"/>
          </a:xfrm>
          <a:prstGeom prst="rect">
            <a:avLst/>
          </a:prstGeom>
        </p:spPr>
        <p:txBody>
          <a:bodyPr spcFirstLastPara="1" lIns="0" anchor="ctr">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Tree>
    <p:extLst>
      <p:ext uri="{BB962C8B-B14F-4D97-AF65-F5344CB8AC3E}">
        <p14:creationId xmlns:p14="http://schemas.microsoft.com/office/powerpoint/2010/main" val="2115408313"/>
      </p:ext>
    </p:extLst>
  </p:cSld>
  <p:clrMapOvr>
    <a:masterClrMapping/>
  </p:clrMapOvr>
  <p:transition/>
  <p:extLst>
    <p:ext uri="{DCECCB84-F9BA-43D5-87BE-67443E8EF086}">
      <p15:sldGuideLst xmlns:p15="http://schemas.microsoft.com/office/powerpoint/2012/main">
        <p15:guide id="1" orient="horz" pos="3231">
          <p15:clr>
            <a:srgbClr val="E46962"/>
          </p15:clr>
        </p15:guide>
        <p15:guide id="2" orient="horz" pos="1659">
          <p15:clr>
            <a:srgbClr val="E46962"/>
          </p15:clr>
        </p15:guide>
        <p15:guide id="3" orient="horz" pos="2181">
          <p15:clr>
            <a:srgbClr val="E46962"/>
          </p15:clr>
        </p15:guide>
        <p15:guide id="4" orient="horz" pos="2703">
          <p15:clr>
            <a:srgbClr val="E46962"/>
          </p15:clr>
        </p15:guide>
        <p15:guide id="5" pos="2748">
          <p15:clr>
            <a:srgbClr val="E46962"/>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ontact us slide - v2">
  <p:cSld name="CUSTOM_17">
    <p:spTree>
      <p:nvGrpSpPr>
        <p:cNvPr id="1" name="Shape 1064"/>
        <p:cNvGrpSpPr/>
        <p:nvPr/>
      </p:nvGrpSpPr>
      <p:grpSpPr>
        <a:xfrm>
          <a:off x="0" y="0"/>
          <a:ext cx="0" cy="0"/>
          <a:chOff x="0" y="0"/>
          <a:chExt cx="0" cy="0"/>
        </a:xfrm>
      </p:grpSpPr>
      <p:sp>
        <p:nvSpPr>
          <p:cNvPr id="2" name="Google Shape;1066;p99">
            <a:extLst>
              <a:ext uri="{FF2B5EF4-FFF2-40B4-BE49-F238E27FC236}">
                <a16:creationId xmlns:a16="http://schemas.microsoft.com/office/drawing/2014/main" id="{0C4858D8-FE7F-5114-8A9E-FD99BD8F62F4}"/>
              </a:ext>
            </a:extLst>
          </p:cNvPr>
          <p:cNvSpPr>
            <a:spLocks noChangeArrowheads="1"/>
          </p:cNvSpPr>
          <p:nvPr/>
        </p:nvSpPr>
        <p:spPr bwMode="auto">
          <a:xfrm>
            <a:off x="0" y="-14288"/>
            <a:ext cx="4286250" cy="5162551"/>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1068;p99">
            <a:extLst>
              <a:ext uri="{FF2B5EF4-FFF2-40B4-BE49-F238E27FC236}">
                <a16:creationId xmlns:a16="http://schemas.microsoft.com/office/drawing/2014/main" id="{288EEB63-AE90-B5AF-5313-9576B546D8B6}"/>
              </a:ext>
            </a:extLst>
          </p:cNvPr>
          <p:cNvSpPr/>
          <p:nvPr/>
        </p:nvSpPr>
        <p:spPr>
          <a:xfrm>
            <a:off x="4572000" y="882650"/>
            <a:ext cx="3956050" cy="795338"/>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4" name="Google Shape;1070;p99">
            <a:extLst>
              <a:ext uri="{FF2B5EF4-FFF2-40B4-BE49-F238E27FC236}">
                <a16:creationId xmlns:a16="http://schemas.microsoft.com/office/drawing/2014/main" id="{CE7D7142-CA97-6271-B189-62138F2A7D10}"/>
              </a:ext>
            </a:extLst>
          </p:cNvPr>
          <p:cNvSpPr>
            <a:spLocks noChangeArrowheads="1"/>
          </p:cNvSpPr>
          <p:nvPr/>
        </p:nvSpPr>
        <p:spPr bwMode="auto">
          <a:xfrm>
            <a:off x="8528050" y="882650"/>
            <a:ext cx="49213" cy="795338"/>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5" name="Google Shape;1071;p99">
            <a:extLst>
              <a:ext uri="{FF2B5EF4-FFF2-40B4-BE49-F238E27FC236}">
                <a16:creationId xmlns:a16="http://schemas.microsoft.com/office/drawing/2014/main" id="{106A84ED-07D1-3372-9150-98A7F7090A33}"/>
              </a:ext>
            </a:extLst>
          </p:cNvPr>
          <p:cNvSpPr/>
          <p:nvPr/>
        </p:nvSpPr>
        <p:spPr>
          <a:xfrm>
            <a:off x="4572000" y="1906588"/>
            <a:ext cx="3956050" cy="795337"/>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6" name="Google Shape;1073;p99">
            <a:extLst>
              <a:ext uri="{FF2B5EF4-FFF2-40B4-BE49-F238E27FC236}">
                <a16:creationId xmlns:a16="http://schemas.microsoft.com/office/drawing/2014/main" id="{D890792C-7DC9-E585-E276-B7C9D4C46B46}"/>
              </a:ext>
            </a:extLst>
          </p:cNvPr>
          <p:cNvSpPr>
            <a:spLocks noChangeArrowheads="1"/>
          </p:cNvSpPr>
          <p:nvPr/>
        </p:nvSpPr>
        <p:spPr bwMode="auto">
          <a:xfrm>
            <a:off x="8528050" y="1906588"/>
            <a:ext cx="49213" cy="795337"/>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7" name="Google Shape;1074;p99">
            <a:extLst>
              <a:ext uri="{FF2B5EF4-FFF2-40B4-BE49-F238E27FC236}">
                <a16:creationId xmlns:a16="http://schemas.microsoft.com/office/drawing/2014/main" id="{9A17D6C0-A824-D9D2-8891-67C29B39025A}"/>
              </a:ext>
            </a:extLst>
          </p:cNvPr>
          <p:cNvSpPr/>
          <p:nvPr/>
        </p:nvSpPr>
        <p:spPr>
          <a:xfrm>
            <a:off x="4572000" y="2930525"/>
            <a:ext cx="3956050" cy="795338"/>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8" name="Google Shape;1076;p99">
            <a:extLst>
              <a:ext uri="{FF2B5EF4-FFF2-40B4-BE49-F238E27FC236}">
                <a16:creationId xmlns:a16="http://schemas.microsoft.com/office/drawing/2014/main" id="{6388152F-E343-87D5-4658-54C0167408FF}"/>
              </a:ext>
            </a:extLst>
          </p:cNvPr>
          <p:cNvSpPr>
            <a:spLocks noChangeArrowheads="1"/>
          </p:cNvSpPr>
          <p:nvPr/>
        </p:nvSpPr>
        <p:spPr bwMode="auto">
          <a:xfrm>
            <a:off x="8528050" y="2930525"/>
            <a:ext cx="49213" cy="795338"/>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9" name="Google Shape;1077;p99">
            <a:extLst>
              <a:ext uri="{FF2B5EF4-FFF2-40B4-BE49-F238E27FC236}">
                <a16:creationId xmlns:a16="http://schemas.microsoft.com/office/drawing/2014/main" id="{245070E9-E0B1-D4BF-3D92-3FF973DE5EAB}"/>
              </a:ext>
            </a:extLst>
          </p:cNvPr>
          <p:cNvSpPr/>
          <p:nvPr/>
        </p:nvSpPr>
        <p:spPr>
          <a:xfrm>
            <a:off x="4572000" y="3954463"/>
            <a:ext cx="3956050" cy="1065212"/>
          </a:xfrm>
          <a:prstGeom prst="rect">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0" name="Google Shape;1079;p99">
            <a:extLst>
              <a:ext uri="{FF2B5EF4-FFF2-40B4-BE49-F238E27FC236}">
                <a16:creationId xmlns:a16="http://schemas.microsoft.com/office/drawing/2014/main" id="{AE667C04-8D49-8ECE-045F-607352DAEDAF}"/>
              </a:ext>
            </a:extLst>
          </p:cNvPr>
          <p:cNvSpPr>
            <a:spLocks noChangeArrowheads="1"/>
          </p:cNvSpPr>
          <p:nvPr/>
        </p:nvSpPr>
        <p:spPr bwMode="auto">
          <a:xfrm>
            <a:off x="8528050" y="3954463"/>
            <a:ext cx="49213" cy="1065212"/>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11" name="Google Shape;1080;p99">
            <a:extLst>
              <a:ext uri="{FF2B5EF4-FFF2-40B4-BE49-F238E27FC236}">
                <a16:creationId xmlns:a16="http://schemas.microsoft.com/office/drawing/2014/main" id="{B6E26EDA-995A-6AF8-F5F0-4BA5AF1B7F39}"/>
              </a:ext>
            </a:extLst>
          </p:cNvPr>
          <p:cNvSpPr txBox="1"/>
          <p:nvPr/>
        </p:nvSpPr>
        <p:spPr>
          <a:xfrm>
            <a:off x="4572000" y="947738"/>
            <a:ext cx="3792538" cy="292100"/>
          </a:xfrm>
          <a:prstGeom prst="rect">
            <a:avLst/>
          </a:prstGeom>
          <a:noFill/>
          <a:ln>
            <a:noFill/>
          </a:ln>
        </p:spPr>
        <p:txBody>
          <a:bodyPr lIns="9000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Number</a:t>
            </a:r>
          </a:p>
        </p:txBody>
      </p:sp>
      <p:sp>
        <p:nvSpPr>
          <p:cNvPr id="12" name="Google Shape;1081;p99">
            <a:extLst>
              <a:ext uri="{FF2B5EF4-FFF2-40B4-BE49-F238E27FC236}">
                <a16:creationId xmlns:a16="http://schemas.microsoft.com/office/drawing/2014/main" id="{9292105F-0102-882B-C7A1-9496A8119ADA}"/>
              </a:ext>
            </a:extLst>
          </p:cNvPr>
          <p:cNvSpPr txBox="1"/>
          <p:nvPr/>
        </p:nvSpPr>
        <p:spPr>
          <a:xfrm>
            <a:off x="4572000" y="1971675"/>
            <a:ext cx="3792538" cy="292100"/>
          </a:xfrm>
          <a:prstGeom prst="rect">
            <a:avLst/>
          </a:prstGeom>
          <a:noFill/>
          <a:ln>
            <a:noFill/>
          </a:ln>
        </p:spPr>
        <p:txBody>
          <a:bodyPr lIns="9000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Email</a:t>
            </a:r>
          </a:p>
        </p:txBody>
      </p:sp>
      <p:sp>
        <p:nvSpPr>
          <p:cNvPr id="13" name="Google Shape;1082;p99">
            <a:extLst>
              <a:ext uri="{FF2B5EF4-FFF2-40B4-BE49-F238E27FC236}">
                <a16:creationId xmlns:a16="http://schemas.microsoft.com/office/drawing/2014/main" id="{7A52F3E2-4253-CA6F-4AD1-99B66C336100}"/>
              </a:ext>
            </a:extLst>
          </p:cNvPr>
          <p:cNvSpPr txBox="1"/>
          <p:nvPr/>
        </p:nvSpPr>
        <p:spPr>
          <a:xfrm>
            <a:off x="4572000" y="2995613"/>
            <a:ext cx="3792538" cy="292100"/>
          </a:xfrm>
          <a:prstGeom prst="rect">
            <a:avLst/>
          </a:prstGeom>
          <a:noFill/>
          <a:ln>
            <a:noFill/>
          </a:ln>
        </p:spPr>
        <p:txBody>
          <a:bodyPr lIns="9000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Site Link</a:t>
            </a:r>
          </a:p>
        </p:txBody>
      </p:sp>
      <p:sp>
        <p:nvSpPr>
          <p:cNvPr id="14" name="Google Shape;1083;p99">
            <a:extLst>
              <a:ext uri="{FF2B5EF4-FFF2-40B4-BE49-F238E27FC236}">
                <a16:creationId xmlns:a16="http://schemas.microsoft.com/office/drawing/2014/main" id="{A9060FF9-589C-8A3F-8FF3-F567F75A4CCA}"/>
              </a:ext>
            </a:extLst>
          </p:cNvPr>
          <p:cNvSpPr txBox="1"/>
          <p:nvPr/>
        </p:nvSpPr>
        <p:spPr>
          <a:xfrm>
            <a:off x="4572000" y="4019550"/>
            <a:ext cx="3792538" cy="292100"/>
          </a:xfrm>
          <a:prstGeom prst="rect">
            <a:avLst/>
          </a:prstGeom>
          <a:noFill/>
          <a:ln>
            <a:noFill/>
          </a:ln>
        </p:spPr>
        <p:txBody>
          <a:bodyPr lIns="9000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Address</a:t>
            </a:r>
          </a:p>
        </p:txBody>
      </p:sp>
      <p:sp>
        <p:nvSpPr>
          <p:cNvPr id="1065" name="Google Shape;1065;p99"/>
          <p:cNvSpPr txBox="1">
            <a:spLocks noGrp="1"/>
          </p:cNvSpPr>
          <p:nvPr>
            <p:ph type="title"/>
          </p:nvPr>
        </p:nvSpPr>
        <p:spPr>
          <a:xfrm>
            <a:off x="4572000" y="185350"/>
            <a:ext cx="40059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067" name="Google Shape;1067;p99"/>
          <p:cNvSpPr>
            <a:spLocks noGrp="1"/>
          </p:cNvSpPr>
          <p:nvPr>
            <p:ph type="pic" idx="2"/>
          </p:nvPr>
        </p:nvSpPr>
        <p:spPr>
          <a:xfrm>
            <a:off x="771600" y="-4725"/>
            <a:ext cx="2743200" cy="5143500"/>
          </a:xfrm>
          <a:prstGeom prst="rect">
            <a:avLst/>
          </a:prstGeom>
          <a:noFill/>
          <a:ln>
            <a:noFill/>
          </a:ln>
        </p:spPr>
        <p:txBody>
          <a:bodyPr/>
          <a:lstStyle/>
          <a:p>
            <a:endParaRPr/>
          </a:p>
        </p:txBody>
      </p:sp>
      <p:sp>
        <p:nvSpPr>
          <p:cNvPr id="1069" name="Google Shape;1069;p99"/>
          <p:cNvSpPr txBox="1">
            <a:spLocks noGrp="1"/>
          </p:cNvSpPr>
          <p:nvPr>
            <p:ph type="body" idx="1"/>
          </p:nvPr>
        </p:nvSpPr>
        <p:spPr>
          <a:xfrm>
            <a:off x="4572000" y="1240150"/>
            <a:ext cx="3956100" cy="437700"/>
          </a:xfrm>
          <a:prstGeom prst="rect">
            <a:avLst/>
          </a:prstGeom>
        </p:spPr>
        <p:txBody>
          <a:bodyPr spcFirstLastPara="1" lIns="90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1072" name="Google Shape;1072;p99"/>
          <p:cNvSpPr txBox="1">
            <a:spLocks noGrp="1"/>
          </p:cNvSpPr>
          <p:nvPr>
            <p:ph type="body" idx="3"/>
          </p:nvPr>
        </p:nvSpPr>
        <p:spPr>
          <a:xfrm>
            <a:off x="4572000" y="2264100"/>
            <a:ext cx="3956100" cy="437700"/>
          </a:xfrm>
          <a:prstGeom prst="rect">
            <a:avLst/>
          </a:prstGeom>
        </p:spPr>
        <p:txBody>
          <a:bodyPr spcFirstLastPara="1" lIns="90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1075" name="Google Shape;1075;p99"/>
          <p:cNvSpPr txBox="1">
            <a:spLocks noGrp="1"/>
          </p:cNvSpPr>
          <p:nvPr>
            <p:ph type="body" idx="4"/>
          </p:nvPr>
        </p:nvSpPr>
        <p:spPr>
          <a:xfrm>
            <a:off x="4572000" y="3288075"/>
            <a:ext cx="3956100" cy="437700"/>
          </a:xfrm>
          <a:prstGeom prst="rect">
            <a:avLst/>
          </a:prstGeom>
        </p:spPr>
        <p:txBody>
          <a:bodyPr spcFirstLastPara="1" lIns="90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1078" name="Google Shape;1078;p99"/>
          <p:cNvSpPr txBox="1">
            <a:spLocks noGrp="1"/>
          </p:cNvSpPr>
          <p:nvPr>
            <p:ph type="body" idx="5"/>
          </p:nvPr>
        </p:nvSpPr>
        <p:spPr>
          <a:xfrm>
            <a:off x="4572000" y="4312075"/>
            <a:ext cx="3956100" cy="678900"/>
          </a:xfrm>
          <a:prstGeom prst="rect">
            <a:avLst/>
          </a:prstGeom>
        </p:spPr>
        <p:txBody>
          <a:bodyPr spcFirstLastPara="1" lIns="90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Tree>
    <p:extLst>
      <p:ext uri="{BB962C8B-B14F-4D97-AF65-F5344CB8AC3E}">
        <p14:creationId xmlns:p14="http://schemas.microsoft.com/office/powerpoint/2010/main" val="534253436"/>
      </p:ext>
    </p:extLst>
  </p:cSld>
  <p:clrMapOvr>
    <a:masterClrMapping/>
  </p:clrMapOvr>
  <p:transition/>
  <p:extLst>
    <p:ext uri="{DCECCB84-F9BA-43D5-87BE-67443E8EF086}">
      <p15:sldGuideLst xmlns:p15="http://schemas.microsoft.com/office/powerpoint/2012/main">
        <p15:guide id="1" pos="2880">
          <p15:clr>
            <a:srgbClr val="E46962"/>
          </p15:clr>
        </p15:guide>
        <p15:guide id="2" orient="horz" pos="689">
          <p15:clr>
            <a:srgbClr val="E46962"/>
          </p15:clr>
        </p15:guide>
        <p15:guide id="3" orient="horz" pos="1334">
          <p15:clr>
            <a:srgbClr val="E46962"/>
          </p15:clr>
        </p15:guide>
        <p15:guide id="4" orient="horz" pos="1979">
          <p15:clr>
            <a:srgbClr val="E46962"/>
          </p15:clr>
        </p15:guide>
        <p15:guide id="5" orient="horz" pos="2624">
          <p15:clr>
            <a:srgbClr val="E46962"/>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ontact us slide - v3">
  <p:cSld name="CUSTOM_18_2">
    <p:spTree>
      <p:nvGrpSpPr>
        <p:cNvPr id="1" name="Shape 1084"/>
        <p:cNvGrpSpPr/>
        <p:nvPr/>
      </p:nvGrpSpPr>
      <p:grpSpPr>
        <a:xfrm>
          <a:off x="0" y="0"/>
          <a:ext cx="0" cy="0"/>
          <a:chOff x="0" y="0"/>
          <a:chExt cx="0" cy="0"/>
        </a:xfrm>
      </p:grpSpPr>
      <p:sp>
        <p:nvSpPr>
          <p:cNvPr id="2" name="Google Shape;1085;p100">
            <a:extLst>
              <a:ext uri="{FF2B5EF4-FFF2-40B4-BE49-F238E27FC236}">
                <a16:creationId xmlns:a16="http://schemas.microsoft.com/office/drawing/2014/main" id="{097F4A6C-4323-1A7E-C46E-8037838DBE28}"/>
              </a:ext>
            </a:extLst>
          </p:cNvPr>
          <p:cNvSpPr/>
          <p:nvPr/>
        </p:nvSpPr>
        <p:spPr>
          <a:xfrm>
            <a:off x="1924050" y="1109663"/>
            <a:ext cx="6653213" cy="3911600"/>
          </a:xfrm>
          <a:prstGeom prst="roundRect">
            <a:avLst>
              <a:gd name="adj" fmla="val 16667"/>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086;p100">
            <a:extLst>
              <a:ext uri="{FF2B5EF4-FFF2-40B4-BE49-F238E27FC236}">
                <a16:creationId xmlns:a16="http://schemas.microsoft.com/office/drawing/2014/main" id="{8DCA4E3F-BA7D-520A-AE96-6B8321429A74}"/>
              </a:ext>
            </a:extLst>
          </p:cNvPr>
          <p:cNvSpPr>
            <a:spLocks noChangeArrowheads="1"/>
          </p:cNvSpPr>
          <p:nvPr/>
        </p:nvSpPr>
        <p:spPr bwMode="auto">
          <a:xfrm>
            <a:off x="757238" y="444500"/>
            <a:ext cx="2571750" cy="2695575"/>
          </a:xfrm>
          <a:prstGeom prst="ellipse">
            <a:avLst/>
          </a:prstGeom>
          <a:solidFill>
            <a:srgbClr val="3EABCA"/>
          </a:solidFill>
          <a:ln>
            <a:noFill/>
          </a:ln>
          <a:extLst>
            <a:ext uri="{91240B29-F687-4F45-9708-019B960494DF}">
              <a14:hiddenLine xmlns:a14="http://schemas.microsoft.com/office/drawing/2010/main" w="9525" algn="ctr">
                <a:solidFill>
                  <a:srgbClr val="000000"/>
                </a:solidFill>
                <a:round/>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1093;p100">
            <a:extLst>
              <a:ext uri="{FF2B5EF4-FFF2-40B4-BE49-F238E27FC236}">
                <a16:creationId xmlns:a16="http://schemas.microsoft.com/office/drawing/2014/main" id="{A59E88EE-6928-801B-EBDD-F03FA2AFA578}"/>
              </a:ext>
            </a:extLst>
          </p:cNvPr>
          <p:cNvSpPr txBox="1"/>
          <p:nvPr/>
        </p:nvSpPr>
        <p:spPr>
          <a:xfrm>
            <a:off x="3587750" y="1230313"/>
            <a:ext cx="3792538" cy="292100"/>
          </a:xfrm>
          <a:prstGeom prst="rect">
            <a:avLst/>
          </a:prstGeom>
          <a:noFill/>
          <a:ln>
            <a:noFill/>
          </a:ln>
        </p:spPr>
        <p:txBody>
          <a:bodyPr lIns="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Number</a:t>
            </a:r>
          </a:p>
        </p:txBody>
      </p:sp>
      <p:sp>
        <p:nvSpPr>
          <p:cNvPr id="5" name="Google Shape;1094;p100">
            <a:extLst>
              <a:ext uri="{FF2B5EF4-FFF2-40B4-BE49-F238E27FC236}">
                <a16:creationId xmlns:a16="http://schemas.microsoft.com/office/drawing/2014/main" id="{1BD69DB3-D499-0A23-C66C-996675D5EB21}"/>
              </a:ext>
            </a:extLst>
          </p:cNvPr>
          <p:cNvSpPr txBox="1"/>
          <p:nvPr/>
        </p:nvSpPr>
        <p:spPr>
          <a:xfrm>
            <a:off x="3587750" y="2092325"/>
            <a:ext cx="3792538" cy="292100"/>
          </a:xfrm>
          <a:prstGeom prst="rect">
            <a:avLst/>
          </a:prstGeom>
          <a:noFill/>
          <a:ln>
            <a:noFill/>
          </a:ln>
        </p:spPr>
        <p:txBody>
          <a:bodyPr lIns="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Email</a:t>
            </a:r>
          </a:p>
        </p:txBody>
      </p:sp>
      <p:sp>
        <p:nvSpPr>
          <p:cNvPr id="6" name="Google Shape;1095;p100">
            <a:extLst>
              <a:ext uri="{FF2B5EF4-FFF2-40B4-BE49-F238E27FC236}">
                <a16:creationId xmlns:a16="http://schemas.microsoft.com/office/drawing/2014/main" id="{EE9F9B29-B44E-CCEA-885D-9B81D7A8BD32}"/>
              </a:ext>
            </a:extLst>
          </p:cNvPr>
          <p:cNvSpPr txBox="1"/>
          <p:nvPr/>
        </p:nvSpPr>
        <p:spPr>
          <a:xfrm>
            <a:off x="3587750" y="2900363"/>
            <a:ext cx="3792538" cy="292100"/>
          </a:xfrm>
          <a:prstGeom prst="rect">
            <a:avLst/>
          </a:prstGeom>
          <a:noFill/>
          <a:ln>
            <a:noFill/>
          </a:ln>
        </p:spPr>
        <p:txBody>
          <a:bodyPr lIns="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Site Link</a:t>
            </a:r>
          </a:p>
        </p:txBody>
      </p:sp>
      <p:sp>
        <p:nvSpPr>
          <p:cNvPr id="7" name="Google Shape;1096;p100">
            <a:extLst>
              <a:ext uri="{FF2B5EF4-FFF2-40B4-BE49-F238E27FC236}">
                <a16:creationId xmlns:a16="http://schemas.microsoft.com/office/drawing/2014/main" id="{1C181F9D-A0A6-9D21-1009-0B07667F3DD9}"/>
              </a:ext>
            </a:extLst>
          </p:cNvPr>
          <p:cNvSpPr txBox="1"/>
          <p:nvPr/>
        </p:nvSpPr>
        <p:spPr>
          <a:xfrm>
            <a:off x="3587750" y="3781425"/>
            <a:ext cx="3792538" cy="292100"/>
          </a:xfrm>
          <a:prstGeom prst="rect">
            <a:avLst/>
          </a:prstGeom>
          <a:noFill/>
          <a:ln>
            <a:noFill/>
          </a:ln>
        </p:spPr>
        <p:txBody>
          <a:bodyPr lIns="0"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a:solidFill>
                  <a:srgbClr val="3EABCA"/>
                </a:solidFill>
                <a:latin typeface="Space Grotesk SemiBold" charset="0"/>
                <a:cs typeface="Space Grotesk SemiBold" charset="0"/>
                <a:sym typeface="Space Grotesk SemiBold" charset="0"/>
              </a:rPr>
              <a:t>Address</a:t>
            </a:r>
          </a:p>
        </p:txBody>
      </p:sp>
      <p:sp>
        <p:nvSpPr>
          <p:cNvPr id="1087" name="Google Shape;1087;p100"/>
          <p:cNvSpPr txBox="1">
            <a:spLocks noGrp="1"/>
          </p:cNvSpPr>
          <p:nvPr>
            <p:ph type="title"/>
          </p:nvPr>
        </p:nvSpPr>
        <p:spPr>
          <a:xfrm>
            <a:off x="3612600" y="445025"/>
            <a:ext cx="4965300" cy="572700"/>
          </a:xfrm>
          <a:prstGeom prst="rect">
            <a:avLst/>
          </a:prstGeom>
        </p:spPr>
        <p:txBody>
          <a:bodyPr spcFirstLastPara="1" anchor="ctr">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088" name="Google Shape;1088;p100"/>
          <p:cNvSpPr>
            <a:spLocks noGrp="1"/>
          </p:cNvSpPr>
          <p:nvPr>
            <p:ph type="pic" idx="2"/>
          </p:nvPr>
        </p:nvSpPr>
        <p:spPr>
          <a:xfrm>
            <a:off x="609600" y="445025"/>
            <a:ext cx="2619300" cy="2619300"/>
          </a:xfrm>
          <a:prstGeom prst="ellipse">
            <a:avLst/>
          </a:prstGeom>
          <a:noFill/>
          <a:ln>
            <a:noFill/>
          </a:ln>
        </p:spPr>
        <p:txBody>
          <a:bodyPr/>
          <a:lstStyle/>
          <a:p>
            <a:endParaRPr/>
          </a:p>
        </p:txBody>
      </p:sp>
      <p:sp>
        <p:nvSpPr>
          <p:cNvPr id="1089" name="Google Shape;1089;p100"/>
          <p:cNvSpPr txBox="1">
            <a:spLocks noGrp="1"/>
          </p:cNvSpPr>
          <p:nvPr>
            <p:ph type="body" idx="1"/>
          </p:nvPr>
        </p:nvSpPr>
        <p:spPr>
          <a:xfrm>
            <a:off x="3587900" y="1578075"/>
            <a:ext cx="3857400" cy="478200"/>
          </a:xfrm>
          <a:prstGeom prst="rect">
            <a:avLst/>
          </a:prstGeom>
        </p:spPr>
        <p:txBody>
          <a:bodyPr spcFirstLastPara="1" lIns="0" tIns="36000" bIns="36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1090" name="Google Shape;1090;p100"/>
          <p:cNvSpPr txBox="1">
            <a:spLocks noGrp="1"/>
          </p:cNvSpPr>
          <p:nvPr>
            <p:ph type="body" idx="3"/>
          </p:nvPr>
        </p:nvSpPr>
        <p:spPr>
          <a:xfrm>
            <a:off x="3587900" y="2421975"/>
            <a:ext cx="3857400" cy="478200"/>
          </a:xfrm>
          <a:prstGeom prst="rect">
            <a:avLst/>
          </a:prstGeom>
        </p:spPr>
        <p:txBody>
          <a:bodyPr spcFirstLastPara="1" lIns="0" tIns="36000" bIns="36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1091" name="Google Shape;1091;p100"/>
          <p:cNvSpPr txBox="1">
            <a:spLocks noGrp="1"/>
          </p:cNvSpPr>
          <p:nvPr>
            <p:ph type="body" idx="4"/>
          </p:nvPr>
        </p:nvSpPr>
        <p:spPr>
          <a:xfrm>
            <a:off x="3587900" y="3265875"/>
            <a:ext cx="3857400" cy="478200"/>
          </a:xfrm>
          <a:prstGeom prst="rect">
            <a:avLst/>
          </a:prstGeom>
        </p:spPr>
        <p:txBody>
          <a:bodyPr spcFirstLastPara="1" lIns="0" tIns="36000" bIns="36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1092" name="Google Shape;1092;p100"/>
          <p:cNvSpPr txBox="1">
            <a:spLocks noGrp="1"/>
          </p:cNvSpPr>
          <p:nvPr>
            <p:ph type="body" idx="5"/>
          </p:nvPr>
        </p:nvSpPr>
        <p:spPr>
          <a:xfrm>
            <a:off x="3587900" y="4109775"/>
            <a:ext cx="3857400" cy="833700"/>
          </a:xfrm>
          <a:prstGeom prst="rect">
            <a:avLst/>
          </a:prstGeom>
        </p:spPr>
        <p:txBody>
          <a:bodyPr spcFirstLastPara="1" lIns="0" tIns="36000" bIns="36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Tree>
    <p:extLst>
      <p:ext uri="{BB962C8B-B14F-4D97-AF65-F5344CB8AC3E}">
        <p14:creationId xmlns:p14="http://schemas.microsoft.com/office/powerpoint/2010/main" val="2602438550"/>
      </p:ext>
    </p:extLst>
  </p:cSld>
  <p:clrMapOvr>
    <a:masterClrMapping/>
  </p:clrMapOvr>
  <p:transition/>
  <p:extLst>
    <p:ext uri="{DCECCB84-F9BA-43D5-87BE-67443E8EF086}">
      <p15:sldGuideLst xmlns:p15="http://schemas.microsoft.com/office/powerpoint/2012/main">
        <p15:guide id="1" pos="2260">
          <p15:clr>
            <a:srgbClr val="E46962"/>
          </p15:clr>
        </p15:guide>
        <p15:guide id="2" pos="4706">
          <p15:clr>
            <a:srgbClr val="E46962"/>
          </p15:clr>
        </p15:guide>
        <p15:guide id="3" orient="horz" pos="3240">
          <p15:clr>
            <a:srgbClr val="E46962"/>
          </p15:clr>
        </p15:guide>
        <p15:guide id="4" orient="horz" pos="879">
          <p15:clr>
            <a:srgbClr val="E46962"/>
          </p15:clr>
        </p15:guide>
        <p15:guide id="5" orient="horz" pos="1410">
          <p15:clr>
            <a:srgbClr val="E46962"/>
          </p15:clr>
        </p15:guide>
        <p15:guide id="6" orient="horz" pos="1931">
          <p15:clr>
            <a:srgbClr val="E46962"/>
          </p15:clr>
        </p15:guide>
        <p15:guide id="7" orient="horz" pos="2474">
          <p15:clr>
            <a:srgbClr val="E46962"/>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Single user slide - v1 1">
  <p:cSld name="CUSTOM_19_1">
    <p:spTree>
      <p:nvGrpSpPr>
        <p:cNvPr id="1" name="Shape 1097"/>
        <p:cNvGrpSpPr/>
        <p:nvPr/>
      </p:nvGrpSpPr>
      <p:grpSpPr>
        <a:xfrm>
          <a:off x="0" y="0"/>
          <a:ext cx="0" cy="0"/>
          <a:chOff x="0" y="0"/>
          <a:chExt cx="0" cy="0"/>
        </a:xfrm>
      </p:grpSpPr>
      <p:sp>
        <p:nvSpPr>
          <p:cNvPr id="2" name="Google Shape;1098;p101">
            <a:extLst>
              <a:ext uri="{FF2B5EF4-FFF2-40B4-BE49-F238E27FC236}">
                <a16:creationId xmlns:a16="http://schemas.microsoft.com/office/drawing/2014/main" id="{BAF21B14-7575-C628-5BA8-4FE4E2A15E71}"/>
              </a:ext>
            </a:extLst>
          </p:cNvPr>
          <p:cNvSpPr>
            <a:spLocks noChangeArrowheads="1"/>
          </p:cNvSpPr>
          <p:nvPr/>
        </p:nvSpPr>
        <p:spPr bwMode="auto">
          <a:xfrm>
            <a:off x="6896100" y="-28575"/>
            <a:ext cx="2247900" cy="517207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1099;p101">
            <a:extLst>
              <a:ext uri="{FF2B5EF4-FFF2-40B4-BE49-F238E27FC236}">
                <a16:creationId xmlns:a16="http://schemas.microsoft.com/office/drawing/2014/main" id="{B28CD9C3-D56F-6FF3-ED4B-28D8B973C548}"/>
              </a:ext>
            </a:extLst>
          </p:cNvPr>
          <p:cNvSpPr/>
          <p:nvPr/>
        </p:nvSpPr>
        <p:spPr>
          <a:xfrm>
            <a:off x="566738" y="1343025"/>
            <a:ext cx="8012112" cy="3143250"/>
          </a:xfrm>
          <a:prstGeom prst="round1Rect">
            <a:avLst>
              <a:gd name="adj" fmla="val 16667"/>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100" name="Google Shape;1100;p101"/>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101" name="Google Shape;1101;p101"/>
          <p:cNvSpPr>
            <a:spLocks noGrp="1"/>
          </p:cNvSpPr>
          <p:nvPr>
            <p:ph type="pic" idx="2"/>
          </p:nvPr>
        </p:nvSpPr>
        <p:spPr>
          <a:xfrm>
            <a:off x="859325" y="1628205"/>
            <a:ext cx="1839300" cy="1839300"/>
          </a:xfrm>
          <a:prstGeom prst="ellipse">
            <a:avLst/>
          </a:prstGeom>
          <a:noFill/>
          <a:ln>
            <a:noFill/>
          </a:ln>
        </p:spPr>
        <p:txBody>
          <a:bodyPr/>
          <a:lstStyle/>
          <a:p>
            <a:endParaRPr/>
          </a:p>
        </p:txBody>
      </p:sp>
      <p:sp>
        <p:nvSpPr>
          <p:cNvPr id="1102" name="Google Shape;1102;p101"/>
          <p:cNvSpPr txBox="1">
            <a:spLocks noGrp="1"/>
          </p:cNvSpPr>
          <p:nvPr>
            <p:ph type="subTitle" idx="1"/>
          </p:nvPr>
        </p:nvSpPr>
        <p:spPr>
          <a:xfrm>
            <a:off x="859325" y="3544585"/>
            <a:ext cx="2001600" cy="321000"/>
          </a:xfrm>
          <a:prstGeom prst="rect">
            <a:avLst/>
          </a:prstGeom>
        </p:spPr>
        <p:txBody>
          <a:bodyPr spcFirstLastPara="1" lIns="0" tIns="90000" anchor="ctr">
            <a:noAutofit/>
          </a:bodyPr>
          <a:lstStyle>
            <a:lvl1pPr lvl="0">
              <a:lnSpc>
                <a:spcPct val="100000"/>
              </a:lnSpc>
              <a:spcBef>
                <a:spcPct val="0"/>
              </a:spcBef>
              <a:spcAft>
                <a:spcPct val="0"/>
              </a:spcAft>
              <a:buClr>
                <a:schemeClr val="accent5"/>
              </a:buClr>
              <a:buSzPts val="1300"/>
              <a:buFont typeface="Space Grotesk SemiBold"/>
              <a:buNone/>
              <a:defRPr sz="13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300"/>
              <a:buNone/>
              <a:defRPr sz="1300"/>
            </a:lvl2pPr>
            <a:lvl3pPr lvl="2" algn="ctr">
              <a:lnSpc>
                <a:spcPct val="100000"/>
              </a:lnSpc>
              <a:spcBef>
                <a:spcPct val="0"/>
              </a:spcBef>
              <a:spcAft>
                <a:spcPct val="0"/>
              </a:spcAft>
              <a:buSzPts val="1300"/>
              <a:buNone/>
              <a:defRPr sz="1300"/>
            </a:lvl3pPr>
            <a:lvl4pPr lvl="3" algn="ctr">
              <a:lnSpc>
                <a:spcPct val="100000"/>
              </a:lnSpc>
              <a:spcBef>
                <a:spcPct val="0"/>
              </a:spcBef>
              <a:spcAft>
                <a:spcPct val="0"/>
              </a:spcAft>
              <a:buSzPts val="1300"/>
              <a:buNone/>
              <a:defRPr sz="1300"/>
            </a:lvl4pPr>
            <a:lvl5pPr lvl="4" algn="ctr">
              <a:lnSpc>
                <a:spcPct val="100000"/>
              </a:lnSpc>
              <a:spcBef>
                <a:spcPct val="0"/>
              </a:spcBef>
              <a:spcAft>
                <a:spcPct val="0"/>
              </a:spcAft>
              <a:buSzPts val="1300"/>
              <a:buNone/>
              <a:defRPr sz="1300"/>
            </a:lvl5pPr>
            <a:lvl6pPr lvl="5" algn="ctr">
              <a:lnSpc>
                <a:spcPct val="100000"/>
              </a:lnSpc>
              <a:spcBef>
                <a:spcPct val="0"/>
              </a:spcBef>
              <a:spcAft>
                <a:spcPct val="0"/>
              </a:spcAft>
              <a:buSzPts val="1300"/>
              <a:buNone/>
              <a:defRPr sz="1300"/>
            </a:lvl6pPr>
            <a:lvl7pPr lvl="6" algn="ctr">
              <a:lnSpc>
                <a:spcPct val="100000"/>
              </a:lnSpc>
              <a:spcBef>
                <a:spcPct val="0"/>
              </a:spcBef>
              <a:spcAft>
                <a:spcPct val="0"/>
              </a:spcAft>
              <a:buSzPts val="1300"/>
              <a:buNone/>
              <a:defRPr sz="1300"/>
            </a:lvl7pPr>
            <a:lvl8pPr lvl="7" algn="ctr">
              <a:lnSpc>
                <a:spcPct val="100000"/>
              </a:lnSpc>
              <a:spcBef>
                <a:spcPct val="0"/>
              </a:spcBef>
              <a:spcAft>
                <a:spcPct val="0"/>
              </a:spcAft>
              <a:buSzPts val="1300"/>
              <a:buNone/>
              <a:defRPr sz="1300"/>
            </a:lvl8pPr>
            <a:lvl9pPr lvl="8" algn="ctr">
              <a:lnSpc>
                <a:spcPct val="100000"/>
              </a:lnSpc>
              <a:spcBef>
                <a:spcPct val="0"/>
              </a:spcBef>
              <a:spcAft>
                <a:spcPct val="0"/>
              </a:spcAft>
              <a:buSzPts val="1300"/>
              <a:buNone/>
              <a:defRPr sz="1300"/>
            </a:lvl9pPr>
          </a:lstStyle>
          <a:p>
            <a:endParaRPr/>
          </a:p>
        </p:txBody>
      </p:sp>
      <p:sp>
        <p:nvSpPr>
          <p:cNvPr id="1103" name="Google Shape;1103;p101"/>
          <p:cNvSpPr txBox="1">
            <a:spLocks noGrp="1"/>
          </p:cNvSpPr>
          <p:nvPr>
            <p:ph type="body" idx="3"/>
          </p:nvPr>
        </p:nvSpPr>
        <p:spPr>
          <a:xfrm>
            <a:off x="3231925" y="1628200"/>
            <a:ext cx="4905900" cy="2402700"/>
          </a:xfrm>
          <a:prstGeom prst="rect">
            <a:avLst/>
          </a:prstGeom>
        </p:spPr>
        <p:txBody>
          <a:bodyPr spcFirstLastPara="1" lIns="0">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1104" name="Google Shape;1104;p101"/>
          <p:cNvSpPr txBox="1">
            <a:spLocks noGrp="1"/>
          </p:cNvSpPr>
          <p:nvPr>
            <p:ph type="body" idx="4"/>
          </p:nvPr>
        </p:nvSpPr>
        <p:spPr>
          <a:xfrm>
            <a:off x="859325" y="4000400"/>
            <a:ext cx="2576100" cy="321000"/>
          </a:xfrm>
          <a:prstGeom prst="rect">
            <a:avLst/>
          </a:prstGeom>
        </p:spPr>
        <p:txBody>
          <a:bodyPr spcFirstLastPara="1" lIns="0">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Tree>
    <p:extLst>
      <p:ext uri="{BB962C8B-B14F-4D97-AF65-F5344CB8AC3E}">
        <p14:creationId xmlns:p14="http://schemas.microsoft.com/office/powerpoint/2010/main" val="4273973350"/>
      </p:ext>
    </p:extLst>
  </p:cSld>
  <p:clrMapOvr>
    <a:masterClrMapping/>
  </p:clrMapOvr>
  <p:transition/>
  <p:extLst>
    <p:ext uri="{DCECCB84-F9BA-43D5-87BE-67443E8EF086}">
      <p15:sldGuideLst xmlns:p15="http://schemas.microsoft.com/office/powerpoint/2012/main">
        <p15:guide id="1" pos="2164">
          <p15:clr>
            <a:srgbClr val="E46962"/>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Single user layout - v2">
  <p:cSld name="CUSTOM_20">
    <p:spTree>
      <p:nvGrpSpPr>
        <p:cNvPr id="1" name="Shape 1105"/>
        <p:cNvGrpSpPr/>
        <p:nvPr/>
      </p:nvGrpSpPr>
      <p:grpSpPr>
        <a:xfrm>
          <a:off x="0" y="0"/>
          <a:ext cx="0" cy="0"/>
          <a:chOff x="0" y="0"/>
          <a:chExt cx="0" cy="0"/>
        </a:xfrm>
      </p:grpSpPr>
      <p:sp>
        <p:nvSpPr>
          <p:cNvPr id="2" name="Google Shape;1106;p102">
            <a:extLst>
              <a:ext uri="{FF2B5EF4-FFF2-40B4-BE49-F238E27FC236}">
                <a16:creationId xmlns:a16="http://schemas.microsoft.com/office/drawing/2014/main" id="{62A784EB-E677-906C-0938-E4981C50BDA3}"/>
              </a:ext>
            </a:extLst>
          </p:cNvPr>
          <p:cNvSpPr/>
          <p:nvPr/>
        </p:nvSpPr>
        <p:spPr>
          <a:xfrm>
            <a:off x="590550" y="1185863"/>
            <a:ext cx="8012113" cy="3252787"/>
          </a:xfrm>
          <a:prstGeom prst="round1Rect">
            <a:avLst>
              <a:gd name="adj" fmla="val 16667"/>
            </a:avLst>
          </a:prstGeom>
          <a:solidFill>
            <a:schemeClr val="lt1"/>
          </a:solidFill>
          <a:ln>
            <a:noFill/>
          </a:ln>
          <a:effectLst>
            <a:outerShdw blurRad="342900" dist="95250" dir="5400000" algn="bl" rotWithShape="0">
              <a:srgbClr val="000000">
                <a:alpha val="10000"/>
              </a:srgbClr>
            </a:outerShdw>
          </a:effec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3" name="Google Shape;1107;p102">
            <a:extLst>
              <a:ext uri="{FF2B5EF4-FFF2-40B4-BE49-F238E27FC236}">
                <a16:creationId xmlns:a16="http://schemas.microsoft.com/office/drawing/2014/main" id="{0FCE93B9-8E90-2593-6C81-E9E9965FF838}"/>
              </a:ext>
            </a:extLst>
          </p:cNvPr>
          <p:cNvSpPr>
            <a:spLocks noChangeArrowheads="1"/>
          </p:cNvSpPr>
          <p:nvPr/>
        </p:nvSpPr>
        <p:spPr bwMode="auto">
          <a:xfrm>
            <a:off x="581025" y="2743200"/>
            <a:ext cx="2114550" cy="169545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1108" name="Google Shape;1108;p102"/>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109" name="Google Shape;1109;p102"/>
          <p:cNvSpPr>
            <a:spLocks noGrp="1"/>
          </p:cNvSpPr>
          <p:nvPr>
            <p:ph type="pic" idx="2"/>
          </p:nvPr>
        </p:nvSpPr>
        <p:spPr>
          <a:xfrm>
            <a:off x="580950" y="1377275"/>
            <a:ext cx="2114700" cy="1924200"/>
          </a:xfrm>
          <a:prstGeom prst="rect">
            <a:avLst/>
          </a:prstGeom>
          <a:noFill/>
          <a:ln>
            <a:noFill/>
          </a:ln>
        </p:spPr>
        <p:txBody>
          <a:bodyPr/>
          <a:lstStyle/>
          <a:p>
            <a:endParaRPr/>
          </a:p>
        </p:txBody>
      </p:sp>
      <p:sp>
        <p:nvSpPr>
          <p:cNvPr id="1110" name="Google Shape;1110;p102"/>
          <p:cNvSpPr txBox="1">
            <a:spLocks noGrp="1"/>
          </p:cNvSpPr>
          <p:nvPr>
            <p:ph type="subTitle" idx="1"/>
          </p:nvPr>
        </p:nvSpPr>
        <p:spPr>
          <a:xfrm>
            <a:off x="648500" y="3414025"/>
            <a:ext cx="2002200" cy="354900"/>
          </a:xfrm>
          <a:prstGeom prst="rect">
            <a:avLst/>
          </a:prstGeom>
        </p:spPr>
        <p:txBody>
          <a:bodyPr spcFirstLastPara="1" lIns="0" tIns="90000" rIns="126000" anchor="ctr">
            <a:noAutofit/>
          </a:bodyPr>
          <a:lstStyle>
            <a:lvl1pPr lvl="0">
              <a:lnSpc>
                <a:spcPct val="100000"/>
              </a:lnSpc>
              <a:spcBef>
                <a:spcPct val="0"/>
              </a:spcBef>
              <a:spcAft>
                <a:spcPct val="0"/>
              </a:spcAft>
              <a:buClr>
                <a:schemeClr val="lt1"/>
              </a:buClr>
              <a:buSzPts val="1200"/>
              <a:buFont typeface="Space Grotesk SemiBold"/>
              <a:buNone/>
              <a:defRPr sz="1200">
                <a:solidFill>
                  <a:schemeClr val="lt1"/>
                </a:solidFill>
                <a:latin typeface="Space Grotesk SemiBold"/>
                <a:ea typeface="Space Grotesk SemiBold"/>
                <a:cs typeface="Space Grotesk SemiBold"/>
                <a:sym typeface="Space Grotesk SemiBold"/>
              </a:defRPr>
            </a:lvl1pPr>
            <a:lvl2pPr lvl="1">
              <a:spcBef>
                <a:spcPct val="0"/>
              </a:spcBef>
              <a:spcAft>
                <a:spcPct val="0"/>
              </a:spcAft>
              <a:buSzPts val="1300"/>
              <a:buNone/>
              <a:defRPr sz="1300"/>
            </a:lvl2pPr>
            <a:lvl3pPr lvl="2">
              <a:spcBef>
                <a:spcPct val="0"/>
              </a:spcBef>
              <a:spcAft>
                <a:spcPct val="0"/>
              </a:spcAft>
              <a:buSzPts val="1300"/>
              <a:buNone/>
              <a:defRPr sz="1300"/>
            </a:lvl3pPr>
            <a:lvl4pPr lvl="3">
              <a:spcBef>
                <a:spcPct val="0"/>
              </a:spcBef>
              <a:spcAft>
                <a:spcPct val="0"/>
              </a:spcAft>
              <a:buSzPts val="1300"/>
              <a:buNone/>
              <a:defRPr sz="1300"/>
            </a:lvl4pPr>
            <a:lvl5pPr lvl="4">
              <a:spcBef>
                <a:spcPct val="0"/>
              </a:spcBef>
              <a:spcAft>
                <a:spcPct val="0"/>
              </a:spcAft>
              <a:buSzPts val="1300"/>
              <a:buNone/>
              <a:defRPr sz="1300"/>
            </a:lvl5pPr>
            <a:lvl6pPr lvl="5">
              <a:spcBef>
                <a:spcPct val="0"/>
              </a:spcBef>
              <a:spcAft>
                <a:spcPct val="0"/>
              </a:spcAft>
              <a:buSzPts val="1300"/>
              <a:buNone/>
              <a:defRPr sz="1300"/>
            </a:lvl6pPr>
            <a:lvl7pPr lvl="6">
              <a:spcBef>
                <a:spcPct val="0"/>
              </a:spcBef>
              <a:spcAft>
                <a:spcPct val="0"/>
              </a:spcAft>
              <a:buSzPts val="1300"/>
              <a:buNone/>
              <a:defRPr sz="1300"/>
            </a:lvl7pPr>
            <a:lvl8pPr lvl="7">
              <a:spcBef>
                <a:spcPct val="0"/>
              </a:spcBef>
              <a:spcAft>
                <a:spcPct val="0"/>
              </a:spcAft>
              <a:buSzPts val="1300"/>
              <a:buNone/>
              <a:defRPr sz="1300"/>
            </a:lvl8pPr>
            <a:lvl9pPr lvl="8">
              <a:spcBef>
                <a:spcPct val="0"/>
              </a:spcBef>
              <a:spcAft>
                <a:spcPct val="0"/>
              </a:spcAft>
              <a:buSzPts val="1300"/>
              <a:buNone/>
              <a:defRPr sz="1300"/>
            </a:lvl9pPr>
          </a:lstStyle>
          <a:p>
            <a:endParaRPr/>
          </a:p>
        </p:txBody>
      </p:sp>
      <p:sp>
        <p:nvSpPr>
          <p:cNvPr id="1111" name="Google Shape;1111;p102"/>
          <p:cNvSpPr txBox="1">
            <a:spLocks noGrp="1"/>
          </p:cNvSpPr>
          <p:nvPr>
            <p:ph type="body" idx="3"/>
          </p:nvPr>
        </p:nvSpPr>
        <p:spPr>
          <a:xfrm>
            <a:off x="2894025" y="1635425"/>
            <a:ext cx="5536500" cy="2354700"/>
          </a:xfrm>
          <a:prstGeom prst="rect">
            <a:avLst/>
          </a:prstGeom>
        </p:spPr>
        <p:txBody>
          <a:bodyPr spcFirstLastPara="1" lIns="0" tIns="180000" rIns="108000" bIns="108000">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
        <p:nvSpPr>
          <p:cNvPr id="1112" name="Google Shape;1112;p102"/>
          <p:cNvSpPr txBox="1">
            <a:spLocks noGrp="1"/>
          </p:cNvSpPr>
          <p:nvPr>
            <p:ph type="body" idx="4"/>
          </p:nvPr>
        </p:nvSpPr>
        <p:spPr>
          <a:xfrm>
            <a:off x="648500" y="3805275"/>
            <a:ext cx="1930800" cy="302400"/>
          </a:xfrm>
          <a:prstGeom prst="rect">
            <a:avLst/>
          </a:prstGeom>
        </p:spPr>
        <p:txBody>
          <a:bodyPr spcFirstLastPara="1" lIns="90000" tIns="90000" rIns="90000" bIns="90000">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Tree>
    <p:extLst>
      <p:ext uri="{BB962C8B-B14F-4D97-AF65-F5344CB8AC3E}">
        <p14:creationId xmlns:p14="http://schemas.microsoft.com/office/powerpoint/2010/main" val="3365311019"/>
      </p:ext>
    </p:extLst>
  </p:cSld>
  <p:clrMapOvr>
    <a:masterClrMapping/>
  </p:clrMapOvr>
  <p:transition/>
  <p:extLst>
    <p:ext uri="{DCECCB84-F9BA-43D5-87BE-67443E8EF086}">
      <p15:sldGuideLst xmlns:p15="http://schemas.microsoft.com/office/powerpoint/2012/main">
        <p15:guide id="1" orient="horz" pos="1202">
          <p15:clr>
            <a:srgbClr val="E46962"/>
          </p15:clr>
        </p15:guide>
        <p15:guide id="2" orient="horz" pos="2374">
          <p15:clr>
            <a:srgbClr val="E46962"/>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Single user layout - v3">
  <p:cSld name="CUSTOM_21">
    <p:spTree>
      <p:nvGrpSpPr>
        <p:cNvPr id="1" name="Shape 1113"/>
        <p:cNvGrpSpPr/>
        <p:nvPr/>
      </p:nvGrpSpPr>
      <p:grpSpPr>
        <a:xfrm>
          <a:off x="0" y="0"/>
          <a:ext cx="0" cy="0"/>
          <a:chOff x="0" y="0"/>
          <a:chExt cx="0" cy="0"/>
        </a:xfrm>
      </p:grpSpPr>
      <p:sp>
        <p:nvSpPr>
          <p:cNvPr id="2" name="Google Shape;1114;p103">
            <a:extLst>
              <a:ext uri="{FF2B5EF4-FFF2-40B4-BE49-F238E27FC236}">
                <a16:creationId xmlns:a16="http://schemas.microsoft.com/office/drawing/2014/main" id="{2F3DEEE2-6263-678B-C5FB-E2B7109A5912}"/>
              </a:ext>
            </a:extLst>
          </p:cNvPr>
          <p:cNvSpPr>
            <a:spLocks noChangeArrowheads="1"/>
          </p:cNvSpPr>
          <p:nvPr/>
        </p:nvSpPr>
        <p:spPr bwMode="auto">
          <a:xfrm>
            <a:off x="0" y="1962150"/>
            <a:ext cx="9144000" cy="1885950"/>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1115;p103">
            <a:extLst>
              <a:ext uri="{FF2B5EF4-FFF2-40B4-BE49-F238E27FC236}">
                <a16:creationId xmlns:a16="http://schemas.microsoft.com/office/drawing/2014/main" id="{40467620-B214-825D-A680-A2D167F1AA8C}"/>
              </a:ext>
            </a:extLst>
          </p:cNvPr>
          <p:cNvSpPr>
            <a:spLocks noChangeArrowheads="1"/>
          </p:cNvSpPr>
          <p:nvPr/>
        </p:nvSpPr>
        <p:spPr bwMode="auto">
          <a:xfrm>
            <a:off x="307975" y="1263650"/>
            <a:ext cx="8528050" cy="3284538"/>
          </a:xfrm>
          <a:prstGeom prst="roundRect">
            <a:avLst>
              <a:gd name="adj" fmla="val 16667"/>
            </a:avLst>
          </a:prstGeom>
          <a:solidFill>
            <a:srgbClr val="FFFFFF"/>
          </a:solidFill>
          <a:ln w="28575" cap="flat" algn="ctr">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p>
        </p:txBody>
      </p:sp>
      <p:sp>
        <p:nvSpPr>
          <p:cNvPr id="1116" name="Google Shape;1116;p103"/>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117" name="Google Shape;1117;p103"/>
          <p:cNvSpPr>
            <a:spLocks noGrp="1"/>
          </p:cNvSpPr>
          <p:nvPr>
            <p:ph type="pic" idx="2"/>
          </p:nvPr>
        </p:nvSpPr>
        <p:spPr>
          <a:xfrm>
            <a:off x="633125" y="1576150"/>
            <a:ext cx="1886100" cy="1886100"/>
          </a:xfrm>
          <a:prstGeom prst="ellipse">
            <a:avLst/>
          </a:prstGeom>
          <a:noFill/>
          <a:ln w="114300" cap="flat" cmpd="sng">
            <a:solidFill>
              <a:schemeClr val="lt1"/>
            </a:solidFill>
            <a:prstDash val="solid"/>
            <a:round/>
            <a:headEnd type="none" w="sm" len="sm"/>
            <a:tailEnd type="none" w="sm" len="sm"/>
          </a:ln>
        </p:spPr>
        <p:txBody>
          <a:bodyPr/>
          <a:lstStyle/>
          <a:p>
            <a:endParaRPr/>
          </a:p>
        </p:txBody>
      </p:sp>
      <p:sp>
        <p:nvSpPr>
          <p:cNvPr id="1118" name="Google Shape;1118;p103"/>
          <p:cNvSpPr txBox="1">
            <a:spLocks noGrp="1"/>
          </p:cNvSpPr>
          <p:nvPr>
            <p:ph type="body" idx="1"/>
          </p:nvPr>
        </p:nvSpPr>
        <p:spPr>
          <a:xfrm>
            <a:off x="573025" y="4020675"/>
            <a:ext cx="2662500" cy="403500"/>
          </a:xfrm>
          <a:prstGeom prst="rect">
            <a:avLst/>
          </a:prstGeom>
        </p:spPr>
        <p:txBody>
          <a:bodyPr spcFirstLastPara="1" lIns="0" tIns="108000" rIns="90000" bIns="108000" anchor="ctr">
            <a:normAutofit/>
          </a:bodyPr>
          <a:lstStyle>
            <a:lvl1pPr marL="457200" lvl="0" indent="-298450">
              <a:lnSpc>
                <a:spcPct val="100000"/>
              </a:lnSpc>
              <a:spcBef>
                <a:spcPct val="0"/>
              </a:spcBef>
              <a:spcAft>
                <a:spcPct val="0"/>
              </a:spcAft>
              <a:buSzPts val="1100"/>
              <a:buChar char="●"/>
              <a:defRPr/>
            </a:lvl1pPr>
            <a:lvl2pPr marL="914400" lvl="1" indent="-298450">
              <a:lnSpc>
                <a:spcPct val="100000"/>
              </a:lnSpc>
              <a:spcBef>
                <a:spcPct val="0"/>
              </a:spcBef>
              <a:spcAft>
                <a:spcPct val="0"/>
              </a:spcAft>
              <a:buSzPts val="1100"/>
              <a:buChar char="○"/>
              <a:defRPr/>
            </a:lvl2pPr>
            <a:lvl3pPr marL="1371600" lvl="2" indent="-298450">
              <a:lnSpc>
                <a:spcPct val="100000"/>
              </a:lnSpc>
              <a:spcBef>
                <a:spcPct val="0"/>
              </a:spcBef>
              <a:spcAft>
                <a:spcPct val="0"/>
              </a:spcAft>
              <a:buSzPts val="1100"/>
              <a:buChar char="■"/>
              <a:defRPr/>
            </a:lvl3pPr>
            <a:lvl4pPr marL="1828800" lvl="3" indent="-298450">
              <a:lnSpc>
                <a:spcPct val="100000"/>
              </a:lnSpc>
              <a:spcBef>
                <a:spcPct val="0"/>
              </a:spcBef>
              <a:spcAft>
                <a:spcPct val="0"/>
              </a:spcAft>
              <a:buSzPts val="1100"/>
              <a:buChar char="●"/>
              <a:defRPr/>
            </a:lvl4pPr>
            <a:lvl5pPr marL="2286000" lvl="4" indent="-298450">
              <a:lnSpc>
                <a:spcPct val="100000"/>
              </a:lnSpc>
              <a:spcBef>
                <a:spcPct val="0"/>
              </a:spcBef>
              <a:spcAft>
                <a:spcPct val="0"/>
              </a:spcAft>
              <a:buSzPts val="1100"/>
              <a:buChar char="○"/>
              <a:defRPr/>
            </a:lvl5pPr>
            <a:lvl6pPr marL="2743200" lvl="5" indent="-298450">
              <a:lnSpc>
                <a:spcPct val="100000"/>
              </a:lnSpc>
              <a:spcBef>
                <a:spcPct val="0"/>
              </a:spcBef>
              <a:spcAft>
                <a:spcPct val="0"/>
              </a:spcAft>
              <a:buSzPts val="1100"/>
              <a:buChar char="■"/>
              <a:defRPr/>
            </a:lvl6pPr>
            <a:lvl7pPr marL="3200400" lvl="6" indent="-298450">
              <a:lnSpc>
                <a:spcPct val="100000"/>
              </a:lnSpc>
              <a:spcBef>
                <a:spcPct val="0"/>
              </a:spcBef>
              <a:spcAft>
                <a:spcPct val="0"/>
              </a:spcAft>
              <a:buSzPts val="1100"/>
              <a:buChar char="●"/>
              <a:defRPr/>
            </a:lvl7pPr>
            <a:lvl8pPr marL="3657600" lvl="7" indent="-298450">
              <a:lnSpc>
                <a:spcPct val="100000"/>
              </a:lnSpc>
              <a:spcBef>
                <a:spcPct val="0"/>
              </a:spcBef>
              <a:spcAft>
                <a:spcPct val="0"/>
              </a:spcAft>
              <a:buSzPts val="1100"/>
              <a:buChar char="○"/>
              <a:defRPr/>
            </a:lvl8pPr>
            <a:lvl9pPr marL="4114800" lvl="8" indent="-298450">
              <a:lnSpc>
                <a:spcPct val="100000"/>
              </a:lnSpc>
              <a:spcBef>
                <a:spcPct val="0"/>
              </a:spcBef>
              <a:spcAft>
                <a:spcPct val="0"/>
              </a:spcAft>
              <a:buSzPts val="1100"/>
              <a:buChar char="■"/>
              <a:defRPr/>
            </a:lvl9pPr>
          </a:lstStyle>
          <a:p>
            <a:endParaRPr/>
          </a:p>
        </p:txBody>
      </p:sp>
      <p:sp>
        <p:nvSpPr>
          <p:cNvPr id="1119" name="Google Shape;1119;p103"/>
          <p:cNvSpPr txBox="1">
            <a:spLocks noGrp="1"/>
          </p:cNvSpPr>
          <p:nvPr>
            <p:ph type="subTitle" idx="3"/>
          </p:nvPr>
        </p:nvSpPr>
        <p:spPr>
          <a:xfrm>
            <a:off x="573025" y="3662325"/>
            <a:ext cx="2662500" cy="265500"/>
          </a:xfrm>
          <a:prstGeom prst="rect">
            <a:avLst/>
          </a:prstGeom>
        </p:spPr>
        <p:txBody>
          <a:bodyPr spcFirstLastPara="1" lIns="0" tIns="108000" bIns="108000" anchor="ctr">
            <a:noAutofit/>
          </a:bodyPr>
          <a:lstStyle>
            <a:lvl1pPr lvl="0">
              <a:lnSpc>
                <a:spcPct val="100000"/>
              </a:lnSpc>
              <a:spcBef>
                <a:spcPct val="0"/>
              </a:spcBef>
              <a:spcAft>
                <a:spcPct val="0"/>
              </a:spcAft>
              <a:buClr>
                <a:schemeClr val="accent5"/>
              </a:buClr>
              <a:buSzPts val="1400"/>
              <a:buFont typeface="Space Grotesk SemiBold"/>
              <a:buNone/>
              <a:defRPr sz="1400">
                <a:solidFill>
                  <a:schemeClr val="accent5"/>
                </a:solidFill>
                <a:latin typeface="Space Grotesk SemiBold"/>
                <a:ea typeface="Space Grotesk SemiBold"/>
                <a:cs typeface="Space Grotesk SemiBold"/>
                <a:sym typeface="Space Grotesk SemiBold"/>
              </a:defRPr>
            </a:lvl1pPr>
            <a:lvl2pPr lvl="1" algn="ctr">
              <a:lnSpc>
                <a:spcPct val="100000"/>
              </a:lnSpc>
              <a:spcBef>
                <a:spcPct val="0"/>
              </a:spcBef>
              <a:spcAft>
                <a:spcPct val="0"/>
              </a:spcAft>
              <a:buSzPts val="1400"/>
              <a:buNone/>
              <a:defRPr/>
            </a:lvl2pPr>
            <a:lvl3pPr lvl="2" algn="ctr">
              <a:lnSpc>
                <a:spcPct val="100000"/>
              </a:lnSpc>
              <a:spcBef>
                <a:spcPct val="0"/>
              </a:spcBef>
              <a:spcAft>
                <a:spcPct val="0"/>
              </a:spcAft>
              <a:buSzPts val="1400"/>
              <a:buNone/>
              <a:defRPr/>
            </a:lvl3pPr>
            <a:lvl4pPr lvl="3" algn="ctr">
              <a:lnSpc>
                <a:spcPct val="100000"/>
              </a:lnSpc>
              <a:spcBef>
                <a:spcPct val="0"/>
              </a:spcBef>
              <a:spcAft>
                <a:spcPct val="0"/>
              </a:spcAft>
              <a:buSzPts val="1400"/>
              <a:buNone/>
              <a:defRPr/>
            </a:lvl4pPr>
            <a:lvl5pPr lvl="4" algn="ctr">
              <a:lnSpc>
                <a:spcPct val="100000"/>
              </a:lnSpc>
              <a:spcBef>
                <a:spcPct val="0"/>
              </a:spcBef>
              <a:spcAft>
                <a:spcPct val="0"/>
              </a:spcAft>
              <a:buSzPts val="1400"/>
              <a:buNone/>
              <a:defRPr/>
            </a:lvl5pPr>
            <a:lvl6pPr lvl="5" algn="ctr">
              <a:lnSpc>
                <a:spcPct val="100000"/>
              </a:lnSpc>
              <a:spcBef>
                <a:spcPct val="0"/>
              </a:spcBef>
              <a:spcAft>
                <a:spcPct val="0"/>
              </a:spcAft>
              <a:buSzPts val="1400"/>
              <a:buNone/>
              <a:defRPr/>
            </a:lvl6pPr>
            <a:lvl7pPr lvl="6" algn="ctr">
              <a:lnSpc>
                <a:spcPct val="100000"/>
              </a:lnSpc>
              <a:spcBef>
                <a:spcPct val="0"/>
              </a:spcBef>
              <a:spcAft>
                <a:spcPct val="0"/>
              </a:spcAft>
              <a:buSzPts val="1400"/>
              <a:buNone/>
              <a:defRPr/>
            </a:lvl7pPr>
            <a:lvl8pPr lvl="7" algn="ctr">
              <a:lnSpc>
                <a:spcPct val="100000"/>
              </a:lnSpc>
              <a:spcBef>
                <a:spcPct val="0"/>
              </a:spcBef>
              <a:spcAft>
                <a:spcPct val="0"/>
              </a:spcAft>
              <a:buSzPts val="1400"/>
              <a:buNone/>
              <a:defRPr/>
            </a:lvl8pPr>
            <a:lvl9pPr lvl="8" algn="ctr">
              <a:lnSpc>
                <a:spcPct val="100000"/>
              </a:lnSpc>
              <a:spcBef>
                <a:spcPct val="0"/>
              </a:spcBef>
              <a:spcAft>
                <a:spcPct val="0"/>
              </a:spcAft>
              <a:buSzPts val="1400"/>
              <a:buNone/>
              <a:defRPr/>
            </a:lvl9pPr>
          </a:lstStyle>
          <a:p>
            <a:endParaRPr/>
          </a:p>
        </p:txBody>
      </p:sp>
      <p:sp>
        <p:nvSpPr>
          <p:cNvPr id="1120" name="Google Shape;1120;p103"/>
          <p:cNvSpPr txBox="1">
            <a:spLocks noGrp="1"/>
          </p:cNvSpPr>
          <p:nvPr>
            <p:ph type="body" idx="4"/>
          </p:nvPr>
        </p:nvSpPr>
        <p:spPr>
          <a:xfrm>
            <a:off x="3268325" y="1576150"/>
            <a:ext cx="4707000" cy="2547600"/>
          </a:xfrm>
          <a:prstGeom prst="rect">
            <a:avLst/>
          </a:prstGeom>
        </p:spPr>
        <p:txBody>
          <a:bodyPr spcFirstLastPara="1" lIns="0" tIns="108000" bIns="108000">
            <a:normAutofit/>
          </a:bodyPr>
          <a:lstStyle>
            <a:lvl1pPr marL="457200" lvl="0" indent="-298450">
              <a:spcBef>
                <a:spcPct val="0"/>
              </a:spcBef>
              <a:spcAft>
                <a:spcPct val="0"/>
              </a:spcAft>
              <a:buSzPts val="1100"/>
              <a:buChar char="●"/>
              <a:defRPr/>
            </a:lvl1pPr>
            <a:lvl2pPr marL="914400" lvl="1" indent="-298450">
              <a:spcBef>
                <a:spcPct val="0"/>
              </a:spcBef>
              <a:spcAft>
                <a:spcPct val="0"/>
              </a:spcAft>
              <a:buSzPts val="1100"/>
              <a:buChar char="○"/>
              <a:defRPr/>
            </a:lvl2pPr>
            <a:lvl3pPr marL="1371600" lvl="2" indent="-298450">
              <a:spcBef>
                <a:spcPct val="0"/>
              </a:spcBef>
              <a:spcAft>
                <a:spcPct val="0"/>
              </a:spcAft>
              <a:buSzPts val="1100"/>
              <a:buChar char="■"/>
              <a:defRPr/>
            </a:lvl3pPr>
            <a:lvl4pPr marL="1828800" lvl="3" indent="-298450">
              <a:spcBef>
                <a:spcPct val="0"/>
              </a:spcBef>
              <a:spcAft>
                <a:spcPct val="0"/>
              </a:spcAft>
              <a:buSzPts val="1100"/>
              <a:buChar char="●"/>
              <a:defRPr/>
            </a:lvl4pPr>
            <a:lvl5pPr marL="2286000" lvl="4" indent="-298450">
              <a:spcBef>
                <a:spcPct val="0"/>
              </a:spcBef>
              <a:spcAft>
                <a:spcPct val="0"/>
              </a:spcAft>
              <a:buSzPts val="1100"/>
              <a:buChar char="○"/>
              <a:defRPr/>
            </a:lvl5pPr>
            <a:lvl6pPr marL="2743200" lvl="5" indent="-298450">
              <a:spcBef>
                <a:spcPct val="0"/>
              </a:spcBef>
              <a:spcAft>
                <a:spcPct val="0"/>
              </a:spcAft>
              <a:buSzPts val="1100"/>
              <a:buChar char="■"/>
              <a:defRPr/>
            </a:lvl6pPr>
            <a:lvl7pPr marL="3200400" lvl="6" indent="-298450">
              <a:spcBef>
                <a:spcPct val="0"/>
              </a:spcBef>
              <a:spcAft>
                <a:spcPct val="0"/>
              </a:spcAft>
              <a:buSzPts val="1100"/>
              <a:buChar char="●"/>
              <a:defRPr/>
            </a:lvl7pPr>
            <a:lvl8pPr marL="3657600" lvl="7" indent="-298450">
              <a:spcBef>
                <a:spcPct val="0"/>
              </a:spcBef>
              <a:spcAft>
                <a:spcPct val="0"/>
              </a:spcAft>
              <a:buSzPts val="1100"/>
              <a:buChar char="○"/>
              <a:defRPr/>
            </a:lvl8pPr>
            <a:lvl9pPr marL="4114800" lvl="8" indent="-298450">
              <a:spcBef>
                <a:spcPct val="0"/>
              </a:spcBef>
              <a:spcAft>
                <a:spcPct val="0"/>
              </a:spcAft>
              <a:buSzPts val="1100"/>
              <a:buChar char="■"/>
              <a:defRPr/>
            </a:lvl9pPr>
          </a:lstStyle>
          <a:p>
            <a:endParaRPr/>
          </a:p>
        </p:txBody>
      </p:sp>
    </p:spTree>
    <p:extLst>
      <p:ext uri="{BB962C8B-B14F-4D97-AF65-F5344CB8AC3E}">
        <p14:creationId xmlns:p14="http://schemas.microsoft.com/office/powerpoint/2010/main" val="3659734437"/>
      </p:ext>
    </p:extLst>
  </p:cSld>
  <p:clrMapOvr>
    <a:masterClrMapping/>
  </p:clrMapOvr>
  <p:transition/>
  <p:extLst>
    <p:ext uri="{DCECCB84-F9BA-43D5-87BE-67443E8EF086}">
      <p15:sldGuideLst xmlns:p15="http://schemas.microsoft.com/office/powerpoint/2012/main">
        <p15:guide id="1" pos="2059">
          <p15:clr>
            <a:srgbClr val="E46962"/>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Quotes slide - v1">
  <p:cSld name="CUSTOM_22">
    <p:spTree>
      <p:nvGrpSpPr>
        <p:cNvPr id="1" name="Shape 1121"/>
        <p:cNvGrpSpPr/>
        <p:nvPr/>
      </p:nvGrpSpPr>
      <p:grpSpPr>
        <a:xfrm>
          <a:off x="0" y="0"/>
          <a:ext cx="0" cy="0"/>
          <a:chOff x="0" y="0"/>
          <a:chExt cx="0" cy="0"/>
        </a:xfrm>
      </p:grpSpPr>
      <p:sp>
        <p:nvSpPr>
          <p:cNvPr id="2" name="Google Shape;1124;p104">
            <a:extLst>
              <a:ext uri="{FF2B5EF4-FFF2-40B4-BE49-F238E27FC236}">
                <a16:creationId xmlns:a16="http://schemas.microsoft.com/office/drawing/2014/main" id="{B096A89B-69AF-86FA-92B7-32659C42F1A4}"/>
              </a:ext>
            </a:extLst>
          </p:cNvPr>
          <p:cNvSpPr>
            <a:spLocks noChangeArrowheads="1"/>
          </p:cNvSpPr>
          <p:nvPr/>
        </p:nvSpPr>
        <p:spPr bwMode="auto">
          <a:xfrm>
            <a:off x="566738" y="1671638"/>
            <a:ext cx="119062" cy="2257425"/>
          </a:xfrm>
          <a:prstGeom prst="rect">
            <a:avLst/>
          </a:prstGeom>
          <a:solidFill>
            <a:srgbClr val="3EABCA"/>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3" name="Google Shape;1125;p104">
            <a:extLst>
              <a:ext uri="{FF2B5EF4-FFF2-40B4-BE49-F238E27FC236}">
                <a16:creationId xmlns:a16="http://schemas.microsoft.com/office/drawing/2014/main" id="{7F3C0A99-E48C-0D75-308C-1B9655EAE47A}"/>
              </a:ext>
            </a:extLst>
          </p:cNvPr>
          <p:cNvSpPr>
            <a:spLocks noChangeArrowheads="1"/>
          </p:cNvSpPr>
          <p:nvPr/>
        </p:nvSpPr>
        <p:spPr bwMode="auto">
          <a:xfrm>
            <a:off x="3624263" y="1730375"/>
            <a:ext cx="3709987" cy="2141538"/>
          </a:xfrm>
          <a:prstGeom prst="wedgeRoundRectCallout">
            <a:avLst>
              <a:gd name="adj1" fmla="val -20833"/>
              <a:gd name="adj2" fmla="val 62500"/>
              <a:gd name="adj3" fmla="val 16667"/>
            </a:avLst>
          </a:prstGeom>
          <a:solidFill>
            <a:srgbClr val="FFFFFF"/>
          </a:solidFill>
          <a:ln w="28575" cap="flat" algn="ctr">
            <a:solidFill>
              <a:srgbClr val="3EABCA"/>
            </a:solidFill>
            <a:prstDash val="solid"/>
            <a:round/>
            <a:headEnd type="none" w="sm" len="sm"/>
            <a:tailEnd type="none" w="sm" len="sm"/>
          </a:ln>
        </p:spPr>
        <p:txBody>
          <a:bodyPr lIns="91425" tIns="91425" rIns="91425" bIns="91425" anchor="ct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endParaRPr lang="en-US" altLang="en-US">
              <a:solidFill>
                <a:srgbClr val="0F2B36"/>
              </a:solidFill>
            </a:endParaRPr>
          </a:p>
        </p:txBody>
      </p:sp>
      <p:sp>
        <p:nvSpPr>
          <p:cNvPr id="4" name="Google Shape;1126;p104">
            <a:extLst>
              <a:ext uri="{FF2B5EF4-FFF2-40B4-BE49-F238E27FC236}">
                <a16:creationId xmlns:a16="http://schemas.microsoft.com/office/drawing/2014/main" id="{2B741E0D-FFD9-9B50-68DD-ABF15C19DE1A}"/>
              </a:ext>
            </a:extLst>
          </p:cNvPr>
          <p:cNvSpPr txBox="1"/>
          <p:nvPr/>
        </p:nvSpPr>
        <p:spPr>
          <a:xfrm>
            <a:off x="3748088" y="1671638"/>
            <a:ext cx="571500" cy="533400"/>
          </a:xfrm>
          <a:prstGeom prst="rect">
            <a:avLst/>
          </a:prstGeom>
          <a:noFill/>
          <a:ln>
            <a:noFill/>
          </a:ln>
        </p:spPr>
        <p:txBody>
          <a:bodyPr lIns="91425"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9600">
                <a:solidFill>
                  <a:srgbClr val="3EABCA"/>
                </a:solidFill>
                <a:latin typeface="Inter" charset="0"/>
                <a:cs typeface="Inter" charset="0"/>
                <a:sym typeface="Inter" charset="0"/>
              </a:rPr>
              <a:t>“</a:t>
            </a:r>
          </a:p>
        </p:txBody>
      </p:sp>
      <p:sp>
        <p:nvSpPr>
          <p:cNvPr id="5" name="Google Shape;1127;p104">
            <a:extLst>
              <a:ext uri="{FF2B5EF4-FFF2-40B4-BE49-F238E27FC236}">
                <a16:creationId xmlns:a16="http://schemas.microsoft.com/office/drawing/2014/main" id="{4C580F0A-9619-9FDE-79D4-9462BE2EDB6D}"/>
              </a:ext>
            </a:extLst>
          </p:cNvPr>
          <p:cNvSpPr txBox="1">
            <a:spLocks noChangeArrowheads="1"/>
          </p:cNvSpPr>
          <p:nvPr/>
        </p:nvSpPr>
        <p:spPr bwMode="auto">
          <a:xfrm rot="10800000" flipH="1">
            <a:off x="6586538" y="3481388"/>
            <a:ext cx="571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25" tIns="91425" rIns="91425" bIns="91425"/>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ru-RU" altLang="en-US" sz="9600">
                <a:solidFill>
                  <a:srgbClr val="3EABCA"/>
                </a:solidFill>
                <a:latin typeface="Inter" charset="0"/>
                <a:cs typeface="Inter" charset="0"/>
                <a:sym typeface="Inter" charset="0"/>
              </a:rPr>
              <a:t>“</a:t>
            </a:r>
          </a:p>
        </p:txBody>
      </p:sp>
      <p:sp>
        <p:nvSpPr>
          <p:cNvPr id="1122" name="Google Shape;1122;p104"/>
          <p:cNvSpPr>
            <a:spLocks noGrp="1"/>
          </p:cNvSpPr>
          <p:nvPr>
            <p:ph type="pic" idx="2"/>
          </p:nvPr>
        </p:nvSpPr>
        <p:spPr>
          <a:xfrm>
            <a:off x="1266525" y="1796600"/>
            <a:ext cx="2300100" cy="2007900"/>
          </a:xfrm>
          <a:prstGeom prst="rect">
            <a:avLst/>
          </a:prstGeom>
          <a:noFill/>
          <a:ln>
            <a:noFill/>
          </a:ln>
        </p:spPr>
        <p:txBody>
          <a:bodyPr/>
          <a:lstStyle/>
          <a:p>
            <a:endParaRPr/>
          </a:p>
        </p:txBody>
      </p:sp>
      <p:sp>
        <p:nvSpPr>
          <p:cNvPr id="1123" name="Google Shape;1123;p104"/>
          <p:cNvSpPr txBox="1">
            <a:spLocks noGrp="1"/>
          </p:cNvSpPr>
          <p:nvPr>
            <p:ph type="title"/>
          </p:nvPr>
        </p:nvSpPr>
        <p:spPr>
          <a:xfrm>
            <a:off x="566250" y="445025"/>
            <a:ext cx="8011500" cy="572700"/>
          </a:xfrm>
          <a:prstGeom prst="rect">
            <a:avLst/>
          </a:prstGeom>
        </p:spPr>
        <p:txBody>
          <a:bodyPr spcFirstLastPara="1">
            <a:noAutofit/>
          </a:bodyPr>
          <a:lstStyle>
            <a:lvl1pPr lvl="0">
              <a:spcBef>
                <a:spcPct val="0"/>
              </a:spcBef>
              <a:spcAft>
                <a:spcPct val="0"/>
              </a:spcAft>
              <a:buSzPts val="2000"/>
              <a:buNone/>
              <a:defRPr/>
            </a:lvl1pPr>
            <a:lvl2pPr lvl="1">
              <a:spcBef>
                <a:spcPct val="0"/>
              </a:spcBef>
              <a:spcAft>
                <a:spcPct val="0"/>
              </a:spcAft>
              <a:buSzPts val="2000"/>
              <a:buNone/>
              <a:defRPr>
                <a:latin typeface="Inter"/>
                <a:ea typeface="Inter"/>
                <a:cs typeface="Inter"/>
                <a:sym typeface="Inter"/>
              </a:defRPr>
            </a:lvl2pPr>
            <a:lvl3pPr lvl="2">
              <a:spcBef>
                <a:spcPct val="0"/>
              </a:spcBef>
              <a:spcAft>
                <a:spcPct val="0"/>
              </a:spcAft>
              <a:buSzPts val="2000"/>
              <a:buNone/>
              <a:defRPr>
                <a:latin typeface="Inter"/>
                <a:ea typeface="Inter"/>
                <a:cs typeface="Inter"/>
                <a:sym typeface="Inter"/>
              </a:defRPr>
            </a:lvl3pPr>
            <a:lvl4pPr lvl="3">
              <a:spcBef>
                <a:spcPct val="0"/>
              </a:spcBef>
              <a:spcAft>
                <a:spcPct val="0"/>
              </a:spcAft>
              <a:buSzPts val="2000"/>
              <a:buNone/>
              <a:defRPr>
                <a:latin typeface="Inter"/>
                <a:ea typeface="Inter"/>
                <a:cs typeface="Inter"/>
                <a:sym typeface="Inter"/>
              </a:defRPr>
            </a:lvl4pPr>
            <a:lvl5pPr lvl="4">
              <a:spcBef>
                <a:spcPct val="0"/>
              </a:spcBef>
              <a:spcAft>
                <a:spcPct val="0"/>
              </a:spcAft>
              <a:buSzPts val="2000"/>
              <a:buNone/>
              <a:defRPr>
                <a:latin typeface="Inter"/>
                <a:ea typeface="Inter"/>
                <a:cs typeface="Inter"/>
                <a:sym typeface="Inter"/>
              </a:defRPr>
            </a:lvl5pPr>
            <a:lvl6pPr lvl="5">
              <a:spcBef>
                <a:spcPct val="0"/>
              </a:spcBef>
              <a:spcAft>
                <a:spcPct val="0"/>
              </a:spcAft>
              <a:buSzPts val="2000"/>
              <a:buNone/>
              <a:defRPr>
                <a:latin typeface="Inter"/>
                <a:ea typeface="Inter"/>
                <a:cs typeface="Inter"/>
                <a:sym typeface="Inter"/>
              </a:defRPr>
            </a:lvl6pPr>
            <a:lvl7pPr lvl="6">
              <a:spcBef>
                <a:spcPct val="0"/>
              </a:spcBef>
              <a:spcAft>
                <a:spcPct val="0"/>
              </a:spcAft>
              <a:buSzPts val="2000"/>
              <a:buNone/>
              <a:defRPr>
                <a:latin typeface="Inter"/>
                <a:ea typeface="Inter"/>
                <a:cs typeface="Inter"/>
                <a:sym typeface="Inter"/>
              </a:defRPr>
            </a:lvl7pPr>
            <a:lvl8pPr lvl="7">
              <a:spcBef>
                <a:spcPct val="0"/>
              </a:spcBef>
              <a:spcAft>
                <a:spcPct val="0"/>
              </a:spcAft>
              <a:buSzPts val="2000"/>
              <a:buNone/>
              <a:defRPr>
                <a:latin typeface="Inter"/>
                <a:ea typeface="Inter"/>
                <a:cs typeface="Inter"/>
                <a:sym typeface="Inter"/>
              </a:defRPr>
            </a:lvl8pPr>
            <a:lvl9pPr lvl="8">
              <a:spcBef>
                <a:spcPct val="0"/>
              </a:spcBef>
              <a:spcAft>
                <a:spcPct val="0"/>
              </a:spcAft>
              <a:buSzPts val="2000"/>
              <a:buNone/>
              <a:defRPr>
                <a:latin typeface="Inter"/>
                <a:ea typeface="Inter"/>
                <a:cs typeface="Inter"/>
                <a:sym typeface="Inter"/>
              </a:defRPr>
            </a:lvl9pPr>
          </a:lstStyle>
          <a:p>
            <a:endParaRPr/>
          </a:p>
        </p:txBody>
      </p:sp>
      <p:sp>
        <p:nvSpPr>
          <p:cNvPr id="1128" name="Google Shape;1128;p104"/>
          <p:cNvSpPr txBox="1">
            <a:spLocks noGrp="1"/>
          </p:cNvSpPr>
          <p:nvPr>
            <p:ph type="body" idx="1"/>
          </p:nvPr>
        </p:nvSpPr>
        <p:spPr>
          <a:xfrm>
            <a:off x="4319100" y="2075225"/>
            <a:ext cx="2267100" cy="1524000"/>
          </a:xfrm>
          <a:prstGeom prst="rect">
            <a:avLst/>
          </a:prstGeom>
        </p:spPr>
        <p:txBody>
          <a:bodyPr spcFirstLastPara="1" lIns="90000" tIns="90000" rIns="90000" bIns="90000" anchor="ctr">
            <a:normAutofit/>
          </a:bodyPr>
          <a:lstStyle>
            <a:lvl1pPr marL="457200" lvl="0" indent="-304800">
              <a:spcBef>
                <a:spcPct val="0"/>
              </a:spcBef>
              <a:spcAft>
                <a:spcPct val="0"/>
              </a:spcAft>
              <a:buSzPts val="1200"/>
              <a:buChar char="●"/>
              <a:defRPr sz="1200"/>
            </a:lvl1pPr>
            <a:lvl2pPr marL="914400" lvl="1" indent="-304800">
              <a:spcBef>
                <a:spcPct val="0"/>
              </a:spcBef>
              <a:spcAft>
                <a:spcPct val="0"/>
              </a:spcAft>
              <a:buSzPts val="1200"/>
              <a:buChar char="○"/>
              <a:defRPr sz="1200"/>
            </a:lvl2pPr>
            <a:lvl3pPr marL="1371600" lvl="2" indent="-304800">
              <a:spcBef>
                <a:spcPct val="0"/>
              </a:spcBef>
              <a:spcAft>
                <a:spcPct val="0"/>
              </a:spcAft>
              <a:buSzPts val="1200"/>
              <a:buChar char="■"/>
              <a:defRPr sz="1200"/>
            </a:lvl3pPr>
            <a:lvl4pPr marL="1828800" lvl="3" indent="-304800">
              <a:spcBef>
                <a:spcPct val="0"/>
              </a:spcBef>
              <a:spcAft>
                <a:spcPct val="0"/>
              </a:spcAft>
              <a:buSzPts val="1200"/>
              <a:buChar char="●"/>
              <a:defRPr sz="1200"/>
            </a:lvl4pPr>
            <a:lvl5pPr marL="2286000" lvl="4" indent="-304800">
              <a:spcBef>
                <a:spcPct val="0"/>
              </a:spcBef>
              <a:spcAft>
                <a:spcPct val="0"/>
              </a:spcAft>
              <a:buSzPts val="1200"/>
              <a:buChar char="○"/>
              <a:defRPr sz="1200"/>
            </a:lvl5pPr>
            <a:lvl6pPr marL="2743200" lvl="5" indent="-304800">
              <a:spcBef>
                <a:spcPct val="0"/>
              </a:spcBef>
              <a:spcAft>
                <a:spcPct val="0"/>
              </a:spcAft>
              <a:buSzPts val="1200"/>
              <a:buChar char="■"/>
              <a:defRPr sz="1200"/>
            </a:lvl6pPr>
            <a:lvl7pPr marL="3200400" lvl="6" indent="-304800">
              <a:spcBef>
                <a:spcPct val="0"/>
              </a:spcBef>
              <a:spcAft>
                <a:spcPct val="0"/>
              </a:spcAft>
              <a:buSzPts val="1200"/>
              <a:buChar char="●"/>
              <a:defRPr sz="1200"/>
            </a:lvl7pPr>
            <a:lvl8pPr marL="3657600" lvl="7" indent="-304800">
              <a:spcBef>
                <a:spcPct val="0"/>
              </a:spcBef>
              <a:spcAft>
                <a:spcPct val="0"/>
              </a:spcAft>
              <a:buSzPts val="1200"/>
              <a:buChar char="○"/>
              <a:defRPr sz="1200"/>
            </a:lvl8pPr>
            <a:lvl9pPr marL="4114800" lvl="8" indent="-304800">
              <a:spcBef>
                <a:spcPct val="0"/>
              </a:spcBef>
              <a:spcAft>
                <a:spcPct val="0"/>
              </a:spcAft>
              <a:buSzPts val="1200"/>
              <a:buChar char="■"/>
              <a:defRPr sz="1200"/>
            </a:lvl9pPr>
          </a:lstStyle>
          <a:p>
            <a:endParaRPr/>
          </a:p>
        </p:txBody>
      </p:sp>
    </p:spTree>
    <p:extLst>
      <p:ext uri="{BB962C8B-B14F-4D97-AF65-F5344CB8AC3E}">
        <p14:creationId xmlns:p14="http://schemas.microsoft.com/office/powerpoint/2010/main" val="24103247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08" Type="http://schemas.openxmlformats.org/officeDocument/2006/relationships/theme" Target="../theme/theme2.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F73E31B2-B5E2-C72B-5C2B-231099FA1145}"/>
              </a:ext>
            </a:extLst>
          </p:cNvPr>
          <p:cNvSpPr txBox="1">
            <a:spLocks noGrp="1" noChangeArrowheads="1"/>
          </p:cNvSpPr>
          <p:nvPr>
            <p:ph type="title"/>
          </p:nvPr>
        </p:nvSpPr>
        <p:spPr bwMode="auto">
          <a:xfrm>
            <a:off x="311150" y="444500"/>
            <a:ext cx="8520113"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CC0234A3-35ED-B61F-3C0A-5536318E3382}"/>
              </a:ext>
            </a:extLst>
          </p:cNvPr>
          <p:cNvSpPr txBox="1">
            <a:spLocks noGrp="1" noChangeArrowheads="1"/>
          </p:cNvSpPr>
          <p:nvPr>
            <p:ph type="body" idx="1"/>
          </p:nvPr>
        </p:nvSpPr>
        <p:spPr bwMode="auto">
          <a:xfrm>
            <a:off x="311150" y="1152525"/>
            <a:ext cx="85201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8" name="Google Shape;8;p1">
            <a:extLst>
              <a:ext uri="{FF2B5EF4-FFF2-40B4-BE49-F238E27FC236}">
                <a16:creationId xmlns:a16="http://schemas.microsoft.com/office/drawing/2014/main" id="{A4C2EB1B-29C2-FF94-4A10-6A548D37F4DE}"/>
              </a:ext>
            </a:extLst>
          </p:cNvPr>
          <p:cNvSpPr txBox="1">
            <a:spLocks noGrp="1"/>
          </p:cNvSpPr>
          <p:nvPr>
            <p:ph type="sldNum" idx="12"/>
          </p:nvPr>
        </p:nvSpPr>
        <p:spPr>
          <a:xfrm>
            <a:off x="8472488" y="4662488"/>
            <a:ext cx="549275" cy="393700"/>
          </a:xfrm>
          <a:prstGeom prst="rect">
            <a:avLst/>
          </a:prstGeom>
          <a:noFill/>
          <a:ln>
            <a:noFill/>
          </a:ln>
        </p:spPr>
        <p:txBody>
          <a:bodyPr vert="horz" wrap="square" lIns="91425" tIns="91425" rIns="91425" bIns="91425" numCol="1" anchor="ctr" anchorCtr="0" compatLnSpc="1">
            <a:prstTxWarp prst="textNoShape">
              <a:avLst/>
            </a:prstTxWarp>
            <a:normAutofit/>
          </a:bodyPr>
          <a:lstStyle>
            <a:lvl1pPr algn="r" eaLnBrk="0" hangingPunct="0">
              <a:defRPr sz="1000">
                <a:solidFill>
                  <a:srgbClr val="595959"/>
                </a:solidFill>
              </a:defRPr>
            </a:lvl1pPr>
          </a:lstStyle>
          <a:p>
            <a:fld id="{7B7D0663-E87D-424F-BCEA-5DA8110F3825}" type="slidenum">
              <a:rPr lang="ru-RU" altLang="en-US"/>
              <a:pPr/>
              <a:t>‹#›</a:t>
            </a:fld>
            <a:endParaRPr lang="ru-RU" altLang="en-US"/>
          </a:p>
        </p:txBody>
      </p:sp>
    </p:spTree>
  </p:cSld>
  <p:clrMap bg1="lt1" tx1="dk1" bg2="dk2" tx2="lt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71" r:id="rId8"/>
    <p:sldLayoutId id="2147483916" r:id="rId9"/>
    <p:sldLayoutId id="2147483917" r:id="rId10"/>
    <p:sldLayoutId id="2147483918" r:id="rId11"/>
  </p:sldLayoutIdLst>
  <p:hf hdr="0" ftr="0" dt="0"/>
  <p:txStyles>
    <p:titleStyle>
      <a:defPPr marR="0" lvl="0" algn="l" rtl="0">
        <a:lnSpc>
          <a:spcPct val="100000"/>
        </a:lnSpc>
        <a:spcBef>
          <a:spcPct val="0"/>
        </a:spcBef>
        <a:spcAft>
          <a:spcPct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342900" lvl="1"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342900" lvl="2"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342900" lvl="3"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342900" lvl="4"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Google Shape;51;p13">
            <a:extLst>
              <a:ext uri="{FF2B5EF4-FFF2-40B4-BE49-F238E27FC236}">
                <a16:creationId xmlns:a16="http://schemas.microsoft.com/office/drawing/2014/main" id="{4B36F6C6-23E7-5CAF-B674-DA7C8D81B2DE}"/>
              </a:ext>
            </a:extLst>
          </p:cNvPr>
          <p:cNvSpPr txBox="1">
            <a:spLocks noGrp="1" noChangeArrowheads="1"/>
          </p:cNvSpPr>
          <p:nvPr>
            <p:ph type="title"/>
          </p:nvPr>
        </p:nvSpPr>
        <p:spPr bwMode="auto">
          <a:xfrm>
            <a:off x="566738" y="444500"/>
            <a:ext cx="8012112"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4099" name="Google Shape;52;p13">
            <a:extLst>
              <a:ext uri="{FF2B5EF4-FFF2-40B4-BE49-F238E27FC236}">
                <a16:creationId xmlns:a16="http://schemas.microsoft.com/office/drawing/2014/main" id="{C9610CAE-E0BF-FAE1-E85B-A89F20F0C8B1}"/>
              </a:ext>
            </a:extLst>
          </p:cNvPr>
          <p:cNvSpPr txBox="1">
            <a:spLocks noGrp="1" noChangeArrowheads="1"/>
          </p:cNvSpPr>
          <p:nvPr>
            <p:ph type="body" idx="1"/>
          </p:nvPr>
        </p:nvSpPr>
        <p:spPr bwMode="auto">
          <a:xfrm>
            <a:off x="566738" y="1377950"/>
            <a:ext cx="8012112" cy="319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53" name="Google Shape;53;p13">
            <a:extLst>
              <a:ext uri="{FF2B5EF4-FFF2-40B4-BE49-F238E27FC236}">
                <a16:creationId xmlns:a16="http://schemas.microsoft.com/office/drawing/2014/main" id="{128E6AA7-6F5A-3DEB-86FE-71BE0E138248}"/>
              </a:ext>
            </a:extLst>
          </p:cNvPr>
          <p:cNvSpPr txBox="1">
            <a:spLocks noGrp="1"/>
          </p:cNvSpPr>
          <p:nvPr>
            <p:ph type="sldNum" idx="12"/>
          </p:nvPr>
        </p:nvSpPr>
        <p:spPr>
          <a:xfrm>
            <a:off x="8029575" y="4662488"/>
            <a:ext cx="549275" cy="393700"/>
          </a:xfrm>
          <a:prstGeom prst="rect">
            <a:avLst/>
          </a:prstGeom>
          <a:noFill/>
          <a:ln>
            <a:noFill/>
          </a:ln>
        </p:spPr>
        <p:txBody>
          <a:bodyPr vert="horz" wrap="square" lIns="91425" tIns="91425" rIns="91425" bIns="91425" numCol="1" anchor="ctr" anchorCtr="0" compatLnSpc="1">
            <a:prstTxWarp prst="textNoShape">
              <a:avLst/>
            </a:prstTxWarp>
            <a:noAutofit/>
          </a:bodyPr>
          <a:lstStyle>
            <a:lvl1pPr algn="r" eaLnBrk="0" hangingPunct="0">
              <a:defRPr sz="1000">
                <a:solidFill>
                  <a:srgbClr val="134D57"/>
                </a:solidFill>
              </a:defRPr>
            </a:lvl1pPr>
          </a:lstStyle>
          <a:p>
            <a:fld id="{4B5C8F89-6556-4A4B-B0D2-AB60FAA8EE9B}" type="slidenum">
              <a:rPr lang="ru-RU" altLang="en-US"/>
              <a:pPr/>
              <a:t>‹#›</a:t>
            </a:fld>
            <a:endParaRPr lang="ru-RU" altLang="en-US"/>
          </a:p>
        </p:txBody>
      </p:sp>
    </p:spTree>
  </p:cSld>
  <p:clrMap bg1="lt1" tx1="dk1" bg2="dk2" tx2="lt2" accent1="accent1" accent2="accent2" accent3="accent3" accent4="accent4" accent5="accent5" accent6="accent6" hlink="hlink" folHlink="folHlink"/>
  <p:sldLayoutIdLst>
    <p:sldLayoutId id="2147484063" r:id="rId1"/>
    <p:sldLayoutId id="2147483949"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3950" r:id="rId13"/>
    <p:sldLayoutId id="2147483951" r:id="rId14"/>
    <p:sldLayoutId id="2147483952" r:id="rId15"/>
    <p:sldLayoutId id="2147484076" r:id="rId16"/>
    <p:sldLayoutId id="2147484077" r:id="rId17"/>
    <p:sldLayoutId id="2147484078" r:id="rId18"/>
    <p:sldLayoutId id="2147484079" r:id="rId19"/>
    <p:sldLayoutId id="2147484080" r:id="rId20"/>
    <p:sldLayoutId id="2147484081" r:id="rId21"/>
    <p:sldLayoutId id="2147484082" r:id="rId22"/>
    <p:sldLayoutId id="2147484083" r:id="rId23"/>
    <p:sldLayoutId id="2147483953" r:id="rId24"/>
    <p:sldLayoutId id="2147483954" r:id="rId25"/>
    <p:sldLayoutId id="2147484084" r:id="rId26"/>
    <p:sldLayoutId id="2147484085" r:id="rId27"/>
    <p:sldLayoutId id="2147484086" r:id="rId28"/>
    <p:sldLayoutId id="2147484087" r:id="rId29"/>
    <p:sldLayoutId id="2147483955" r:id="rId30"/>
    <p:sldLayoutId id="2147483956" r:id="rId31"/>
    <p:sldLayoutId id="2147483957" r:id="rId32"/>
    <p:sldLayoutId id="2147484088" r:id="rId33"/>
    <p:sldLayoutId id="2147484089" r:id="rId34"/>
    <p:sldLayoutId id="2147484090" r:id="rId35"/>
    <p:sldLayoutId id="2147484091" r:id="rId36"/>
    <p:sldLayoutId id="2147484092" r:id="rId37"/>
    <p:sldLayoutId id="2147484093" r:id="rId38"/>
    <p:sldLayoutId id="2147484094" r:id="rId39"/>
    <p:sldLayoutId id="2147484095" r:id="rId40"/>
    <p:sldLayoutId id="2147484096" r:id="rId41"/>
    <p:sldLayoutId id="2147484097" r:id="rId42"/>
    <p:sldLayoutId id="2147483958" r:id="rId43"/>
    <p:sldLayoutId id="2147483959" r:id="rId44"/>
    <p:sldLayoutId id="2147484099" r:id="rId45"/>
    <p:sldLayoutId id="2147484100" r:id="rId46"/>
    <p:sldLayoutId id="2147484101" r:id="rId47"/>
    <p:sldLayoutId id="2147484102" r:id="rId48"/>
    <p:sldLayoutId id="2147484103" r:id="rId49"/>
    <p:sldLayoutId id="2147484104" r:id="rId50"/>
    <p:sldLayoutId id="2147484105" r:id="rId51"/>
    <p:sldLayoutId id="2147484106" r:id="rId52"/>
    <p:sldLayoutId id="2147484107" r:id="rId53"/>
    <p:sldLayoutId id="2147484108" r:id="rId54"/>
    <p:sldLayoutId id="2147484109" r:id="rId55"/>
    <p:sldLayoutId id="2147484110" r:id="rId56"/>
    <p:sldLayoutId id="2147483960" r:id="rId57"/>
    <p:sldLayoutId id="2147483961" r:id="rId58"/>
    <p:sldLayoutId id="2147483962" r:id="rId59"/>
    <p:sldLayoutId id="2147484111" r:id="rId60"/>
    <p:sldLayoutId id="2147484112" r:id="rId61"/>
    <p:sldLayoutId id="2147483963" r:id="rId62"/>
    <p:sldLayoutId id="2147484113" r:id="rId63"/>
    <p:sldLayoutId id="2147484114" r:id="rId64"/>
    <p:sldLayoutId id="2147484115" r:id="rId65"/>
    <p:sldLayoutId id="2147484116" r:id="rId66"/>
    <p:sldLayoutId id="2147484117" r:id="rId67"/>
    <p:sldLayoutId id="2147484118" r:id="rId68"/>
    <p:sldLayoutId id="2147484119" r:id="rId69"/>
    <p:sldLayoutId id="2147484120" r:id="rId70"/>
    <p:sldLayoutId id="2147484121" r:id="rId71"/>
    <p:sldLayoutId id="2147484122" r:id="rId72"/>
    <p:sldLayoutId id="2147484123" r:id="rId73"/>
    <p:sldLayoutId id="2147484124" r:id="rId74"/>
    <p:sldLayoutId id="2147484125" r:id="rId75"/>
    <p:sldLayoutId id="2147484126" r:id="rId76"/>
    <p:sldLayoutId id="2147484127" r:id="rId77"/>
    <p:sldLayoutId id="2147484128" r:id="rId78"/>
    <p:sldLayoutId id="2147484129" r:id="rId79"/>
    <p:sldLayoutId id="2147484130" r:id="rId80"/>
    <p:sldLayoutId id="2147484131" r:id="rId81"/>
    <p:sldLayoutId id="2147484132" r:id="rId82"/>
    <p:sldLayoutId id="2147484133" r:id="rId83"/>
    <p:sldLayoutId id="2147484134" r:id="rId84"/>
    <p:sldLayoutId id="2147484135" r:id="rId85"/>
    <p:sldLayoutId id="2147484136" r:id="rId86"/>
    <p:sldLayoutId id="2147484137" r:id="rId87"/>
    <p:sldLayoutId id="2147484138" r:id="rId88"/>
    <p:sldLayoutId id="2147484139" r:id="rId89"/>
    <p:sldLayoutId id="2147484140" r:id="rId90"/>
    <p:sldLayoutId id="2147483964" r:id="rId91"/>
    <p:sldLayoutId id="2147484141" r:id="rId92"/>
    <p:sldLayoutId id="2147483965" r:id="rId93"/>
    <p:sldLayoutId id="2147484142" r:id="rId94"/>
    <p:sldLayoutId id="2147484143" r:id="rId95"/>
    <p:sldLayoutId id="2147484144" r:id="rId96"/>
    <p:sldLayoutId id="2147484145" r:id="rId97"/>
    <p:sldLayoutId id="2147483966" r:id="rId98"/>
    <p:sldLayoutId id="2147484146" r:id="rId99"/>
    <p:sldLayoutId id="2147484147" r:id="rId100"/>
    <p:sldLayoutId id="2147484148" r:id="rId101"/>
    <p:sldLayoutId id="2147484149" r:id="rId102"/>
    <p:sldLayoutId id="2147483967" r:id="rId103"/>
    <p:sldLayoutId id="2147483968" r:id="rId104"/>
    <p:sldLayoutId id="2147484150" r:id="rId105"/>
    <p:sldLayoutId id="2147484151" r:id="rId106"/>
    <p:sldLayoutId id="2147484152" r:id="rId107"/>
  </p:sldLayoutIdLst>
  <p:hf hdr="0" ftr="0" dt="0"/>
  <p:txStyles>
    <p:titleStyle>
      <a:defPPr marR="0" lvl="0" algn="l" rtl="0">
        <a:lnSpc>
          <a:spcPct val="100000"/>
        </a:lnSpc>
        <a:spcBef>
          <a:spcPct val="0"/>
        </a:spcBef>
        <a:spcAft>
          <a:spcPct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342900" lvl="1"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342900" lvl="2"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342900" lvl="3"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342900" lvl="4"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Google Shape;6;p1">
            <a:extLst>
              <a:ext uri="{FF2B5EF4-FFF2-40B4-BE49-F238E27FC236}">
                <a16:creationId xmlns:a16="http://schemas.microsoft.com/office/drawing/2014/main" id="{BDE7266C-66C8-60BB-88C9-DC89A2CF412F}"/>
              </a:ext>
            </a:extLst>
          </p:cNvPr>
          <p:cNvSpPr txBox="1">
            <a:spLocks noGrp="1" noChangeArrowheads="1"/>
          </p:cNvSpPr>
          <p:nvPr>
            <p:ph type="title"/>
          </p:nvPr>
        </p:nvSpPr>
        <p:spPr bwMode="auto">
          <a:xfrm>
            <a:off x="311150" y="444500"/>
            <a:ext cx="8520113"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5123" name="Google Shape;7;p1">
            <a:extLst>
              <a:ext uri="{FF2B5EF4-FFF2-40B4-BE49-F238E27FC236}">
                <a16:creationId xmlns:a16="http://schemas.microsoft.com/office/drawing/2014/main" id="{E77ECCBD-C5DB-A726-C548-ABD9AF997BC1}"/>
              </a:ext>
            </a:extLst>
          </p:cNvPr>
          <p:cNvSpPr txBox="1">
            <a:spLocks noGrp="1" noChangeArrowheads="1"/>
          </p:cNvSpPr>
          <p:nvPr>
            <p:ph type="body" idx="1"/>
          </p:nvPr>
        </p:nvSpPr>
        <p:spPr bwMode="auto">
          <a:xfrm>
            <a:off x="311150" y="1152525"/>
            <a:ext cx="8520113"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5124" name="Google Shape;8;p1">
            <a:extLst>
              <a:ext uri="{FF2B5EF4-FFF2-40B4-BE49-F238E27FC236}">
                <a16:creationId xmlns:a16="http://schemas.microsoft.com/office/drawing/2014/main" id="{635C05B6-B7CF-9427-5A9A-C49AFB75F792}"/>
              </a:ext>
            </a:extLst>
          </p:cNvPr>
          <p:cNvSpPr txBox="1">
            <a:spLocks noGrp="1" noChangeArrowheads="1"/>
          </p:cNvSpPr>
          <p:nvPr>
            <p:ph type="sldNum" idx="4"/>
          </p:nvPr>
        </p:nvSpPr>
        <p:spPr bwMode="auto">
          <a:xfrm>
            <a:off x="8391525" y="4543425"/>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0" hangingPunct="0">
              <a:defRPr sz="1000">
                <a:solidFill>
                  <a:srgbClr val="233A44"/>
                </a:solidFill>
                <a:latin typeface="Nunito" pitchFamily="2" charset="0"/>
                <a:cs typeface="Nunito" pitchFamily="2" charset="0"/>
                <a:sym typeface="Nunito" pitchFamily="2" charset="0"/>
              </a:defRPr>
            </a:lvl1pPr>
          </a:lstStyle>
          <a:p>
            <a:fld id="{779A001D-B2BB-4A53-A7B2-D0813C71A2A2}" type="slidenum">
              <a:rPr lang="ru-RU" altLang="en-US"/>
              <a:pPr/>
              <a:t>‹#›</a:t>
            </a:fld>
            <a:endParaRPr lang="ru-RU" altLang="en-US"/>
          </a:p>
        </p:txBody>
      </p:sp>
    </p:spTree>
  </p:cSld>
  <p:clrMap bg1="lt1" tx1="dk1" bg2="dk2" tx2="lt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3969" r:id="rId11"/>
    <p:sldLayoutId id="2147483970" r:id="rId12"/>
    <p:sldLayoutId id="2147484165" r:id="rId13"/>
  </p:sldLayoutIdLst>
  <p:hf hdr="0" ftr="0" dt="0"/>
  <p:txStyles>
    <p:titleStyle>
      <a:defPPr marR="0" lvl="0" algn="l" rtl="0">
        <a:lnSpc>
          <a:spcPct val="100000"/>
        </a:lnSpc>
        <a:spcBef>
          <a:spcPct val="0"/>
        </a:spcBef>
        <a:spcAft>
          <a:spcPct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342900" lvl="1"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342900" lvl="2"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342900" lvl="3"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342900" lvl="4"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9.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0.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3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0.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resources/cloud-computing-dictionary/what-is-cloud-computing/" TargetMode="External"/><Relationship Id="rId2" Type="http://schemas.openxmlformats.org/officeDocument/2006/relationships/notesSlide" Target="../notesSlides/notesSlide14.xml"/><Relationship Id="rId1" Type="http://schemas.openxmlformats.org/officeDocument/2006/relationships/slideLayout" Target="../slideLayouts/slideLayout130.xml"/><Relationship Id="rId5" Type="http://schemas.openxmlformats.org/officeDocument/2006/relationships/hyperlink" Target="https://learn.microsoft.com/en-us/azure/security/" TargetMode="External"/><Relationship Id="rId4" Type="http://schemas.openxmlformats.org/officeDocument/2006/relationships/hyperlink" Target="https://azure.microsoft.com/en-us/overview/trusted-cloud/complianc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9.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101.xml"/><Relationship Id="rId6" Type="http://schemas.openxmlformats.org/officeDocument/2006/relationships/slide" Target="slide6.xml"/><Relationship Id="rId11" Type="http://schemas.openxmlformats.org/officeDocument/2006/relationships/slide" Target="slide11.xml"/><Relationship Id="rId5" Type="http://schemas.openxmlformats.org/officeDocument/2006/relationships/slide" Target="slide5.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0.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146;p16">
            <a:extLst>
              <a:ext uri="{FF2B5EF4-FFF2-40B4-BE49-F238E27FC236}">
                <a16:creationId xmlns:a16="http://schemas.microsoft.com/office/drawing/2014/main" id="{D705F5E1-0A40-6049-AE60-1EE277A64885}"/>
              </a:ext>
            </a:extLst>
          </p:cNvPr>
          <p:cNvSpPr txBox="1">
            <a:spLocks noGrp="1"/>
          </p:cNvSpPr>
          <p:nvPr>
            <p:ph type="ctrTitle"/>
          </p:nvPr>
        </p:nvSpPr>
        <p:spPr>
          <a:xfrm>
            <a:off x="1858963" y="1006475"/>
            <a:ext cx="5360987" cy="1447800"/>
          </a:xfrm>
          <a:ln cap="flat" algn="ctr">
            <a:round/>
            <a:headEnd type="none" w="med" len="med"/>
            <a:tailEnd type="none" w="med" len="med"/>
          </a:ln>
        </p:spPr>
        <p:txBody>
          <a:bodyPr>
            <a:normAutofit/>
          </a:bodyPr>
          <a:lstStyle/>
          <a:p>
            <a:pPr>
              <a:buClr>
                <a:srgbClr val="AF7B51"/>
              </a:buClr>
              <a:buFont typeface="Nunito" pitchFamily="2" charset="0"/>
              <a:buNone/>
            </a:pPr>
            <a:r>
              <a:rPr lang="en-US" altLang="en-US" sz="2800" dirty="0">
                <a:solidFill>
                  <a:srgbClr val="AF7B51"/>
                </a:solidFill>
                <a:latin typeface="Nunito" pitchFamily="2" charset="0"/>
                <a:cs typeface="Nunito" pitchFamily="2" charset="0"/>
                <a:sym typeface="Nunito" pitchFamily="2" charset="0"/>
              </a:rPr>
              <a:t>Big Data Analytics Solution</a:t>
            </a:r>
            <a:br>
              <a:rPr lang="en-US" altLang="en-US" sz="2800" dirty="0">
                <a:solidFill>
                  <a:srgbClr val="AF7B51"/>
                </a:solidFill>
                <a:latin typeface="Nunito" pitchFamily="2" charset="0"/>
                <a:cs typeface="Nunito" pitchFamily="2" charset="0"/>
                <a:sym typeface="Nunito" pitchFamily="2" charset="0"/>
              </a:rPr>
            </a:br>
            <a:r>
              <a:rPr lang="en-US" altLang="en-US" sz="1800" dirty="0">
                <a:solidFill>
                  <a:schemeClr val="tx2">
                    <a:lumMod val="10000"/>
                  </a:schemeClr>
                </a:solidFill>
                <a:latin typeface="Nunito" pitchFamily="2" charset="0"/>
                <a:cs typeface="Nunito" pitchFamily="2" charset="0"/>
                <a:sym typeface="Nunito" pitchFamily="2" charset="0"/>
              </a:rPr>
              <a:t>Enhancing Decision-Making with Cloud Computing and Machine Learning</a:t>
            </a:r>
          </a:p>
        </p:txBody>
      </p:sp>
      <p:sp>
        <p:nvSpPr>
          <p:cNvPr id="147" name="Google Shape;147;p16">
            <a:extLst>
              <a:ext uri="{FF2B5EF4-FFF2-40B4-BE49-F238E27FC236}">
                <a16:creationId xmlns:a16="http://schemas.microsoft.com/office/drawing/2014/main" id="{3A72E9C2-AA4E-A1B0-691B-AC93A023F495}"/>
              </a:ext>
            </a:extLst>
          </p:cNvPr>
          <p:cNvSpPr txBox="1">
            <a:spLocks noGrp="1"/>
          </p:cNvSpPr>
          <p:nvPr>
            <p:ph type="subTitle" idx="1"/>
          </p:nvPr>
        </p:nvSpPr>
        <p:spPr>
          <a:xfrm>
            <a:off x="1891506" y="3219822"/>
            <a:ext cx="5360987" cy="522288"/>
          </a:xfrm>
          <a:ln cap="flat" algn="ctr">
            <a:round/>
            <a:headEnd type="none" w="med" len="med"/>
            <a:tailEnd type="none" w="med" len="med"/>
          </a:ln>
        </p:spPr>
        <p:txBody>
          <a:bodyPr>
            <a:normAutofit fontScale="55000" lnSpcReduction="20000"/>
          </a:bodyPr>
          <a:lstStyle/>
          <a:p>
            <a:pPr marL="0" indent="0">
              <a:buClr>
                <a:srgbClr val="AF7B51"/>
              </a:buClr>
              <a:buFont typeface="Calibri" panose="020F0502020204030204" pitchFamily="34" charset="0"/>
              <a:buNone/>
            </a:pPr>
            <a:r>
              <a:rPr lang="en-US" b="0" i="0" u="sng" dirty="0">
                <a:solidFill>
                  <a:srgbClr val="48186C"/>
                </a:solidFill>
                <a:effectLst/>
                <a:latin typeface="LatoWeb"/>
              </a:rPr>
              <a:t>(CS 651 03) Cloud Computing &amp; Big Data Analytic 2024 FA</a:t>
            </a:r>
          </a:p>
          <a:p>
            <a:pPr marL="0" indent="0">
              <a:buClr>
                <a:srgbClr val="AF7B51"/>
              </a:buClr>
              <a:buFont typeface="Calibri" panose="020F0502020204030204" pitchFamily="34" charset="0"/>
              <a:buNone/>
            </a:pPr>
            <a:endParaRPr lang="en-US" u="sng" dirty="0">
              <a:solidFill>
                <a:srgbClr val="48186C"/>
              </a:solidFill>
              <a:latin typeface="LatoWeb"/>
            </a:endParaRPr>
          </a:p>
          <a:p>
            <a:pPr marL="0" indent="0">
              <a:buClr>
                <a:srgbClr val="AF7B51"/>
              </a:buClr>
              <a:buFont typeface="Calibri" panose="020F0502020204030204" pitchFamily="34" charset="0"/>
              <a:buNone/>
            </a:pPr>
            <a:r>
              <a:rPr lang="en-US" b="0" i="0" u="sng" dirty="0">
                <a:solidFill>
                  <a:srgbClr val="48186C"/>
                </a:solidFill>
                <a:effectLst/>
                <a:latin typeface="LatoWeb"/>
              </a:rPr>
              <a:t>To: Professor Steven Thomas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C51F7BBA-3E8F-7DCB-CC1F-4F6BED0562F8}"/>
              </a:ext>
            </a:extLst>
          </p:cNvPr>
          <p:cNvSpPr>
            <a:spLocks noGrp="1"/>
          </p:cNvSpPr>
          <p:nvPr>
            <p:ph type="sldNum" idx="10"/>
          </p:nvPr>
        </p:nvSpPr>
        <p:spPr/>
        <p:txBody>
          <a:bodyPr/>
          <a:lstStyle/>
          <a:p>
            <a:fld id="{7C029B75-8B76-4D45-AB7C-EC1C46D15B9C}" type="slidenum">
              <a:rPr lang="ru-RU" altLang="en-US" smtClean="0"/>
              <a:pPr/>
              <a:t>10</a:t>
            </a:fld>
            <a:endParaRPr lang="ru-RU" altLang="en-US"/>
          </a:p>
        </p:txBody>
      </p:sp>
      <p:sp>
        <p:nvSpPr>
          <p:cNvPr id="2" name="Google Shape;1371;p128">
            <a:extLst>
              <a:ext uri="{FF2B5EF4-FFF2-40B4-BE49-F238E27FC236}">
                <a16:creationId xmlns:a16="http://schemas.microsoft.com/office/drawing/2014/main" id="{D24143CB-6CF8-9857-E24A-7C84F3410A45}"/>
              </a:ext>
            </a:extLst>
          </p:cNvPr>
          <p:cNvSpPr txBox="1">
            <a:spLocks noGrp="1" noChangeArrowheads="1"/>
          </p:cNvSpPr>
          <p:nvPr>
            <p:ph type="title"/>
          </p:nvPr>
        </p:nvSpPr>
        <p:spPr>
          <a:xfrm>
            <a:off x="467544" y="172368"/>
            <a:ext cx="8012112" cy="573087"/>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ctr">
              <a:buClr>
                <a:srgbClr val="134D57"/>
              </a:buClr>
              <a:buFont typeface="Space Grotesk" charset="0"/>
              <a:buNone/>
            </a:pPr>
            <a:r>
              <a:rPr lang="ru-RU" altLang="en-US" sz="2000" b="1" dirty="0">
                <a:solidFill>
                  <a:schemeClr val="tx2">
                    <a:lumMod val="10000"/>
                  </a:schemeClr>
                </a:solidFill>
                <a:latin typeface="+mn-lt"/>
                <a:cs typeface="Space Grotesk" charset="0"/>
                <a:sym typeface="Space Grotesk" charset="0"/>
              </a:rPr>
              <a:t>Interactive Data Visualizations </a:t>
            </a:r>
          </a:p>
        </p:txBody>
      </p:sp>
      <p:sp>
        <p:nvSpPr>
          <p:cNvPr id="3" name="Google Shape;1372;p128">
            <a:extLst>
              <a:ext uri="{FF2B5EF4-FFF2-40B4-BE49-F238E27FC236}">
                <a16:creationId xmlns:a16="http://schemas.microsoft.com/office/drawing/2014/main" id="{3D48DD6E-A84C-35B4-97E0-0987818F0632}"/>
              </a:ext>
            </a:extLst>
          </p:cNvPr>
          <p:cNvSpPr txBox="1">
            <a:spLocks noGrp="1"/>
          </p:cNvSpPr>
          <p:nvPr>
            <p:ph type="body" idx="1"/>
          </p:nvPr>
        </p:nvSpPr>
        <p:spPr>
          <a:xfrm>
            <a:off x="493575" y="480047"/>
            <a:ext cx="7777162" cy="2767013"/>
          </a:xfrm>
          <a:ln cap="flat" algn="ctr">
            <a:round/>
            <a:headEnd type="none" w="med" len="med"/>
            <a:tailEnd type="none" w="med" len="med"/>
          </a:ln>
        </p:spPr>
        <p:txBody>
          <a:bodyPr>
            <a:noAutofit/>
          </a:bodyPr>
          <a:lstStyle/>
          <a:p>
            <a:pPr marL="0" indent="0">
              <a:lnSpc>
                <a:spcPct val="200000"/>
              </a:lnSpc>
              <a:buClr>
                <a:srgbClr val="134D57"/>
              </a:buClr>
              <a:buFont typeface="Inter Medium" charset="0"/>
              <a:buNone/>
            </a:pPr>
            <a:r>
              <a:rPr lang="ru-RU" altLang="en-US" sz="1200" dirty="0">
                <a:solidFill>
                  <a:schemeClr val="tx2">
                    <a:lumMod val="10000"/>
                  </a:schemeClr>
                </a:solidFill>
                <a:latin typeface="+mn-lt"/>
                <a:cs typeface="Inter Medium" charset="0"/>
                <a:sym typeface="Inter Medium" charset="0"/>
              </a:rPr>
              <a:t>Created dashboards using Power </a:t>
            </a:r>
            <a:r>
              <a:rPr lang="ru-RU" altLang="en-US" sz="1200" b="1" dirty="0">
                <a:solidFill>
                  <a:schemeClr val="tx2">
                    <a:lumMod val="10000"/>
                  </a:schemeClr>
                </a:solidFill>
                <a:latin typeface="+mn-lt"/>
                <a:cs typeface="Inter" charset="0"/>
                <a:sym typeface="Inter" charset="0"/>
              </a:rPr>
              <a:t>BI</a:t>
            </a:r>
            <a:r>
              <a:rPr lang="ru-RU" altLang="en-US" sz="1200" dirty="0">
                <a:solidFill>
                  <a:schemeClr val="tx2">
                    <a:lumMod val="10000"/>
                  </a:schemeClr>
                </a:solidFill>
                <a:latin typeface="+mn-lt"/>
                <a:cs typeface="Inter Medium" charset="0"/>
                <a:sym typeface="Inter Medium" charset="0"/>
              </a:rPr>
              <a:t> to visualize key metrics. Develo</a:t>
            </a:r>
            <a:r>
              <a:rPr lang="ru-RU" altLang="en-US" sz="1200" b="1" dirty="0">
                <a:solidFill>
                  <a:schemeClr val="tx2">
                    <a:lumMod val="10000"/>
                  </a:schemeClr>
                </a:solidFill>
                <a:latin typeface="+mn-lt"/>
                <a:cs typeface="Inter" charset="0"/>
                <a:sym typeface="Inter" charset="0"/>
              </a:rPr>
              <a:t>ped Sales Performance Dashboards</a:t>
            </a:r>
            <a:r>
              <a:rPr lang="ru-RU" altLang="en-US" sz="1200" dirty="0">
                <a:solidFill>
                  <a:schemeClr val="tx2">
                    <a:lumMod val="10000"/>
                  </a:schemeClr>
                </a:solidFill>
                <a:latin typeface="+mn-lt"/>
                <a:cs typeface="Inter Medium" charset="0"/>
                <a:sym typeface="Inter Medium" charset="0"/>
              </a:rPr>
              <a:t> to show trends in sales </a:t>
            </a:r>
            <a:r>
              <a:rPr lang="en-US" altLang="en-US" sz="1200" dirty="0">
                <a:solidFill>
                  <a:schemeClr val="tx2">
                    <a:lumMod val="10000"/>
                  </a:schemeClr>
                </a:solidFill>
                <a:latin typeface="+mn-lt"/>
                <a:cs typeface="Inter Medium" charset="0"/>
                <a:sym typeface="Inter Medium" charset="0"/>
              </a:rPr>
              <a:t>in different countries and models</a:t>
            </a:r>
            <a:r>
              <a:rPr lang="ru-RU" altLang="en-US" sz="1200" dirty="0">
                <a:solidFill>
                  <a:schemeClr val="tx2">
                    <a:lumMod val="10000"/>
                  </a:schemeClr>
                </a:solidFill>
                <a:latin typeface="+mn-lt"/>
                <a:cs typeface="Inter Medium" charset="0"/>
                <a:sym typeface="Inter Medium" charset="0"/>
              </a:rPr>
              <a:t>. These interactive dashboards allowed senior management to monitor product performance and sales trends effectively</a:t>
            </a:r>
            <a:r>
              <a:rPr lang="en-US" altLang="en-US" sz="1200" dirty="0">
                <a:solidFill>
                  <a:schemeClr val="tx2">
                    <a:lumMod val="10000"/>
                  </a:schemeClr>
                </a:solidFill>
                <a:latin typeface="+mn-lt"/>
                <a:cs typeface="Inter Medium" charset="0"/>
                <a:sym typeface="Inter Medium" charset="0"/>
              </a:rPr>
              <a:t> and in which region to focus</a:t>
            </a:r>
            <a:r>
              <a:rPr lang="ru-RU" altLang="en-US" sz="1200" dirty="0">
                <a:solidFill>
                  <a:schemeClr val="tx2">
                    <a:lumMod val="10000"/>
                  </a:schemeClr>
                </a:solidFill>
                <a:latin typeface="+mn-lt"/>
                <a:cs typeface="Inter Medium" charset="0"/>
                <a:sym typeface="Inter Medium" charset="0"/>
              </a:rPr>
              <a:t>.</a:t>
            </a:r>
          </a:p>
          <a:p>
            <a:pPr marL="0" indent="0">
              <a:lnSpc>
                <a:spcPct val="200000"/>
              </a:lnSpc>
              <a:spcBef>
                <a:spcPts val="1200"/>
              </a:spcBef>
              <a:spcAft>
                <a:spcPts val="1200"/>
              </a:spcAft>
              <a:buClr>
                <a:srgbClr val="134D57"/>
              </a:buClr>
              <a:buFont typeface="Inter Medium" charset="0"/>
              <a:buNone/>
            </a:pPr>
            <a:endParaRPr lang="ru-RU" altLang="en-US" sz="1200" dirty="0">
              <a:solidFill>
                <a:schemeClr val="tx2">
                  <a:lumMod val="10000"/>
                </a:schemeClr>
              </a:solidFill>
              <a:latin typeface="+mn-lt"/>
              <a:cs typeface="Inter Medium" charset="0"/>
              <a:sym typeface="Inter Medium" charset="0"/>
            </a:endParaRPr>
          </a:p>
        </p:txBody>
      </p:sp>
      <p:pic>
        <p:nvPicPr>
          <p:cNvPr id="4" name="Picture 3" descr="A screenshot of a computer&#10;&#10;Description automatically generated">
            <a:extLst>
              <a:ext uri="{FF2B5EF4-FFF2-40B4-BE49-F238E27FC236}">
                <a16:creationId xmlns:a16="http://schemas.microsoft.com/office/drawing/2014/main" id="{3B4670B9-4ABD-BC78-F7AF-E6433EEA2A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5819" y="1851670"/>
            <a:ext cx="3999587" cy="278777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FF92582-5661-666E-FD74-A58FC13EBD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394" y="1851670"/>
            <a:ext cx="3999587" cy="2787774"/>
          </a:xfrm>
          <a:prstGeom prst="rect">
            <a:avLst/>
          </a:prstGeom>
        </p:spPr>
      </p:pic>
    </p:spTree>
    <p:extLst>
      <p:ext uri="{BB962C8B-B14F-4D97-AF65-F5344CB8AC3E}">
        <p14:creationId xmlns:p14="http://schemas.microsoft.com/office/powerpoint/2010/main" val="13081542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Google Shape;1358;p125">
            <a:extLst>
              <a:ext uri="{FF2B5EF4-FFF2-40B4-BE49-F238E27FC236}">
                <a16:creationId xmlns:a16="http://schemas.microsoft.com/office/drawing/2014/main" id="{26F97D2C-8BD7-B0F4-F975-335DC857A07D}"/>
              </a:ext>
            </a:extLst>
          </p:cNvPr>
          <p:cNvSpPr txBox="1">
            <a:spLocks noGrp="1" noChangeArrowheads="1"/>
          </p:cNvSpPr>
          <p:nvPr>
            <p:ph type="title"/>
          </p:nvPr>
        </p:nvSpPr>
        <p:spPr>
          <a:xfrm>
            <a:off x="568958" y="169704"/>
            <a:ext cx="8012112" cy="573088"/>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ctr">
              <a:buClr>
                <a:srgbClr val="134D57"/>
              </a:buClr>
              <a:buFont typeface="Space Grotesk" charset="0"/>
              <a:buNone/>
            </a:pPr>
            <a:r>
              <a:rPr lang="en-US" altLang="en-US" sz="2000" b="1" dirty="0">
                <a:solidFill>
                  <a:schemeClr val="tx2">
                    <a:lumMod val="10000"/>
                  </a:schemeClr>
                </a:solidFill>
                <a:latin typeface="+mn-lt"/>
                <a:cs typeface="Space Grotesk" charset="0"/>
                <a:sym typeface="Space Grotesk" charset="0"/>
              </a:rPr>
              <a:t>C</a:t>
            </a:r>
            <a:r>
              <a:rPr lang="ru-RU" altLang="en-US" sz="2000" b="1" dirty="0">
                <a:solidFill>
                  <a:schemeClr val="tx2">
                    <a:lumMod val="10000"/>
                  </a:schemeClr>
                </a:solidFill>
                <a:latin typeface="+mn-lt"/>
                <a:cs typeface="Space Grotesk" charset="0"/>
                <a:sym typeface="Space Grotesk" charset="0"/>
              </a:rPr>
              <a:t>hallenges &amp; Solutions</a:t>
            </a:r>
          </a:p>
        </p:txBody>
      </p:sp>
      <p:sp>
        <p:nvSpPr>
          <p:cNvPr id="205827" name="Google Shape;1359;p125">
            <a:extLst>
              <a:ext uri="{FF2B5EF4-FFF2-40B4-BE49-F238E27FC236}">
                <a16:creationId xmlns:a16="http://schemas.microsoft.com/office/drawing/2014/main" id="{05E0202A-7D52-D544-8772-0F9AE2A6A8A5}"/>
              </a:ext>
            </a:extLst>
          </p:cNvPr>
          <p:cNvSpPr txBox="1">
            <a:spLocks noGrp="1" noChangeArrowheads="1"/>
          </p:cNvSpPr>
          <p:nvPr>
            <p:ph type="body" idx="1"/>
          </p:nvPr>
        </p:nvSpPr>
        <p:spPr>
          <a:xfrm>
            <a:off x="565150" y="2571750"/>
            <a:ext cx="3243262" cy="1357312"/>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rmAutofit fontScale="92500"/>
          </a:bodyPr>
          <a:lstStyle/>
          <a:p>
            <a:pPr marL="171450" indent="-171450">
              <a:lnSpc>
                <a:spcPct val="200000"/>
              </a:lnSpc>
              <a:buClr>
                <a:srgbClr val="134D57"/>
              </a:buClr>
            </a:pPr>
            <a:r>
              <a:rPr lang="ru-RU" altLang="en-US" sz="1200" dirty="0">
                <a:solidFill>
                  <a:schemeClr val="tx2">
                    <a:lumMod val="10000"/>
                  </a:schemeClr>
                </a:solidFill>
                <a:latin typeface="+mn-lt"/>
                <a:cs typeface="Inter Medium" charset="0"/>
                <a:sym typeface="Inter Medium" charset="0"/>
              </a:rPr>
              <a:t>Handling Large-Scale Datasets in Real-Time</a:t>
            </a:r>
          </a:p>
          <a:p>
            <a:pPr marL="171450" indent="-171450">
              <a:lnSpc>
                <a:spcPct val="200000"/>
              </a:lnSpc>
              <a:buClr>
                <a:srgbClr val="134D57"/>
              </a:buClr>
            </a:pPr>
            <a:r>
              <a:rPr lang="ru-RU" altLang="en-US" sz="1200" dirty="0">
                <a:solidFill>
                  <a:schemeClr val="tx2">
                    <a:lumMod val="10000"/>
                  </a:schemeClr>
                </a:solidFill>
                <a:latin typeface="+mn-lt"/>
                <a:cs typeface="Inter Medium" charset="0"/>
                <a:sym typeface="Inter Medium" charset="0"/>
              </a:rPr>
              <a:t>Tuning Machine Learning Models for Performance and Accuracy</a:t>
            </a:r>
          </a:p>
        </p:txBody>
      </p:sp>
      <p:sp>
        <p:nvSpPr>
          <p:cNvPr id="205828" name="Google Shape;1360;p125">
            <a:extLst>
              <a:ext uri="{FF2B5EF4-FFF2-40B4-BE49-F238E27FC236}">
                <a16:creationId xmlns:a16="http://schemas.microsoft.com/office/drawing/2014/main" id="{96C36421-228F-87FC-5E9A-514B44F3F44B}"/>
              </a:ext>
            </a:extLst>
          </p:cNvPr>
          <p:cNvSpPr txBox="1">
            <a:spLocks noGrp="1" noChangeArrowheads="1"/>
          </p:cNvSpPr>
          <p:nvPr>
            <p:ph type="body" idx="2"/>
          </p:nvPr>
        </p:nvSpPr>
        <p:spPr>
          <a:xfrm>
            <a:off x="4350448" y="2372511"/>
            <a:ext cx="4257353" cy="1357312"/>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Autofit/>
          </a:bodyPr>
          <a:lstStyle/>
          <a:p>
            <a:pPr marL="171450" indent="-171450">
              <a:lnSpc>
                <a:spcPct val="220000"/>
              </a:lnSpc>
              <a:buClr>
                <a:srgbClr val="134D57"/>
              </a:buClr>
            </a:pPr>
            <a:r>
              <a:rPr lang="ru-RU" altLang="en-US" sz="1200" dirty="0">
                <a:solidFill>
                  <a:schemeClr val="tx2">
                    <a:lumMod val="10000"/>
                  </a:schemeClr>
                </a:solidFill>
                <a:latin typeface="+mn-lt"/>
                <a:cs typeface="Inter Medium" charset="0"/>
                <a:sym typeface="Inter Medium" charset="0"/>
              </a:rPr>
              <a:t>Leveraging Azure Cosmos DB and Azure Databricks to ensure scalability and accommodate large-scale datasets in real-time.</a:t>
            </a:r>
          </a:p>
          <a:p>
            <a:pPr marL="171450" indent="-171450">
              <a:lnSpc>
                <a:spcPct val="220000"/>
              </a:lnSpc>
              <a:buClr>
                <a:srgbClr val="134D57"/>
              </a:buClr>
            </a:pPr>
            <a:r>
              <a:rPr lang="ru-RU" altLang="en-US" sz="1200" dirty="0">
                <a:solidFill>
                  <a:schemeClr val="tx2">
                    <a:lumMod val="10000"/>
                  </a:schemeClr>
                </a:solidFill>
                <a:latin typeface="+mn-lt"/>
                <a:cs typeface="Inter Medium" charset="0"/>
                <a:sym typeface="Inter Medium" charset="0"/>
              </a:rPr>
              <a:t>Fine-tuning the machine learning models in Spark's distributed environment to optimize performance and accuracy.</a:t>
            </a:r>
          </a:p>
        </p:txBody>
      </p:sp>
      <p:sp>
        <p:nvSpPr>
          <p:cNvPr id="1361" name="Google Shape;1361;p125">
            <a:extLst>
              <a:ext uri="{FF2B5EF4-FFF2-40B4-BE49-F238E27FC236}">
                <a16:creationId xmlns:a16="http://schemas.microsoft.com/office/drawing/2014/main" id="{19DCA8D5-8AFD-0EDE-5286-D15BCC3D692A}"/>
              </a:ext>
            </a:extLst>
          </p:cNvPr>
          <p:cNvSpPr txBox="1">
            <a:spLocks noGrp="1"/>
          </p:cNvSpPr>
          <p:nvPr>
            <p:ph type="subTitle" idx="3"/>
          </p:nvPr>
        </p:nvSpPr>
        <p:spPr>
          <a:xfrm>
            <a:off x="611560" y="2243923"/>
            <a:ext cx="3243262" cy="257175"/>
          </a:xfrm>
          <a:noFill/>
          <a:ln cap="flat" algn="ctr">
            <a:round/>
            <a:headEnd type="none" w="med" len="med"/>
            <a:tailEnd type="none" w="med" len="med"/>
          </a:ln>
        </p:spPr>
        <p:txBody>
          <a:bodyPr/>
          <a:lstStyle/>
          <a:p>
            <a:pPr marL="0" indent="0">
              <a:buClr>
                <a:srgbClr val="134D57"/>
              </a:buClr>
              <a:buFont typeface="Space Grotesk SemiBold" charset="0"/>
              <a:buNone/>
            </a:pPr>
            <a:r>
              <a:rPr lang="ru-RU" altLang="en-US" dirty="0">
                <a:solidFill>
                  <a:schemeClr val="tx2">
                    <a:lumMod val="10000"/>
                  </a:schemeClr>
                </a:solidFill>
                <a:latin typeface="Space Grotesk SemiBold" charset="0"/>
                <a:cs typeface="Space Grotesk SemiBold" charset="0"/>
                <a:sym typeface="Space Grotesk SemiBold" charset="0"/>
              </a:rPr>
              <a:t>Challenges Faced During the Project</a:t>
            </a:r>
          </a:p>
        </p:txBody>
      </p:sp>
      <p:sp>
        <p:nvSpPr>
          <p:cNvPr id="1362" name="Google Shape;1362;p125">
            <a:extLst>
              <a:ext uri="{FF2B5EF4-FFF2-40B4-BE49-F238E27FC236}">
                <a16:creationId xmlns:a16="http://schemas.microsoft.com/office/drawing/2014/main" id="{D68E2BC8-3728-1CBC-3A89-18A359331F43}"/>
              </a:ext>
            </a:extLst>
          </p:cNvPr>
          <p:cNvSpPr txBox="1">
            <a:spLocks noGrp="1"/>
          </p:cNvSpPr>
          <p:nvPr>
            <p:ph type="subTitle" idx="4"/>
          </p:nvPr>
        </p:nvSpPr>
        <p:spPr>
          <a:xfrm>
            <a:off x="4631778" y="2226301"/>
            <a:ext cx="4041329" cy="271463"/>
          </a:xfrm>
          <a:noFill/>
          <a:ln cap="flat" algn="ctr">
            <a:round/>
            <a:headEnd type="none" w="med" len="med"/>
            <a:tailEnd type="none" w="med" len="med"/>
          </a:ln>
        </p:spPr>
        <p:txBody>
          <a:bodyPr/>
          <a:lstStyle/>
          <a:p>
            <a:pPr marL="0" indent="0">
              <a:buClr>
                <a:srgbClr val="134D57"/>
              </a:buClr>
              <a:buFont typeface="Space Grotesk SemiBold" charset="0"/>
              <a:buNone/>
            </a:pPr>
            <a:r>
              <a:rPr lang="ru-RU" altLang="en-US" dirty="0">
                <a:solidFill>
                  <a:schemeClr val="tx2">
                    <a:lumMod val="10000"/>
                  </a:schemeClr>
                </a:solidFill>
                <a:latin typeface="Space Grotesk SemiBold" charset="0"/>
                <a:cs typeface="Space Grotesk SemiBold" charset="0"/>
                <a:sym typeface="Space Grotesk SemiBold" charset="0"/>
              </a:rPr>
              <a:t>Proposed Solutions to Overcome Challenges</a:t>
            </a:r>
          </a:p>
        </p:txBody>
      </p:sp>
      <p:pic>
        <p:nvPicPr>
          <p:cNvPr id="205831" name="Google Shape;1363;p125">
            <a:extLst>
              <a:ext uri="{FF2B5EF4-FFF2-40B4-BE49-F238E27FC236}">
                <a16:creationId xmlns:a16="http://schemas.microsoft.com/office/drawing/2014/main" id="{1AE44AEA-3278-BBCC-6175-F53D6ED64828}"/>
              </a:ext>
            </a:extLst>
          </p:cNvPr>
          <p:cNvPicPr>
            <a:picLocks noGrp="1" noChangeAspect="1" noChangeArrowheads="1"/>
          </p:cNvPicPr>
          <p:nvPr>
            <p:ph type="pic" idx="5"/>
          </p:nvPr>
        </p:nvPicPr>
        <p:blipFill>
          <a:blip r:embed="rId3">
            <a:extLst>
              <a:ext uri="{28A0092B-C50C-407E-A947-70E740481C1C}">
                <a14:useLocalDpi xmlns:a14="http://schemas.microsoft.com/office/drawing/2010/main" val="0"/>
              </a:ext>
            </a:extLst>
          </a:blip>
          <a:srcRect t="12625" b="12617"/>
          <a:stretch>
            <a:fillRect/>
          </a:stretch>
        </p:blipFill>
        <p:spPr>
          <a:xfrm>
            <a:off x="565150" y="917889"/>
            <a:ext cx="3152775" cy="1408112"/>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205832" name="Google Shape;1364;p125">
            <a:extLst>
              <a:ext uri="{FF2B5EF4-FFF2-40B4-BE49-F238E27FC236}">
                <a16:creationId xmlns:a16="http://schemas.microsoft.com/office/drawing/2014/main" id="{2AB4D469-768D-C84F-71A1-89EC71FFF148}"/>
              </a:ext>
            </a:extLst>
          </p:cNvPr>
          <p:cNvPicPr>
            <a:picLocks noGrp="1" noChangeAspect="1" noChangeArrowheads="1"/>
          </p:cNvPicPr>
          <p:nvPr>
            <p:ph type="pic" idx="6"/>
          </p:nvPr>
        </p:nvPicPr>
        <p:blipFill>
          <a:blip r:embed="rId4">
            <a:extLst>
              <a:ext uri="{28A0092B-C50C-407E-A947-70E740481C1C}">
                <a14:useLocalDpi xmlns:a14="http://schemas.microsoft.com/office/drawing/2010/main" val="0"/>
              </a:ext>
            </a:extLst>
          </a:blip>
          <a:srcRect t="18040" b="18047"/>
          <a:stretch>
            <a:fillRect/>
          </a:stretch>
        </p:blipFill>
        <p:spPr>
          <a:xfrm>
            <a:off x="5076056" y="782390"/>
            <a:ext cx="3152775" cy="1408112"/>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2" name="Slide Number Placeholder 1">
            <a:extLst>
              <a:ext uri="{FF2B5EF4-FFF2-40B4-BE49-F238E27FC236}">
                <a16:creationId xmlns:a16="http://schemas.microsoft.com/office/drawing/2014/main" id="{124A321A-7A95-EE38-FAF3-0CA63152D684}"/>
              </a:ext>
            </a:extLst>
          </p:cNvPr>
          <p:cNvSpPr>
            <a:spLocks noGrp="1"/>
          </p:cNvSpPr>
          <p:nvPr>
            <p:ph type="sldNum" idx="10"/>
          </p:nvPr>
        </p:nvSpPr>
        <p:spPr/>
        <p:txBody>
          <a:bodyPr/>
          <a:lstStyle/>
          <a:p>
            <a:fld id="{7C029B75-8B76-4D45-AB7C-EC1C46D15B9C}" type="slidenum">
              <a:rPr lang="ru-RU" altLang="en-US" smtClean="0"/>
              <a:pPr/>
              <a:t>11</a:t>
            </a:fld>
            <a:endParaRPr lang="ru-RU" altLang="en-US"/>
          </a:p>
        </p:txBody>
      </p:sp>
    </p:spTree>
    <p:extLst>
      <p:ext uri="{BB962C8B-B14F-4D97-AF65-F5344CB8AC3E}">
        <p14:creationId xmlns:p14="http://schemas.microsoft.com/office/powerpoint/2010/main" val="412216936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Google Shape;1369;p126">
            <a:extLst>
              <a:ext uri="{FF2B5EF4-FFF2-40B4-BE49-F238E27FC236}">
                <a16:creationId xmlns:a16="http://schemas.microsoft.com/office/drawing/2014/main" id="{CA7003AC-6B24-1466-4DCF-11FD5D20B2BE}"/>
              </a:ext>
            </a:extLst>
          </p:cNvPr>
          <p:cNvSpPr txBox="1">
            <a:spLocks noGrp="1" noChangeArrowheads="1"/>
          </p:cNvSpPr>
          <p:nvPr>
            <p:ph type="title"/>
          </p:nvPr>
        </p:nvSpPr>
        <p:spPr>
          <a:xfrm>
            <a:off x="552665" y="172244"/>
            <a:ext cx="8012112" cy="573088"/>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ctr">
              <a:buClr>
                <a:srgbClr val="134D57"/>
              </a:buClr>
              <a:buFont typeface="Space Grotesk" charset="0"/>
              <a:buNone/>
            </a:pPr>
            <a:r>
              <a:rPr lang="ru-RU" altLang="en-US" sz="2000" b="1" dirty="0">
                <a:solidFill>
                  <a:schemeClr val="tx2">
                    <a:lumMod val="10000"/>
                  </a:schemeClr>
                </a:solidFill>
                <a:latin typeface="+mn-lt"/>
                <a:cs typeface="Space Grotesk" charset="0"/>
                <a:sym typeface="Space Grotesk" charset="0"/>
              </a:rPr>
              <a:t>Key Insights &amp; Findings</a:t>
            </a:r>
          </a:p>
        </p:txBody>
      </p:sp>
      <p:sp>
        <p:nvSpPr>
          <p:cNvPr id="206851" name="Google Shape;1370;p126">
            <a:extLst>
              <a:ext uri="{FF2B5EF4-FFF2-40B4-BE49-F238E27FC236}">
                <a16:creationId xmlns:a16="http://schemas.microsoft.com/office/drawing/2014/main" id="{059271E0-EE11-A60C-EB4B-1EED68035A14}"/>
              </a:ext>
            </a:extLst>
          </p:cNvPr>
          <p:cNvSpPr txBox="1">
            <a:spLocks noGrp="1" noChangeArrowheads="1"/>
          </p:cNvSpPr>
          <p:nvPr>
            <p:ph type="body" idx="1"/>
          </p:nvPr>
        </p:nvSpPr>
        <p:spPr>
          <a:xfrm>
            <a:off x="2771800" y="574675"/>
            <a:ext cx="6192687" cy="14795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Autofit/>
          </a:bodyPr>
          <a:lstStyle/>
          <a:p>
            <a:pPr marL="0" indent="0">
              <a:lnSpc>
                <a:spcPct val="220000"/>
              </a:lnSpc>
              <a:buClr>
                <a:srgbClr val="134D57"/>
              </a:buClr>
              <a:buFont typeface="Inter Medium" charset="0"/>
              <a:buNone/>
            </a:pPr>
            <a:r>
              <a:rPr lang="ru-RU" altLang="en-US" sz="1200" dirty="0">
                <a:solidFill>
                  <a:schemeClr val="tx2">
                    <a:lumMod val="10000"/>
                  </a:schemeClr>
                </a:solidFill>
                <a:latin typeface="+mn-lt"/>
                <a:cs typeface="Inter Medium" charset="0"/>
                <a:sym typeface="Inter Medium" charset="0"/>
              </a:rPr>
              <a:t>Customer Sentiment Analysis: The project enabled early identification of product issues through sentiment analysis, allowing for timely intervention and improved customer satisfaction. </a:t>
            </a:r>
            <a:endParaRPr lang="en-US" altLang="en-US" sz="1200" dirty="0">
              <a:solidFill>
                <a:schemeClr val="tx2">
                  <a:lumMod val="10000"/>
                </a:schemeClr>
              </a:solidFill>
              <a:latin typeface="+mn-lt"/>
              <a:cs typeface="Inter Medium" charset="0"/>
              <a:sym typeface="Inter Medium" charset="0"/>
            </a:endParaRPr>
          </a:p>
          <a:p>
            <a:pPr marL="0" indent="0">
              <a:lnSpc>
                <a:spcPct val="220000"/>
              </a:lnSpc>
              <a:buClr>
                <a:srgbClr val="134D57"/>
              </a:buClr>
              <a:buFont typeface="Inter Medium" charset="0"/>
              <a:buNone/>
            </a:pPr>
            <a:r>
              <a:rPr lang="ru-RU" altLang="en-US" sz="1200" dirty="0">
                <a:solidFill>
                  <a:schemeClr val="tx2">
                    <a:lumMod val="10000"/>
                  </a:schemeClr>
                </a:solidFill>
                <a:latin typeface="+mn-lt"/>
                <a:cs typeface="Inter Medium" charset="0"/>
                <a:sym typeface="Inter Medium" charset="0"/>
              </a:rPr>
              <a:t>Sales Forecasting: Data-driven insights obtained through sales forecasting provided valuable information for inventory and sales planning, leading to more efficient operations.</a:t>
            </a:r>
          </a:p>
        </p:txBody>
      </p:sp>
      <p:sp>
        <p:nvSpPr>
          <p:cNvPr id="206852" name="Google Shape;1371;p126">
            <a:extLst>
              <a:ext uri="{FF2B5EF4-FFF2-40B4-BE49-F238E27FC236}">
                <a16:creationId xmlns:a16="http://schemas.microsoft.com/office/drawing/2014/main" id="{B4C1BDFB-CEFE-ECB8-D74A-6D289CB386F6}"/>
              </a:ext>
            </a:extLst>
          </p:cNvPr>
          <p:cNvSpPr txBox="1">
            <a:spLocks noGrp="1" noChangeArrowheads="1"/>
          </p:cNvSpPr>
          <p:nvPr>
            <p:ph type="body" idx="2"/>
          </p:nvPr>
        </p:nvSpPr>
        <p:spPr>
          <a:xfrm>
            <a:off x="2771800" y="3147814"/>
            <a:ext cx="5949479" cy="147955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Autofit/>
          </a:bodyPr>
          <a:lstStyle/>
          <a:p>
            <a:pPr marL="0" indent="0">
              <a:lnSpc>
                <a:spcPct val="200000"/>
              </a:lnSpc>
              <a:buClr>
                <a:srgbClr val="134D57"/>
              </a:buClr>
              <a:buFont typeface="Inter Medium" charset="0"/>
              <a:buNone/>
            </a:pPr>
            <a:r>
              <a:rPr lang="ru-RU" altLang="en-US" sz="1200" dirty="0">
                <a:solidFill>
                  <a:schemeClr val="tx2">
                    <a:lumMod val="10000"/>
                  </a:schemeClr>
                </a:solidFill>
                <a:latin typeface="+mn-lt"/>
                <a:cs typeface="Inter Medium" charset="0"/>
                <a:sym typeface="Inter Medium" charset="0"/>
              </a:rPr>
              <a:t>The project significantly improved decision-making across departments by providing actionable insights derived from sentiment analysis and sales forecasting.</a:t>
            </a:r>
          </a:p>
          <a:p>
            <a:pPr marL="0" indent="0">
              <a:lnSpc>
                <a:spcPct val="200000"/>
              </a:lnSpc>
              <a:buClr>
                <a:srgbClr val="134D57"/>
              </a:buClr>
              <a:buFont typeface="Inter Medium" charset="0"/>
              <a:buNone/>
            </a:pPr>
            <a:r>
              <a:rPr lang="ru-RU" altLang="en-US" sz="1200" dirty="0">
                <a:solidFill>
                  <a:schemeClr val="tx2">
                    <a:lumMod val="10000"/>
                  </a:schemeClr>
                </a:solidFill>
                <a:latin typeface="+mn-lt"/>
                <a:cs typeface="Inter Medium" charset="0"/>
                <a:sym typeface="Inter Medium" charset="0"/>
              </a:rPr>
              <a:t> Enhanced product strategies and resource allocation were achieved through the implementation of data-driven approaches, resulting in improved business outcomes.</a:t>
            </a:r>
          </a:p>
        </p:txBody>
      </p:sp>
      <p:sp>
        <p:nvSpPr>
          <p:cNvPr id="1372" name="Google Shape;1372;p126">
            <a:extLst>
              <a:ext uri="{FF2B5EF4-FFF2-40B4-BE49-F238E27FC236}">
                <a16:creationId xmlns:a16="http://schemas.microsoft.com/office/drawing/2014/main" id="{17B0242C-B619-815F-DC8D-882B6E967E15}"/>
              </a:ext>
            </a:extLst>
          </p:cNvPr>
          <p:cNvSpPr txBox="1">
            <a:spLocks noGrp="1"/>
          </p:cNvSpPr>
          <p:nvPr>
            <p:ph type="subTitle" idx="3"/>
          </p:nvPr>
        </p:nvSpPr>
        <p:spPr>
          <a:xfrm>
            <a:off x="566738" y="1395413"/>
            <a:ext cx="3317875" cy="393700"/>
          </a:xfrm>
          <a:noFill/>
          <a:ln cap="flat" algn="ctr">
            <a:round/>
            <a:headEnd type="none" w="med" len="med"/>
            <a:tailEnd type="none" w="med" len="med"/>
          </a:ln>
        </p:spPr>
        <p:txBody>
          <a:bodyPr/>
          <a:lstStyle/>
          <a:p>
            <a:pPr marL="0" indent="0">
              <a:buClr>
                <a:srgbClr val="3EABCA"/>
              </a:buClr>
              <a:buFont typeface="Inter Medium" charset="0"/>
              <a:buNone/>
            </a:pPr>
            <a:r>
              <a:rPr lang="ru-RU" altLang="en-US" dirty="0">
                <a:solidFill>
                  <a:srgbClr val="3EABCA"/>
                </a:solidFill>
                <a:latin typeface="Inter Medium" charset="0"/>
                <a:cs typeface="Inter Medium" charset="0"/>
                <a:sym typeface="Inter Medium" charset="0"/>
              </a:rPr>
              <a:t>Insights from the Project</a:t>
            </a:r>
          </a:p>
        </p:txBody>
      </p:sp>
      <p:sp>
        <p:nvSpPr>
          <p:cNvPr id="1373" name="Google Shape;1373;p126">
            <a:extLst>
              <a:ext uri="{FF2B5EF4-FFF2-40B4-BE49-F238E27FC236}">
                <a16:creationId xmlns:a16="http://schemas.microsoft.com/office/drawing/2014/main" id="{509A3E89-57C0-3E90-AD11-629A58B1E8A5}"/>
              </a:ext>
            </a:extLst>
          </p:cNvPr>
          <p:cNvSpPr txBox="1">
            <a:spLocks noGrp="1"/>
          </p:cNvSpPr>
          <p:nvPr>
            <p:ph type="subTitle" idx="4"/>
          </p:nvPr>
        </p:nvSpPr>
        <p:spPr>
          <a:xfrm>
            <a:off x="566738" y="3089275"/>
            <a:ext cx="3317875" cy="393700"/>
          </a:xfrm>
          <a:noFill/>
          <a:ln cap="flat" algn="ctr">
            <a:round/>
            <a:headEnd type="none" w="med" len="med"/>
            <a:tailEnd type="none" w="med" len="med"/>
          </a:ln>
        </p:spPr>
        <p:txBody>
          <a:bodyPr/>
          <a:lstStyle/>
          <a:p>
            <a:pPr marL="0" indent="0">
              <a:buClr>
                <a:srgbClr val="3EABCA"/>
              </a:buClr>
              <a:buFont typeface="Inter Medium" charset="0"/>
              <a:buNone/>
            </a:pPr>
            <a:r>
              <a:rPr lang="ru-RU" altLang="en-US" dirty="0">
                <a:solidFill>
                  <a:srgbClr val="3EABCA"/>
                </a:solidFill>
                <a:latin typeface="Inter Medium" charset="0"/>
                <a:cs typeface="Inter Medium" charset="0"/>
                <a:sym typeface="Inter Medium" charset="0"/>
              </a:rPr>
              <a:t>Impact of the Project</a:t>
            </a:r>
          </a:p>
        </p:txBody>
      </p:sp>
      <p:sp>
        <p:nvSpPr>
          <p:cNvPr id="2" name="Slide Number Placeholder 1">
            <a:extLst>
              <a:ext uri="{FF2B5EF4-FFF2-40B4-BE49-F238E27FC236}">
                <a16:creationId xmlns:a16="http://schemas.microsoft.com/office/drawing/2014/main" id="{78464279-54CC-9772-C9AB-AE195E4F2707}"/>
              </a:ext>
            </a:extLst>
          </p:cNvPr>
          <p:cNvSpPr>
            <a:spLocks noGrp="1"/>
          </p:cNvSpPr>
          <p:nvPr>
            <p:ph type="sldNum" idx="13"/>
          </p:nvPr>
        </p:nvSpPr>
        <p:spPr/>
        <p:txBody>
          <a:bodyPr/>
          <a:lstStyle/>
          <a:p>
            <a:fld id="{A9ADE9AC-8710-46CB-814E-063541F466F9}" type="slidenum">
              <a:rPr lang="ru-RU" altLang="en-US" smtClean="0"/>
              <a:pPr/>
              <a:t>12</a:t>
            </a:fld>
            <a:endParaRPr lang="ru-RU" altLang="en-US" dirty="0"/>
          </a:p>
        </p:txBody>
      </p:sp>
    </p:spTree>
    <p:extLst>
      <p:ext uri="{BB962C8B-B14F-4D97-AF65-F5344CB8AC3E}">
        <p14:creationId xmlns:p14="http://schemas.microsoft.com/office/powerpoint/2010/main" val="7251425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C51F7BBA-3E8F-7DCB-CC1F-4F6BED0562F8}"/>
              </a:ext>
            </a:extLst>
          </p:cNvPr>
          <p:cNvSpPr>
            <a:spLocks noGrp="1"/>
          </p:cNvSpPr>
          <p:nvPr>
            <p:ph type="sldNum" idx="10"/>
          </p:nvPr>
        </p:nvSpPr>
        <p:spPr/>
        <p:txBody>
          <a:bodyPr/>
          <a:lstStyle/>
          <a:p>
            <a:fld id="{7C029B75-8B76-4D45-AB7C-EC1C46D15B9C}" type="slidenum">
              <a:rPr lang="ru-RU" altLang="en-US" smtClean="0"/>
              <a:pPr/>
              <a:t>13</a:t>
            </a:fld>
            <a:endParaRPr lang="ru-RU" altLang="en-US"/>
          </a:p>
        </p:txBody>
      </p:sp>
      <p:sp>
        <p:nvSpPr>
          <p:cNvPr id="2" name="Google Shape;1388;p130">
            <a:extLst>
              <a:ext uri="{FF2B5EF4-FFF2-40B4-BE49-F238E27FC236}">
                <a16:creationId xmlns:a16="http://schemas.microsoft.com/office/drawing/2014/main" id="{7E73AF7C-DCDB-03F2-8158-7F8A1C199227}"/>
              </a:ext>
            </a:extLst>
          </p:cNvPr>
          <p:cNvSpPr txBox="1">
            <a:spLocks noGrp="1" noChangeArrowheads="1"/>
          </p:cNvSpPr>
          <p:nvPr>
            <p:ph type="title"/>
          </p:nvPr>
        </p:nvSpPr>
        <p:spPr>
          <a:xfrm>
            <a:off x="566738" y="293688"/>
            <a:ext cx="8012112" cy="573087"/>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ctr">
              <a:buClr>
                <a:srgbClr val="134D57"/>
              </a:buClr>
              <a:buFont typeface="Space Grotesk" charset="0"/>
              <a:buNone/>
            </a:pPr>
            <a:r>
              <a:rPr lang="ru-RU" altLang="en-US" sz="2000" b="1" dirty="0">
                <a:solidFill>
                  <a:schemeClr val="tx2">
                    <a:lumMod val="10000"/>
                  </a:schemeClr>
                </a:solidFill>
                <a:latin typeface="+mn-lt"/>
                <a:cs typeface="Space Grotesk" charset="0"/>
                <a:sym typeface="Space Grotesk" charset="0"/>
              </a:rPr>
              <a:t>Summary of Presentation</a:t>
            </a:r>
          </a:p>
        </p:txBody>
      </p:sp>
      <p:sp>
        <p:nvSpPr>
          <p:cNvPr id="3" name="Google Shape;1389;p130">
            <a:extLst>
              <a:ext uri="{FF2B5EF4-FFF2-40B4-BE49-F238E27FC236}">
                <a16:creationId xmlns:a16="http://schemas.microsoft.com/office/drawing/2014/main" id="{64614658-B78F-337C-5F6B-4D61D188B9BC}"/>
              </a:ext>
            </a:extLst>
          </p:cNvPr>
          <p:cNvSpPr txBox="1">
            <a:spLocks noGrp="1"/>
          </p:cNvSpPr>
          <p:nvPr>
            <p:ph type="body" idx="1"/>
          </p:nvPr>
        </p:nvSpPr>
        <p:spPr>
          <a:xfrm>
            <a:off x="467544" y="627534"/>
            <a:ext cx="7777162" cy="2740025"/>
          </a:xfrm>
          <a:ln cap="flat" algn="ctr">
            <a:round/>
            <a:headEnd type="none" w="med" len="med"/>
            <a:tailEnd type="none" w="med" len="med"/>
          </a:ln>
        </p:spPr>
        <p:txBody>
          <a:bodyPr>
            <a:noAutofit/>
          </a:bodyPr>
          <a:lstStyle/>
          <a:p>
            <a:pPr>
              <a:lnSpc>
                <a:spcPct val="200000"/>
              </a:lnSpc>
              <a:buClr>
                <a:srgbClr val="134D57"/>
              </a:buClr>
              <a:buFont typeface="Inter Medium" charset="0"/>
              <a:buNone/>
            </a:pPr>
            <a:r>
              <a:rPr lang="ru-RU" altLang="en-US" sz="1200" dirty="0">
                <a:solidFill>
                  <a:schemeClr val="tx2">
                    <a:lumMod val="10000"/>
                  </a:schemeClr>
                </a:solidFill>
                <a:latin typeface="+mn-lt"/>
                <a:cs typeface="Inter Medium" charset="0"/>
                <a:sym typeface="Inter Medium" charset="0"/>
              </a:rPr>
              <a:t>In summary, this presentation covered the data storage and management strategy, exploratory data analysis</a:t>
            </a:r>
            <a:r>
              <a:rPr lang="en-US" altLang="en-US" sz="1200" dirty="0">
                <a:solidFill>
                  <a:schemeClr val="tx2">
                    <a:lumMod val="10000"/>
                  </a:schemeClr>
                </a:solidFill>
                <a:latin typeface="+mn-lt"/>
                <a:cs typeface="Inter Medium" charset="0"/>
                <a:sym typeface="Inter Medium" charset="0"/>
              </a:rPr>
              <a:t> </a:t>
            </a:r>
            <a:r>
              <a:rPr lang="ru-RU" altLang="en-US" sz="1200" dirty="0">
                <a:solidFill>
                  <a:schemeClr val="tx2">
                    <a:lumMod val="10000"/>
                  </a:schemeClr>
                </a:solidFill>
                <a:latin typeface="+mn-lt"/>
                <a:cs typeface="Inter Medium" charset="0"/>
                <a:sym typeface="Inter Medium" charset="0"/>
              </a:rPr>
              <a:t>insights, interactive data visualizations</a:t>
            </a:r>
            <a:r>
              <a:rPr lang="en-US" altLang="en-US" sz="1200" dirty="0">
                <a:solidFill>
                  <a:schemeClr val="tx2">
                    <a:lumMod val="10000"/>
                  </a:schemeClr>
                </a:solidFill>
                <a:latin typeface="+mn-lt"/>
                <a:cs typeface="Inter Medium" charset="0"/>
                <a:sym typeface="Inter Medium" charset="0"/>
              </a:rPr>
              <a:t> and analysis, key findings &amp; insights, and challenges </a:t>
            </a:r>
            <a:r>
              <a:rPr lang="ru-RU" altLang="en-US" sz="1200" dirty="0">
                <a:solidFill>
                  <a:schemeClr val="tx2">
                    <a:lumMod val="10000"/>
                  </a:schemeClr>
                </a:solidFill>
                <a:latin typeface="+mn-lt"/>
                <a:cs typeface="Inter Medium" charset="0"/>
                <a:sym typeface="Inter Medium" charset="0"/>
              </a:rPr>
              <a:t>developed in various projects.</a:t>
            </a:r>
          </a:p>
          <a:p>
            <a:pPr>
              <a:lnSpc>
                <a:spcPct val="200000"/>
              </a:lnSpc>
              <a:spcBef>
                <a:spcPts val="1200"/>
              </a:spcBef>
              <a:buClr>
                <a:srgbClr val="134D57"/>
              </a:buClr>
            </a:pPr>
            <a:r>
              <a:rPr lang="ru-RU" altLang="en-US" sz="1200" dirty="0">
                <a:solidFill>
                  <a:schemeClr val="tx2">
                    <a:lumMod val="10000"/>
                  </a:schemeClr>
                </a:solidFill>
                <a:latin typeface="+mn-lt"/>
                <a:cs typeface="Inter Medium" charset="0"/>
                <a:sym typeface="Inter Medium" charset="0"/>
              </a:rPr>
              <a:t>The utilization of modern technologies and techniques allowed for efficient data handling.</a:t>
            </a:r>
          </a:p>
          <a:p>
            <a:pPr>
              <a:lnSpc>
                <a:spcPct val="200000"/>
              </a:lnSpc>
              <a:buClr>
                <a:srgbClr val="134D57"/>
              </a:buClr>
            </a:pPr>
            <a:r>
              <a:rPr lang="ru-RU" altLang="en-US" sz="1200" dirty="0">
                <a:solidFill>
                  <a:schemeClr val="tx2">
                    <a:lumMod val="10000"/>
                  </a:schemeClr>
                </a:solidFill>
                <a:latin typeface="+mn-lt"/>
                <a:cs typeface="Inter Medium" charset="0"/>
                <a:sym typeface="Inter Medium" charset="0"/>
              </a:rPr>
              <a:t>Valuable insights were gained from the data analysis.</a:t>
            </a:r>
          </a:p>
          <a:p>
            <a:pPr>
              <a:lnSpc>
                <a:spcPct val="200000"/>
              </a:lnSpc>
              <a:buClr>
                <a:srgbClr val="134D57"/>
              </a:buClr>
            </a:pPr>
            <a:r>
              <a:rPr lang="ru-RU" altLang="en-US" sz="1200" dirty="0">
                <a:solidFill>
                  <a:schemeClr val="tx2">
                    <a:lumMod val="10000"/>
                  </a:schemeClr>
                </a:solidFill>
                <a:latin typeface="+mn-lt"/>
                <a:cs typeface="Inter Medium" charset="0"/>
                <a:sym typeface="Inter Medium" charset="0"/>
              </a:rPr>
              <a:t>Informed decision-making was achieved through the developed models.</a:t>
            </a:r>
          </a:p>
        </p:txBody>
      </p:sp>
    </p:spTree>
    <p:extLst>
      <p:ext uri="{BB962C8B-B14F-4D97-AF65-F5344CB8AC3E}">
        <p14:creationId xmlns:p14="http://schemas.microsoft.com/office/powerpoint/2010/main" val="20830371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C51F7BBA-3E8F-7DCB-CC1F-4F6BED0562F8}"/>
              </a:ext>
            </a:extLst>
          </p:cNvPr>
          <p:cNvSpPr>
            <a:spLocks noGrp="1"/>
          </p:cNvSpPr>
          <p:nvPr>
            <p:ph type="sldNum" idx="10"/>
          </p:nvPr>
        </p:nvSpPr>
        <p:spPr/>
        <p:txBody>
          <a:bodyPr/>
          <a:lstStyle/>
          <a:p>
            <a:fld id="{7C029B75-8B76-4D45-AB7C-EC1C46D15B9C}" type="slidenum">
              <a:rPr lang="ru-RU" altLang="en-US" smtClean="0"/>
              <a:pPr/>
              <a:t>14</a:t>
            </a:fld>
            <a:endParaRPr lang="ru-RU" altLang="en-US"/>
          </a:p>
        </p:txBody>
      </p:sp>
      <p:sp>
        <p:nvSpPr>
          <p:cNvPr id="2" name="Google Shape;1388;p130">
            <a:extLst>
              <a:ext uri="{FF2B5EF4-FFF2-40B4-BE49-F238E27FC236}">
                <a16:creationId xmlns:a16="http://schemas.microsoft.com/office/drawing/2014/main" id="{A6FB5B9D-5E09-A88D-3125-ADBCF6D20AD3}"/>
              </a:ext>
            </a:extLst>
          </p:cNvPr>
          <p:cNvSpPr txBox="1">
            <a:spLocks noGrp="1" noChangeArrowheads="1"/>
          </p:cNvSpPr>
          <p:nvPr>
            <p:ph type="title"/>
          </p:nvPr>
        </p:nvSpPr>
        <p:spPr>
          <a:xfrm>
            <a:off x="652467" y="339502"/>
            <a:ext cx="7375917" cy="573087"/>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ctr">
              <a:buClr>
                <a:srgbClr val="134D57"/>
              </a:buClr>
              <a:buFont typeface="Space Grotesk" charset="0"/>
              <a:buNone/>
            </a:pPr>
            <a:r>
              <a:rPr lang="en-US" altLang="en-US" sz="2000" b="1" dirty="0">
                <a:solidFill>
                  <a:schemeClr val="tx2">
                    <a:lumMod val="10000"/>
                  </a:schemeClr>
                </a:solidFill>
                <a:latin typeface="+mn-lt"/>
                <a:cs typeface="Space Grotesk" charset="0"/>
                <a:sym typeface="Space Grotesk" charset="0"/>
              </a:rPr>
              <a:t>References</a:t>
            </a:r>
            <a:endParaRPr lang="ru-RU" altLang="en-US" sz="2000" b="1" dirty="0">
              <a:solidFill>
                <a:schemeClr val="tx2">
                  <a:lumMod val="10000"/>
                </a:schemeClr>
              </a:solidFill>
              <a:latin typeface="+mn-lt"/>
              <a:cs typeface="Space Grotesk" charset="0"/>
              <a:sym typeface="Space Grotesk" charset="0"/>
            </a:endParaRPr>
          </a:p>
        </p:txBody>
      </p:sp>
      <p:sp>
        <p:nvSpPr>
          <p:cNvPr id="3" name="Google Shape;1389;p130">
            <a:extLst>
              <a:ext uri="{FF2B5EF4-FFF2-40B4-BE49-F238E27FC236}">
                <a16:creationId xmlns:a16="http://schemas.microsoft.com/office/drawing/2014/main" id="{C715B7CF-1D35-898A-450E-55230A25C5E1}"/>
              </a:ext>
            </a:extLst>
          </p:cNvPr>
          <p:cNvSpPr txBox="1">
            <a:spLocks noGrp="1"/>
          </p:cNvSpPr>
          <p:nvPr>
            <p:ph type="body" idx="1"/>
          </p:nvPr>
        </p:nvSpPr>
        <p:spPr>
          <a:xfrm>
            <a:off x="467544" y="699542"/>
            <a:ext cx="8064896" cy="1944216"/>
          </a:xfrm>
          <a:ln cap="flat" algn="ctr">
            <a:round/>
            <a:headEnd type="none" w="med" len="med"/>
            <a:tailEnd type="none" w="med" len="med"/>
          </a:ln>
        </p:spPr>
        <p:txBody>
          <a:bodyPr>
            <a:noAutofit/>
          </a:bodyPr>
          <a:lstStyle/>
          <a:p>
            <a:pPr>
              <a:lnSpc>
                <a:spcPct val="200000"/>
              </a:lnSpc>
              <a:buClr>
                <a:srgbClr val="134D57"/>
              </a:buClr>
            </a:pPr>
            <a:r>
              <a:rPr lang="en-US" sz="1200" dirty="0"/>
              <a:t>Microsoft Azure. (n.d.). What is cloud computing? Retrieved from </a:t>
            </a:r>
            <a:r>
              <a:rPr lang="en-US" sz="1200" dirty="0">
                <a:hlinkClick r:id="rId3"/>
              </a:rPr>
              <a:t>https://azure.microsoft.com/en-us/resources/cloud-computing-dictionary/what-is-cloud-computing/</a:t>
            </a:r>
            <a:endParaRPr lang="en-US" sz="1200" dirty="0"/>
          </a:p>
          <a:p>
            <a:pPr>
              <a:lnSpc>
                <a:spcPct val="200000"/>
              </a:lnSpc>
              <a:buClr>
                <a:srgbClr val="134D57"/>
              </a:buClr>
            </a:pPr>
            <a:r>
              <a:rPr lang="en-US" sz="1200" dirty="0"/>
              <a:t>Microsoft Azure. (n.d.). Azure compliance documentation. Retrieved from </a:t>
            </a:r>
            <a:r>
              <a:rPr lang="en-US" sz="1200" dirty="0">
                <a:hlinkClick r:id="rId4"/>
              </a:rPr>
              <a:t>https://azure.microsoft.com/en-us/overview/trusted-cloud/compliance/</a:t>
            </a:r>
            <a:endParaRPr lang="en-US" sz="1200" dirty="0"/>
          </a:p>
          <a:p>
            <a:pPr>
              <a:lnSpc>
                <a:spcPct val="200000"/>
              </a:lnSpc>
              <a:buClr>
                <a:srgbClr val="134D57"/>
              </a:buClr>
            </a:pPr>
            <a:r>
              <a:rPr lang="en-US" sz="1200" dirty="0"/>
              <a:t>Microsoft Azure. (n.d.). Azure security documentation. Retrieved from </a:t>
            </a:r>
            <a:r>
              <a:rPr lang="en-US" sz="1200" dirty="0">
                <a:hlinkClick r:id="rId5"/>
              </a:rPr>
              <a:t>https://learn.microsoft.com/en-us/azure/security/</a:t>
            </a:r>
            <a:endParaRPr lang="en-US" sz="1200" dirty="0"/>
          </a:p>
          <a:p>
            <a:pPr>
              <a:lnSpc>
                <a:spcPct val="200000"/>
              </a:lnSpc>
              <a:buClr>
                <a:srgbClr val="134D57"/>
              </a:buClr>
            </a:pPr>
            <a:r>
              <a:rPr kumimoji="0" lang="ru-RU"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Rittinghouse, J. W., &amp; Ransome, J. F. (2017). Cloud computing: Implementation, management, and security. CRC Press.</a:t>
            </a:r>
            <a:endPar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p>
            <a:pPr>
              <a:lnSpc>
                <a:spcPct val="200000"/>
              </a:lnSpc>
              <a:buClr>
                <a:srgbClr val="134D57"/>
              </a:buClr>
            </a:pPr>
            <a:r>
              <a:rPr kumimoji="0" lang="ru-RU"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Katal, A., Wazid, M., &amp; Goudar, R. H. (2023). Big data: Issues, challenges, tools and good practices. Journal of Computer Sciences and Applications, 5(2), 47-57.</a:t>
            </a:r>
          </a:p>
          <a:p>
            <a:pPr>
              <a:lnSpc>
                <a:spcPct val="200000"/>
              </a:lnSpc>
              <a:buClr>
                <a:srgbClr val="134D57"/>
              </a:buClr>
              <a:buFont typeface="Inter Medium" charset="0"/>
              <a:buNone/>
            </a:pPr>
            <a:endParaRPr lang="en-US" sz="1200" dirty="0"/>
          </a:p>
        </p:txBody>
      </p:sp>
    </p:spTree>
    <p:extLst>
      <p:ext uri="{BB962C8B-B14F-4D97-AF65-F5344CB8AC3E}">
        <p14:creationId xmlns:p14="http://schemas.microsoft.com/office/powerpoint/2010/main" val="227981784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Google Shape;146;p16">
            <a:extLst>
              <a:ext uri="{FF2B5EF4-FFF2-40B4-BE49-F238E27FC236}">
                <a16:creationId xmlns:a16="http://schemas.microsoft.com/office/drawing/2014/main" id="{D705F5E1-0A40-6049-AE60-1EE277A64885}"/>
              </a:ext>
            </a:extLst>
          </p:cNvPr>
          <p:cNvSpPr txBox="1">
            <a:spLocks noGrp="1"/>
          </p:cNvSpPr>
          <p:nvPr>
            <p:ph type="ctrTitle"/>
          </p:nvPr>
        </p:nvSpPr>
        <p:spPr>
          <a:xfrm>
            <a:off x="899593" y="1006474"/>
            <a:ext cx="6984776" cy="2717403"/>
          </a:xfrm>
          <a:ln cap="flat" algn="ctr">
            <a:round/>
            <a:headEnd type="none" w="med" len="med"/>
            <a:tailEnd type="none" w="med" len="med"/>
          </a:ln>
        </p:spPr>
        <p:txBody>
          <a:bodyPr>
            <a:normAutofit/>
          </a:bodyPr>
          <a:lstStyle/>
          <a:p>
            <a:pPr>
              <a:buClr>
                <a:srgbClr val="AF7B51"/>
              </a:buClr>
              <a:buFont typeface="Nunito" pitchFamily="2" charset="0"/>
              <a:buNone/>
            </a:pPr>
            <a:r>
              <a:rPr lang="en-US" altLang="en-US" sz="6600" dirty="0">
                <a:solidFill>
                  <a:srgbClr val="AF7B51"/>
                </a:solidFill>
                <a:latin typeface="Algerian" panose="04020705040A02060702" pitchFamily="82" charset="0"/>
                <a:cs typeface="Nunito" pitchFamily="2" charset="0"/>
                <a:sym typeface="Nunito" pitchFamily="2" charset="0"/>
              </a:rPr>
              <a:t>Thank You</a:t>
            </a:r>
            <a:endParaRPr lang="en-US" altLang="en-US" sz="6600" dirty="0">
              <a:solidFill>
                <a:schemeClr val="tx2">
                  <a:lumMod val="10000"/>
                </a:schemeClr>
              </a:solidFill>
              <a:latin typeface="Algerian" panose="04020705040A02060702" pitchFamily="82" charset="0"/>
              <a:cs typeface="Nunito" pitchFamily="2" charset="0"/>
              <a:sym typeface="Nunito" pitchFamily="2" charset="0"/>
            </a:endParaRPr>
          </a:p>
        </p:txBody>
      </p:sp>
    </p:spTree>
    <p:extLst>
      <p:ext uri="{BB962C8B-B14F-4D97-AF65-F5344CB8AC3E}">
        <p14:creationId xmlns:p14="http://schemas.microsoft.com/office/powerpoint/2010/main" val="30436912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1359;p126">
            <a:extLst>
              <a:ext uri="{FF2B5EF4-FFF2-40B4-BE49-F238E27FC236}">
                <a16:creationId xmlns:a16="http://schemas.microsoft.com/office/drawing/2014/main" id="{F7E2B5A1-66C7-5EB9-8D64-5F0907B53911}"/>
              </a:ext>
            </a:extLst>
          </p:cNvPr>
          <p:cNvSpPr txBox="1">
            <a:spLocks noGrp="1" noChangeArrowheads="1"/>
          </p:cNvSpPr>
          <p:nvPr>
            <p:ph type="title"/>
          </p:nvPr>
        </p:nvSpPr>
        <p:spPr>
          <a:xfrm>
            <a:off x="566250" y="445025"/>
            <a:ext cx="8011500" cy="572700"/>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spcFirstLastPara="1" vert="horz" wrap="square" lIns="91425" tIns="91425" rIns="91425" bIns="91425" numCol="1" anchor="t" anchorCtr="0" compatLnSpc="1">
            <a:prstTxWarp prst="textNoShape">
              <a:avLst/>
            </a:prstTxWarp>
            <a:noAutofit/>
          </a:bodyPr>
          <a:lstStyle/>
          <a:p>
            <a:pPr algn="ctr"/>
            <a:r>
              <a:rPr lang="en-US" altLang="en-US" sz="3200" b="1" dirty="0">
                <a:latin typeface="Arial"/>
                <a:ea typeface="Arial"/>
                <a:cs typeface="Arial"/>
                <a:sym typeface="Arial" panose="020B0604020202020204" pitchFamily="34" charset="0"/>
              </a:rPr>
              <a:t>Index</a:t>
            </a:r>
            <a:endParaRPr lang="ru-RU" altLang="en-US" sz="3200" b="1" dirty="0">
              <a:latin typeface="Arial"/>
              <a:ea typeface="Arial"/>
              <a:cs typeface="Arial"/>
              <a:sym typeface="Arial" panose="020B0604020202020204" pitchFamily="34" charset="0"/>
            </a:endParaRPr>
          </a:p>
        </p:txBody>
      </p:sp>
      <p:sp>
        <p:nvSpPr>
          <p:cNvPr id="16" name="TextBox 15">
            <a:extLst>
              <a:ext uri="{FF2B5EF4-FFF2-40B4-BE49-F238E27FC236}">
                <a16:creationId xmlns:a16="http://schemas.microsoft.com/office/drawing/2014/main" id="{09EC7657-1478-3DEB-32C9-2BD0686F7FEB}"/>
              </a:ext>
            </a:extLst>
          </p:cNvPr>
          <p:cNvSpPr txBox="1"/>
          <p:nvPr/>
        </p:nvSpPr>
        <p:spPr bwMode="auto">
          <a:xfrm>
            <a:off x="2627784" y="1275606"/>
            <a:ext cx="3888432" cy="3528392"/>
          </a:xfrm>
          <a:prstGeom prst="rect">
            <a:avLst/>
          </a:prstGeom>
          <a:noFill/>
          <a:ln>
            <a:noFill/>
          </a:ln>
        </p:spPr>
        <p:txBody>
          <a:bodyPr spcFirstLastPara="1" vert="horz" wrap="square" lIns="180000" tIns="180000" rIns="180000" bIns="180000" numCol="1" rtlCol="0" anchor="ctr" anchorCtr="0" compatLnSpc="1">
            <a:prstTxWarp prst="textNoShape">
              <a:avLst/>
            </a:prstTxWarp>
            <a:normAutofit/>
          </a:bodyPr>
          <a:lstStyle/>
          <a:p>
            <a:pPr marL="457200" indent="-304800" eaLnBrk="0" hangingPunct="0">
              <a:lnSpc>
                <a:spcPct val="90000"/>
              </a:lnSpc>
              <a:spcAft>
                <a:spcPts val="600"/>
              </a:spcAft>
              <a:buClr>
                <a:schemeClr val="lt1"/>
              </a:buClr>
              <a:buSzPts val="1200"/>
              <a:buFont typeface="Inter Medium"/>
              <a:buChar char="●"/>
            </a:pPr>
            <a:r>
              <a:rPr lang="en-US" sz="1100" dirty="0">
                <a:solidFill>
                  <a:schemeClr val="lt1"/>
                </a:solidFill>
                <a:latin typeface="+mn-lt"/>
                <a:ea typeface="Inter Medium"/>
                <a:cs typeface="Inter Medium"/>
                <a:sym typeface="Inter Medium"/>
                <a:hlinkClick r:id="rId3" action="ppaction://hlinksldjump">
                  <a:extLst>
                    <a:ext uri="{A12FA001-AC4F-418D-AE19-62706E023703}">
                      <ahyp:hlinkClr xmlns:ahyp="http://schemas.microsoft.com/office/drawing/2018/hyperlinkcolor" val="tx"/>
                    </a:ext>
                  </a:extLst>
                </a:hlinkClick>
              </a:rPr>
              <a:t>Introduction</a:t>
            </a:r>
            <a:endParaRPr lang="en-US" sz="1100" dirty="0">
              <a:solidFill>
                <a:schemeClr val="lt1"/>
              </a:solidFill>
              <a:latin typeface="+mn-lt"/>
              <a:ea typeface="Inter Medium"/>
              <a:cs typeface="Inter Medium"/>
              <a:sym typeface="Inter Medium"/>
            </a:endParaRPr>
          </a:p>
          <a:p>
            <a:pPr marL="457200" indent="-304800" eaLnBrk="0" hangingPunct="0">
              <a:lnSpc>
                <a:spcPct val="90000"/>
              </a:lnSpc>
              <a:spcAft>
                <a:spcPts val="600"/>
              </a:spcAft>
              <a:buClr>
                <a:schemeClr val="lt1"/>
              </a:buClr>
              <a:buSzPts val="1200"/>
              <a:buFont typeface="Inter Medium"/>
              <a:buChar char="●"/>
            </a:pPr>
            <a:r>
              <a:rPr lang="en-US" sz="1100" dirty="0">
                <a:solidFill>
                  <a:schemeClr val="lt1"/>
                </a:solidFill>
                <a:latin typeface="+mn-lt"/>
                <a:ea typeface="Inter Medium"/>
                <a:cs typeface="Inter Medium"/>
                <a:sym typeface="Inter Medium"/>
                <a:hlinkClick r:id="rId4" action="ppaction://hlinksldjump">
                  <a:extLst>
                    <a:ext uri="{A12FA001-AC4F-418D-AE19-62706E023703}">
                      <ahyp:hlinkClr xmlns:ahyp="http://schemas.microsoft.com/office/drawing/2018/hyperlinkcolor" val="tx"/>
                    </a:ext>
                  </a:extLst>
                </a:hlinkClick>
              </a:rPr>
              <a:t>Problem Statement</a:t>
            </a:r>
            <a:endParaRPr lang="en-US" sz="1100" dirty="0">
              <a:solidFill>
                <a:schemeClr val="lt1"/>
              </a:solidFill>
              <a:latin typeface="+mn-lt"/>
              <a:ea typeface="Inter Medium"/>
              <a:cs typeface="Inter Medium"/>
              <a:sym typeface="Inter Medium"/>
            </a:endParaRPr>
          </a:p>
          <a:p>
            <a:pPr marL="457200" indent="-304800" eaLnBrk="0" hangingPunct="0">
              <a:lnSpc>
                <a:spcPct val="90000"/>
              </a:lnSpc>
              <a:spcAft>
                <a:spcPts val="600"/>
              </a:spcAft>
              <a:buClr>
                <a:schemeClr val="lt1"/>
              </a:buClr>
              <a:buSzPts val="1200"/>
              <a:buFont typeface="Inter Medium"/>
              <a:buChar char="●"/>
            </a:pPr>
            <a:r>
              <a:rPr lang="en-US" sz="1100" dirty="0">
                <a:solidFill>
                  <a:schemeClr val="lt1"/>
                </a:solidFill>
                <a:latin typeface="+mn-lt"/>
                <a:ea typeface="Inter Medium"/>
                <a:cs typeface="Inter Medium"/>
                <a:sym typeface="Inter Medium"/>
                <a:hlinkClick r:id="rId5" action="ppaction://hlinksldjump">
                  <a:extLst>
                    <a:ext uri="{A12FA001-AC4F-418D-AE19-62706E023703}">
                      <ahyp:hlinkClr xmlns:ahyp="http://schemas.microsoft.com/office/drawing/2018/hyperlinkcolor" val="tx"/>
                    </a:ext>
                  </a:extLst>
                </a:hlinkClick>
              </a:rPr>
              <a:t>Data Collection Strategy</a:t>
            </a:r>
            <a:endParaRPr lang="en-US" sz="1100" dirty="0">
              <a:solidFill>
                <a:schemeClr val="lt1"/>
              </a:solidFill>
              <a:latin typeface="+mn-lt"/>
              <a:ea typeface="Inter Medium"/>
              <a:cs typeface="Inter Medium"/>
              <a:sym typeface="Inter Medium"/>
            </a:endParaRPr>
          </a:p>
          <a:p>
            <a:pPr marL="457200" indent="-304800" eaLnBrk="0" hangingPunct="0">
              <a:lnSpc>
                <a:spcPct val="90000"/>
              </a:lnSpc>
              <a:spcAft>
                <a:spcPts val="600"/>
              </a:spcAft>
              <a:buClr>
                <a:schemeClr val="lt1"/>
              </a:buClr>
              <a:buSzPts val="1200"/>
              <a:buFont typeface="Inter Medium"/>
              <a:buChar char="●"/>
            </a:pPr>
            <a:r>
              <a:rPr lang="en-US" sz="1100" dirty="0">
                <a:solidFill>
                  <a:schemeClr val="lt1"/>
                </a:solidFill>
                <a:latin typeface="+mn-lt"/>
                <a:ea typeface="Inter Medium"/>
                <a:cs typeface="Inter Medium"/>
                <a:sym typeface="Inter Medium"/>
                <a:hlinkClick r:id="rId6" action="ppaction://hlinksldjump">
                  <a:extLst>
                    <a:ext uri="{A12FA001-AC4F-418D-AE19-62706E023703}">
                      <ahyp:hlinkClr xmlns:ahyp="http://schemas.microsoft.com/office/drawing/2018/hyperlinkcolor" val="tx"/>
                    </a:ext>
                  </a:extLst>
                </a:hlinkClick>
              </a:rPr>
              <a:t>Data Ingestion Pipeline</a:t>
            </a:r>
            <a:endParaRPr lang="en-US" sz="1100" dirty="0">
              <a:solidFill>
                <a:schemeClr val="lt1"/>
              </a:solidFill>
              <a:latin typeface="+mn-lt"/>
              <a:ea typeface="Inter Medium"/>
              <a:cs typeface="Inter Medium"/>
              <a:sym typeface="Inter Medium"/>
            </a:endParaRPr>
          </a:p>
          <a:p>
            <a:pPr marL="457200" indent="-304800" eaLnBrk="0" hangingPunct="0">
              <a:lnSpc>
                <a:spcPct val="90000"/>
              </a:lnSpc>
              <a:spcAft>
                <a:spcPts val="600"/>
              </a:spcAft>
              <a:buClr>
                <a:schemeClr val="lt1"/>
              </a:buClr>
              <a:buSzPts val="1200"/>
              <a:buFont typeface="Inter Medium"/>
              <a:buChar char="●"/>
            </a:pPr>
            <a:r>
              <a:rPr lang="en-US" sz="1100" dirty="0">
                <a:solidFill>
                  <a:schemeClr val="lt1"/>
                </a:solidFill>
                <a:latin typeface="+mn-lt"/>
                <a:ea typeface="Inter Medium"/>
                <a:cs typeface="Inter Medium"/>
                <a:sym typeface="Inter Medium"/>
                <a:hlinkClick r:id="rId7" action="ppaction://hlinksldjump">
                  <a:extLst>
                    <a:ext uri="{A12FA001-AC4F-418D-AE19-62706E023703}">
                      <ahyp:hlinkClr xmlns:ahyp="http://schemas.microsoft.com/office/drawing/2018/hyperlinkcolor" val="tx"/>
                    </a:ext>
                  </a:extLst>
                </a:hlinkClick>
              </a:rPr>
              <a:t>Data Processing with Apache Spark</a:t>
            </a:r>
            <a:endParaRPr lang="en-US" sz="1100" dirty="0">
              <a:solidFill>
                <a:schemeClr val="lt1"/>
              </a:solidFill>
              <a:latin typeface="+mn-lt"/>
              <a:ea typeface="Inter Medium"/>
              <a:cs typeface="Inter Medium"/>
              <a:sym typeface="Inter Medium"/>
            </a:endParaRPr>
          </a:p>
          <a:p>
            <a:pPr marL="457200" indent="-304800" eaLnBrk="0" hangingPunct="0">
              <a:lnSpc>
                <a:spcPct val="90000"/>
              </a:lnSpc>
              <a:spcAft>
                <a:spcPts val="600"/>
              </a:spcAft>
              <a:buClr>
                <a:schemeClr val="lt1"/>
              </a:buClr>
              <a:buSzPts val="1200"/>
              <a:buFont typeface="Inter Medium"/>
              <a:buChar char="●"/>
            </a:pPr>
            <a:r>
              <a:rPr lang="en-US" sz="1100" dirty="0">
                <a:solidFill>
                  <a:schemeClr val="lt1"/>
                </a:solidFill>
                <a:latin typeface="+mn-lt"/>
                <a:ea typeface="Inter Medium"/>
                <a:cs typeface="Inter Medium"/>
                <a:sym typeface="Inter Medium"/>
                <a:hlinkClick r:id="rId8" action="ppaction://hlinksldjump">
                  <a:extLst>
                    <a:ext uri="{A12FA001-AC4F-418D-AE19-62706E023703}">
                      <ahyp:hlinkClr xmlns:ahyp="http://schemas.microsoft.com/office/drawing/2018/hyperlinkcolor" val="tx"/>
                    </a:ext>
                  </a:extLst>
                </a:hlinkClick>
              </a:rPr>
              <a:t>Data Storage &amp; Management Strategy </a:t>
            </a:r>
            <a:endParaRPr lang="en-US" sz="1100" dirty="0">
              <a:solidFill>
                <a:schemeClr val="lt1"/>
              </a:solidFill>
              <a:latin typeface="+mn-lt"/>
              <a:ea typeface="Inter Medium"/>
              <a:cs typeface="Inter Medium"/>
              <a:sym typeface="Inter Medium"/>
            </a:endParaRPr>
          </a:p>
          <a:p>
            <a:pPr marL="457200" indent="-304800" eaLnBrk="0" hangingPunct="0">
              <a:lnSpc>
                <a:spcPct val="90000"/>
              </a:lnSpc>
              <a:spcAft>
                <a:spcPts val="600"/>
              </a:spcAft>
              <a:buClr>
                <a:schemeClr val="lt1"/>
              </a:buClr>
              <a:buSzPts val="1200"/>
              <a:buFont typeface="Inter Medium"/>
              <a:buChar char="●"/>
            </a:pPr>
            <a:r>
              <a:rPr lang="en-US" sz="1100" dirty="0">
                <a:solidFill>
                  <a:schemeClr val="lt1"/>
                </a:solidFill>
                <a:latin typeface="+mn-lt"/>
                <a:ea typeface="Inter Medium"/>
                <a:cs typeface="Inter Medium"/>
                <a:sym typeface="Inter Medium"/>
                <a:hlinkClick r:id="rId9" action="ppaction://hlinksldjump">
                  <a:extLst>
                    <a:ext uri="{A12FA001-AC4F-418D-AE19-62706E023703}">
                      <ahyp:hlinkClr xmlns:ahyp="http://schemas.microsoft.com/office/drawing/2018/hyperlinkcolor" val="tx"/>
                    </a:ext>
                  </a:extLst>
                </a:hlinkClick>
              </a:rPr>
              <a:t>Exploratory Data Analysis </a:t>
            </a:r>
            <a:endParaRPr lang="en-US" sz="1100" dirty="0">
              <a:solidFill>
                <a:schemeClr val="lt1"/>
              </a:solidFill>
              <a:latin typeface="+mn-lt"/>
              <a:ea typeface="Inter Medium"/>
              <a:cs typeface="Inter Medium"/>
              <a:sym typeface="Inter Medium"/>
            </a:endParaRPr>
          </a:p>
          <a:p>
            <a:pPr marL="457200" indent="-304800" eaLnBrk="0" hangingPunct="0">
              <a:lnSpc>
                <a:spcPct val="90000"/>
              </a:lnSpc>
              <a:spcAft>
                <a:spcPts val="600"/>
              </a:spcAft>
              <a:buClr>
                <a:schemeClr val="lt1"/>
              </a:buClr>
              <a:buSzPts val="1200"/>
              <a:buFont typeface="Inter Medium"/>
              <a:buChar char="●"/>
            </a:pPr>
            <a:r>
              <a:rPr lang="en-US" sz="1100" dirty="0">
                <a:solidFill>
                  <a:schemeClr val="lt1"/>
                </a:solidFill>
                <a:latin typeface="+mn-lt"/>
                <a:ea typeface="Inter Medium"/>
                <a:cs typeface="Inter Medium"/>
                <a:sym typeface="Inter Medium"/>
                <a:hlinkClick r:id="rId10" action="ppaction://hlinksldjump">
                  <a:extLst>
                    <a:ext uri="{A12FA001-AC4F-418D-AE19-62706E023703}">
                      <ahyp:hlinkClr xmlns:ahyp="http://schemas.microsoft.com/office/drawing/2018/hyperlinkcolor" val="tx"/>
                    </a:ext>
                  </a:extLst>
                </a:hlinkClick>
              </a:rPr>
              <a:t>Interactive Data Visualizations </a:t>
            </a:r>
            <a:endParaRPr lang="en-US" sz="1100" dirty="0">
              <a:solidFill>
                <a:schemeClr val="lt1"/>
              </a:solidFill>
              <a:latin typeface="+mn-lt"/>
              <a:ea typeface="Inter Medium"/>
              <a:cs typeface="Inter Medium"/>
              <a:sym typeface="Inter Medium"/>
            </a:endParaRPr>
          </a:p>
          <a:p>
            <a:pPr marL="457200" indent="-304800" eaLnBrk="0" hangingPunct="0">
              <a:lnSpc>
                <a:spcPct val="90000"/>
              </a:lnSpc>
              <a:spcAft>
                <a:spcPts val="600"/>
              </a:spcAft>
              <a:buClr>
                <a:schemeClr val="lt1"/>
              </a:buClr>
              <a:buSzPts val="1200"/>
              <a:buFont typeface="Inter Medium"/>
              <a:buChar char="●"/>
            </a:pPr>
            <a:r>
              <a:rPr lang="en-US" sz="1100" dirty="0">
                <a:solidFill>
                  <a:schemeClr val="lt1"/>
                </a:solidFill>
                <a:latin typeface="+mn-lt"/>
                <a:ea typeface="Inter Medium"/>
                <a:cs typeface="Inter Medium"/>
                <a:sym typeface="Inter Medium"/>
                <a:hlinkClick r:id="rId11" action="ppaction://hlinksldjump">
                  <a:extLst>
                    <a:ext uri="{A12FA001-AC4F-418D-AE19-62706E023703}">
                      <ahyp:hlinkClr xmlns:ahyp="http://schemas.microsoft.com/office/drawing/2018/hyperlinkcolor" val="tx"/>
                    </a:ext>
                  </a:extLst>
                </a:hlinkClick>
              </a:rPr>
              <a:t>Challenges &amp; Solutions</a:t>
            </a:r>
            <a:endParaRPr lang="en-US" sz="1100" dirty="0">
              <a:solidFill>
                <a:schemeClr val="lt1"/>
              </a:solidFill>
              <a:latin typeface="+mn-lt"/>
              <a:ea typeface="Inter Medium"/>
              <a:cs typeface="Inter Medium"/>
              <a:sym typeface="Inter Medium"/>
            </a:endParaRPr>
          </a:p>
          <a:p>
            <a:pPr marL="457200" indent="-304800" eaLnBrk="0" hangingPunct="0">
              <a:lnSpc>
                <a:spcPct val="90000"/>
              </a:lnSpc>
              <a:spcAft>
                <a:spcPts val="600"/>
              </a:spcAft>
              <a:buClr>
                <a:schemeClr val="lt1"/>
              </a:buClr>
              <a:buSzPts val="1200"/>
              <a:buFont typeface="Inter Medium"/>
              <a:buChar char="●"/>
            </a:pPr>
            <a:r>
              <a:rPr lang="en-US" sz="1100" dirty="0">
                <a:solidFill>
                  <a:schemeClr val="lt1"/>
                </a:solidFill>
                <a:latin typeface="+mn-lt"/>
                <a:ea typeface="Inter Medium"/>
                <a:cs typeface="Inter Medium"/>
                <a:sym typeface="Inter Medium"/>
                <a:hlinkClick r:id="rId12" action="ppaction://hlinksldjump">
                  <a:extLst>
                    <a:ext uri="{A12FA001-AC4F-418D-AE19-62706E023703}">
                      <ahyp:hlinkClr xmlns:ahyp="http://schemas.microsoft.com/office/drawing/2018/hyperlinkcolor" val="tx"/>
                    </a:ext>
                  </a:extLst>
                </a:hlinkClick>
              </a:rPr>
              <a:t>Key Insights &amp; Findings</a:t>
            </a:r>
            <a:endParaRPr lang="en-US" sz="1100" dirty="0">
              <a:solidFill>
                <a:schemeClr val="lt1"/>
              </a:solidFill>
              <a:latin typeface="+mn-lt"/>
              <a:ea typeface="Inter Medium"/>
              <a:cs typeface="Inter Medium"/>
              <a:sym typeface="Inter Medium"/>
            </a:endParaRPr>
          </a:p>
          <a:p>
            <a:pPr marL="457200" indent="-304800" eaLnBrk="0" hangingPunct="0">
              <a:lnSpc>
                <a:spcPct val="90000"/>
              </a:lnSpc>
              <a:spcAft>
                <a:spcPts val="600"/>
              </a:spcAft>
              <a:buClr>
                <a:schemeClr val="lt1"/>
              </a:buClr>
              <a:buSzPts val="1200"/>
              <a:buFont typeface="Inter Medium"/>
              <a:buChar char="●"/>
            </a:pPr>
            <a:r>
              <a:rPr lang="en-US" sz="1100" dirty="0">
                <a:solidFill>
                  <a:schemeClr val="lt1"/>
                </a:solidFill>
                <a:latin typeface="+mn-lt"/>
                <a:ea typeface="Inter Medium"/>
                <a:cs typeface="Inter Medium"/>
                <a:sym typeface="Inter Medium"/>
                <a:hlinkClick r:id="rId13" action="ppaction://hlinksldjump">
                  <a:extLst>
                    <a:ext uri="{A12FA001-AC4F-418D-AE19-62706E023703}">
                      <ahyp:hlinkClr xmlns:ahyp="http://schemas.microsoft.com/office/drawing/2018/hyperlinkcolor" val="tx"/>
                    </a:ext>
                  </a:extLst>
                </a:hlinkClick>
              </a:rPr>
              <a:t>References</a:t>
            </a:r>
            <a:endParaRPr lang="en-US" sz="1100" dirty="0">
              <a:solidFill>
                <a:schemeClr val="lt1"/>
              </a:solidFill>
              <a:latin typeface="+mn-lt"/>
              <a:ea typeface="Inter Medium"/>
              <a:cs typeface="Inter Medium"/>
              <a:sym typeface="Inter Medium"/>
            </a:endParaRPr>
          </a:p>
          <a:p>
            <a:pPr marL="457200" indent="-304800" eaLnBrk="0" hangingPunct="0">
              <a:lnSpc>
                <a:spcPct val="90000"/>
              </a:lnSpc>
              <a:spcAft>
                <a:spcPts val="600"/>
              </a:spcAft>
              <a:buClr>
                <a:schemeClr val="lt1"/>
              </a:buClr>
              <a:buSzPts val="1200"/>
              <a:buFont typeface="Inter Medium"/>
              <a:buChar char="●"/>
            </a:pPr>
            <a:r>
              <a:rPr lang="en-US" sz="1100" dirty="0">
                <a:solidFill>
                  <a:schemeClr val="lt1"/>
                </a:solidFill>
                <a:latin typeface="+mn-lt"/>
                <a:ea typeface="Inter Medium"/>
                <a:cs typeface="Inter Medium"/>
                <a:sym typeface="Inter Medium"/>
                <a:hlinkClick r:id="rId14" action="ppaction://hlinksldjump">
                  <a:extLst>
                    <a:ext uri="{A12FA001-AC4F-418D-AE19-62706E023703}">
                      <ahyp:hlinkClr xmlns:ahyp="http://schemas.microsoft.com/office/drawing/2018/hyperlinkcolor" val="tx"/>
                    </a:ext>
                  </a:extLst>
                </a:hlinkClick>
              </a:rPr>
              <a:t>Summary of Presentation</a:t>
            </a:r>
            <a:endParaRPr lang="en-US" sz="1100" dirty="0">
              <a:solidFill>
                <a:schemeClr val="lt1"/>
              </a:solidFill>
              <a:latin typeface="+mn-lt"/>
              <a:ea typeface="Inter Medium"/>
              <a:cs typeface="Inter Medium"/>
              <a:sym typeface="Inter Medium"/>
            </a:endParaRPr>
          </a:p>
          <a:p>
            <a:pPr marL="457200" indent="-304800" eaLnBrk="0" hangingPunct="0">
              <a:lnSpc>
                <a:spcPct val="90000"/>
              </a:lnSpc>
              <a:spcAft>
                <a:spcPts val="600"/>
              </a:spcAft>
              <a:buClr>
                <a:schemeClr val="lt1"/>
              </a:buClr>
              <a:buSzPts val="1200"/>
              <a:buFont typeface="Inter Medium"/>
              <a:buChar char="●"/>
            </a:pPr>
            <a:endParaRPr lang="en-US" sz="1100" dirty="0">
              <a:solidFill>
                <a:schemeClr val="lt1"/>
              </a:solidFill>
              <a:latin typeface="+mn-lt"/>
              <a:ea typeface="Inter Medium"/>
              <a:cs typeface="Inter Medium"/>
              <a:sym typeface="Inter Medium"/>
            </a:endParaRPr>
          </a:p>
        </p:txBody>
      </p:sp>
    </p:spTree>
    <p:extLst>
      <p:ext uri="{BB962C8B-B14F-4D97-AF65-F5344CB8AC3E}">
        <p14:creationId xmlns:p14="http://schemas.microsoft.com/office/powerpoint/2010/main" val="26098620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C51F7BBA-3E8F-7DCB-CC1F-4F6BED0562F8}"/>
              </a:ext>
            </a:extLst>
          </p:cNvPr>
          <p:cNvSpPr>
            <a:spLocks noGrp="1"/>
          </p:cNvSpPr>
          <p:nvPr>
            <p:ph type="sldNum" idx="10"/>
          </p:nvPr>
        </p:nvSpPr>
        <p:spPr bwMode="auto">
          <a:xfrm>
            <a:off x="8391525" y="4543425"/>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defPPr>
              <a:defRPr lang="ru-RU"/>
            </a:defPPr>
            <a:lvl1pPr algn="r" rtl="0" eaLnBrk="0" fontAlgn="base" hangingPunct="0">
              <a:spcBef>
                <a:spcPct val="0"/>
              </a:spcBef>
              <a:spcAft>
                <a:spcPct val="0"/>
              </a:spcAft>
              <a:buClr>
                <a:srgbClr val="000000"/>
              </a:buClr>
              <a:buFont typeface="Arial" panose="020B0604020202020204" pitchFamily="34" charset="0"/>
              <a:defRPr sz="1000" kern="1200">
                <a:solidFill>
                  <a:srgbClr val="233A44"/>
                </a:solidFill>
                <a:latin typeface="Nunito" pitchFamily="2" charset="0"/>
                <a:ea typeface="+mn-ea"/>
                <a:cs typeface="Nunito" pitchFamily="2" charset="0"/>
                <a:sym typeface="Nunito" pitchFamily="2" charset="0"/>
              </a:defRPr>
            </a:lvl1pPr>
            <a:lvl2pPr algn="l" rtl="0" fontAlgn="base">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algn="l" rtl="0" fontAlgn="base">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algn="l" rtl="0" fontAlgn="base">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algn="l" rtl="0" fontAlgn="base">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r>
              <a:rPr lang="en-US" altLang="en-US" dirty="0"/>
              <a:t>2</a:t>
            </a:r>
            <a:endParaRPr lang="ru-RU" altLang="en-US" dirty="0"/>
          </a:p>
        </p:txBody>
      </p:sp>
      <p:sp>
        <p:nvSpPr>
          <p:cNvPr id="2" name="Google Shape;1359;p126">
            <a:extLst>
              <a:ext uri="{FF2B5EF4-FFF2-40B4-BE49-F238E27FC236}">
                <a16:creationId xmlns:a16="http://schemas.microsoft.com/office/drawing/2014/main" id="{1BA3E88E-47B9-457C-65BD-A62634CFCAF3}"/>
              </a:ext>
            </a:extLst>
          </p:cNvPr>
          <p:cNvSpPr txBox="1">
            <a:spLocks noGrp="1" noChangeArrowheads="1"/>
          </p:cNvSpPr>
          <p:nvPr>
            <p:ph type="title"/>
          </p:nvPr>
        </p:nvSpPr>
        <p:spPr>
          <a:xfrm>
            <a:off x="566738" y="123478"/>
            <a:ext cx="8012112" cy="573087"/>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ctr">
              <a:buClr>
                <a:srgbClr val="134D57"/>
              </a:buClr>
              <a:buFont typeface="Space Grotesk" charset="0"/>
              <a:buNone/>
            </a:pPr>
            <a:r>
              <a:rPr lang="en-US" altLang="en-US" sz="2400" b="1" dirty="0">
                <a:solidFill>
                  <a:schemeClr val="tx2">
                    <a:lumMod val="10000"/>
                  </a:schemeClr>
                </a:solidFill>
                <a:latin typeface="+mn-lt"/>
                <a:cs typeface="Space Grotesk" charset="0"/>
                <a:sym typeface="Space Grotesk" charset="0"/>
              </a:rPr>
              <a:t>Introduction</a:t>
            </a:r>
            <a:endParaRPr lang="ru-RU" altLang="en-US" sz="2400" b="1" dirty="0">
              <a:solidFill>
                <a:schemeClr val="tx2">
                  <a:lumMod val="10000"/>
                </a:schemeClr>
              </a:solidFill>
              <a:latin typeface="+mn-lt"/>
              <a:cs typeface="Space Grotesk" charset="0"/>
              <a:sym typeface="Space Grotesk" charset="0"/>
            </a:endParaRPr>
          </a:p>
        </p:txBody>
      </p:sp>
      <p:sp>
        <p:nvSpPr>
          <p:cNvPr id="3" name="Google Shape;1360;p126">
            <a:extLst>
              <a:ext uri="{FF2B5EF4-FFF2-40B4-BE49-F238E27FC236}">
                <a16:creationId xmlns:a16="http://schemas.microsoft.com/office/drawing/2014/main" id="{C10D99FA-2FB9-F0BB-A611-38C7F239C8EB}"/>
              </a:ext>
            </a:extLst>
          </p:cNvPr>
          <p:cNvSpPr txBox="1">
            <a:spLocks noGrp="1"/>
          </p:cNvSpPr>
          <p:nvPr>
            <p:ph type="body" idx="1"/>
          </p:nvPr>
        </p:nvSpPr>
        <p:spPr>
          <a:xfrm>
            <a:off x="565150" y="555526"/>
            <a:ext cx="8255322" cy="3987899"/>
          </a:xfrm>
          <a:ln cap="flat" algn="ctr">
            <a:round/>
            <a:headEnd type="none" w="med" len="med"/>
            <a:tailEnd type="none" w="med" len="med"/>
          </a:ln>
        </p:spPr>
        <p:txBody>
          <a:bodyPr>
            <a:noAutofit/>
          </a:bodyPr>
          <a:lstStyle/>
          <a:p>
            <a:pPr marL="0" marR="0" lvl="0" indent="0" algn="l" defTabSz="914400" rtl="0" eaLnBrk="0" fontAlgn="base" latinLnBrk="0" hangingPunct="0">
              <a:lnSpc>
                <a:spcPct val="200000"/>
              </a:lnSpc>
              <a:spcBef>
                <a:spcPct val="0"/>
              </a:spcBef>
              <a:spcAft>
                <a:spcPct val="0"/>
              </a:spcAft>
              <a:buClr>
                <a:srgbClr val="000000"/>
              </a:buClr>
              <a:buSzTx/>
              <a:buNone/>
              <a:tabLst/>
            </a:pPr>
            <a:r>
              <a:rPr kumimoji="0" lang="ru-RU" altLang="en-US" sz="1100" b="1"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Objective</a:t>
            </a:r>
            <a:r>
              <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 The primary goal of this project is to build a comprehensive big data analytics solution that leverages cloud computing and machine learning to solve real-world business challenges.</a:t>
            </a:r>
            <a:endParaRPr kumimoji="0" lang="en-US" altLang="en-US" sz="1100" b="1"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None/>
              <a:tabLst/>
            </a:pPr>
            <a:r>
              <a:rPr kumimoji="0" lang="ru-RU" altLang="en-US" sz="1100" b="1"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Scope</a:t>
            </a:r>
            <a:r>
              <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 Throughout the project, we worked on:</a:t>
            </a:r>
          </a:p>
          <a:p>
            <a:pPr marL="171450" indent="-171450">
              <a:lnSpc>
                <a:spcPct val="200000"/>
              </a:lnSpc>
              <a:buClrTx/>
              <a:buSzTx/>
            </a:pPr>
            <a:r>
              <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Designing data ingestion pipelines.</a:t>
            </a:r>
          </a:p>
          <a:p>
            <a:pPr marL="171450" indent="-171450">
              <a:lnSpc>
                <a:spcPct val="200000"/>
              </a:lnSpc>
              <a:buClrTx/>
              <a:buSzTx/>
            </a:pPr>
            <a:r>
              <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Implementing data storage solutions.</a:t>
            </a:r>
          </a:p>
          <a:p>
            <a:pPr marL="171450" indent="-171450">
              <a:lnSpc>
                <a:spcPct val="200000"/>
              </a:lnSpc>
              <a:buClrTx/>
              <a:buSzTx/>
            </a:pPr>
            <a:r>
              <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Processing and transforming large datasets for analysis.</a:t>
            </a:r>
          </a:p>
          <a:p>
            <a:pPr marL="0" marR="0" lvl="0" indent="0" algn="l" defTabSz="914400" rtl="0" eaLnBrk="0" fontAlgn="base" latinLnBrk="0" hangingPunct="0">
              <a:lnSpc>
                <a:spcPct val="200000"/>
              </a:lnSpc>
              <a:spcBef>
                <a:spcPct val="0"/>
              </a:spcBef>
              <a:spcAft>
                <a:spcPct val="0"/>
              </a:spcAft>
              <a:buClrTx/>
              <a:buSzTx/>
              <a:buNone/>
              <a:tabLst/>
            </a:pPr>
            <a:r>
              <a:rPr kumimoji="0" lang="ru-RU" altLang="en-US" sz="1100" b="1"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Technologies and Tools</a:t>
            </a:r>
            <a:r>
              <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 The solution is built using </a:t>
            </a:r>
            <a:r>
              <a:rPr kumimoji="0" lang="ru-RU" altLang="en-US" sz="1100" b="1"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Microsoft Azure</a:t>
            </a:r>
            <a:r>
              <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 </a:t>
            </a:r>
            <a:r>
              <a:rPr kumimoji="0" lang="ru-RU" altLang="en-US" sz="1100" b="1"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Apache Spark</a:t>
            </a:r>
            <a:r>
              <a:rPr kumimoji="0" lang="ru-RU" altLang="en-US" sz="110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a:t>
            </a:r>
            <a:r>
              <a:rPr kumimoji="0" lang="ru-RU" altLang="en-US" sz="1100" b="1"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 </a:t>
            </a:r>
            <a:r>
              <a:rPr lang="en-US" altLang="en-US" sz="1100" b="1" dirty="0">
                <a:solidFill>
                  <a:schemeClr val="tx2">
                    <a:lumMod val="10000"/>
                  </a:schemeClr>
                </a:solidFill>
                <a:latin typeface="+mn-lt"/>
                <a:cs typeface="Arial" panose="020B0604020202020204" pitchFamily="34" charset="0"/>
              </a:rPr>
              <a:t>Power BI</a:t>
            </a:r>
            <a:r>
              <a:rPr lang="en-US" altLang="en-US" sz="1100" dirty="0">
                <a:solidFill>
                  <a:schemeClr val="tx2">
                    <a:lumMod val="10000"/>
                  </a:schemeClr>
                </a:solidFill>
                <a:latin typeface="+mn-lt"/>
                <a:cs typeface="Arial" panose="020B0604020202020204" pitchFamily="34" charset="0"/>
              </a:rPr>
              <a:t>, </a:t>
            </a:r>
            <a:r>
              <a:rPr kumimoji="0" lang="ru-RU" altLang="en-US" sz="1100" b="1"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Azure Cosmos DB</a:t>
            </a:r>
            <a:r>
              <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 and </a:t>
            </a:r>
            <a:r>
              <a:rPr kumimoji="0" lang="ru-RU" altLang="en-US" sz="1100" b="1"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Python</a:t>
            </a:r>
            <a:r>
              <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 to handle big data processing and machine learning tasks in a scalable cloud environment.</a:t>
            </a:r>
            <a:endParaRPr kumimoji="0" lang="en-US" altLang="en-US" sz="1100" b="1"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None/>
              <a:tabLst/>
            </a:pPr>
            <a:r>
              <a:rPr kumimoji="0" lang="ru-RU" altLang="en-US" sz="1100" b="1"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Expected Outcomes</a:t>
            </a:r>
            <a:r>
              <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a:t>
            </a:r>
          </a:p>
          <a:p>
            <a:pPr marL="171450" indent="-171450">
              <a:lnSpc>
                <a:spcPct val="200000"/>
              </a:lnSpc>
              <a:buClrTx/>
              <a:buSzTx/>
            </a:pPr>
            <a:r>
              <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Streamlined data processing through cloud-based pipelines.</a:t>
            </a:r>
          </a:p>
          <a:p>
            <a:pPr marL="171450" indent="-171450">
              <a:lnSpc>
                <a:spcPct val="200000"/>
              </a:lnSpc>
              <a:buClrTx/>
              <a:buSzTx/>
            </a:pPr>
            <a:r>
              <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rPr>
              <a:t>Interactive visualizations to communicate key findings effectively.</a:t>
            </a:r>
            <a:endParaRPr kumimoji="0" lang="en-US"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endParaRPr>
          </a:p>
          <a:p>
            <a:pPr marL="171450" indent="-171450">
              <a:lnSpc>
                <a:spcPct val="200000"/>
              </a:lnSpc>
              <a:buClrTx/>
              <a:buSzTx/>
            </a:pPr>
            <a:r>
              <a:rPr lang="en-US" altLang="en-US" sz="1100" dirty="0">
                <a:solidFill>
                  <a:schemeClr val="tx2">
                    <a:lumMod val="10000"/>
                  </a:schemeClr>
                </a:solidFill>
                <a:latin typeface="+mn-lt"/>
                <a:cs typeface="Arial" panose="020B0604020202020204" pitchFamily="34" charset="0"/>
              </a:rPr>
              <a:t>Key Insights for the Stakeholders to take decision.</a:t>
            </a:r>
            <a:endPar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ru-RU" altLang="en-US" sz="1100" b="0" i="0" u="none" strike="noStrike" cap="none" normalizeH="0" baseline="0" dirty="0">
              <a:ln>
                <a:noFill/>
              </a:ln>
              <a:solidFill>
                <a:schemeClr val="tx2">
                  <a:lumMod val="10000"/>
                </a:schemeClr>
              </a:solidFill>
              <a:effectLst/>
              <a:latin typeface="+mn-lt"/>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227169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C51F7BBA-3E8F-7DCB-CC1F-4F6BED0562F8}"/>
              </a:ext>
            </a:extLst>
          </p:cNvPr>
          <p:cNvSpPr>
            <a:spLocks noGrp="1"/>
          </p:cNvSpPr>
          <p:nvPr>
            <p:ph type="sldNum" idx="10"/>
          </p:nvPr>
        </p:nvSpPr>
        <p:spPr bwMode="auto">
          <a:xfrm>
            <a:off x="8391525" y="4543425"/>
            <a:ext cx="549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defPPr>
              <a:defRPr lang="ru-RU"/>
            </a:defPPr>
            <a:lvl1pPr algn="r" rtl="0" eaLnBrk="0" fontAlgn="base" hangingPunct="0">
              <a:spcBef>
                <a:spcPct val="0"/>
              </a:spcBef>
              <a:spcAft>
                <a:spcPct val="0"/>
              </a:spcAft>
              <a:buClr>
                <a:srgbClr val="000000"/>
              </a:buClr>
              <a:buFont typeface="Arial" panose="020B0604020202020204" pitchFamily="34" charset="0"/>
              <a:defRPr sz="1000" kern="1200">
                <a:solidFill>
                  <a:srgbClr val="233A44"/>
                </a:solidFill>
                <a:latin typeface="Nunito" pitchFamily="2" charset="0"/>
                <a:ea typeface="+mn-ea"/>
                <a:cs typeface="Nunito" pitchFamily="2" charset="0"/>
                <a:sym typeface="Nunito" pitchFamily="2" charset="0"/>
              </a:defRPr>
            </a:lvl1pPr>
            <a:lvl2pPr algn="l" rtl="0" fontAlgn="base">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algn="l" rtl="0" fontAlgn="base">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algn="l" rtl="0" fontAlgn="base">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algn="l" rtl="0" fontAlgn="base">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fld id="{7C029B75-8B76-4D45-AB7C-EC1C46D15B9C}" type="slidenum">
              <a:rPr lang="ru-RU" altLang="en-US" smtClean="0"/>
              <a:pPr/>
              <a:t>4</a:t>
            </a:fld>
            <a:endParaRPr lang="ru-RU" altLang="en-US"/>
          </a:p>
        </p:txBody>
      </p:sp>
      <p:sp>
        <p:nvSpPr>
          <p:cNvPr id="2" name="Google Shape;158;p18">
            <a:extLst>
              <a:ext uri="{FF2B5EF4-FFF2-40B4-BE49-F238E27FC236}">
                <a16:creationId xmlns:a16="http://schemas.microsoft.com/office/drawing/2014/main" id="{A5972947-3E94-F828-1136-F981A6127240}"/>
              </a:ext>
            </a:extLst>
          </p:cNvPr>
          <p:cNvSpPr txBox="1">
            <a:spLocks noGrp="1" noChangeArrowheads="1"/>
          </p:cNvSpPr>
          <p:nvPr>
            <p:ph type="title"/>
          </p:nvPr>
        </p:nvSpPr>
        <p:spPr>
          <a:xfrm>
            <a:off x="566738" y="195486"/>
            <a:ext cx="8012112" cy="573087"/>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Autofit/>
          </a:bodyPr>
          <a:lstStyle/>
          <a:p>
            <a:pPr algn="ctr">
              <a:buClr>
                <a:srgbClr val="233A44"/>
              </a:buClr>
              <a:buFont typeface="Nunito" pitchFamily="2" charset="0"/>
              <a:buNone/>
            </a:pPr>
            <a:r>
              <a:rPr lang="ru-RU" altLang="en-US" sz="2400" dirty="0">
                <a:solidFill>
                  <a:schemeClr val="tx2">
                    <a:lumMod val="10000"/>
                  </a:schemeClr>
                </a:solidFill>
                <a:latin typeface="+mn-lt"/>
                <a:cs typeface="Nunito" pitchFamily="2" charset="0"/>
                <a:sym typeface="Nunito" pitchFamily="2" charset="0"/>
              </a:rPr>
              <a:t>Problem Statement</a:t>
            </a:r>
          </a:p>
        </p:txBody>
      </p:sp>
      <p:sp>
        <p:nvSpPr>
          <p:cNvPr id="3" name="Google Shape;159;p18">
            <a:extLst>
              <a:ext uri="{FF2B5EF4-FFF2-40B4-BE49-F238E27FC236}">
                <a16:creationId xmlns:a16="http://schemas.microsoft.com/office/drawing/2014/main" id="{D1D3F54F-9BC8-6B50-633B-E438300381C2}"/>
              </a:ext>
            </a:extLst>
          </p:cNvPr>
          <p:cNvSpPr txBox="1">
            <a:spLocks noGrp="1"/>
          </p:cNvSpPr>
          <p:nvPr>
            <p:ph type="body" idx="1"/>
          </p:nvPr>
        </p:nvSpPr>
        <p:spPr>
          <a:xfrm>
            <a:off x="559097" y="762234"/>
            <a:ext cx="7777162" cy="2767013"/>
          </a:xfrm>
          <a:ln cap="flat" algn="ctr">
            <a:round/>
            <a:headEnd type="none" w="med" len="med"/>
            <a:tailEnd type="none" w="med" len="med"/>
          </a:ln>
        </p:spPr>
        <p:txBody>
          <a:bodyPr>
            <a:noAutofit/>
          </a:bodyPr>
          <a:lstStyle/>
          <a:p>
            <a:pPr marL="0" indent="0">
              <a:lnSpc>
                <a:spcPct val="200000"/>
              </a:lnSpc>
              <a:buClr>
                <a:srgbClr val="233A44"/>
              </a:buClr>
              <a:buFont typeface="Calibri" panose="020F0502020204030204" pitchFamily="34" charset="0"/>
              <a:buNone/>
            </a:pPr>
            <a:r>
              <a:rPr lang="ru-RU" altLang="en-US" sz="1200" dirty="0">
                <a:solidFill>
                  <a:srgbClr val="233A44"/>
                </a:solidFill>
                <a:latin typeface="+mn-lt"/>
                <a:cs typeface="Calibri" panose="020F0502020204030204" pitchFamily="34" charset="0"/>
                <a:sym typeface="Calibri" panose="020F0502020204030204" pitchFamily="34" charset="0"/>
              </a:rPr>
              <a:t>Businesses today face significant challenges in processing and analyzing massive data</a:t>
            </a:r>
            <a:r>
              <a:rPr lang="en-US" altLang="en-US" sz="1200" dirty="0">
                <a:solidFill>
                  <a:srgbClr val="233A44"/>
                </a:solidFill>
                <a:latin typeface="+mn-lt"/>
                <a:cs typeface="Calibri" panose="020F0502020204030204" pitchFamily="34" charset="0"/>
                <a:sym typeface="Calibri" panose="020F0502020204030204" pitchFamily="34" charset="0"/>
              </a:rPr>
              <a:t>sets</a:t>
            </a:r>
            <a:r>
              <a:rPr lang="ru-RU" altLang="en-US" sz="1200" dirty="0">
                <a:solidFill>
                  <a:srgbClr val="233A44"/>
                </a:solidFill>
                <a:latin typeface="+mn-lt"/>
                <a:cs typeface="Calibri" panose="020F0502020204030204" pitchFamily="34" charset="0"/>
                <a:sym typeface="Calibri" panose="020F0502020204030204" pitchFamily="34" charset="0"/>
              </a:rPr>
              <a:t>. These datasets, which include customer feedback and operational logs, need to be analyzed quickly to derive valuable insights. The objective of this project is to buil</a:t>
            </a:r>
            <a:r>
              <a:rPr lang="en-US" altLang="en-US" sz="1200" dirty="0">
                <a:solidFill>
                  <a:srgbClr val="233A44"/>
                </a:solidFill>
                <a:latin typeface="+mn-lt"/>
                <a:cs typeface="Calibri" panose="020F0502020204030204" pitchFamily="34" charset="0"/>
                <a:sym typeface="Calibri" panose="020F0502020204030204" pitchFamily="34" charset="0"/>
              </a:rPr>
              <a:t>d</a:t>
            </a:r>
            <a:r>
              <a:rPr lang="ru-RU" altLang="en-US" sz="1200" b="1" dirty="0">
                <a:solidFill>
                  <a:srgbClr val="233A44"/>
                </a:solidFill>
                <a:latin typeface="+mn-lt"/>
                <a:cs typeface="Inter" charset="0"/>
                <a:sym typeface="Inter" charset="0"/>
              </a:rPr>
              <a:t> a data-driven solution</a:t>
            </a:r>
            <a:r>
              <a:rPr lang="ru-RU" altLang="en-US" sz="1200" dirty="0">
                <a:solidFill>
                  <a:srgbClr val="233A44"/>
                </a:solidFill>
                <a:latin typeface="+mn-lt"/>
                <a:cs typeface="Calibri" panose="020F0502020204030204" pitchFamily="34" charset="0"/>
                <a:sym typeface="Calibri" panose="020F0502020204030204" pitchFamily="34" charset="0"/>
              </a:rPr>
              <a:t> that </a:t>
            </a:r>
            <a:r>
              <a:rPr lang="en-US" altLang="en-US" sz="1200" dirty="0">
                <a:solidFill>
                  <a:srgbClr val="233A44"/>
                </a:solidFill>
                <a:latin typeface="+mn-lt"/>
                <a:cs typeface="Calibri" panose="020F0502020204030204" pitchFamily="34" charset="0"/>
                <a:sym typeface="Calibri" panose="020F0502020204030204" pitchFamily="34" charset="0"/>
              </a:rPr>
              <a:t>le</a:t>
            </a:r>
            <a:r>
              <a:rPr lang="ru-RU" altLang="en-US" sz="1200" dirty="0">
                <a:solidFill>
                  <a:srgbClr val="233A44"/>
                </a:solidFill>
                <a:latin typeface="+mn-lt"/>
                <a:cs typeface="Inter" charset="0"/>
                <a:sym typeface="Inter" charset="0"/>
              </a:rPr>
              <a:t>verages </a:t>
            </a:r>
            <a:r>
              <a:rPr lang="ru-RU" altLang="en-US" sz="1200" b="1" dirty="0">
                <a:solidFill>
                  <a:srgbClr val="233A44"/>
                </a:solidFill>
                <a:latin typeface="+mn-lt"/>
                <a:cs typeface="Inter" charset="0"/>
                <a:sym typeface="Inter" charset="0"/>
              </a:rPr>
              <a:t>cloud computing tools and machine learning models</a:t>
            </a:r>
            <a:r>
              <a:rPr lang="ru-RU" altLang="en-US" sz="1200" dirty="0">
                <a:solidFill>
                  <a:srgbClr val="233A44"/>
                </a:solidFill>
                <a:latin typeface="+mn-lt"/>
                <a:cs typeface="Calibri" panose="020F0502020204030204" pitchFamily="34" charset="0"/>
                <a:sym typeface="Calibri" panose="020F0502020204030204" pitchFamily="34" charset="0"/>
              </a:rPr>
              <a:t> to enhance decision-making processes, improve customer experiences, and drive operational efficiency.</a:t>
            </a:r>
          </a:p>
          <a:p>
            <a:pPr marL="0" indent="0">
              <a:lnSpc>
                <a:spcPct val="200000"/>
              </a:lnSpc>
              <a:spcBef>
                <a:spcPts val="1200"/>
              </a:spcBef>
              <a:spcAft>
                <a:spcPts val="1200"/>
              </a:spcAft>
              <a:buClr>
                <a:srgbClr val="233A44"/>
              </a:buClr>
              <a:buFont typeface="Calibri" panose="020F0502020204030204" pitchFamily="34" charset="0"/>
              <a:buNone/>
            </a:pPr>
            <a:endParaRPr lang="ru-RU" altLang="en-US" sz="1200" dirty="0">
              <a:solidFill>
                <a:srgbClr val="233A44"/>
              </a:solidFill>
              <a:latin typeface="+mn-lt"/>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9850931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Google Shape;164;p19">
            <a:extLst>
              <a:ext uri="{FF2B5EF4-FFF2-40B4-BE49-F238E27FC236}">
                <a16:creationId xmlns:a16="http://schemas.microsoft.com/office/drawing/2014/main" id="{BD804834-351A-9988-D702-FDD2127AA14F}"/>
              </a:ext>
            </a:extLst>
          </p:cNvPr>
          <p:cNvSpPr txBox="1">
            <a:spLocks noGrp="1" noChangeArrowheads="1"/>
          </p:cNvSpPr>
          <p:nvPr>
            <p:ph type="title"/>
          </p:nvPr>
        </p:nvSpPr>
        <p:spPr>
          <a:xfrm>
            <a:off x="565944" y="173999"/>
            <a:ext cx="8012112" cy="573088"/>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rmAutofit/>
          </a:bodyPr>
          <a:lstStyle/>
          <a:p>
            <a:pPr algn="ctr">
              <a:buClr>
                <a:srgbClr val="233A44"/>
              </a:buClr>
              <a:buFont typeface="Nunito" pitchFamily="2" charset="0"/>
              <a:buNone/>
            </a:pPr>
            <a:r>
              <a:rPr lang="ru-RU" altLang="en-US" sz="2000" dirty="0">
                <a:solidFill>
                  <a:schemeClr val="tx2">
                    <a:lumMod val="10000"/>
                  </a:schemeClr>
                </a:solidFill>
                <a:latin typeface="+mn-lt"/>
                <a:cs typeface="Nunito" pitchFamily="2" charset="0"/>
                <a:sym typeface="Nunito" pitchFamily="2" charset="0"/>
              </a:rPr>
              <a:t>Data Collection Strategy</a:t>
            </a:r>
          </a:p>
        </p:txBody>
      </p:sp>
      <p:sp>
        <p:nvSpPr>
          <p:cNvPr id="165" name="Google Shape;165;p19">
            <a:extLst>
              <a:ext uri="{FF2B5EF4-FFF2-40B4-BE49-F238E27FC236}">
                <a16:creationId xmlns:a16="http://schemas.microsoft.com/office/drawing/2014/main" id="{45AA7729-546D-DC6F-6584-D8DE1BB9A85D}"/>
              </a:ext>
            </a:extLst>
          </p:cNvPr>
          <p:cNvSpPr txBox="1">
            <a:spLocks noGrp="1"/>
          </p:cNvSpPr>
          <p:nvPr>
            <p:ph type="body" idx="1"/>
          </p:nvPr>
        </p:nvSpPr>
        <p:spPr>
          <a:xfrm>
            <a:off x="646756" y="2564089"/>
            <a:ext cx="3243262" cy="1357312"/>
          </a:xfrm>
          <a:ln cap="flat" algn="ctr">
            <a:round/>
            <a:headEnd type="none" w="med" len="med"/>
            <a:tailEnd type="none" w="med" len="med"/>
          </a:ln>
        </p:spPr>
        <p:txBody>
          <a:bodyPr>
            <a:noAutofit/>
          </a:bodyPr>
          <a:lstStyle/>
          <a:p>
            <a:pPr marL="0" indent="0">
              <a:lnSpc>
                <a:spcPct val="200000"/>
              </a:lnSpc>
              <a:buClr>
                <a:srgbClr val="233A44"/>
              </a:buClr>
              <a:buFont typeface="Calibri" panose="020F0502020204030204" pitchFamily="34" charset="0"/>
              <a:buNone/>
            </a:pPr>
            <a:r>
              <a:rPr lang="ru-RU" altLang="en-US" sz="1200" b="1" dirty="0">
                <a:solidFill>
                  <a:srgbClr val="233A44"/>
                </a:solidFill>
                <a:latin typeface="+mn-lt"/>
                <a:cs typeface="Inter" charset="0"/>
                <a:sym typeface="Inter" charset="0"/>
              </a:rPr>
              <a:t>Customer Feedback</a:t>
            </a:r>
            <a:r>
              <a:rPr lang="ru-RU" altLang="en-US" sz="1200" dirty="0">
                <a:solidFill>
                  <a:srgbClr val="233A44"/>
                </a:solidFill>
                <a:latin typeface="+mn-lt"/>
                <a:cs typeface="Calibri" panose="020F0502020204030204" pitchFamily="34" charset="0"/>
                <a:sym typeface="Calibri" panose="020F0502020204030204" pitchFamily="34" charset="0"/>
              </a:rPr>
              <a:t>: Extracted from product reviews and social media platforms. </a:t>
            </a:r>
            <a:r>
              <a:rPr lang="ru-RU" altLang="en-US" sz="1200" b="1" dirty="0">
                <a:solidFill>
                  <a:srgbClr val="233A44"/>
                </a:solidFill>
                <a:latin typeface="+mn-lt"/>
                <a:cs typeface="Inter" charset="0"/>
                <a:sym typeface="Inter" charset="0"/>
              </a:rPr>
              <a:t>E-commerce Transactions</a:t>
            </a:r>
            <a:r>
              <a:rPr lang="ru-RU" altLang="en-US" sz="1200" dirty="0">
                <a:solidFill>
                  <a:srgbClr val="233A44"/>
                </a:solidFill>
                <a:latin typeface="+mn-lt"/>
                <a:cs typeface="Calibri" panose="020F0502020204030204" pitchFamily="34" charset="0"/>
                <a:sym typeface="Calibri" panose="020F0502020204030204" pitchFamily="34" charset="0"/>
              </a:rPr>
              <a:t>: Information gathered from sales records. </a:t>
            </a:r>
            <a:r>
              <a:rPr lang="ru-RU" altLang="en-US" sz="1200" b="1" dirty="0">
                <a:solidFill>
                  <a:srgbClr val="233A44"/>
                </a:solidFill>
                <a:latin typeface="+mn-lt"/>
                <a:cs typeface="Inter" charset="0"/>
                <a:sym typeface="Inter" charset="0"/>
              </a:rPr>
              <a:t>IoT Sensor Data</a:t>
            </a:r>
            <a:r>
              <a:rPr lang="ru-RU" altLang="en-US" sz="1200" dirty="0">
                <a:solidFill>
                  <a:srgbClr val="233A44"/>
                </a:solidFill>
                <a:latin typeface="+mn-lt"/>
                <a:cs typeface="Calibri" panose="020F0502020204030204" pitchFamily="34" charset="0"/>
                <a:sym typeface="Calibri" panose="020F0502020204030204" pitchFamily="34" charset="0"/>
              </a:rPr>
              <a:t>: Collected from electronic devices (Samsung simulation).</a:t>
            </a:r>
          </a:p>
        </p:txBody>
      </p:sp>
      <p:sp>
        <p:nvSpPr>
          <p:cNvPr id="218116" name="Google Shape;166;p19">
            <a:extLst>
              <a:ext uri="{FF2B5EF4-FFF2-40B4-BE49-F238E27FC236}">
                <a16:creationId xmlns:a16="http://schemas.microsoft.com/office/drawing/2014/main" id="{EF6F2AB9-1188-2FDD-07D0-B89186B453E9}"/>
              </a:ext>
            </a:extLst>
          </p:cNvPr>
          <p:cNvSpPr txBox="1">
            <a:spLocks noGrp="1" noChangeArrowheads="1"/>
          </p:cNvSpPr>
          <p:nvPr>
            <p:ph type="body" idx="2"/>
          </p:nvPr>
        </p:nvSpPr>
        <p:spPr>
          <a:xfrm>
            <a:off x="5169875" y="2643758"/>
            <a:ext cx="3243263" cy="1357312"/>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Autofit/>
          </a:bodyPr>
          <a:lstStyle/>
          <a:p>
            <a:pPr marL="0" indent="0">
              <a:lnSpc>
                <a:spcPct val="200000"/>
              </a:lnSpc>
              <a:buClr>
                <a:srgbClr val="233A44"/>
              </a:buClr>
              <a:buFont typeface="Calibri" panose="020F0502020204030204" pitchFamily="34" charset="0"/>
              <a:buNone/>
            </a:pPr>
            <a:r>
              <a:rPr lang="ru-RU" altLang="en-US" sz="1200" dirty="0">
                <a:solidFill>
                  <a:srgbClr val="233A44"/>
                </a:solidFill>
                <a:latin typeface="+mn-lt"/>
                <a:cs typeface="Calibri" panose="020F0502020204030204" pitchFamily="34" charset="0"/>
                <a:sym typeface="Calibri" panose="020F0502020204030204" pitchFamily="34" charset="0"/>
              </a:rPr>
              <a:t>- Data is stored in CSV, JSON, and Parquet formats.</a:t>
            </a:r>
          </a:p>
          <a:p>
            <a:pPr marL="0" indent="0">
              <a:lnSpc>
                <a:spcPct val="200000"/>
              </a:lnSpc>
              <a:buClr>
                <a:srgbClr val="233A44"/>
              </a:buClr>
              <a:buFont typeface="Calibri" panose="020F0502020204030204" pitchFamily="34" charset="0"/>
              <a:buNone/>
            </a:pPr>
            <a:r>
              <a:rPr lang="ru-RU" altLang="en-US" sz="1200" dirty="0">
                <a:solidFill>
                  <a:srgbClr val="233A44"/>
                </a:solidFill>
                <a:latin typeface="+mn-lt"/>
                <a:cs typeface="Calibri" panose="020F0502020204030204" pitchFamily="34" charset="0"/>
                <a:sym typeface="Calibri" panose="020F0502020204030204" pitchFamily="34" charset="0"/>
              </a:rPr>
              <a:t>- Azure Blob Storage is utilized for scalable, cloud-based storage of large datasets.</a:t>
            </a:r>
          </a:p>
        </p:txBody>
      </p:sp>
      <p:sp>
        <p:nvSpPr>
          <p:cNvPr id="167" name="Google Shape;167;p19">
            <a:extLst>
              <a:ext uri="{FF2B5EF4-FFF2-40B4-BE49-F238E27FC236}">
                <a16:creationId xmlns:a16="http://schemas.microsoft.com/office/drawing/2014/main" id="{E0AF1B3D-97FA-2B63-F7F9-511E4CBFE000}"/>
              </a:ext>
            </a:extLst>
          </p:cNvPr>
          <p:cNvSpPr txBox="1">
            <a:spLocks noGrp="1"/>
          </p:cNvSpPr>
          <p:nvPr>
            <p:ph type="subTitle" idx="3"/>
          </p:nvPr>
        </p:nvSpPr>
        <p:spPr>
          <a:xfrm>
            <a:off x="635982" y="2386583"/>
            <a:ext cx="3243262" cy="257175"/>
          </a:xfrm>
          <a:noFill/>
          <a:ln cap="flat" algn="ctr">
            <a:round/>
            <a:headEnd type="none" w="med" len="med"/>
            <a:tailEnd type="none" w="med" len="med"/>
          </a:ln>
        </p:spPr>
        <p:txBody>
          <a:bodyPr/>
          <a:lstStyle/>
          <a:p>
            <a:pPr marL="0" indent="0">
              <a:spcAft>
                <a:spcPts val="1200"/>
              </a:spcAft>
              <a:buClr>
                <a:srgbClr val="233A44"/>
              </a:buClr>
              <a:buFont typeface="Space Grotesk SemiBold" charset="0"/>
              <a:buNone/>
            </a:pPr>
            <a:r>
              <a:rPr lang="ru-RU" altLang="en-US" dirty="0">
                <a:solidFill>
                  <a:srgbClr val="233A44"/>
                </a:solidFill>
                <a:latin typeface="Space Grotesk SemiBold" charset="0"/>
                <a:cs typeface="Space Grotesk SemiBold" charset="0"/>
                <a:sym typeface="Space Grotesk SemiBold" charset="0"/>
              </a:rPr>
              <a:t>Data Sources</a:t>
            </a:r>
          </a:p>
        </p:txBody>
      </p:sp>
      <p:sp>
        <p:nvSpPr>
          <p:cNvPr id="168" name="Google Shape;168;p19">
            <a:extLst>
              <a:ext uri="{FF2B5EF4-FFF2-40B4-BE49-F238E27FC236}">
                <a16:creationId xmlns:a16="http://schemas.microsoft.com/office/drawing/2014/main" id="{B7B7CFC8-0E90-679D-F58B-1A71B37203CE}"/>
              </a:ext>
            </a:extLst>
          </p:cNvPr>
          <p:cNvSpPr txBox="1">
            <a:spLocks noGrp="1"/>
          </p:cNvSpPr>
          <p:nvPr>
            <p:ph type="subTitle" idx="4"/>
          </p:nvPr>
        </p:nvSpPr>
        <p:spPr>
          <a:xfrm>
            <a:off x="5180805" y="2461928"/>
            <a:ext cx="3243263" cy="271463"/>
          </a:xfrm>
          <a:noFill/>
          <a:ln cap="flat" algn="ctr">
            <a:round/>
            <a:headEnd type="none" w="med" len="med"/>
            <a:tailEnd type="none" w="med" len="med"/>
          </a:ln>
        </p:spPr>
        <p:txBody>
          <a:bodyPr/>
          <a:lstStyle/>
          <a:p>
            <a:pPr marL="0" indent="0">
              <a:spcAft>
                <a:spcPts val="1200"/>
              </a:spcAft>
              <a:buClr>
                <a:srgbClr val="233A44"/>
              </a:buClr>
              <a:buFont typeface="Space Grotesk SemiBold" charset="0"/>
              <a:buNone/>
            </a:pPr>
            <a:r>
              <a:rPr lang="ru-RU" altLang="en-US" dirty="0">
                <a:solidFill>
                  <a:srgbClr val="233A44"/>
                </a:solidFill>
                <a:latin typeface="Space Grotesk SemiBold" charset="0"/>
                <a:cs typeface="Space Grotesk SemiBold" charset="0"/>
                <a:sym typeface="Space Grotesk SemiBold" charset="0"/>
              </a:rPr>
              <a:t>Format &amp; Storage</a:t>
            </a:r>
          </a:p>
        </p:txBody>
      </p:sp>
      <p:pic>
        <p:nvPicPr>
          <p:cNvPr id="218119" name="Google Shape;169;p19">
            <a:extLst>
              <a:ext uri="{FF2B5EF4-FFF2-40B4-BE49-F238E27FC236}">
                <a16:creationId xmlns:a16="http://schemas.microsoft.com/office/drawing/2014/main" id="{5710AB62-843C-04E6-AC01-D363E492BBE1}"/>
              </a:ext>
            </a:extLst>
          </p:cNvPr>
          <p:cNvPicPr>
            <a:picLocks noGrp="1" noChangeAspect="1" noChangeArrowheads="1"/>
          </p:cNvPicPr>
          <p:nvPr>
            <p:ph type="pic" idx="5"/>
          </p:nvPr>
        </p:nvPicPr>
        <p:blipFill>
          <a:blip r:embed="rId3">
            <a:extLst>
              <a:ext uri="{28A0092B-C50C-407E-A947-70E740481C1C}">
                <a14:useLocalDpi xmlns:a14="http://schemas.microsoft.com/office/drawing/2010/main" val="0"/>
              </a:ext>
            </a:extLst>
          </a:blip>
          <a:srcRect t="7468" b="7468"/>
          <a:stretch>
            <a:fillRect/>
          </a:stretch>
        </p:blipFill>
        <p:spPr>
          <a:xfrm>
            <a:off x="692000" y="915566"/>
            <a:ext cx="3152775" cy="1408112"/>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218120" name="Google Shape;170;p19">
            <a:extLst>
              <a:ext uri="{FF2B5EF4-FFF2-40B4-BE49-F238E27FC236}">
                <a16:creationId xmlns:a16="http://schemas.microsoft.com/office/drawing/2014/main" id="{1BF7A7AB-334A-00F5-120E-3378BC01A242}"/>
              </a:ext>
            </a:extLst>
          </p:cNvPr>
          <p:cNvPicPr>
            <a:picLocks noGrp="1" noChangeAspect="1" noChangeArrowheads="1"/>
          </p:cNvPicPr>
          <p:nvPr>
            <p:ph type="pic" idx="6"/>
          </p:nvPr>
        </p:nvPicPr>
        <p:blipFill>
          <a:blip r:embed="rId4">
            <a:extLst>
              <a:ext uri="{28A0092B-C50C-407E-A947-70E740481C1C}">
                <a14:useLocalDpi xmlns:a14="http://schemas.microsoft.com/office/drawing/2010/main" val="0"/>
              </a:ext>
            </a:extLst>
          </a:blip>
          <a:srcRect t="7518" b="7518"/>
          <a:stretch>
            <a:fillRect/>
          </a:stretch>
        </p:blipFill>
        <p:spPr>
          <a:xfrm>
            <a:off x="5226050" y="915566"/>
            <a:ext cx="3152775" cy="1408112"/>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2" name="Slide Number Placeholder 1">
            <a:extLst>
              <a:ext uri="{FF2B5EF4-FFF2-40B4-BE49-F238E27FC236}">
                <a16:creationId xmlns:a16="http://schemas.microsoft.com/office/drawing/2014/main" id="{DBC44B64-8B28-FC91-3A3B-5E3662F1E1F2}"/>
              </a:ext>
            </a:extLst>
          </p:cNvPr>
          <p:cNvSpPr>
            <a:spLocks noGrp="1"/>
          </p:cNvSpPr>
          <p:nvPr>
            <p:ph type="sldNum" idx="10"/>
          </p:nvPr>
        </p:nvSpPr>
        <p:spPr/>
        <p:txBody>
          <a:bodyPr/>
          <a:lstStyle/>
          <a:p>
            <a:fld id="{7C029B75-8B76-4D45-AB7C-EC1C46D15B9C}" type="slidenum">
              <a:rPr lang="ru-RU" altLang="en-US" smtClean="0"/>
              <a:pPr/>
              <a:t>5</a:t>
            </a:fld>
            <a:endParaRPr lang="ru-RU"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C51F7BBA-3E8F-7DCB-CC1F-4F6BED0562F8}"/>
              </a:ext>
            </a:extLst>
          </p:cNvPr>
          <p:cNvSpPr>
            <a:spLocks noGrp="1"/>
          </p:cNvSpPr>
          <p:nvPr>
            <p:ph type="sldNum" idx="10"/>
          </p:nvPr>
        </p:nvSpPr>
        <p:spPr/>
        <p:txBody>
          <a:bodyPr/>
          <a:lstStyle/>
          <a:p>
            <a:fld id="{7C029B75-8B76-4D45-AB7C-EC1C46D15B9C}" type="slidenum">
              <a:rPr lang="ru-RU" altLang="en-US" smtClean="0"/>
              <a:pPr/>
              <a:t>6</a:t>
            </a:fld>
            <a:endParaRPr lang="ru-RU" altLang="en-US"/>
          </a:p>
        </p:txBody>
      </p:sp>
      <p:sp>
        <p:nvSpPr>
          <p:cNvPr id="19" name="Google Shape;175;p20">
            <a:extLst>
              <a:ext uri="{FF2B5EF4-FFF2-40B4-BE49-F238E27FC236}">
                <a16:creationId xmlns:a16="http://schemas.microsoft.com/office/drawing/2014/main" id="{50E6A9E9-4879-ACC1-4BE2-55615E817D15}"/>
              </a:ext>
            </a:extLst>
          </p:cNvPr>
          <p:cNvSpPr txBox="1">
            <a:spLocks noGrp="1" noChangeArrowheads="1"/>
          </p:cNvSpPr>
          <p:nvPr>
            <p:ph type="title"/>
          </p:nvPr>
        </p:nvSpPr>
        <p:spPr>
          <a:xfrm>
            <a:off x="565944" y="123478"/>
            <a:ext cx="8012112" cy="573087"/>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rmAutofit/>
          </a:bodyPr>
          <a:lstStyle/>
          <a:p>
            <a:pPr algn="ctr">
              <a:buClr>
                <a:srgbClr val="233A44"/>
              </a:buClr>
              <a:buFont typeface="Nunito" pitchFamily="2" charset="0"/>
              <a:buNone/>
            </a:pPr>
            <a:r>
              <a:rPr lang="ru-RU" altLang="en-US" sz="2000" dirty="0">
                <a:solidFill>
                  <a:schemeClr val="tx2">
                    <a:lumMod val="10000"/>
                  </a:schemeClr>
                </a:solidFill>
                <a:latin typeface="+mn-lt"/>
                <a:cs typeface="Nunito" pitchFamily="2" charset="0"/>
                <a:sym typeface="Nunito" pitchFamily="2" charset="0"/>
              </a:rPr>
              <a:t>Data Ingestion Pipeline</a:t>
            </a:r>
          </a:p>
        </p:txBody>
      </p:sp>
      <p:sp>
        <p:nvSpPr>
          <p:cNvPr id="20" name="Google Shape;176;p20">
            <a:extLst>
              <a:ext uri="{FF2B5EF4-FFF2-40B4-BE49-F238E27FC236}">
                <a16:creationId xmlns:a16="http://schemas.microsoft.com/office/drawing/2014/main" id="{CC766BB5-83B4-7543-0EE4-6EFA474A8526}"/>
              </a:ext>
            </a:extLst>
          </p:cNvPr>
          <p:cNvSpPr txBox="1">
            <a:spLocks noGrp="1"/>
          </p:cNvSpPr>
          <p:nvPr>
            <p:ph type="body" idx="1"/>
          </p:nvPr>
        </p:nvSpPr>
        <p:spPr>
          <a:xfrm>
            <a:off x="683568" y="613160"/>
            <a:ext cx="6768752" cy="2767013"/>
          </a:xfrm>
          <a:ln cap="flat" algn="ctr">
            <a:round/>
            <a:headEnd type="none" w="med" len="med"/>
            <a:tailEnd type="none" w="med" len="med"/>
          </a:ln>
        </p:spPr>
        <p:txBody>
          <a:bodyPr>
            <a:noAutofit/>
          </a:bodyPr>
          <a:lstStyle/>
          <a:p>
            <a:pPr marL="0" indent="0">
              <a:lnSpc>
                <a:spcPct val="200000"/>
              </a:lnSpc>
              <a:buClr>
                <a:srgbClr val="233A44"/>
              </a:buClr>
              <a:buFont typeface="Calibri" panose="020F0502020204030204" pitchFamily="34" charset="0"/>
              <a:buNone/>
            </a:pPr>
            <a:r>
              <a:rPr lang="ru-RU" altLang="en-US" sz="1200" dirty="0">
                <a:solidFill>
                  <a:srgbClr val="233A44"/>
                </a:solidFill>
                <a:latin typeface="+mn-lt"/>
                <a:cs typeface="Calibri" panose="020F0502020204030204" pitchFamily="34" charset="0"/>
                <a:sym typeface="Calibri" panose="020F0502020204030204" pitchFamily="34" charset="0"/>
              </a:rPr>
              <a:t>To streamline the data ingestion process, an automated data ingestion pipeli</a:t>
            </a:r>
            <a:r>
              <a:rPr lang="en-US" altLang="en-US" sz="1200" dirty="0">
                <a:solidFill>
                  <a:srgbClr val="233A44"/>
                </a:solidFill>
                <a:latin typeface="+mn-lt"/>
                <a:cs typeface="Calibri" panose="020F0502020204030204" pitchFamily="34" charset="0"/>
                <a:sym typeface="Inter" charset="0"/>
              </a:rPr>
              <a:t>ne</a:t>
            </a:r>
            <a:r>
              <a:rPr lang="ru-RU" altLang="en-US" sz="1200" dirty="0">
                <a:solidFill>
                  <a:srgbClr val="233A44"/>
                </a:solidFill>
                <a:latin typeface="+mn-lt"/>
                <a:cs typeface="Calibri" panose="020F0502020204030204" pitchFamily="34" charset="0"/>
                <a:sym typeface="Calibri" panose="020F0502020204030204" pitchFamily="34" charset="0"/>
              </a:rPr>
              <a:t> was implemented </a:t>
            </a:r>
            <a:r>
              <a:rPr lang="en-US" altLang="en-US" sz="1200" dirty="0">
                <a:solidFill>
                  <a:srgbClr val="233A44"/>
                </a:solidFill>
                <a:latin typeface="+mn-lt"/>
                <a:cs typeface="Calibri" panose="020F0502020204030204" pitchFamily="34" charset="0"/>
                <a:sym typeface="Calibri" panose="020F0502020204030204" pitchFamily="34" charset="0"/>
              </a:rPr>
              <a:t>using</a:t>
            </a:r>
            <a:r>
              <a:rPr lang="ru-RU" altLang="en-US" sz="1200" b="1" dirty="0">
                <a:solidFill>
                  <a:srgbClr val="233A44"/>
                </a:solidFill>
                <a:latin typeface="+mn-lt"/>
                <a:cs typeface="Inter" charset="0"/>
                <a:sym typeface="Inter" charset="0"/>
              </a:rPr>
              <a:t> Microsoft Azure Data Factory</a:t>
            </a:r>
            <a:r>
              <a:rPr lang="ru-RU" altLang="en-US" sz="1200" dirty="0">
                <a:solidFill>
                  <a:srgbClr val="233A44"/>
                </a:solidFill>
                <a:latin typeface="+mn-lt"/>
                <a:cs typeface="Calibri" panose="020F0502020204030204" pitchFamily="34" charset="0"/>
                <a:sym typeface="Calibri" panose="020F0502020204030204" pitchFamily="34" charset="0"/>
              </a:rPr>
              <a:t>. This pipeline performs the following-  tasks:</a:t>
            </a:r>
          </a:p>
          <a:p>
            <a:pPr marL="0" indent="0">
              <a:lnSpc>
                <a:spcPct val="200000"/>
              </a:lnSpc>
              <a:spcBef>
                <a:spcPts val="1200"/>
              </a:spcBef>
              <a:buClr>
                <a:srgbClr val="233A44"/>
              </a:buClr>
              <a:buFont typeface="Calibri" panose="020F0502020204030204" pitchFamily="34" charset="0"/>
              <a:buNone/>
            </a:pPr>
            <a:endParaRPr lang="ru-RU" altLang="en-US" sz="1200" dirty="0">
              <a:solidFill>
                <a:srgbClr val="233A44"/>
              </a:solidFill>
              <a:latin typeface="+mn-lt"/>
              <a:cs typeface="Calibri" panose="020F0502020204030204" pitchFamily="34" charset="0"/>
              <a:sym typeface="Calibri" panose="020F0502020204030204" pitchFamily="34" charset="0"/>
            </a:endParaRPr>
          </a:p>
        </p:txBody>
      </p:sp>
      <p:pic>
        <p:nvPicPr>
          <p:cNvPr id="21" name="Picture 20" descr="A screenshot of a computer">
            <a:extLst>
              <a:ext uri="{FF2B5EF4-FFF2-40B4-BE49-F238E27FC236}">
                <a16:creationId xmlns:a16="http://schemas.microsoft.com/office/drawing/2014/main" id="{42FE0C5F-9EC1-BDE9-12B5-6BE95B2D14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646" y="1491630"/>
            <a:ext cx="4959786" cy="3099866"/>
          </a:xfrm>
          <a:prstGeom prst="rect">
            <a:avLst/>
          </a:prstGeom>
        </p:spPr>
      </p:pic>
      <p:sp>
        <p:nvSpPr>
          <p:cNvPr id="22" name="TextBox 21">
            <a:extLst>
              <a:ext uri="{FF2B5EF4-FFF2-40B4-BE49-F238E27FC236}">
                <a16:creationId xmlns:a16="http://schemas.microsoft.com/office/drawing/2014/main" id="{82F0FC8E-7336-2B14-8B33-92151551B672}"/>
              </a:ext>
            </a:extLst>
          </p:cNvPr>
          <p:cNvSpPr txBox="1"/>
          <p:nvPr/>
        </p:nvSpPr>
        <p:spPr>
          <a:xfrm>
            <a:off x="683568" y="1549264"/>
            <a:ext cx="2808312" cy="2800767"/>
          </a:xfrm>
          <a:prstGeom prst="rect">
            <a:avLst/>
          </a:prstGeom>
          <a:noFill/>
        </p:spPr>
        <p:txBody>
          <a:bodyPr wrap="square" rtlCol="0">
            <a:spAutoFit/>
          </a:bodyPr>
          <a:lstStyle/>
          <a:p>
            <a:pPr marL="0" indent="0">
              <a:lnSpc>
                <a:spcPct val="200000"/>
              </a:lnSpc>
              <a:spcBef>
                <a:spcPts val="1200"/>
              </a:spcBef>
              <a:buClr>
                <a:srgbClr val="233A44"/>
              </a:buClr>
              <a:buFont typeface="Calibri" panose="020F0502020204030204" pitchFamily="34" charset="0"/>
              <a:buNone/>
            </a:pPr>
            <a:r>
              <a:rPr lang="ru-RU" altLang="en-US" sz="1200" dirty="0">
                <a:solidFill>
                  <a:srgbClr val="233A44"/>
                </a:solidFill>
                <a:latin typeface="+mn-lt"/>
                <a:cs typeface="Calibri" panose="020F0502020204030204" pitchFamily="34" charset="0"/>
                <a:sym typeface="Calibri" panose="020F0502020204030204" pitchFamily="34" charset="0"/>
              </a:rPr>
              <a:t>Ingests customer reviews, sales data, and IoT logs.</a:t>
            </a:r>
          </a:p>
          <a:p>
            <a:pPr marL="0" indent="0">
              <a:lnSpc>
                <a:spcPct val="200000"/>
              </a:lnSpc>
              <a:spcBef>
                <a:spcPts val="1200"/>
              </a:spcBef>
              <a:buClr>
                <a:srgbClr val="233A44"/>
              </a:buClr>
              <a:buFont typeface="Calibri" panose="020F0502020204030204" pitchFamily="34" charset="0"/>
              <a:buNone/>
            </a:pPr>
            <a:r>
              <a:rPr lang="ru-RU" altLang="en-US" sz="1200" dirty="0">
                <a:solidFill>
                  <a:srgbClr val="233A44"/>
                </a:solidFill>
                <a:latin typeface="+mn-lt"/>
                <a:cs typeface="Calibri" panose="020F0502020204030204" pitchFamily="34" charset="0"/>
                <a:sym typeface="Calibri" panose="020F0502020204030204" pitchFamily="34" charset="0"/>
              </a:rPr>
              <a:t>Cleanses and validates incoming data streams.</a:t>
            </a:r>
          </a:p>
          <a:p>
            <a:pPr marL="0" indent="0">
              <a:lnSpc>
                <a:spcPct val="200000"/>
              </a:lnSpc>
              <a:spcBef>
                <a:spcPts val="1200"/>
              </a:spcBef>
              <a:buClr>
                <a:srgbClr val="233A44"/>
              </a:buClr>
              <a:buFont typeface="Calibri" panose="020F0502020204030204" pitchFamily="34" charset="0"/>
              <a:buNone/>
            </a:pPr>
            <a:r>
              <a:rPr lang="ru-RU" altLang="en-US" sz="1200" dirty="0">
                <a:solidFill>
                  <a:srgbClr val="233A44"/>
                </a:solidFill>
                <a:latin typeface="+mn-lt"/>
                <a:cs typeface="Calibri" panose="020F0502020204030204" pitchFamily="34" charset="0"/>
                <a:sym typeface="Calibri" panose="020F0502020204030204" pitchFamily="34" charset="0"/>
              </a:rPr>
              <a:t>Stores clean data in </a:t>
            </a:r>
            <a:r>
              <a:rPr lang="ru-RU" altLang="en-US" sz="1200" b="1" dirty="0">
                <a:solidFill>
                  <a:srgbClr val="233A44"/>
                </a:solidFill>
                <a:latin typeface="+mn-lt"/>
                <a:cs typeface="Inter" charset="0"/>
                <a:sym typeface="Inter" charset="0"/>
              </a:rPr>
              <a:t>Azure Blob Storage</a:t>
            </a:r>
            <a:r>
              <a:rPr lang="ru-RU" altLang="en-US" sz="1200" dirty="0">
                <a:solidFill>
                  <a:srgbClr val="233A44"/>
                </a:solidFill>
                <a:latin typeface="+mn-lt"/>
                <a:cs typeface="Calibri" panose="020F0502020204030204" pitchFamily="34" charset="0"/>
                <a:sym typeface="Calibri" panose="020F0502020204030204" pitchFamily="34" charset="0"/>
              </a:rPr>
              <a:t> for further processing.</a:t>
            </a:r>
          </a:p>
          <a:p>
            <a:endParaRPr lang="en-US" sz="1200" dirty="0"/>
          </a:p>
        </p:txBody>
      </p:sp>
    </p:spTree>
    <p:extLst>
      <p:ext uri="{BB962C8B-B14F-4D97-AF65-F5344CB8AC3E}">
        <p14:creationId xmlns:p14="http://schemas.microsoft.com/office/powerpoint/2010/main" val="27283659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C51F7BBA-3E8F-7DCB-CC1F-4F6BED0562F8}"/>
              </a:ext>
            </a:extLst>
          </p:cNvPr>
          <p:cNvSpPr>
            <a:spLocks noGrp="1"/>
          </p:cNvSpPr>
          <p:nvPr>
            <p:ph type="sldNum" idx="10"/>
          </p:nvPr>
        </p:nvSpPr>
        <p:spPr/>
        <p:txBody>
          <a:bodyPr/>
          <a:lstStyle/>
          <a:p>
            <a:fld id="{7C029B75-8B76-4D45-AB7C-EC1C46D15B9C}" type="slidenum">
              <a:rPr lang="ru-RU" altLang="en-US" smtClean="0"/>
              <a:pPr/>
              <a:t>7</a:t>
            </a:fld>
            <a:endParaRPr lang="ru-RU" altLang="en-US"/>
          </a:p>
        </p:txBody>
      </p:sp>
      <p:sp>
        <p:nvSpPr>
          <p:cNvPr id="2" name="Google Shape;181;p21">
            <a:extLst>
              <a:ext uri="{FF2B5EF4-FFF2-40B4-BE49-F238E27FC236}">
                <a16:creationId xmlns:a16="http://schemas.microsoft.com/office/drawing/2014/main" id="{6E0DD910-A863-F1A5-83B1-6E6A9AA49BA3}"/>
              </a:ext>
            </a:extLst>
          </p:cNvPr>
          <p:cNvSpPr txBox="1">
            <a:spLocks noGrp="1" noChangeArrowheads="1"/>
          </p:cNvSpPr>
          <p:nvPr>
            <p:ph type="title"/>
          </p:nvPr>
        </p:nvSpPr>
        <p:spPr>
          <a:xfrm>
            <a:off x="566738" y="293688"/>
            <a:ext cx="8012112" cy="573087"/>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normAutofit/>
          </a:bodyPr>
          <a:lstStyle/>
          <a:p>
            <a:pPr algn="ctr">
              <a:buClr>
                <a:srgbClr val="AF7B51"/>
              </a:buClr>
              <a:buFont typeface="Nunito" pitchFamily="2" charset="0"/>
              <a:buNone/>
            </a:pPr>
            <a:r>
              <a:rPr lang="ru-RU" altLang="en-US" sz="2000" dirty="0">
                <a:solidFill>
                  <a:schemeClr val="tx2">
                    <a:lumMod val="10000"/>
                  </a:schemeClr>
                </a:solidFill>
                <a:latin typeface="+mn-lt"/>
                <a:cs typeface="Nunito" pitchFamily="2" charset="0"/>
                <a:sym typeface="Nunito" pitchFamily="2" charset="0"/>
              </a:rPr>
              <a:t>Data Processing with Apache Spark</a:t>
            </a:r>
          </a:p>
        </p:txBody>
      </p:sp>
      <p:sp>
        <p:nvSpPr>
          <p:cNvPr id="3" name="Google Shape;182;p21">
            <a:extLst>
              <a:ext uri="{FF2B5EF4-FFF2-40B4-BE49-F238E27FC236}">
                <a16:creationId xmlns:a16="http://schemas.microsoft.com/office/drawing/2014/main" id="{4EE4DABB-3AEF-6542-793B-C1FD51FDAEE0}"/>
              </a:ext>
            </a:extLst>
          </p:cNvPr>
          <p:cNvSpPr txBox="1">
            <a:spLocks noGrp="1"/>
          </p:cNvSpPr>
          <p:nvPr>
            <p:ph type="body" idx="1"/>
          </p:nvPr>
        </p:nvSpPr>
        <p:spPr>
          <a:xfrm>
            <a:off x="566738" y="920750"/>
            <a:ext cx="7777162" cy="2740025"/>
          </a:xfrm>
          <a:ln cap="flat" algn="ctr">
            <a:round/>
            <a:headEnd type="none" w="med" len="med"/>
            <a:tailEnd type="none" w="med" len="med"/>
          </a:ln>
        </p:spPr>
        <p:txBody>
          <a:bodyPr>
            <a:noAutofit/>
          </a:bodyPr>
          <a:lstStyle/>
          <a:p>
            <a:pPr>
              <a:lnSpc>
                <a:spcPct val="200000"/>
              </a:lnSpc>
              <a:buClr>
                <a:srgbClr val="233A44"/>
              </a:buClr>
              <a:buFont typeface="Calibri" panose="020F0502020204030204" pitchFamily="34" charset="0"/>
              <a:buNone/>
            </a:pPr>
            <a:r>
              <a:rPr lang="ru-RU" altLang="en-US" sz="1200" dirty="0">
                <a:solidFill>
                  <a:srgbClr val="233A44"/>
                </a:solidFill>
                <a:latin typeface="+mn-lt"/>
                <a:cs typeface="Calibri" panose="020F0502020204030204" pitchFamily="34" charset="0"/>
                <a:sym typeface="Calibri" panose="020F0502020204030204" pitchFamily="34" charset="0"/>
              </a:rPr>
              <a:t>The data processing phase of the project involves utilizing the </a:t>
            </a:r>
            <a:r>
              <a:rPr lang="ru-RU" altLang="en-US" sz="1200" b="1" dirty="0">
                <a:solidFill>
                  <a:srgbClr val="233A44"/>
                </a:solidFill>
                <a:latin typeface="+mn-lt"/>
                <a:cs typeface="Inter" charset="0"/>
                <a:sym typeface="Inter" charset="0"/>
              </a:rPr>
              <a:t>Apache Spark</a:t>
            </a:r>
            <a:r>
              <a:rPr lang="ru-RU" altLang="en-US" sz="1200" dirty="0">
                <a:solidFill>
                  <a:srgbClr val="233A44"/>
                </a:solidFill>
                <a:latin typeface="+mn-lt"/>
                <a:cs typeface="Calibri" panose="020F0502020204030204" pitchFamily="34" charset="0"/>
                <a:sym typeface="Calibri" panose="020F0502020204030204" pitchFamily="34" charset="0"/>
              </a:rPr>
              <a:t> framework, specifically</a:t>
            </a:r>
            <a:r>
              <a:rPr lang="en-US" altLang="en-US" sz="1200" dirty="0">
                <a:solidFill>
                  <a:srgbClr val="233A44"/>
                </a:solidFill>
                <a:latin typeface="+mn-lt"/>
                <a:cs typeface="Calibri" panose="020F0502020204030204" pitchFamily="34" charset="0"/>
                <a:sym typeface="Calibri" panose="020F0502020204030204" pitchFamily="34" charset="0"/>
              </a:rPr>
              <a:t> </a:t>
            </a:r>
            <a:r>
              <a:rPr lang="ru-RU" altLang="en-US" sz="1200" dirty="0">
                <a:solidFill>
                  <a:srgbClr val="233A44"/>
                </a:solidFill>
                <a:latin typeface="+mn-lt"/>
                <a:cs typeface="Calibri" panose="020F0502020204030204" pitchFamily="34" charset="0"/>
                <a:sym typeface="Calibri" panose="020F0502020204030204" pitchFamily="34" charset="0"/>
              </a:rPr>
              <a:t>through </a:t>
            </a:r>
            <a:r>
              <a:rPr lang="ru-RU" altLang="en-US" sz="1200" b="1" dirty="0">
                <a:solidFill>
                  <a:srgbClr val="233A44"/>
                </a:solidFill>
                <a:latin typeface="+mn-lt"/>
                <a:cs typeface="Inter" charset="0"/>
                <a:sym typeface="Inter" charset="0"/>
              </a:rPr>
              <a:t>Azure Databricks</a:t>
            </a:r>
            <a:r>
              <a:rPr lang="ru-RU" altLang="en-US" sz="1200" dirty="0">
                <a:solidFill>
                  <a:srgbClr val="233A44"/>
                </a:solidFill>
                <a:latin typeface="+mn-lt"/>
                <a:cs typeface="Calibri" panose="020F0502020204030204" pitchFamily="34" charset="0"/>
                <a:sym typeface="Calibri" panose="020F0502020204030204" pitchFamily="34" charset="0"/>
              </a:rPr>
              <a:t>. The following steps were undertaken:</a:t>
            </a:r>
          </a:p>
          <a:p>
            <a:pPr>
              <a:lnSpc>
                <a:spcPct val="200000"/>
              </a:lnSpc>
              <a:spcBef>
                <a:spcPts val="1200"/>
              </a:spcBef>
              <a:buClr>
                <a:srgbClr val="233A44"/>
              </a:buClr>
              <a:buFont typeface="Calibri" panose="020F0502020204030204" pitchFamily="34" charset="0"/>
              <a:buChar char="●"/>
            </a:pPr>
            <a:r>
              <a:rPr lang="ru-RU" altLang="en-US" sz="1200" b="1" dirty="0">
                <a:solidFill>
                  <a:srgbClr val="233A44"/>
                </a:solidFill>
                <a:latin typeface="+mn-lt"/>
                <a:cs typeface="Inter" charset="0"/>
                <a:sym typeface="Inter" charset="0"/>
              </a:rPr>
              <a:t>Cleaning</a:t>
            </a:r>
            <a:r>
              <a:rPr lang="ru-RU" altLang="en-US" sz="1200" dirty="0">
                <a:solidFill>
                  <a:srgbClr val="233A44"/>
                </a:solidFill>
                <a:latin typeface="+mn-lt"/>
                <a:cs typeface="Calibri" panose="020F0502020204030204" pitchFamily="34" charset="0"/>
                <a:sym typeface="Calibri" panose="020F0502020204030204" pitchFamily="34" charset="0"/>
              </a:rPr>
              <a:t>: Removal of null values and duplicates to ensure data quality.</a:t>
            </a:r>
          </a:p>
          <a:p>
            <a:pPr>
              <a:lnSpc>
                <a:spcPct val="200000"/>
              </a:lnSpc>
              <a:buClr>
                <a:srgbClr val="233A44"/>
              </a:buClr>
              <a:buFont typeface="Calibri" panose="020F0502020204030204" pitchFamily="34" charset="0"/>
              <a:buChar char="●"/>
            </a:pPr>
            <a:r>
              <a:rPr lang="ru-RU" altLang="en-US" sz="1200" b="1" dirty="0">
                <a:solidFill>
                  <a:srgbClr val="233A44"/>
                </a:solidFill>
                <a:latin typeface="+mn-lt"/>
                <a:cs typeface="Inter" charset="0"/>
                <a:sym typeface="Inter" charset="0"/>
              </a:rPr>
              <a:t>Transformation</a:t>
            </a:r>
            <a:r>
              <a:rPr lang="ru-RU" altLang="en-US" sz="1200" dirty="0">
                <a:solidFill>
                  <a:srgbClr val="233A44"/>
                </a:solidFill>
                <a:latin typeface="+mn-lt"/>
                <a:cs typeface="Calibri" panose="020F0502020204030204" pitchFamily="34" charset="0"/>
                <a:sym typeface="Calibri" panose="020F0502020204030204" pitchFamily="34" charset="0"/>
              </a:rPr>
              <a:t>: Parsing complex JSON structures for further analysis.</a:t>
            </a:r>
          </a:p>
          <a:p>
            <a:pPr>
              <a:lnSpc>
                <a:spcPct val="200000"/>
              </a:lnSpc>
              <a:buClr>
                <a:srgbClr val="233A44"/>
              </a:buClr>
              <a:buFont typeface="Calibri" panose="020F0502020204030204" pitchFamily="34" charset="0"/>
              <a:buChar char="●"/>
            </a:pPr>
            <a:r>
              <a:rPr lang="ru-RU" altLang="en-US" sz="1200" b="1" dirty="0">
                <a:solidFill>
                  <a:srgbClr val="233A44"/>
                </a:solidFill>
                <a:latin typeface="+mn-lt"/>
                <a:cs typeface="Inter" charset="0"/>
                <a:sym typeface="Inter" charset="0"/>
              </a:rPr>
              <a:t>Aggregation</a:t>
            </a:r>
            <a:r>
              <a:rPr lang="ru-RU" altLang="en-US" sz="1200" dirty="0">
                <a:solidFill>
                  <a:srgbClr val="233A44"/>
                </a:solidFill>
                <a:latin typeface="+mn-lt"/>
                <a:cs typeface="Calibri" panose="020F0502020204030204" pitchFamily="34" charset="0"/>
                <a:sym typeface="Calibri" panose="020F0502020204030204" pitchFamily="34" charset="0"/>
              </a:rPr>
              <a:t>: Calculation of key metrics such as customer sentiment and monthly sales trends. Optimized Spark jobs were implemented to efficiently handle the dataset across multiple nodes, ensuring timely processing and analysis.</a:t>
            </a:r>
          </a:p>
        </p:txBody>
      </p:sp>
    </p:spTree>
    <p:extLst>
      <p:ext uri="{BB962C8B-B14F-4D97-AF65-F5344CB8AC3E}">
        <p14:creationId xmlns:p14="http://schemas.microsoft.com/office/powerpoint/2010/main" val="134170974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C51F7BBA-3E8F-7DCB-CC1F-4F6BED0562F8}"/>
              </a:ext>
            </a:extLst>
          </p:cNvPr>
          <p:cNvSpPr>
            <a:spLocks noGrp="1"/>
          </p:cNvSpPr>
          <p:nvPr>
            <p:ph type="sldNum" idx="10"/>
          </p:nvPr>
        </p:nvSpPr>
        <p:spPr/>
        <p:txBody>
          <a:bodyPr/>
          <a:lstStyle/>
          <a:p>
            <a:fld id="{7C029B75-8B76-4D45-AB7C-EC1C46D15B9C}" type="slidenum">
              <a:rPr lang="ru-RU" altLang="en-US" smtClean="0"/>
              <a:pPr/>
              <a:t>8</a:t>
            </a:fld>
            <a:endParaRPr lang="ru-RU" altLang="en-US"/>
          </a:p>
        </p:txBody>
      </p:sp>
      <p:sp>
        <p:nvSpPr>
          <p:cNvPr id="2" name="Google Shape;1359;p126">
            <a:extLst>
              <a:ext uri="{FF2B5EF4-FFF2-40B4-BE49-F238E27FC236}">
                <a16:creationId xmlns:a16="http://schemas.microsoft.com/office/drawing/2014/main" id="{99353779-F32C-3479-F139-7939C70093A7}"/>
              </a:ext>
            </a:extLst>
          </p:cNvPr>
          <p:cNvSpPr txBox="1">
            <a:spLocks noGrp="1" noChangeArrowheads="1"/>
          </p:cNvSpPr>
          <p:nvPr>
            <p:ph type="title"/>
          </p:nvPr>
        </p:nvSpPr>
        <p:spPr>
          <a:xfrm>
            <a:off x="467544" y="123478"/>
            <a:ext cx="8012112" cy="573087"/>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ctr">
              <a:buClr>
                <a:srgbClr val="134D57"/>
              </a:buClr>
              <a:buFont typeface="Space Grotesk" charset="0"/>
              <a:buNone/>
            </a:pPr>
            <a:r>
              <a:rPr lang="ru-RU" altLang="en-US" sz="2000" b="1" dirty="0">
                <a:solidFill>
                  <a:schemeClr val="tx2">
                    <a:lumMod val="10000"/>
                  </a:schemeClr>
                </a:solidFill>
                <a:latin typeface="+mn-lt"/>
                <a:cs typeface="Space Grotesk" charset="0"/>
                <a:sym typeface="Space Grotesk" charset="0"/>
              </a:rPr>
              <a:t>Data Storage &amp; Management Strategy </a:t>
            </a:r>
          </a:p>
        </p:txBody>
      </p:sp>
      <p:sp>
        <p:nvSpPr>
          <p:cNvPr id="3" name="Google Shape;1360;p126">
            <a:extLst>
              <a:ext uri="{FF2B5EF4-FFF2-40B4-BE49-F238E27FC236}">
                <a16:creationId xmlns:a16="http://schemas.microsoft.com/office/drawing/2014/main" id="{009273BB-6FD4-B23C-E47B-0A52896E9B91}"/>
              </a:ext>
            </a:extLst>
          </p:cNvPr>
          <p:cNvSpPr txBox="1">
            <a:spLocks noGrp="1"/>
          </p:cNvSpPr>
          <p:nvPr>
            <p:ph type="body" idx="1"/>
          </p:nvPr>
        </p:nvSpPr>
        <p:spPr>
          <a:xfrm>
            <a:off x="502072" y="483518"/>
            <a:ext cx="7777162" cy="2767013"/>
          </a:xfrm>
          <a:ln cap="flat" algn="ctr">
            <a:round/>
            <a:headEnd type="none" w="med" len="med"/>
            <a:tailEnd type="none" w="med" len="med"/>
          </a:ln>
        </p:spPr>
        <p:txBody>
          <a:bodyPr>
            <a:noAutofit/>
          </a:bodyPr>
          <a:lstStyle/>
          <a:p>
            <a:pPr marL="0" indent="0">
              <a:lnSpc>
                <a:spcPct val="150000"/>
              </a:lnSpc>
              <a:buClr>
                <a:srgbClr val="134D57"/>
              </a:buClr>
              <a:buFont typeface="Inter Medium" charset="0"/>
              <a:buNone/>
            </a:pPr>
            <a:r>
              <a:rPr lang="ru-RU" altLang="en-US" sz="1200" dirty="0">
                <a:solidFill>
                  <a:schemeClr val="tx2">
                    <a:lumMod val="10000"/>
                  </a:schemeClr>
                </a:solidFill>
                <a:latin typeface="+mn-lt"/>
                <a:cs typeface="Inter Medium" charset="0"/>
                <a:sym typeface="Inter Medium" charset="0"/>
              </a:rPr>
              <a:t>Utilized Azure Cosmos </a:t>
            </a:r>
            <a:r>
              <a:rPr lang="ru-RU" altLang="en-US" sz="1200" b="1" dirty="0">
                <a:solidFill>
                  <a:schemeClr val="tx2">
                    <a:lumMod val="10000"/>
                  </a:schemeClr>
                </a:solidFill>
                <a:latin typeface="+mn-lt"/>
                <a:cs typeface="Inter" charset="0"/>
                <a:sym typeface="Inter" charset="0"/>
              </a:rPr>
              <a:t>DB</a:t>
            </a:r>
            <a:r>
              <a:rPr lang="ru-RU" altLang="en-US" sz="1200" dirty="0">
                <a:solidFill>
                  <a:schemeClr val="tx2">
                    <a:lumMod val="10000"/>
                  </a:schemeClr>
                </a:solidFill>
                <a:latin typeface="+mn-lt"/>
                <a:cs typeface="Inter Medium" charset="0"/>
                <a:sym typeface="Inter Medium" charset="0"/>
              </a:rPr>
              <a:t>, a NoSQL database, for scalable storage and fast querying. Key decisions included enabl</a:t>
            </a:r>
            <a:r>
              <a:rPr lang="ru-RU" altLang="en-US" sz="1200" b="1" dirty="0">
                <a:solidFill>
                  <a:schemeClr val="tx2">
                    <a:lumMod val="10000"/>
                  </a:schemeClr>
                </a:solidFill>
                <a:latin typeface="+mn-lt"/>
                <a:cs typeface="Inter" charset="0"/>
                <a:sym typeface="Inter" charset="0"/>
              </a:rPr>
              <a:t>ing Automatic Indexing</a:t>
            </a:r>
            <a:r>
              <a:rPr lang="ru-RU" altLang="en-US" sz="1200" dirty="0">
                <a:solidFill>
                  <a:schemeClr val="tx2">
                    <a:lumMod val="10000"/>
                  </a:schemeClr>
                </a:solidFill>
                <a:latin typeface="+mn-lt"/>
                <a:cs typeface="Inter Medium" charset="0"/>
                <a:sym typeface="Inter Medium" charset="0"/>
              </a:rPr>
              <a:t> for fast queries on large datasets and implementing </a:t>
            </a:r>
            <a:r>
              <a:rPr lang="ru-RU" altLang="en-US" sz="1200" b="1" dirty="0">
                <a:solidFill>
                  <a:schemeClr val="tx2">
                    <a:lumMod val="10000"/>
                  </a:schemeClr>
                </a:solidFill>
                <a:latin typeface="+mn-lt"/>
                <a:cs typeface="Inter" charset="0"/>
                <a:sym typeface="Inter" charset="0"/>
              </a:rPr>
              <a:t>sharding</a:t>
            </a:r>
            <a:r>
              <a:rPr lang="ru-RU" altLang="en-US" sz="1200" dirty="0">
                <a:solidFill>
                  <a:schemeClr val="tx2">
                    <a:lumMod val="10000"/>
                  </a:schemeClr>
                </a:solidFill>
                <a:latin typeface="+mn-lt"/>
                <a:cs typeface="Inter Medium" charset="0"/>
                <a:sym typeface="Inter Medium" charset="0"/>
              </a:rPr>
              <a:t> to efficiently distribute data across partitions. This strategy allowed for efficient handling of large datasets and ensured efficient data retrieval.</a:t>
            </a:r>
          </a:p>
          <a:p>
            <a:pPr marL="0" indent="0" algn="ctr">
              <a:lnSpc>
                <a:spcPct val="115000"/>
              </a:lnSpc>
              <a:spcBef>
                <a:spcPts val="1200"/>
              </a:spcBef>
              <a:spcAft>
                <a:spcPts val="1200"/>
              </a:spcAft>
              <a:buClr>
                <a:srgbClr val="134D57"/>
              </a:buClr>
              <a:buNone/>
            </a:pPr>
            <a:r>
              <a:rPr lang="ru-RU" altLang="en-US" sz="1800" b="1" dirty="0">
                <a:solidFill>
                  <a:schemeClr val="tx2">
                    <a:lumMod val="10000"/>
                  </a:schemeClr>
                </a:solidFill>
                <a:latin typeface="+mn-lt"/>
                <a:cs typeface="Space Grotesk" charset="0"/>
                <a:sym typeface="Space Grotesk" charset="0"/>
              </a:rPr>
              <a:t>Data </a:t>
            </a:r>
            <a:r>
              <a:rPr lang="en-US" altLang="en-US" sz="1800" b="1" dirty="0">
                <a:solidFill>
                  <a:schemeClr val="tx2">
                    <a:lumMod val="10000"/>
                  </a:schemeClr>
                </a:solidFill>
                <a:latin typeface="+mn-lt"/>
                <a:cs typeface="Space Grotesk" charset="0"/>
                <a:sym typeface="Space Grotesk" charset="0"/>
              </a:rPr>
              <a:t>Governance &amp; Compliance</a:t>
            </a:r>
            <a:endParaRPr lang="en-US" sz="1800" b="1" dirty="0">
              <a:solidFill>
                <a:schemeClr val="tx2">
                  <a:lumMod val="10000"/>
                </a:schemeClr>
              </a:solidFill>
              <a:latin typeface="+mn-lt"/>
            </a:endParaRPr>
          </a:p>
          <a:p>
            <a:pPr marL="0" indent="0">
              <a:lnSpc>
                <a:spcPct val="115000"/>
              </a:lnSpc>
              <a:spcBef>
                <a:spcPts val="1200"/>
              </a:spcBef>
              <a:spcAft>
                <a:spcPts val="1200"/>
              </a:spcAft>
              <a:buClr>
                <a:srgbClr val="134D57"/>
              </a:buClr>
              <a:buFont typeface="Inter Medium" charset="0"/>
              <a:buNone/>
            </a:pPr>
            <a:endParaRPr lang="ru-RU" altLang="en-US" sz="1100" dirty="0">
              <a:solidFill>
                <a:schemeClr val="tx2">
                  <a:lumMod val="10000"/>
                </a:schemeClr>
              </a:solidFill>
              <a:latin typeface="+mn-lt"/>
              <a:cs typeface="Inter Medium" charset="0"/>
              <a:sym typeface="Inter Medium" charset="0"/>
            </a:endParaRPr>
          </a:p>
        </p:txBody>
      </p:sp>
      <p:sp>
        <p:nvSpPr>
          <p:cNvPr id="4" name="TextBox 3">
            <a:extLst>
              <a:ext uri="{FF2B5EF4-FFF2-40B4-BE49-F238E27FC236}">
                <a16:creationId xmlns:a16="http://schemas.microsoft.com/office/drawing/2014/main" id="{9C159642-EDE8-D4BB-4734-64B7AFB66ADE}"/>
              </a:ext>
            </a:extLst>
          </p:cNvPr>
          <p:cNvSpPr txBox="1"/>
          <p:nvPr/>
        </p:nvSpPr>
        <p:spPr>
          <a:xfrm>
            <a:off x="467544" y="2067694"/>
            <a:ext cx="7660332" cy="2854051"/>
          </a:xfrm>
          <a:prstGeom prst="rect">
            <a:avLst/>
          </a:prstGeom>
          <a:noFill/>
        </p:spPr>
        <p:txBody>
          <a:bodyPr wrap="square">
            <a:spAutoFit/>
          </a:bodyPr>
          <a:lstStyle/>
          <a:p>
            <a:pPr>
              <a:lnSpc>
                <a:spcPct val="150000"/>
              </a:lnSpc>
              <a:buFont typeface="+mj-lt"/>
              <a:buAutoNum type="arabicPeriod"/>
            </a:pPr>
            <a:r>
              <a:rPr lang="en-US" sz="1100" b="1" dirty="0">
                <a:latin typeface="+mn-lt"/>
              </a:rPr>
              <a:t>Data Classification</a:t>
            </a:r>
            <a:r>
              <a:rPr lang="en-US" sz="1100" dirty="0">
                <a:latin typeface="+mn-lt"/>
              </a:rPr>
              <a:t>:</a:t>
            </a:r>
          </a:p>
          <a:p>
            <a:pPr marL="457200" lvl="1">
              <a:lnSpc>
                <a:spcPct val="150000"/>
              </a:lnSpc>
            </a:pPr>
            <a:r>
              <a:rPr lang="en-US" sz="1100" b="1" dirty="0">
                <a:latin typeface="+mn-lt"/>
              </a:rPr>
              <a:t>Azure Purview</a:t>
            </a:r>
            <a:r>
              <a:rPr lang="en-US" sz="1100" dirty="0">
                <a:latin typeface="+mn-lt"/>
              </a:rPr>
              <a:t>: Unified data governance solution for data classification, management, and cataloging.</a:t>
            </a:r>
          </a:p>
          <a:p>
            <a:pPr>
              <a:lnSpc>
                <a:spcPct val="150000"/>
              </a:lnSpc>
              <a:buFont typeface="+mj-lt"/>
              <a:buAutoNum type="arabicPeriod"/>
            </a:pPr>
            <a:r>
              <a:rPr lang="en-US" sz="1100" b="1" dirty="0">
                <a:latin typeface="+mn-lt"/>
              </a:rPr>
              <a:t>Data Stewardship</a:t>
            </a:r>
            <a:r>
              <a:rPr lang="en-US" sz="1100" dirty="0">
                <a:latin typeface="+mn-lt"/>
              </a:rPr>
              <a:t>:</a:t>
            </a:r>
          </a:p>
          <a:p>
            <a:pPr marL="457200" lvl="1">
              <a:lnSpc>
                <a:spcPct val="150000"/>
              </a:lnSpc>
            </a:pPr>
            <a:r>
              <a:rPr lang="en-US" sz="1100" b="1" dirty="0">
                <a:latin typeface="+mn-lt"/>
              </a:rPr>
              <a:t>Data Catalog</a:t>
            </a:r>
            <a:r>
              <a:rPr lang="en-US" sz="1100" dirty="0">
                <a:latin typeface="+mn-lt"/>
              </a:rPr>
              <a:t>: Maintains an inventory of data assets for discovery and trust.</a:t>
            </a:r>
          </a:p>
          <a:p>
            <a:pPr marL="457200" lvl="1">
              <a:lnSpc>
                <a:spcPct val="150000"/>
              </a:lnSpc>
            </a:pPr>
            <a:r>
              <a:rPr lang="en-US" sz="1100" b="1" dirty="0">
                <a:latin typeface="+mn-lt"/>
              </a:rPr>
              <a:t>Policies and Standards</a:t>
            </a:r>
            <a:r>
              <a:rPr lang="en-US" sz="1100" dirty="0">
                <a:latin typeface="+mn-lt"/>
              </a:rPr>
              <a:t>: Establishes consistent data management practices.</a:t>
            </a:r>
          </a:p>
          <a:p>
            <a:pPr>
              <a:lnSpc>
                <a:spcPct val="150000"/>
              </a:lnSpc>
              <a:buFont typeface="+mj-lt"/>
              <a:buAutoNum type="arabicPeriod"/>
            </a:pPr>
            <a:r>
              <a:rPr lang="en-US" sz="1100" b="1" dirty="0">
                <a:latin typeface="+mn-lt"/>
              </a:rPr>
              <a:t>Data Lifecycle Management</a:t>
            </a:r>
            <a:r>
              <a:rPr lang="en-US" sz="1100" dirty="0">
                <a:latin typeface="+mn-lt"/>
              </a:rPr>
              <a:t>:</a:t>
            </a:r>
          </a:p>
          <a:p>
            <a:pPr marL="457200" lvl="1">
              <a:lnSpc>
                <a:spcPct val="150000"/>
              </a:lnSpc>
            </a:pPr>
            <a:r>
              <a:rPr lang="en-US" sz="1100" b="1" dirty="0">
                <a:latin typeface="+mn-lt"/>
              </a:rPr>
              <a:t>Blob Storage Lifecycle Management</a:t>
            </a:r>
            <a:r>
              <a:rPr lang="en-US" sz="1100" dirty="0">
                <a:latin typeface="+mn-lt"/>
              </a:rPr>
              <a:t>: Automates data management based on its lifecycle (archiving, tiering).</a:t>
            </a:r>
          </a:p>
          <a:p>
            <a:pPr marL="457200" lvl="1">
              <a:lnSpc>
                <a:spcPct val="150000"/>
              </a:lnSpc>
            </a:pPr>
            <a:r>
              <a:rPr lang="en-US" sz="1100" b="1" dirty="0">
                <a:latin typeface="+mn-lt"/>
              </a:rPr>
              <a:t>Retention Policies</a:t>
            </a:r>
            <a:r>
              <a:rPr lang="en-US" sz="1100" dirty="0">
                <a:latin typeface="+mn-lt"/>
              </a:rPr>
              <a:t>: Defines how long data is retained before deletion or archiving.</a:t>
            </a:r>
          </a:p>
          <a:p>
            <a:pPr>
              <a:lnSpc>
                <a:spcPct val="150000"/>
              </a:lnSpc>
              <a:buFont typeface="+mj-lt"/>
              <a:buAutoNum type="arabicPeriod"/>
            </a:pPr>
            <a:r>
              <a:rPr lang="en-US" sz="1100" b="1" dirty="0">
                <a:latin typeface="+mn-lt"/>
              </a:rPr>
              <a:t>Access Control and Security</a:t>
            </a:r>
            <a:r>
              <a:rPr lang="en-US" sz="1100" dirty="0">
                <a:latin typeface="+mn-lt"/>
              </a:rPr>
              <a:t>:</a:t>
            </a:r>
          </a:p>
          <a:p>
            <a:pPr marL="457200" lvl="1">
              <a:lnSpc>
                <a:spcPct val="150000"/>
              </a:lnSpc>
            </a:pPr>
            <a:r>
              <a:rPr lang="en-US" sz="1100" b="1" dirty="0">
                <a:latin typeface="+mn-lt"/>
              </a:rPr>
              <a:t>Role-Based Access Control (RBAC)</a:t>
            </a:r>
            <a:r>
              <a:rPr lang="en-US" sz="1100" dirty="0">
                <a:latin typeface="+mn-lt"/>
              </a:rPr>
              <a:t>: Manages access to resources based on user roles.</a:t>
            </a:r>
          </a:p>
          <a:p>
            <a:pPr marL="457200" lvl="1">
              <a:lnSpc>
                <a:spcPct val="150000"/>
              </a:lnSpc>
            </a:pPr>
            <a:r>
              <a:rPr lang="en-US" sz="1100" b="1" dirty="0">
                <a:latin typeface="+mn-lt"/>
              </a:rPr>
              <a:t>Azure Active Directory</a:t>
            </a:r>
            <a:r>
              <a:rPr lang="en-US" sz="1100" dirty="0">
                <a:latin typeface="+mn-lt"/>
              </a:rPr>
              <a:t>: Secures user identities with access management and multi-factor authentication.</a:t>
            </a:r>
          </a:p>
        </p:txBody>
      </p:sp>
    </p:spTree>
    <p:extLst>
      <p:ext uri="{BB962C8B-B14F-4D97-AF65-F5344CB8AC3E}">
        <p14:creationId xmlns:p14="http://schemas.microsoft.com/office/powerpoint/2010/main" val="46148736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C51F7BBA-3E8F-7DCB-CC1F-4F6BED0562F8}"/>
              </a:ext>
            </a:extLst>
          </p:cNvPr>
          <p:cNvSpPr>
            <a:spLocks noGrp="1"/>
          </p:cNvSpPr>
          <p:nvPr>
            <p:ph type="sldNum" idx="10"/>
          </p:nvPr>
        </p:nvSpPr>
        <p:spPr/>
        <p:txBody>
          <a:bodyPr/>
          <a:lstStyle/>
          <a:p>
            <a:fld id="{7C029B75-8B76-4D45-AB7C-EC1C46D15B9C}" type="slidenum">
              <a:rPr lang="ru-RU" altLang="en-US" smtClean="0"/>
              <a:pPr/>
              <a:t>9</a:t>
            </a:fld>
            <a:endParaRPr lang="ru-RU" altLang="en-US"/>
          </a:p>
        </p:txBody>
      </p:sp>
      <p:sp>
        <p:nvSpPr>
          <p:cNvPr id="2" name="Google Shape;1365;p127">
            <a:extLst>
              <a:ext uri="{FF2B5EF4-FFF2-40B4-BE49-F238E27FC236}">
                <a16:creationId xmlns:a16="http://schemas.microsoft.com/office/drawing/2014/main" id="{062EA573-AC28-D5F2-6C3F-84420728EDBD}"/>
              </a:ext>
            </a:extLst>
          </p:cNvPr>
          <p:cNvSpPr txBox="1">
            <a:spLocks noGrp="1" noChangeArrowheads="1"/>
          </p:cNvSpPr>
          <p:nvPr>
            <p:ph type="title"/>
          </p:nvPr>
        </p:nvSpPr>
        <p:spPr>
          <a:xfrm>
            <a:off x="565944" y="123478"/>
            <a:ext cx="8012112" cy="573087"/>
          </a:xfrm>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a:lstStyle/>
          <a:p>
            <a:pPr algn="ctr">
              <a:buClr>
                <a:srgbClr val="134D57"/>
              </a:buClr>
              <a:buFont typeface="Space Grotesk" charset="0"/>
              <a:buNone/>
            </a:pPr>
            <a:r>
              <a:rPr lang="ru-RU" altLang="en-US" sz="2000" b="1" dirty="0">
                <a:solidFill>
                  <a:schemeClr val="tx2">
                    <a:lumMod val="10000"/>
                  </a:schemeClr>
                </a:solidFill>
                <a:latin typeface="+mn-lt"/>
                <a:cs typeface="Space Grotesk" charset="0"/>
                <a:sym typeface="Space Grotesk" charset="0"/>
              </a:rPr>
              <a:t>Exploratory Data Analysis </a:t>
            </a:r>
          </a:p>
        </p:txBody>
      </p:sp>
      <p:sp>
        <p:nvSpPr>
          <p:cNvPr id="3" name="Google Shape;1366;p127">
            <a:extLst>
              <a:ext uri="{FF2B5EF4-FFF2-40B4-BE49-F238E27FC236}">
                <a16:creationId xmlns:a16="http://schemas.microsoft.com/office/drawing/2014/main" id="{82252345-4D3E-E784-7269-61971CC58C98}"/>
              </a:ext>
            </a:extLst>
          </p:cNvPr>
          <p:cNvSpPr txBox="1">
            <a:spLocks noGrp="1"/>
          </p:cNvSpPr>
          <p:nvPr>
            <p:ph type="body" idx="1"/>
          </p:nvPr>
        </p:nvSpPr>
        <p:spPr>
          <a:xfrm>
            <a:off x="565944" y="483518"/>
            <a:ext cx="7777162" cy="2767013"/>
          </a:xfrm>
          <a:ln cap="flat" algn="ctr">
            <a:round/>
            <a:headEnd type="none" w="med" len="med"/>
            <a:tailEnd type="none" w="med" len="med"/>
          </a:ln>
        </p:spPr>
        <p:txBody>
          <a:bodyPr>
            <a:noAutofit/>
          </a:bodyPr>
          <a:lstStyle/>
          <a:p>
            <a:pPr marL="0" indent="0">
              <a:lnSpc>
                <a:spcPct val="200000"/>
              </a:lnSpc>
              <a:buClr>
                <a:srgbClr val="134D57"/>
              </a:buClr>
              <a:buFont typeface="Inter Medium" charset="0"/>
              <a:buNone/>
            </a:pPr>
            <a:r>
              <a:rPr lang="ru-RU" altLang="en-US" sz="1200" dirty="0">
                <a:solidFill>
                  <a:schemeClr val="tx2">
                    <a:lumMod val="10000"/>
                  </a:schemeClr>
                </a:solidFill>
                <a:latin typeface="+mn-lt"/>
                <a:cs typeface="Inter Medium" charset="0"/>
                <a:sym typeface="Inter Medium" charset="0"/>
              </a:rPr>
              <a:t>Utilized Apache Spa</a:t>
            </a:r>
            <a:r>
              <a:rPr lang="ru-RU" altLang="en-US" sz="1200" dirty="0">
                <a:solidFill>
                  <a:schemeClr val="tx2">
                    <a:lumMod val="10000"/>
                  </a:schemeClr>
                </a:solidFill>
                <a:latin typeface="+mn-lt"/>
                <a:cs typeface="Inter" charset="0"/>
                <a:sym typeface="Inter" charset="0"/>
              </a:rPr>
              <a:t>rk</a:t>
            </a:r>
            <a:r>
              <a:rPr lang="ru-RU" altLang="en-US" sz="1200" dirty="0">
                <a:solidFill>
                  <a:schemeClr val="tx2">
                    <a:lumMod val="10000"/>
                  </a:schemeClr>
                </a:solidFill>
                <a:latin typeface="+mn-lt"/>
                <a:cs typeface="Inter Medium" charset="0"/>
                <a:sym typeface="Inter Medium" charset="0"/>
              </a:rPr>
              <a:t> for exploratory data analysis (EDA). Conduc</a:t>
            </a:r>
            <a:r>
              <a:rPr lang="ru-RU" altLang="en-US" sz="1200" dirty="0">
                <a:solidFill>
                  <a:schemeClr val="tx2">
                    <a:lumMod val="10000"/>
                  </a:schemeClr>
                </a:solidFill>
                <a:latin typeface="+mn-lt"/>
                <a:cs typeface="Inter" charset="0"/>
                <a:sym typeface="Inter" charset="0"/>
              </a:rPr>
              <a:t>ted Customer Sentiment Analysis</a:t>
            </a:r>
            <a:r>
              <a:rPr lang="ru-RU" altLang="en-US" sz="1200" dirty="0">
                <a:solidFill>
                  <a:schemeClr val="tx2">
                    <a:lumMod val="10000"/>
                  </a:schemeClr>
                </a:solidFill>
                <a:latin typeface="+mn-lt"/>
                <a:cs typeface="Inter Medium" charset="0"/>
                <a:sym typeface="Inter Medium" charset="0"/>
              </a:rPr>
              <a:t> by analyzing product reviews to gauge customer satisfaction. Also pe</a:t>
            </a:r>
            <a:r>
              <a:rPr lang="ru-RU" altLang="en-US" sz="1200" dirty="0">
                <a:solidFill>
                  <a:schemeClr val="tx2">
                    <a:lumMod val="10000"/>
                  </a:schemeClr>
                </a:solidFill>
                <a:latin typeface="+mn-lt"/>
                <a:cs typeface="Inter" charset="0"/>
                <a:sym typeface="Inter" charset="0"/>
              </a:rPr>
              <a:t>rformed Sales Trend Analysis</a:t>
            </a:r>
            <a:r>
              <a:rPr lang="ru-RU" altLang="en-US" sz="1200" dirty="0">
                <a:solidFill>
                  <a:schemeClr val="tx2">
                    <a:lumMod val="10000"/>
                  </a:schemeClr>
                </a:solidFill>
                <a:latin typeface="+mn-lt"/>
                <a:cs typeface="Inter Medium" charset="0"/>
                <a:sym typeface="Inter Medium" charset="0"/>
              </a:rPr>
              <a:t> to identify peak sales periods and customer purchasing behavior. These insights highlighted the need for better inventory management and customer service.</a:t>
            </a:r>
          </a:p>
          <a:p>
            <a:pPr marL="0" indent="0">
              <a:lnSpc>
                <a:spcPct val="200000"/>
              </a:lnSpc>
              <a:spcBef>
                <a:spcPts val="1200"/>
              </a:spcBef>
              <a:spcAft>
                <a:spcPts val="1200"/>
              </a:spcAft>
              <a:buClr>
                <a:srgbClr val="134D57"/>
              </a:buClr>
              <a:buFont typeface="Inter Medium" charset="0"/>
              <a:buNone/>
            </a:pPr>
            <a:endParaRPr lang="ru-RU" altLang="en-US" sz="1200" dirty="0">
              <a:solidFill>
                <a:schemeClr val="tx2">
                  <a:lumMod val="10000"/>
                </a:schemeClr>
              </a:solidFill>
              <a:latin typeface="+mn-lt"/>
              <a:cs typeface="Inter Medium" charset="0"/>
              <a:sym typeface="Inter Medium" charset="0"/>
            </a:endParaRPr>
          </a:p>
        </p:txBody>
      </p:sp>
      <p:pic>
        <p:nvPicPr>
          <p:cNvPr id="4" name="Picture 3" descr="A screen shot of a graph&#10;&#10;Description automatically generated">
            <a:extLst>
              <a:ext uri="{FF2B5EF4-FFF2-40B4-BE49-F238E27FC236}">
                <a16:creationId xmlns:a16="http://schemas.microsoft.com/office/drawing/2014/main" id="{08E8EC4F-3E0A-46E7-EEE0-494632CAE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1707654"/>
            <a:ext cx="5342995" cy="2952328"/>
          </a:xfrm>
          <a:prstGeom prst="rect">
            <a:avLst/>
          </a:prstGeom>
        </p:spPr>
      </p:pic>
    </p:spTree>
    <p:extLst>
      <p:ext uri="{BB962C8B-B14F-4D97-AF65-F5344CB8AC3E}">
        <p14:creationId xmlns:p14="http://schemas.microsoft.com/office/powerpoint/2010/main" val="16508742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33"/>
  <p:tag name="AS_OS" val="Microsoft Windows NT 10.0.20348.0"/>
  <p:tag name="AS_RELEASE_DATE" val="2024.06.14"/>
  <p:tag name="AS_TITLE" val="Aspose.Slides for .NET6"/>
  <p:tag name="AS_VERSION" val="24.6"/>
</p:tagLst>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light-2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142</TotalTime>
  <Words>1775</Words>
  <Application>Microsoft Office PowerPoint</Application>
  <PresentationFormat>On-screen Show (16:9)</PresentationFormat>
  <Paragraphs>180</Paragraphs>
  <Slides>15</Slides>
  <Notes>15</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15</vt:i4>
      </vt:variant>
    </vt:vector>
  </HeadingPairs>
  <TitlesOfParts>
    <vt:vector size="29" baseType="lpstr">
      <vt:lpstr>Inter</vt:lpstr>
      <vt:lpstr>Lobster</vt:lpstr>
      <vt:lpstr>Nunito</vt:lpstr>
      <vt:lpstr>Space Grotesk SemiBold</vt:lpstr>
      <vt:lpstr>Arial</vt:lpstr>
      <vt:lpstr>LatoWeb</vt:lpstr>
      <vt:lpstr>Calibri</vt:lpstr>
      <vt:lpstr>Poppins</vt:lpstr>
      <vt:lpstr>Space Grotesk</vt:lpstr>
      <vt:lpstr>Inter Medium</vt:lpstr>
      <vt:lpstr>Algerian</vt:lpstr>
      <vt:lpstr>simple-light-2</vt:lpstr>
      <vt:lpstr>simple-light-2</vt:lpstr>
      <vt:lpstr>shift</vt:lpstr>
      <vt:lpstr>Big Data Analytics Solution Enhancing Decision-Making with Cloud Computing and Machine Learning</vt:lpstr>
      <vt:lpstr>Index</vt:lpstr>
      <vt:lpstr>Introduction</vt:lpstr>
      <vt:lpstr>Problem Statement</vt:lpstr>
      <vt:lpstr>Data Collection Strategy</vt:lpstr>
      <vt:lpstr>Data Ingestion Pipeline</vt:lpstr>
      <vt:lpstr>Data Processing with Apache Spark</vt:lpstr>
      <vt:lpstr>Data Storage &amp; Management Strategy </vt:lpstr>
      <vt:lpstr>Exploratory Data Analysis </vt:lpstr>
      <vt:lpstr>Interactive Data Visualizations </vt:lpstr>
      <vt:lpstr>Challenges &amp; Solutions</vt:lpstr>
      <vt:lpstr>Key Insights &amp; Findings</vt:lpstr>
      <vt:lpstr>Summary of Presentation</vt:lpstr>
      <vt:lpstr>References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Ankit Bharti</dc:creator>
  <cp:keywords/>
  <dc:description/>
  <cp:lastModifiedBy>Ankit Bharti</cp:lastModifiedBy>
  <cp:revision>25</cp:revision>
  <cp:lastPrinted>2024-10-11T16:54:00Z</cp:lastPrinted>
  <dcterms:created xsi:type="dcterms:W3CDTF">2024-10-11T16:54:00Z</dcterms:created>
  <dcterms:modified xsi:type="dcterms:W3CDTF">2024-10-11T19:24:14Z</dcterms:modified>
  <cp:category/>
</cp:coreProperties>
</file>