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0A827F7C-CDEC-4C97-ACAE-FA5FF315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Chhabra, Ankit</cp:lastModifiedBy>
  <cp:revision>1</cp:revision>
  <dcterms:created xsi:type="dcterms:W3CDTF">2023-03-23T14:08:45Z</dcterms:created>
  <dcterms:modified xsi:type="dcterms:W3CDTF">2023-03-24T14:06:25Z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2023-03-24T14:05:49Z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181e5559-ebcd-4fb4-81c4-7c15c9412510</vt:lpwstr>
  </property>
  <property fmtid="{D5CDD505-2E9C-101B-9397-08002B2CF9AE}" pid="8" name="MSIP_Label_ea60d57e-af5b-4752-ac57-3e4f28ca11dc_ContentBits">
    <vt:lpwstr>0</vt:lpwstr>
  </property>
</Properties>
</file>