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6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8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83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1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05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5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9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7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0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1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7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9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1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8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303AB5-098B-49C4-B18E-1092CBDF09A8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281C-6996-40D9-A3DE-82D1DE59B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02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17689-84F0-4857-9C8E-46456883047C}"/>
              </a:ext>
            </a:extLst>
          </p:cNvPr>
          <p:cNvSpPr txBox="1"/>
          <p:nvPr/>
        </p:nvSpPr>
        <p:spPr>
          <a:xfrm>
            <a:off x="3054284" y="2564090"/>
            <a:ext cx="7682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 Black" panose="020B0A04020102020204" pitchFamily="34" charset="0"/>
              </a:rPr>
              <a:t>Consumer Goods </a:t>
            </a:r>
            <a:r>
              <a:rPr lang="en-IN" sz="6000" dirty="0" err="1">
                <a:latin typeface="Arial Black" panose="020B0A04020102020204" pitchFamily="34" charset="0"/>
              </a:rPr>
              <a:t>Ad_Hoc</a:t>
            </a:r>
            <a:r>
              <a:rPr lang="en-IN" sz="6000" dirty="0">
                <a:latin typeface="Arial Black" panose="020B0A04020102020204" pitchFamily="34" charset="0"/>
              </a:rPr>
              <a:t>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58958-8EE6-4C36-9298-EB8BA299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3" y="1975679"/>
            <a:ext cx="2539111" cy="33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4A-C0B0-44BC-97F2-AF55A41F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9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Which channel helped to bring more gross sales in the fiscal year 2021 and the percentage of contribution?-- The final output contains these fields, channel,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gross_sales_mln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percentage.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60885-E035-4F01-8277-A35888A4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56" y="3713459"/>
            <a:ext cx="3279100" cy="1640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33E67-4A41-4D02-A303-A03B0C83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23" y="2922308"/>
            <a:ext cx="2901656" cy="33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009-8123-49A7-AA48-43878547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10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 the Top 3 products in each division that have a high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2021? The final output contains these fields, division,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product,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rank_order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AC878-5DC1-4DB2-B1CE-9608E2FF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53" y="3508597"/>
            <a:ext cx="4114995" cy="2641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C8579-BF31-4A2E-8B43-9B9EB3C1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99" y="3508597"/>
            <a:ext cx="4442845" cy="26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EA0D-9983-4919-8905-009E799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Request 1: Provide the list of markets in which customer "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Exclusive" operates its business in the APAC region.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8557C-3F47-44A3-BCBC-D1C870F1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00" y="2241200"/>
            <a:ext cx="3356934" cy="386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A7E3-D3ED-433A-8E68-C1BB4BFE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2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the percentage of unique product increase in 2021 vs. 2020? The final output contains these fields, unique_products_2020, unique_products_2021,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percentage_chg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D7B7D-6874-49AC-96BA-473F5156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85141"/>
            <a:ext cx="4746021" cy="824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25138-4384-4267-BA25-5A106EE9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60" y="3285141"/>
            <a:ext cx="5326866" cy="28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3EA8-3C41-4429-A7AE-8BA71FA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3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Provide a report with all the unique product counts for each segment and sort them in descending order of product counts. The final output contains 2 fields, segment,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product_count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F96F1-CA14-47CE-8F08-4C9FF4EC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33" y="3129699"/>
            <a:ext cx="4558206" cy="2969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FB945-E900-47CB-B869-91308A7D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01" y="3129699"/>
            <a:ext cx="2634118" cy="29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3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E1D6-68FB-4AD2-BE61-BBC6DE68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4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Follow-up: Which segment had the most increase in unique products in 2021 vs 2020? The final output contains these fields, segment, product_count_2020, product_count_2021, difference.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596D0-255E-445A-AF76-3251ACE9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32" y="3223967"/>
            <a:ext cx="4222478" cy="2677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7BFDE-6498-4681-A1A0-3BE8162D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28" y="3223967"/>
            <a:ext cx="4779390" cy="26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24B6-DE83-4752-9477-A528AB1F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5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 the products that have the highest and lowest manufacturing costs. The final output should contain these fields,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product,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manufacturing_cost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C6546-63BF-4D30-A7F5-C100DC45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62" y="3727686"/>
            <a:ext cx="4064448" cy="93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AFBBA-6D46-49A0-8E4E-26328BEF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94" y="2912882"/>
            <a:ext cx="4064448" cy="26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9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92B4-E0D9-4417-81AB-508F98AE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6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Generate a report which contains the top 5 customers who received an average high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pre_invoice_discount_pct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the fiscal year 2021 and in the Indian market. The final output contains these fields,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customer_code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customer,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average_discount_percentage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8E0EE-68C0-46D9-8B5A-0DD297B9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18" y="3846136"/>
            <a:ext cx="4359301" cy="2017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B02AB-7027-405F-88A7-23C07B0F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3019"/>
            <a:ext cx="4359301" cy="24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DEC6-0BA7-4D4C-8FFB-A2011A8C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Request 7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the complete report of the Gross sales amount for the customer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Exclusive” for each month . This analysis helps to get an idea of low and high-performing months and take strategic decisions. The final report contains these columns: Month, Year, Gross sales Amount.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8411D-BADB-436A-B280-DB14D4BC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54" y="2337848"/>
            <a:ext cx="3025402" cy="4450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2C51C5-1E2D-4C0C-B395-DEFCE7FE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42" y="2337848"/>
            <a:ext cx="5773028" cy="3280527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E6405EDA-0787-45C5-B396-140A72F443DC}"/>
              </a:ext>
            </a:extLst>
          </p:cNvPr>
          <p:cNvSpPr/>
          <p:nvPr/>
        </p:nvSpPr>
        <p:spPr>
          <a:xfrm rot="5400000">
            <a:off x="9707205" y="4308048"/>
            <a:ext cx="301655" cy="2318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8598544-4C98-46BD-951E-30DB381E2405}"/>
              </a:ext>
            </a:extLst>
          </p:cNvPr>
          <p:cNvSpPr/>
          <p:nvPr/>
        </p:nvSpPr>
        <p:spPr>
          <a:xfrm rot="5400000">
            <a:off x="7267234" y="4308048"/>
            <a:ext cx="301655" cy="2318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43D42-4219-401B-A334-3D226B9623E4}"/>
              </a:ext>
            </a:extLst>
          </p:cNvPr>
          <p:cNvSpPr txBox="1"/>
          <p:nvPr/>
        </p:nvSpPr>
        <p:spPr>
          <a:xfrm flipH="1">
            <a:off x="9345857" y="5618372"/>
            <a:ext cx="10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1221D-717B-4EB4-A6D4-C52D23C891EB}"/>
              </a:ext>
            </a:extLst>
          </p:cNvPr>
          <p:cNvSpPr txBox="1"/>
          <p:nvPr/>
        </p:nvSpPr>
        <p:spPr>
          <a:xfrm flipH="1">
            <a:off x="6905886" y="5618372"/>
            <a:ext cx="10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 2021</a:t>
            </a:r>
          </a:p>
        </p:txBody>
      </p:sp>
    </p:spTree>
    <p:extLst>
      <p:ext uri="{BB962C8B-B14F-4D97-AF65-F5344CB8AC3E}">
        <p14:creationId xmlns:p14="http://schemas.microsoft.com/office/powerpoint/2010/main" val="50728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48DB-FA6C-4CD5-906D-EA09839F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Request 8 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which quarter of 2020, got the maximum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 The final output contains these fields sorted by the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Quarter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DEF18-FA41-4BBB-B4CF-17A015BB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73" y="3165050"/>
            <a:ext cx="2562636" cy="2547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C80E7-B02B-4C0F-8A25-02A9A023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46" y="3165050"/>
            <a:ext cx="4313294" cy="25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7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553</TotalTime>
  <Words>428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Gothic</vt:lpstr>
      <vt:lpstr>Wingdings 3</vt:lpstr>
      <vt:lpstr>Ion</vt:lpstr>
      <vt:lpstr>PowerPoint Presentation</vt:lpstr>
      <vt:lpstr>Request 1: Provide the list of markets in which customer "Atliq Exclusive" operates its business in the APAC region.</vt:lpstr>
      <vt:lpstr>Request 2 : What is the percentage of unique product increase in 2021 vs. 2020? The final output contains these fields, unique_products_2020, unique_products_2021, percentage_chg</vt:lpstr>
      <vt:lpstr>Request 3 : Provide a report with all the unique product counts for each segment and sort them in descending order of product counts. The final output contains 2 fields, segment, product_count.</vt:lpstr>
      <vt:lpstr>Request 4 : Follow-up: Which segment had the most increase in unique products in 2021 vs 2020? The final output contains these fields, segment, product_count_2020, product_count_2021, difference.  </vt:lpstr>
      <vt:lpstr>Request 5 : Get the products that have the highest and lowest manufacturing costs. The final output should contain these fields, product_code, product, manufacturing_cost. </vt:lpstr>
      <vt:lpstr>Request 6 : Generate a report which contains the top 5 customers who received an average high pre_invoice_discount_pct for the fiscal year 2021 and in the Indian market. The final output contains these fields, customer_code, customer, average_discount_percentage.</vt:lpstr>
      <vt:lpstr>Request 7 : Get the complete report of the Gross sales amount for the customer “Atliq Exclusive” for each month . This analysis helps to get an idea of low and high-performing months and take strategic decisions. The final report contains these columns: Month, Year, Gross sales Amount.</vt:lpstr>
      <vt:lpstr>Request 8 : In which quarter of 2020, got the maximum total_sold_quantity? The final output contains these fields sorted by the total_sold_quantity, Quarter total_sold_quantity.</vt:lpstr>
      <vt:lpstr>Request 9 : Which channel helped to bring more gross sales in the fiscal year 2021 and the percentage of contribution?-- The final output contains these fields, channel, gross_sales_mln, percentage.</vt:lpstr>
      <vt:lpstr>Request 10 : Get the Top 3 products in each division that have a high total_sold_quantity in the fiscal_year 2021? The final output contains these fields, division, product_code, product, total_sold_quantity, rank_order.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1 : Provide the list of markets in which customer "Atliq Exclusive" operates its business in the APAC region.</dc:title>
  <dc:creator>Ankit Kumar</dc:creator>
  <cp:lastModifiedBy>Ankit Kumar</cp:lastModifiedBy>
  <cp:revision>27</cp:revision>
  <dcterms:created xsi:type="dcterms:W3CDTF">2024-04-29T08:24:23Z</dcterms:created>
  <dcterms:modified xsi:type="dcterms:W3CDTF">2024-04-29T18:08:51Z</dcterms:modified>
</cp:coreProperties>
</file>