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64084bd8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64084bd8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64084bd8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64084bd8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64084bd8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64084bd8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64084bd8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64084bd8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64084bd8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64084bd8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64084bd8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64084bd8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64084bd8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64084bd8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2401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TASK-1</a:t>
            </a:r>
            <a:endParaRPr/>
          </a:p>
        </p:txBody>
      </p:sp>
      <p:sp>
        <p:nvSpPr>
          <p:cNvPr id="129" name="Google Shape;129;p13"/>
          <p:cNvSpPr txBox="1"/>
          <p:nvPr/>
        </p:nvSpPr>
        <p:spPr>
          <a:xfrm>
            <a:off x="1277525" y="2746075"/>
            <a:ext cx="6678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solve any 5 XSS labs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381075" y="605775"/>
            <a:ext cx="57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https://portswigger.net/web-security/dashboard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063" y="1079950"/>
            <a:ext cx="8377887" cy="38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81000"/>
            <a:ext cx="847725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975" y="499775"/>
            <a:ext cx="8670049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88" y="442913"/>
            <a:ext cx="8582025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38" y="523875"/>
            <a:ext cx="8543925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" y="357188"/>
            <a:ext cx="8591550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63" y="338138"/>
            <a:ext cx="8601075" cy="44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