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1F5F6-FC95-44F2-8A90-E7A292ABD57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A901AB-246F-446B-B8B3-A217853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population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 - By </a:t>
            </a:r>
            <a:r>
              <a:rPr lang="en-GB" dirty="0" err="1" smtClean="0"/>
              <a:t>Lekhana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8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Age Group has the largest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Largest population = 25%</a:t>
            </a:r>
          </a:p>
          <a:p>
            <a:r>
              <a:rPr lang="en-GB" dirty="0" smtClean="0"/>
              <a:t>Smallest population = 7%</a:t>
            </a:r>
          </a:p>
          <a:p>
            <a:r>
              <a:rPr lang="en-GB" dirty="0" smtClean="0"/>
              <a:t>Middle aged and children = 37%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16" y="2790760"/>
            <a:ext cx="4877481" cy="29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reduce population growth in </a:t>
            </a:r>
            <a:r>
              <a:rPr lang="en-GB" dirty="0"/>
              <a:t>A</a:t>
            </a:r>
            <a:r>
              <a:rPr lang="en-GB" dirty="0" smtClean="0"/>
              <a:t>sia , key strategies include improving family planning, education especially for women, and health care.</a:t>
            </a:r>
          </a:p>
          <a:p>
            <a:r>
              <a:rPr lang="en-GB" dirty="0" smtClean="0"/>
              <a:t>Promoting urbanization, economic growth and social security along with incentives for smaller families.</a:t>
            </a:r>
          </a:p>
          <a:p>
            <a:r>
              <a:rPr lang="en-GB" dirty="0" smtClean="0"/>
              <a:t>Advancing gender equality and parental support also contributes to managing growth while enhancing quality of life</a:t>
            </a:r>
          </a:p>
          <a:p>
            <a:r>
              <a:rPr lang="en-GB" dirty="0" smtClean="0"/>
              <a:t>There is no need to focus on increasing the population in Oceania, Africa and North America as it has experienced steady population growth 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7" y="525408"/>
            <a:ext cx="11370365" cy="59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S</a:t>
            </a:r>
            <a:r>
              <a:rPr lang="en-GB" dirty="0" smtClean="0"/>
              <a:t>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consist of 3 tables. </a:t>
            </a:r>
          </a:p>
          <a:p>
            <a:r>
              <a:rPr lang="en-GB" dirty="0" smtClean="0"/>
              <a:t>The table 1 and 2 share the columns structure and provide data on the global male and female populations, </a:t>
            </a:r>
            <a:r>
              <a:rPr lang="en-GB" dirty="0" err="1" smtClean="0"/>
              <a:t>categorezied</a:t>
            </a:r>
            <a:r>
              <a:rPr lang="en-GB" dirty="0" smtClean="0"/>
              <a:t> by age, group and country.</a:t>
            </a:r>
          </a:p>
          <a:p>
            <a:r>
              <a:rPr lang="en-GB" dirty="0" smtClean="0"/>
              <a:t>Table 1 covers the years 2002-2049, while table 2 spans from 2040-2099,table 3 contains information about the countries continents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90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cleaning</a:t>
            </a:r>
            <a:r>
              <a:rPr lang="en-GB" dirty="0" smtClean="0"/>
              <a:t> (also known as </a:t>
            </a:r>
            <a:r>
              <a:rPr lang="en-GB" b="1" dirty="0" smtClean="0"/>
              <a:t>data cleansing</a:t>
            </a:r>
            <a:r>
              <a:rPr lang="en-GB" dirty="0" smtClean="0"/>
              <a:t> or </a:t>
            </a:r>
            <a:r>
              <a:rPr lang="en-GB" b="1" dirty="0" smtClean="0"/>
              <a:t>data scrubbing</a:t>
            </a:r>
            <a:r>
              <a:rPr lang="en-GB" dirty="0" smtClean="0"/>
              <a:t>) is the process of detecting and correcting (or removing) errors and inconsistencies in data to improve its quality and ensure it’s accurate, complete, and ready for analysis or modelling.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0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modelling</a:t>
            </a:r>
            <a:r>
              <a:rPr lang="en-GB" dirty="0" smtClean="0"/>
              <a:t> is the process of creating a structured framework for how data is stored, connected, and accessed in a system. It helps in organizing data logically so it can be efficiently used in databases, analytics, or software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46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created a report using chats and slices based on the data.</a:t>
            </a:r>
          </a:p>
          <a:p>
            <a:r>
              <a:rPr lang="en-GB" dirty="0" smtClean="0"/>
              <a:t>To analyse the population data, I created several measures. This includes the number of countries, the average population and the population running total .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= 943billion</a:t>
            </a:r>
          </a:p>
          <a:p>
            <a:r>
              <a:rPr lang="en-GB" dirty="0" smtClean="0"/>
              <a:t>Number of countries = 194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Global distribution of the male and female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Across the World, The male and female population are distributed almost equally with only slight difference.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1" y="3466769"/>
            <a:ext cx="3229426" cy="25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Region is highest population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Among all the regions, Asia is the most populated followed by Africa is in 2</a:t>
            </a:r>
            <a:r>
              <a:rPr lang="en-GB" baseline="30000" dirty="0" smtClean="0"/>
              <a:t>nd</a:t>
            </a:r>
            <a:r>
              <a:rPr lang="en-GB" dirty="0" smtClean="0"/>
              <a:t> place while Oceania is least populated.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55" y="3458816"/>
            <a:ext cx="5287113" cy="25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9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384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World population analysis</vt:lpstr>
      <vt:lpstr>Data Set Overview</vt:lpstr>
      <vt:lpstr>Tools used</vt:lpstr>
      <vt:lpstr>Data cleaning</vt:lpstr>
      <vt:lpstr>Data Modelling</vt:lpstr>
      <vt:lpstr>Data Analysis</vt:lpstr>
      <vt:lpstr>Findings</vt:lpstr>
      <vt:lpstr>What is the Global distribution of the male and female population ?</vt:lpstr>
      <vt:lpstr>Which Region is highest population ?</vt:lpstr>
      <vt:lpstr>Which Age Group has the largest population ?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Student</dc:creator>
  <cp:lastModifiedBy>Student</cp:lastModifiedBy>
  <cp:revision>5</cp:revision>
  <dcterms:created xsi:type="dcterms:W3CDTF">2025-05-12T09:19:19Z</dcterms:created>
  <dcterms:modified xsi:type="dcterms:W3CDTF">2025-05-12T09:43:24Z</dcterms:modified>
</cp:coreProperties>
</file>