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howSpecialPlsOnTitleSld="0" strictFirstAndLastChars="0">
  <p:sldMasterIdLst>
    <p:sldMasterId id="2147483660" r:id="rId1"/>
  </p:sldMasterIdLst>
  <p:notesMasterIdLst>
    <p:notesMasterId r:id="rId2"/>
  </p:notesMasterIdLst>
  <p:sldIdLst>
    <p:sldId id="308" r:id="rId3"/>
    <p:sldId id="309" r:id="rId4"/>
    <p:sldId id="310" r:id="rId5"/>
    <p:sldId id="311" r:id="rId6"/>
    <p:sldId id="312" r:id="rId7"/>
    <p:sldId id="313" r:id="rId8"/>
    <p:sldId id="314" r:id="rId9"/>
    <p:sldId id="315" r:id="rId10"/>
    <p:sldId id="316" r:id="rId11"/>
    <p:sldId id="317" r:id="rId12"/>
    <p:sldId id="319" r:id="rId13"/>
    <p:sldId id="320" r:id="rId14"/>
    <p:sldId id="321" r:id="rId15"/>
    <p:sldId id="322" r:id="rId16"/>
  </p:sldIdLst>
  <p:sldSz type="screen16x9" cy="6858000" cx="12192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960D9745-7C38-4BDD-B7B4-6FD5B6A216A6}"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1660" autoAdjust="0"/>
    <p:restoredTop sz="94660"/>
  </p:normalViewPr>
  <p:slideViewPr>
    <p:cSldViewPr snapToGrid="0">
      <p:cViewPr varScale="1">
        <p:scale>
          <a:sx n="78" d="100"/>
          <a:sy n="78" d="100"/>
        </p:scale>
        <p:origin x="1032"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1" name="Shape 2"/>
        <p:cNvGrpSpPr/>
        <p:nvPr/>
      </p:nvGrpSpPr>
      <p:grpSpPr>
        <a:xfrm>
          <a:off x="0" y="0"/>
          <a:ext cx="0" cy="0"/>
          <a:chOff x="0" y="0"/>
          <a:chExt cx="0" cy="0"/>
        </a:xfrm>
      </p:grpSpPr>
      <p:sp>
        <p:nvSpPr>
          <p:cNvPr id="1048675" name="Google Shape;3;n"/>
          <p:cNvSpPr txBox="1">
            <a:spLocks noGrp="1"/>
          </p:cNvSpPr>
          <p:nvPr>
            <p:ph type="hdr" idx="2"/>
          </p:nvPr>
        </p:nvSpPr>
        <p:spPr>
          <a:xfrm>
            <a:off x="0" y="0"/>
            <a:ext cx="2971800" cy="458788"/>
          </a:xfrm>
          <a:prstGeom prst="rect"/>
          <a:noFill/>
          <a:ln>
            <a:noFill/>
          </a:ln>
        </p:spPr>
        <p:txBody>
          <a:bodyPr anchor="t"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676" name="Google Shape;4;n"/>
          <p:cNvSpPr txBox="1">
            <a:spLocks noGrp="1"/>
          </p:cNvSpPr>
          <p:nvPr>
            <p:ph type="dt" idx="10"/>
          </p:nvPr>
        </p:nvSpPr>
        <p:spPr>
          <a:xfrm>
            <a:off x="3884613" y="0"/>
            <a:ext cx="2971800" cy="458788"/>
          </a:xfrm>
          <a:prstGeom prst="rect"/>
          <a:noFill/>
          <a:ln>
            <a:noFill/>
          </a:ln>
        </p:spPr>
        <p:txBody>
          <a:bodyPr anchor="t" anchorCtr="0" bIns="45700" lIns="91425" rIns="91425" spcFirstLastPara="1" tIns="45700" wrap="square">
            <a:noAutofit/>
          </a:bodyPr>
          <a:lstStyle>
            <a:lvl1pPr algn="r"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677" name="Google Shape;5;n"/>
          <p:cNvSpPr>
            <a:spLocks noChangeAspect="1" noRot="1" noGrp="1"/>
          </p:cNvSpPr>
          <p:nvPr>
            <p:ph type="sldImg" idx="3"/>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8" name="Google Shape;6;n"/>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lstStyle>
            <a:lvl1pPr algn="l" indent="-228600" lvl="0" marL="457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indent="-228600" lvl="1" marL="914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2pPr>
            <a:lvl3pPr algn="l" indent="-228600" lvl="2" marL="1371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3pPr>
            <a:lvl4pPr algn="l" indent="-228600" lvl="3" marL="1828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4pPr>
            <a:lvl5pPr algn="l" indent="-228600" lvl="4" marL="22860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5pPr>
            <a:lvl6pPr algn="l" indent="-228600" lvl="5" marL="27432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6pPr>
            <a:lvl7pPr algn="l" indent="-228600" lvl="6" marL="32004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7pPr>
            <a:lvl8pPr algn="l" indent="-228600" lvl="7" marL="36576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8pPr>
            <a:lvl9pPr algn="l" indent="-228600" lvl="8" marL="411480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9pPr>
          </a:lstStyle>
          <a:p/>
        </p:txBody>
      </p:sp>
      <p:sp>
        <p:nvSpPr>
          <p:cNvPr id="1048679" name="Google Shape;7;n"/>
          <p:cNvSpPr txBox="1">
            <a:spLocks noGrp="1"/>
          </p:cNvSpPr>
          <p:nvPr>
            <p:ph type="ftr" idx="11"/>
          </p:nvPr>
        </p:nvSpPr>
        <p:spPr>
          <a:xfrm>
            <a:off x="0" y="8685213"/>
            <a:ext cx="2971800" cy="458787"/>
          </a:xfrm>
          <a:prstGeom prst="rect"/>
          <a:noFill/>
          <a:ln>
            <a:noFill/>
          </a:ln>
        </p:spPr>
        <p:txBody>
          <a:bodyPr anchor="b"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chemeClr val="dk1"/>
                </a:solidFill>
                <a:latin typeface="Calibri"/>
                <a:ea typeface="Calibri"/>
                <a:cs typeface="Calibri"/>
                <a:sym typeface="Calibri"/>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Calibri"/>
                <a:ea typeface="Calibri"/>
                <a:cs typeface="Calibri"/>
                <a:sym typeface="Calibri"/>
              </a:defRPr>
            </a:lvl9pPr>
          </a:lstStyle>
          <a:p/>
        </p:txBody>
      </p:sp>
      <p:sp>
        <p:nvSpPr>
          <p:cNvPr id="1048680" name="Google Shape;8;n"/>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marR="0" rtl="0">
              <a:lnSpc>
                <a:spcPct val="100000"/>
              </a:lnSpc>
              <a:spcBef>
                <a:spcPts val="0"/>
              </a:spcBef>
              <a:spcAft>
                <a:spcPts val="0"/>
              </a:spcAft>
              <a:buClr>
                <a:srgbClr val="000000"/>
              </a:buClr>
              <a:buSzPts val="1200"/>
              <a:buFont typeface="Arial"/>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 name="Shape 30"/>
        <p:cNvGrpSpPr/>
        <p:nvPr/>
      </p:nvGrpSpPr>
      <p:grpSpPr>
        <a:xfrm>
          <a:off x="0" y="0"/>
          <a:ext cx="0" cy="0"/>
          <a:chOff x="0" y="0"/>
          <a:chExt cx="0" cy="0"/>
        </a:xfrm>
      </p:grpSpPr>
      <p:sp>
        <p:nvSpPr>
          <p:cNvPr id="1048593" name="Google Shape;31;p1: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594" name="Google Shape;32;p1: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595" name="Google Shape;33;p1:notes"/>
          <p:cNvSpPr txBox="1">
            <a:spLocks noGrp="1"/>
          </p:cNvSpPr>
          <p:nvPr>
            <p:ph type="sldNum" idx="12"/>
          </p:nvPr>
        </p:nvSpPr>
        <p:spPr>
          <a:xfrm>
            <a:off x="3884613" y="8685213"/>
            <a:ext cx="2971800" cy="458787"/>
          </a:xfrm>
          <a:prstGeom prst="rect"/>
          <a:noFill/>
          <a:ln>
            <a:noFill/>
          </a:ln>
        </p:spPr>
        <p:txBody>
          <a:bodyPr anchor="b" anchorCtr="0" bIns="45700" lIns="91425" rIns="91425" spcFirstLastPara="1" tIns="45700" wrap="square">
            <a:noAutofit/>
          </a:bodyPr>
          <a:p>
            <a:pPr algn="r" indent="0" lvl="0" marL="0" rtl="0">
              <a:lnSpc>
                <a:spcPct val="100000"/>
              </a:lnSpc>
              <a:spcBef>
                <a:spcPts val="0"/>
              </a:spcBef>
              <a:spcAft>
                <a:spcPts val="0"/>
              </a:spcAft>
              <a:buSzPts val="1400"/>
              <a:buNone/>
            </a:pPr>
            <a:fld id="{00000000-1234-1234-1234-123412341234}" type="slidenum">
              <a:rPr lang="en-US"/>
              <a:t>1</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88"/>
        <p:cNvGrpSpPr/>
        <p:nvPr/>
      </p:nvGrpSpPr>
      <p:grpSpPr>
        <a:xfrm>
          <a:off x="0" y="0"/>
          <a:ext cx="0" cy="0"/>
          <a:chOff x="0" y="0"/>
          <a:chExt cx="0" cy="0"/>
        </a:xfrm>
      </p:grpSpPr>
      <p:sp>
        <p:nvSpPr>
          <p:cNvPr id="1048652" name="Google Shape;89;p1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3" name="Google Shape;90;p1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12"/>
        <p:cNvGrpSpPr/>
        <p:nvPr/>
      </p:nvGrpSpPr>
      <p:grpSpPr>
        <a:xfrm>
          <a:off x="0" y="0"/>
          <a:ext cx="0" cy="0"/>
          <a:chOff x="0" y="0"/>
          <a:chExt cx="0" cy="0"/>
        </a:xfrm>
      </p:grpSpPr>
      <p:sp>
        <p:nvSpPr>
          <p:cNvPr id="1048658" name="Google Shape;113;p19: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9" name="Google Shape;114;p19: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20"/>
        <p:cNvGrpSpPr/>
        <p:nvPr/>
      </p:nvGrpSpPr>
      <p:grpSpPr>
        <a:xfrm>
          <a:off x="0" y="0"/>
          <a:ext cx="0" cy="0"/>
          <a:chOff x="0" y="0"/>
          <a:chExt cx="0" cy="0"/>
        </a:xfrm>
      </p:grpSpPr>
      <p:sp>
        <p:nvSpPr>
          <p:cNvPr id="1048664" name="Google Shape;121;p20: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5" name="Google Shape;122;p20: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343"/>
        <p:cNvGrpSpPr/>
        <p:nvPr/>
      </p:nvGrpSpPr>
      <p:grpSpPr>
        <a:xfrm>
          <a:off x="0" y="0"/>
          <a:ext cx="0" cy="0"/>
          <a:chOff x="0" y="0"/>
          <a:chExt cx="0" cy="0"/>
        </a:xfrm>
      </p:grpSpPr>
      <p:sp>
        <p:nvSpPr>
          <p:cNvPr id="1048673" name="Google Shape;344;p46: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4" name="Google Shape;345;p46: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 name="Shape 40"/>
        <p:cNvGrpSpPr/>
        <p:nvPr/>
      </p:nvGrpSpPr>
      <p:grpSpPr>
        <a:xfrm>
          <a:off x="0" y="0"/>
          <a:ext cx="0" cy="0"/>
          <a:chOff x="0" y="0"/>
          <a:chExt cx="0" cy="0"/>
        </a:xfrm>
      </p:grpSpPr>
      <p:sp>
        <p:nvSpPr>
          <p:cNvPr id="1048605" name="Google Shape;41;p2: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6" name="Google Shape;42;p2: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48"/>
        <p:cNvGrpSpPr/>
        <p:nvPr/>
      </p:nvGrpSpPr>
      <p:grpSpPr>
        <a:xfrm>
          <a:off x="0" y="0"/>
          <a:ext cx="0" cy="0"/>
          <a:chOff x="0" y="0"/>
          <a:chExt cx="0" cy="0"/>
        </a:xfrm>
      </p:grpSpPr>
      <p:sp>
        <p:nvSpPr>
          <p:cNvPr id="1048611" name="Google Shape;49;p3:notes"/>
          <p:cNvSpPr txBox="1">
            <a:spLocks noGrp="1"/>
          </p:cNvSpPr>
          <p:nvPr>
            <p:ph type="body" idx="1"/>
          </p:nvPr>
        </p:nvSpPr>
        <p:spPr>
          <a:xfrm>
            <a:off x="685800" y="4400550"/>
            <a:ext cx="5486400" cy="3600450"/>
          </a:xfrm>
          <a:prstGeom prst="rect"/>
          <a:noFill/>
          <a:ln>
            <a:noFill/>
          </a:ln>
        </p:spPr>
        <p:txBody>
          <a:bodyPr anchor="t" anchorCtr="0" bIns="45700" lIns="91425" rIns="91425" spcFirstLastPara="1" tIns="45700" wrap="square">
            <a:noAutofit/>
          </a:bodyPr>
          <a:p>
            <a:pPr algn="l" indent="0" lvl="0" marL="0" rtl="0">
              <a:lnSpc>
                <a:spcPct val="100000"/>
              </a:lnSpc>
              <a:spcBef>
                <a:spcPts val="0"/>
              </a:spcBef>
              <a:spcAft>
                <a:spcPts val="0"/>
              </a:spcAft>
              <a:buSzPts val="1400"/>
              <a:buNone/>
            </a:pPr>
          </a:p>
        </p:txBody>
      </p:sp>
      <p:sp>
        <p:nvSpPr>
          <p:cNvPr id="1048612" name="Google Shape;50;p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 name="Shape 63"/>
        <p:cNvGrpSpPr/>
        <p:nvPr/>
      </p:nvGrpSpPr>
      <p:grpSpPr>
        <a:xfrm>
          <a:off x="0" y="0"/>
          <a:ext cx="0" cy="0"/>
          <a:chOff x="0" y="0"/>
          <a:chExt cx="0" cy="0"/>
        </a:xfrm>
      </p:grpSpPr>
      <p:sp>
        <p:nvSpPr>
          <p:cNvPr id="1048616" name="Google Shape;64;p13: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endParaRPr dirty="0"/>
          </a:p>
        </p:txBody>
      </p:sp>
      <p:sp>
        <p:nvSpPr>
          <p:cNvPr id="1048617" name="Google Shape;65;p13: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 name="Shape 71"/>
        <p:cNvGrpSpPr/>
        <p:nvPr/>
      </p:nvGrpSpPr>
      <p:grpSpPr>
        <a:xfrm>
          <a:off x="0" y="0"/>
          <a:ext cx="0" cy="0"/>
          <a:chOff x="0" y="0"/>
          <a:chExt cx="0" cy="0"/>
        </a:xfrm>
      </p:grpSpPr>
      <p:sp>
        <p:nvSpPr>
          <p:cNvPr id="1048622" name="Google Shape;72;p1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3" name="Google Shape;73;p1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8" name="Shape 71"/>
        <p:cNvGrpSpPr/>
        <p:nvPr/>
      </p:nvGrpSpPr>
      <p:grpSpPr>
        <a:xfrm>
          <a:off x="0" y="0"/>
          <a:ext cx="0" cy="0"/>
          <a:chOff x="0" y="0"/>
          <a:chExt cx="0" cy="0"/>
        </a:xfrm>
      </p:grpSpPr>
      <p:sp>
        <p:nvSpPr>
          <p:cNvPr id="1048628" name="Google Shape;72;p1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9" name="Google Shape;73;p1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71"/>
        <p:cNvGrpSpPr/>
        <p:nvPr/>
      </p:nvGrpSpPr>
      <p:grpSpPr>
        <a:xfrm>
          <a:off x="0" y="0"/>
          <a:ext cx="0" cy="0"/>
          <a:chOff x="0" y="0"/>
          <a:chExt cx="0" cy="0"/>
        </a:xfrm>
      </p:grpSpPr>
      <p:sp>
        <p:nvSpPr>
          <p:cNvPr id="1048634" name="Google Shape;72;p1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35" name="Google Shape;73;p1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71"/>
        <p:cNvGrpSpPr/>
        <p:nvPr/>
      </p:nvGrpSpPr>
      <p:grpSpPr>
        <a:xfrm>
          <a:off x="0" y="0"/>
          <a:ext cx="0" cy="0"/>
          <a:chOff x="0" y="0"/>
          <a:chExt cx="0" cy="0"/>
        </a:xfrm>
      </p:grpSpPr>
      <p:sp>
        <p:nvSpPr>
          <p:cNvPr id="1048640" name="Google Shape;72;p14: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1" name="Google Shape;73;p14: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79"/>
        <p:cNvGrpSpPr/>
        <p:nvPr/>
      </p:nvGrpSpPr>
      <p:grpSpPr>
        <a:xfrm>
          <a:off x="0" y="0"/>
          <a:ext cx="0" cy="0"/>
          <a:chOff x="0" y="0"/>
          <a:chExt cx="0" cy="0"/>
        </a:xfrm>
      </p:grpSpPr>
      <p:sp>
        <p:nvSpPr>
          <p:cNvPr id="1048646" name="Google Shape;80;p15:notes"/>
          <p:cNvSpPr txBox="1">
            <a:spLocks noGrp="1"/>
          </p:cNvSpPr>
          <p:nvPr>
            <p:ph type="body" idx="1"/>
          </p:nvPr>
        </p:nvSpPr>
        <p:spPr>
          <a:xfrm>
            <a:off x="685800" y="4400550"/>
            <a:ext cx="5486400" cy="3600450"/>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81;p15:notes"/>
          <p:cNvSpPr>
            <a:spLocks noChangeAspect="1" noRot="1" noGrp="1"/>
          </p:cNvSpPr>
          <p:nvPr>
            <p:ph type="sldImg" idx="2"/>
          </p:nvPr>
        </p:nvSpPr>
        <p:spPr>
          <a:xfrm>
            <a:off x="685800" y="1143000"/>
            <a:ext cx="5486400" cy="3086100"/>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5" name="Shape 18"/>
        <p:cNvGrpSpPr/>
        <p:nvPr/>
      </p:nvGrpSpPr>
      <p:grpSpPr>
        <a:xfrm>
          <a:off x="0" y="0"/>
          <a:ext cx="0" cy="0"/>
          <a:chOff x="0" y="0"/>
          <a:chExt cx="0" cy="0"/>
        </a:xfrm>
      </p:grpSpPr>
      <p:sp>
        <p:nvSpPr>
          <p:cNvPr id="1048583" name="Google Shape;19;p8"/>
          <p:cNvSpPr txBox="1">
            <a:spLocks noGrp="1"/>
          </p:cNvSpPr>
          <p:nvPr>
            <p:ph type="ctrTitle"/>
          </p:nvPr>
        </p:nvSpPr>
        <p:spPr>
          <a:xfrm>
            <a:off x="1524000" y="1122363"/>
            <a:ext cx="9144000" cy="2387600"/>
          </a:xfrm>
          <a:prstGeom prst="rect"/>
          <a:noFill/>
          <a:ln>
            <a:noFill/>
          </a:ln>
        </p:spPr>
        <p:txBody>
          <a:bodyPr anchor="b" anchorCtr="0" bIns="45700" lIns="91425" rIns="91425" spcFirstLastPara="1" tIns="45700" wrap="square">
            <a:normAutofit/>
          </a:bodyPr>
          <a:lstStyle>
            <a:lvl1pPr algn="ctr" lvl="0">
              <a:lnSpc>
                <a:spcPct val="90000"/>
              </a:lnSpc>
              <a:spcBef>
                <a:spcPts val="0"/>
              </a:spcBef>
              <a:spcAft>
                <a:spcPts val="0"/>
              </a:spcAft>
              <a:buClr>
                <a:schemeClr val="dk1"/>
              </a:buClr>
              <a:buSzPts val="6000"/>
              <a:buFont typeface="Times New Roman"/>
              <a:buNone/>
              <a:defRPr sz="6000"/>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4" name="Google Shape;20;p8"/>
          <p:cNvSpPr txBox="1">
            <a:spLocks noGrp="1"/>
          </p:cNvSpPr>
          <p:nvPr>
            <p:ph type="subTitle" idx="1"/>
          </p:nvPr>
        </p:nvSpPr>
        <p:spPr>
          <a:xfrm>
            <a:off x="1524000" y="3602038"/>
            <a:ext cx="9144000" cy="1655762"/>
          </a:xfrm>
          <a:prstGeom prst="rect"/>
          <a:noFill/>
          <a:ln>
            <a:noFill/>
          </a:ln>
        </p:spPr>
        <p:txBody>
          <a:bodyPr anchor="t" anchorCtr="0" bIns="45700" lIns="91425" rIns="91425" spcFirstLastPara="1" tIns="45700" wrap="square">
            <a:normAutofit/>
          </a:bodyPr>
          <a:lstStyle>
            <a:lvl1pPr algn="ctr" lvl="0">
              <a:lnSpc>
                <a:spcPct val="90000"/>
              </a:lnSpc>
              <a:spcBef>
                <a:spcPts val="1000"/>
              </a:spcBef>
              <a:spcAft>
                <a:spcPts val="0"/>
              </a:spcAft>
              <a:buClr>
                <a:schemeClr val="dk1"/>
              </a:buClr>
              <a:buSzPts val="2400"/>
              <a:buNone/>
              <a:defRPr sz="2400"/>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
        <p:nvSpPr>
          <p:cNvPr id="1048585" name="Google Shape;21;p8"/>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6" name="Google Shape;22;p8"/>
          <p:cNvSpPr txBox="1">
            <a:spLocks noGrp="1"/>
          </p:cNvSpPr>
          <p:nvPr>
            <p:ph type="ftr" idx="11"/>
          </p:nvPr>
        </p:nvSpPr>
        <p:spPr>
          <a:xfrm>
            <a:off x="4038600" y="6356350"/>
            <a:ext cx="4114800"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87" name="Google Shape;23;p8"/>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23" name="Shape 24"/>
        <p:cNvGrpSpPr/>
        <p:nvPr/>
      </p:nvGrpSpPr>
      <p:grpSpPr>
        <a:xfrm>
          <a:off x="0" y="0"/>
          <a:ext cx="0" cy="0"/>
          <a:chOff x="0" y="0"/>
          <a:chExt cx="0" cy="0"/>
        </a:xfrm>
      </p:grpSpPr>
      <p:sp>
        <p:nvSpPr>
          <p:cNvPr id="1048596" name="Google Shape;25;p9"/>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lstStyle>
            <a:lvl1pPr algn="l" lvl="0">
              <a:lnSpc>
                <a:spcPct val="90000"/>
              </a:lnSpc>
              <a:spcBef>
                <a:spcPts val="0"/>
              </a:spcBef>
              <a:spcAft>
                <a:spcPts val="0"/>
              </a:spcAft>
              <a:buClr>
                <a:schemeClr val="dk1"/>
              </a:buClr>
              <a:buSzPts val="18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7" name="Google Shape;26;p9"/>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lvl1pPr>
            <a:lvl2pPr algn="l" indent="-342900" lvl="1" marL="914400">
              <a:lnSpc>
                <a:spcPct val="90000"/>
              </a:lnSpc>
              <a:spcBef>
                <a:spcPts val="500"/>
              </a:spcBef>
              <a:spcAft>
                <a:spcPts val="0"/>
              </a:spcAft>
              <a:buClr>
                <a:schemeClr val="dk1"/>
              </a:buClr>
              <a:buSzPts val="1800"/>
              <a:buChar char="•"/>
            </a:lvl2pPr>
            <a:lvl3pPr algn="l" indent="-342900" lvl="2" marL="1371600">
              <a:lnSpc>
                <a:spcPct val="90000"/>
              </a:lnSpc>
              <a:spcBef>
                <a:spcPts val="500"/>
              </a:spcBef>
              <a:spcAft>
                <a:spcPts val="0"/>
              </a:spcAft>
              <a:buClr>
                <a:schemeClr val="dk1"/>
              </a:buClr>
              <a:buSzPts val="1800"/>
              <a:buChar char="•"/>
            </a:lvl3pPr>
            <a:lvl4pPr algn="l" indent="-342900" lvl="3" marL="1828800">
              <a:lnSpc>
                <a:spcPct val="90000"/>
              </a:lnSpc>
              <a:spcBef>
                <a:spcPts val="500"/>
              </a:spcBef>
              <a:spcAft>
                <a:spcPts val="0"/>
              </a:spcAft>
              <a:buClr>
                <a:schemeClr val="dk1"/>
              </a:buClr>
              <a:buSzPts val="1800"/>
              <a:buChar char="•"/>
            </a:lvl4pPr>
            <a:lvl5pPr algn="l" indent="-342900" lvl="4" marL="2286000">
              <a:lnSpc>
                <a:spcPct val="90000"/>
              </a:lnSpc>
              <a:spcBef>
                <a:spcPts val="500"/>
              </a:spcBef>
              <a:spcAft>
                <a:spcPts val="0"/>
              </a:spcAft>
              <a:buClr>
                <a:schemeClr val="dk1"/>
              </a:buClr>
              <a:buSzPts val="1800"/>
              <a:buChar char="•"/>
            </a:lvl5pPr>
            <a:lvl6pPr algn="l" indent="-342900" lvl="5" marL="2743200">
              <a:lnSpc>
                <a:spcPct val="90000"/>
              </a:lnSpc>
              <a:spcBef>
                <a:spcPts val="500"/>
              </a:spcBef>
              <a:spcAft>
                <a:spcPts val="0"/>
              </a:spcAft>
              <a:buClr>
                <a:schemeClr val="dk1"/>
              </a:buClr>
              <a:buSzPts val="1800"/>
              <a:buChar char="•"/>
            </a:lvl6pPr>
            <a:lvl7pPr algn="l" indent="-342900" lvl="6" marL="3200400">
              <a:lnSpc>
                <a:spcPct val="90000"/>
              </a:lnSpc>
              <a:spcBef>
                <a:spcPts val="500"/>
              </a:spcBef>
              <a:spcAft>
                <a:spcPts val="0"/>
              </a:spcAft>
              <a:buClr>
                <a:schemeClr val="dk1"/>
              </a:buClr>
              <a:buSzPts val="1800"/>
              <a:buChar char="•"/>
            </a:lvl7pPr>
            <a:lvl8pPr algn="l" indent="-342900" lvl="7" marL="3657600">
              <a:lnSpc>
                <a:spcPct val="90000"/>
              </a:lnSpc>
              <a:spcBef>
                <a:spcPts val="500"/>
              </a:spcBef>
              <a:spcAft>
                <a:spcPts val="0"/>
              </a:spcAft>
              <a:buClr>
                <a:schemeClr val="dk1"/>
              </a:buClr>
              <a:buSzPts val="1800"/>
              <a:buChar char="•"/>
            </a:lvl8pPr>
            <a:lvl9pPr algn="l" indent="-342900" lvl="8" marL="4114800">
              <a:lnSpc>
                <a:spcPct val="90000"/>
              </a:lnSpc>
              <a:spcBef>
                <a:spcPts val="500"/>
              </a:spcBef>
              <a:spcAft>
                <a:spcPts val="0"/>
              </a:spcAft>
              <a:buClr>
                <a:schemeClr val="dk1"/>
              </a:buClr>
              <a:buSzPts val="1800"/>
              <a:buChar char="•"/>
            </a:lvl9pPr>
          </a:lstStyle>
          <a:p/>
        </p:txBody>
      </p:sp>
      <p:sp>
        <p:nvSpPr>
          <p:cNvPr id="1048598" name="Google Shape;27;p9"/>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599" name="Google Shape;28;p9"/>
          <p:cNvSpPr txBox="1">
            <a:spLocks noGrp="1"/>
          </p:cNvSpPr>
          <p:nvPr>
            <p:ph type="ftr" idx="11"/>
          </p:nvPr>
        </p:nvSpPr>
        <p:spPr>
          <a:xfrm>
            <a:off x="4038600" y="6356350"/>
            <a:ext cx="4114800"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lvl1pPr algn="ctr" lvl="0">
              <a:lnSpc>
                <a:spcPct val="100000"/>
              </a:lnSpc>
              <a:spcBef>
                <a:spcPts val="0"/>
              </a:spcBef>
              <a:spcAft>
                <a:spcPts val="0"/>
              </a:spcAft>
              <a:buSzPts val="1400"/>
              <a:buNone/>
            </a:lvl1pPr>
            <a:lvl2pPr algn="l" lvl="1">
              <a:lnSpc>
                <a:spcPct val="100000"/>
              </a:lnSpc>
              <a:spcBef>
                <a:spcPts val="0"/>
              </a:spcBef>
              <a:spcAft>
                <a:spcPts val="0"/>
              </a:spcAft>
              <a:buSzPts val="1400"/>
              <a:buNone/>
            </a:lvl2pPr>
            <a:lvl3pPr algn="l" lvl="2">
              <a:lnSpc>
                <a:spcPct val="100000"/>
              </a:lnSpc>
              <a:spcBef>
                <a:spcPts val="0"/>
              </a:spcBef>
              <a:spcAft>
                <a:spcPts val="0"/>
              </a:spcAft>
              <a:buSzPts val="1400"/>
              <a:buNone/>
            </a:lvl3pPr>
            <a:lvl4pPr algn="l" lvl="3">
              <a:lnSpc>
                <a:spcPct val="100000"/>
              </a:lnSpc>
              <a:spcBef>
                <a:spcPts val="0"/>
              </a:spcBef>
              <a:spcAft>
                <a:spcPts val="0"/>
              </a:spcAft>
              <a:buSzPts val="1400"/>
              <a:buNone/>
            </a:lvl4pPr>
            <a:lvl5pPr algn="l" lvl="4">
              <a:lnSpc>
                <a:spcPct val="100000"/>
              </a:lnSpc>
              <a:spcBef>
                <a:spcPts val="0"/>
              </a:spcBef>
              <a:spcAft>
                <a:spcPts val="0"/>
              </a:spcAft>
              <a:buSzPts val="1400"/>
              <a:buNone/>
            </a:lvl5pPr>
            <a:lvl6pPr algn="l" lvl="5">
              <a:lnSpc>
                <a:spcPct val="100000"/>
              </a:lnSpc>
              <a:spcBef>
                <a:spcPts val="0"/>
              </a:spcBef>
              <a:spcAft>
                <a:spcPts val="0"/>
              </a:spcAft>
              <a:buSzPts val="1400"/>
              <a:buNone/>
            </a:lvl6pPr>
            <a:lvl7pPr algn="l" lvl="6">
              <a:lnSpc>
                <a:spcPct val="100000"/>
              </a:lnSpc>
              <a:spcBef>
                <a:spcPts val="0"/>
              </a:spcBef>
              <a:spcAft>
                <a:spcPts val="0"/>
              </a:spcAft>
              <a:buSzPts val="1400"/>
              <a:buNone/>
            </a:lvl7pPr>
            <a:lvl8pPr algn="l" lvl="7">
              <a:lnSpc>
                <a:spcPct val="100000"/>
              </a:lnSpc>
              <a:spcBef>
                <a:spcPts val="0"/>
              </a:spcBef>
              <a:spcAft>
                <a:spcPts val="0"/>
              </a:spcAft>
              <a:buSzPts val="1400"/>
              <a:buNone/>
            </a:lvl8pPr>
            <a:lvl9pPr algn="l" lvl="8">
              <a:lnSpc>
                <a:spcPct val="100000"/>
              </a:lnSpc>
              <a:spcBef>
                <a:spcPts val="0"/>
              </a:spcBef>
              <a:spcAft>
                <a:spcPts val="0"/>
              </a:spcAft>
              <a:buSzPts val="1400"/>
              <a:buNone/>
            </a:lvl9pPr>
          </a:lstStyle>
          <a:p/>
        </p:txBody>
      </p:sp>
      <p:sp>
        <p:nvSpPr>
          <p:cNvPr id="1048600" name="Google Shape;29;p9"/>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1pPr>
            <a:lvl2pPr algn="r" indent="0" lvl="1"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2pPr>
            <a:lvl3pPr algn="r" indent="0" lvl="2"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3pPr>
            <a:lvl4pPr algn="r" indent="0" lvl="3"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4pPr>
            <a:lvl5pPr algn="r" indent="0" lvl="4"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5pPr>
            <a:lvl6pPr algn="r" indent="0" lvl="5"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6pPr>
            <a:lvl7pPr algn="r" indent="0" lvl="6"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7pPr>
            <a:lvl8pPr algn="r" indent="0" lvl="7"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8pPr>
            <a:lvl9pPr algn="r" indent="0" lvl="8" marL="0" marR="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7"/>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lstStyle>
            <a:lvl1pPr algn="l" lvl="0" marR="0" rtl="0">
              <a:lnSpc>
                <a:spcPct val="90000"/>
              </a:lnSpc>
              <a:spcBef>
                <a:spcPts val="0"/>
              </a:spcBef>
              <a:spcAft>
                <a:spcPts val="0"/>
              </a:spcAft>
              <a:buClr>
                <a:schemeClr val="dk1"/>
              </a:buClr>
              <a:buSzPts val="4400"/>
              <a:buFont typeface="Times New Roman"/>
              <a:buNone/>
              <a:defRPr b="0" cap="none" sz="4400" i="0" strike="noStrike" u="none">
                <a:solidFill>
                  <a:schemeClr val="dk1"/>
                </a:solidFill>
                <a:latin typeface="Times New Roman"/>
                <a:ea typeface="Times New Roman"/>
                <a:cs typeface="Times New Roman"/>
                <a:sym typeface="Times New Roman"/>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rgbClr val="000000"/>
                </a:solidFill>
                <a:latin typeface="Arial"/>
                <a:ea typeface="Arial"/>
                <a:cs typeface="Arial"/>
                <a:sym typeface="Arial"/>
              </a:defRPr>
            </a:lvl9pPr>
          </a:lstStyle>
          <a:p/>
        </p:txBody>
      </p:sp>
      <p:sp>
        <p:nvSpPr>
          <p:cNvPr id="1048577" name="Google Shape;11;p7"/>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rmAutofit/>
          </a:bodyPr>
          <a:lstStyle>
            <a:lvl1pPr algn="l" indent="-406400" lvl="0" marL="457200" marR="0" rtl="0">
              <a:lnSpc>
                <a:spcPct val="90000"/>
              </a:lnSpc>
              <a:spcBef>
                <a:spcPts val="1000"/>
              </a:spcBef>
              <a:spcAft>
                <a:spcPts val="0"/>
              </a:spcAft>
              <a:buClr>
                <a:schemeClr val="dk1"/>
              </a:buClr>
              <a:buSzPts val="2800"/>
              <a:buFont typeface="Arial"/>
              <a:buChar char="•"/>
              <a:defRPr b="0" cap="none" sz="2800" i="0" strike="noStrike" u="none">
                <a:solidFill>
                  <a:schemeClr val="dk1"/>
                </a:solidFill>
                <a:latin typeface="Arial"/>
                <a:ea typeface="Arial"/>
                <a:cs typeface="Arial"/>
                <a:sym typeface="Arial"/>
              </a:defRPr>
            </a:lvl1pPr>
            <a:lvl2pPr algn="l" indent="-381000" lvl="1" marL="914400" marR="0" rtl="0">
              <a:lnSpc>
                <a:spcPct val="90000"/>
              </a:lnSpc>
              <a:spcBef>
                <a:spcPts val="500"/>
              </a:spcBef>
              <a:spcAft>
                <a:spcPts val="0"/>
              </a:spcAft>
              <a:buClr>
                <a:schemeClr val="dk1"/>
              </a:buClr>
              <a:buSzPts val="2400"/>
              <a:buFont typeface="Arial"/>
              <a:buChar char="•"/>
              <a:defRPr b="0" cap="none" sz="2400" i="0" strike="noStrike" u="none">
                <a:solidFill>
                  <a:schemeClr val="dk1"/>
                </a:solidFill>
                <a:latin typeface="Arial"/>
                <a:ea typeface="Arial"/>
                <a:cs typeface="Arial"/>
                <a:sym typeface="Arial"/>
              </a:defRPr>
            </a:lvl2pPr>
            <a:lvl3pPr algn="l" indent="-355600" lvl="2" marL="1371600" marR="0" rtl="0">
              <a:lnSpc>
                <a:spcPct val="90000"/>
              </a:lnSpc>
              <a:spcBef>
                <a:spcPts val="500"/>
              </a:spcBef>
              <a:spcAft>
                <a:spcPts val="0"/>
              </a:spcAft>
              <a:buClr>
                <a:schemeClr val="dk1"/>
              </a:buClr>
              <a:buSzPts val="2000"/>
              <a:buFont typeface="Arial"/>
              <a:buChar char="•"/>
              <a:defRPr b="0" cap="none" sz="2000" i="0" strike="noStrike" u="none">
                <a:solidFill>
                  <a:schemeClr val="dk1"/>
                </a:solidFill>
                <a:latin typeface="Arial"/>
                <a:ea typeface="Arial"/>
                <a:cs typeface="Arial"/>
                <a:sym typeface="Arial"/>
              </a:defRPr>
            </a:lvl3pPr>
            <a:lvl4pPr algn="l" indent="-342900" lvl="3" marL="1828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4pPr>
            <a:lvl5pPr algn="l" indent="-342900" lvl="4" marL="22860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sz="1800" i="0" strike="noStrike" u="none">
                <a:solidFill>
                  <a:schemeClr val="dk1"/>
                </a:solidFill>
                <a:latin typeface="Arial"/>
                <a:ea typeface="Arial"/>
                <a:cs typeface="Arial"/>
                <a:sym typeface="Arial"/>
              </a:defRPr>
            </a:lvl9pPr>
          </a:lstStyle>
          <a:p/>
        </p:txBody>
      </p:sp>
      <p:sp>
        <p:nvSpPr>
          <p:cNvPr id="1048578" name="Google Shape;12;p7"/>
          <p:cNvSpPr txBox="1">
            <a:spLocks noGrp="1"/>
          </p:cNvSpPr>
          <p:nvPr>
            <p:ph type="dt" idx="10"/>
          </p:nvPr>
        </p:nvSpPr>
        <p:spPr>
          <a:xfrm>
            <a:off x="838200" y="6356350"/>
            <a:ext cx="2743200" cy="365125"/>
          </a:xfrm>
          <a:prstGeom prst="rect"/>
          <a:noFill/>
          <a:ln>
            <a:noFill/>
          </a:ln>
        </p:spPr>
        <p:txBody>
          <a:bodyPr anchor="ctr" anchorCtr="0" bIns="45700" lIns="91425" rIns="91425" spcFirstLastPara="1" tIns="45700" wrap="square">
            <a:noAutofit/>
          </a:bodyPr>
          <a:lstStyle>
            <a:lvl1pPr algn="l" lvl="0" marR="0" rtl="0">
              <a:lnSpc>
                <a:spcPct val="100000"/>
              </a:lnSpc>
              <a:spcBef>
                <a:spcPts val="0"/>
              </a:spcBef>
              <a:spcAft>
                <a:spcPts val="0"/>
              </a:spcAft>
              <a:buClr>
                <a:srgbClr val="000000"/>
              </a:buClr>
              <a:buSzPts val="1400"/>
              <a:buFont typeface="Arial"/>
              <a:buNone/>
              <a:defRPr b="0" cap="none" sz="1200" i="0" strike="noStrike" u="none">
                <a:solidFill>
                  <a:srgbClr val="888888"/>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579" name="Google Shape;13;p7"/>
          <p:cNvSpPr txBox="1">
            <a:spLocks noGrp="1"/>
          </p:cNvSpPr>
          <p:nvPr>
            <p:ph type="ftr" idx="11"/>
          </p:nvPr>
        </p:nvSpPr>
        <p:spPr>
          <a:xfrm>
            <a:off x="4038600" y="6356350"/>
            <a:ext cx="4114800"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p:txBody>
      </p:sp>
      <p:sp>
        <p:nvSpPr>
          <p:cNvPr id="1048580" name="Google Shape;14;p7"/>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lstStyle>
            <a:lvl1pPr algn="r" indent="0" lvl="0"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1pPr>
            <a:lvl2pPr algn="r" indent="0" lvl="1"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2pPr>
            <a:lvl3pPr algn="r" indent="0" lvl="2"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3pPr>
            <a:lvl4pPr algn="r" indent="0" lvl="3"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4pPr>
            <a:lvl5pPr algn="r" indent="0" lvl="4"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5pPr>
            <a:lvl6pPr algn="r" indent="0" lvl="5"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6pPr>
            <a:lvl7pPr algn="r" indent="0" lvl="6"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7pPr>
            <a:lvl8pPr algn="r" indent="0" lvl="7"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8pPr>
            <a:lvl9pPr algn="r" indent="0" lvl="8" marL="0" marR="0" rtl="0">
              <a:lnSpc>
                <a:spcPct val="100000"/>
              </a:lnSpc>
              <a:spcBef>
                <a:spcPts val="0"/>
              </a:spcBef>
              <a:spcAft>
                <a:spcPts val="0"/>
              </a:spcAft>
              <a:buClr>
                <a:srgbClr val="000000"/>
              </a:buClr>
              <a:buSzPts val="1200"/>
              <a:buFont typeface="Arial"/>
              <a:buNone/>
              <a:defRPr b="0" cap="none" sz="1200" i="0" strike="noStrike" u="none">
                <a:solidFill>
                  <a:srgbClr val="888888"/>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p>
        </p:txBody>
      </p:sp>
      <p:pic>
        <p:nvPicPr>
          <p:cNvPr id="2097152" name="Google Shape;15;p7"/>
          <p:cNvPicPr preferRelativeResize="0">
            <a:picLocks/>
          </p:cNvPicPr>
          <p:nvPr/>
        </p:nvPicPr>
        <p:blipFill rotWithShape="1">
          <a:blip xmlns:r="http://schemas.openxmlformats.org/officeDocument/2006/relationships" r:embed="rId3">
            <a:alphaModFix/>
          </a:blip>
          <a:srcRect/>
          <a:stretch>
            <a:fillRect/>
          </a:stretch>
        </p:blipFill>
        <p:spPr>
          <a:xfrm>
            <a:off x="317151" y="318062"/>
            <a:ext cx="1175746" cy="1270065"/>
          </a:xfrm>
          <a:prstGeom prst="rect"/>
          <a:noFill/>
          <a:ln>
            <a:noFill/>
          </a:ln>
        </p:spPr>
      </p:pic>
      <p:sp>
        <p:nvSpPr>
          <p:cNvPr id="1048581" name="Google Shape;16;p7"/>
          <p:cNvSpPr/>
          <p:nvPr/>
        </p:nvSpPr>
        <p:spPr>
          <a:xfrm>
            <a:off x="1492898" y="1548882"/>
            <a:ext cx="9860901" cy="141805"/>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lt1"/>
              </a:solidFill>
              <a:latin typeface="Arial"/>
              <a:ea typeface="Arial"/>
              <a:cs typeface="Arial"/>
              <a:sym typeface="Arial"/>
            </a:endParaRPr>
          </a:p>
        </p:txBody>
      </p:sp>
      <p:sp>
        <p:nvSpPr>
          <p:cNvPr id="1048582" name="Google Shape;17;p7"/>
          <p:cNvSpPr/>
          <p:nvPr/>
        </p:nvSpPr>
        <p:spPr>
          <a:xfrm>
            <a:off x="317150" y="1541064"/>
            <a:ext cx="1175749" cy="182000"/>
          </a:xfrm>
          <a:prstGeom prst="chevron">
            <a:avLst>
              <a:gd name="adj" fmla="val 50000"/>
            </a:avLst>
          </a:prstGeom>
          <a:solidFill>
            <a:srgbClr val="00B0F0"/>
          </a:solidFill>
          <a:ln w="12700" cap="flat" cmpd="sng">
            <a:solidFill>
              <a:srgbClr val="DA7214"/>
            </a:solidFill>
            <a:prstDash val="solid"/>
            <a:miter lim="800000"/>
            <a:headEnd type="none" w="sm" len="sm"/>
            <a:tailEnd type="none" w="sm" len="sm"/>
          </a:ln>
        </p:spPr>
        <p:txBody>
          <a:bodyPr anchor="ctr" anchorCtr="0" bIns="45700" lIns="91425" rIns="91425" spcFirstLastPara="1" tIns="45700" wrap="square">
            <a:noAutofit/>
          </a:bodyPr>
          <a:p>
            <a:pPr algn="ctr" indent="0" lvl="0" marL="0" marR="0" rtl="0">
              <a:lnSpc>
                <a:spcPct val="100000"/>
              </a:lnSpc>
              <a:spcBef>
                <a:spcPts val="0"/>
              </a:spcBef>
              <a:spcAft>
                <a:spcPts val="0"/>
              </a:spcAft>
              <a:buClr>
                <a:srgbClr val="000000"/>
              </a:buClr>
              <a:buSzPts val="1800"/>
              <a:buFont typeface="Arial"/>
              <a:buNone/>
            </a:pPr>
            <a:endParaRPr b="0" cap="none" sz="1800" i="0" strike="noStrike"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hlink="hlink" folHlink="folHlink"/>
  <p:sldLayoutIdLst>
    <p:sldLayoutId id="2147483661" r:id="rId1"/>
    <p:sldLayoutId id="2147483662" r:id="rId2"/>
  </p:sldLayoutIdLst>
  <p:hf dt="0" ftr="0" hdr="0" sldNum="1"/>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 name="Shape 34"/>
        <p:cNvGrpSpPr/>
        <p:nvPr/>
      </p:nvGrpSpPr>
      <p:grpSpPr>
        <a:xfrm>
          <a:off x="0" y="0"/>
          <a:ext cx="0" cy="0"/>
          <a:chOff x="0" y="0"/>
          <a:chExt cx="0" cy="0"/>
        </a:xfrm>
      </p:grpSpPr>
      <p:sp>
        <p:nvSpPr>
          <p:cNvPr id="1048588" name="Google Shape;36;p1"/>
          <p:cNvSpPr txBox="1">
            <a:spLocks noGrp="1"/>
          </p:cNvSpPr>
          <p:nvPr>
            <p:ph type="subTitle" idx="1"/>
          </p:nvPr>
        </p:nvSpPr>
        <p:spPr>
          <a:xfrm>
            <a:off x="6960037" y="3973666"/>
            <a:ext cx="4568573" cy="2101017"/>
          </a:xfrm>
          <a:prstGeom prst="rect"/>
          <a:noFill/>
          <a:ln>
            <a:noFill/>
          </a:ln>
        </p:spPr>
        <p:txBody>
          <a:bodyPr anchor="t" anchorCtr="0" bIns="45700" lIns="91425" rIns="91425" spcFirstLastPara="1" tIns="45700" wrap="square">
            <a:noAutofit/>
          </a:bodyPr>
          <a:p>
            <a:pPr algn="just" indent="0" lvl="0" marL="0" rtl="0">
              <a:lnSpc>
                <a:spcPct val="90000"/>
              </a:lnSpc>
              <a:spcBef>
                <a:spcPts val="1000"/>
              </a:spcBef>
              <a:spcAft>
                <a:spcPts val="0"/>
              </a:spcAft>
              <a:buClr>
                <a:schemeClr val="dk1"/>
              </a:buClr>
              <a:buSzPts val="2400"/>
              <a:buNone/>
            </a:pPr>
            <a:r>
              <a:rPr b="1" dirty="0" sz="1800" lang="en-US">
                <a:solidFill>
                  <a:schemeClr val="dk1"/>
                </a:solidFill>
                <a:latin typeface="Times New Roman"/>
                <a:ea typeface="Times New Roman"/>
                <a:cs typeface="Times New Roman"/>
                <a:sym typeface="Times New Roman"/>
              </a:rPr>
              <a:t>By : </a:t>
            </a:r>
          </a:p>
          <a:p>
            <a:pPr algn="just" indent="0" lvl="0" marL="0" rtl="0">
              <a:lnSpc>
                <a:spcPct val="90000"/>
              </a:lnSpc>
              <a:spcBef>
                <a:spcPts val="1000"/>
              </a:spcBef>
              <a:spcAft>
                <a:spcPts val="0"/>
              </a:spcAft>
              <a:buClr>
                <a:schemeClr val="dk1"/>
              </a:buClr>
              <a:buSzPts val="2400"/>
              <a:buNone/>
            </a:pPr>
            <a:r>
              <a:rPr altLang="en-US" b="1" dirty="0" sz="1800" lang="en-US">
                <a:solidFill>
                  <a:schemeClr val="dk1"/>
                </a:solidFill>
                <a:latin typeface="Times New Roman"/>
                <a:ea typeface="Times New Roman"/>
                <a:cs typeface="Times New Roman"/>
                <a:sym typeface="Times New Roman"/>
              </a:rPr>
              <a:t>R.Ankitha-22911A7250</a:t>
            </a:r>
            <a:endParaRPr altLang="en-US" lang="zh-CN"/>
          </a:p>
          <a:p>
            <a:pPr algn="just" indent="0" lvl="0" marL="0" rtl="0">
              <a:lnSpc>
                <a:spcPct val="90000"/>
              </a:lnSpc>
              <a:spcBef>
                <a:spcPts val="1000"/>
              </a:spcBef>
              <a:spcAft>
                <a:spcPts val="0"/>
              </a:spcAft>
              <a:buClr>
                <a:schemeClr val="dk1"/>
              </a:buClr>
              <a:buSzPts val="2400"/>
              <a:buNone/>
            </a:pPr>
            <a:endParaRPr altLang="en-US" lang="zh-CN"/>
          </a:p>
          <a:p>
            <a:pPr algn="just" indent="0" lvl="0" marL="0" rtl="0">
              <a:lnSpc>
                <a:spcPct val="90000"/>
              </a:lnSpc>
              <a:spcBef>
                <a:spcPts val="1000"/>
              </a:spcBef>
              <a:spcAft>
                <a:spcPts val="0"/>
              </a:spcAft>
              <a:buClr>
                <a:schemeClr val="dk1"/>
              </a:buClr>
              <a:buSzPts val="2400"/>
              <a:buNone/>
            </a:pPr>
            <a:endParaRPr dirty="0"/>
          </a:p>
        </p:txBody>
      </p:sp>
      <p:sp>
        <p:nvSpPr>
          <p:cNvPr id="1048589" name="Google Shape;37;p1"/>
          <p:cNvSpPr txBox="1"/>
          <p:nvPr/>
        </p:nvSpPr>
        <p:spPr>
          <a:xfrm>
            <a:off x="1500290" y="319145"/>
            <a:ext cx="9853510" cy="1371543"/>
          </a:xfrm>
          <a:prstGeom prst="rect"/>
          <a:noFill/>
          <a:ln>
            <a:noFill/>
          </a:ln>
        </p:spPr>
        <p:txBody>
          <a:bodyPr anchor="t" anchorCtr="0" bIns="45700" lIns="91425" rIns="91425" spcFirstLastPara="1" tIns="45700" wrap="square">
            <a:noAutofit/>
          </a:bodyPr>
          <a:p>
            <a:pPr algn="ctr" indent="0" lvl="0" marL="0" marR="0" rtl="0">
              <a:lnSpc>
                <a:spcPct val="90000"/>
              </a:lnSpc>
              <a:spcBef>
                <a:spcPts val="0"/>
              </a:spcBef>
              <a:spcAft>
                <a:spcPts val="0"/>
              </a:spcAft>
              <a:buClr>
                <a:srgbClr val="002060"/>
              </a:buClr>
              <a:buSzPts val="3600"/>
              <a:buFont typeface="Times New Roman"/>
              <a:buNone/>
            </a:pPr>
            <a:r>
              <a:rPr b="0" cap="none" dirty="0" sz="3500" i="0" lang="en-US" strike="noStrike" u="none">
                <a:solidFill>
                  <a:srgbClr val="002060"/>
                </a:solidFill>
                <a:latin typeface="Times New Roman"/>
                <a:ea typeface="Times New Roman"/>
                <a:cs typeface="Times New Roman"/>
                <a:sym typeface="Times New Roman"/>
              </a:rPr>
              <a:t>VIDYA JYOTHI INSTITUTE OF TECHNOLOGY </a:t>
            </a:r>
            <a:r>
              <a:rPr b="0" cap="none" dirty="0" sz="4300" i="0" lang="en-US" strike="noStrike" u="none">
                <a:solidFill>
                  <a:srgbClr val="002060"/>
                </a:solidFill>
                <a:latin typeface="Times New Roman"/>
                <a:ea typeface="Times New Roman"/>
                <a:cs typeface="Times New Roman"/>
                <a:sym typeface="Times New Roman"/>
              </a:rPr>
              <a:t>(Autonomous)</a:t>
            </a:r>
            <a:endParaRPr b="0" cap="none" dirty="0" sz="4300" i="0" strike="noStrike" u="none">
              <a:solidFill>
                <a:srgbClr val="002060"/>
              </a:solidFill>
              <a:latin typeface="Times New Roman"/>
              <a:ea typeface="Times New Roman"/>
              <a:cs typeface="Times New Roman"/>
              <a:sym typeface="Times New Roman"/>
            </a:endParaRPr>
          </a:p>
        </p:txBody>
      </p:sp>
      <p:sp>
        <p:nvSpPr>
          <p:cNvPr id="1048590" name="Google Shape;38;p1"/>
          <p:cNvSpPr txBox="1"/>
          <p:nvPr/>
        </p:nvSpPr>
        <p:spPr>
          <a:xfrm>
            <a:off x="1228165" y="3980329"/>
            <a:ext cx="4007225" cy="1902273"/>
          </a:xfrm>
          <a:prstGeom prst="rect"/>
          <a:noFill/>
          <a:ln>
            <a:noFill/>
          </a:ln>
        </p:spPr>
        <p:txBody>
          <a:bodyPr anchor="t" anchorCtr="0" bIns="45700" lIns="91425" rIns="91425" spcFirstLastPara="1" tIns="45700" wrap="square">
            <a:normAutofit/>
          </a:bodyPr>
          <a:p>
            <a:pPr algn="just" indent="0" lvl="0" marL="0" marR="0" rtl="0">
              <a:lnSpc>
                <a:spcPct val="90000"/>
              </a:lnSpc>
              <a:spcBef>
                <a:spcPts val="1000"/>
              </a:spcBef>
              <a:spcAft>
                <a:spcPts val="0"/>
              </a:spcAft>
              <a:buClr>
                <a:schemeClr val="dk1"/>
              </a:buClr>
              <a:buSzPts val="2400"/>
              <a:buFont typeface="Arial"/>
              <a:buNone/>
            </a:pPr>
            <a:r>
              <a:rPr b="1" cap="none" dirty="0" sz="1800" i="0" lang="en-US" strike="noStrike" u="none">
                <a:solidFill>
                  <a:schemeClr val="dk1"/>
                </a:solidFill>
                <a:latin typeface="Times New Roman"/>
                <a:ea typeface="Times New Roman"/>
                <a:cs typeface="Times New Roman"/>
                <a:sym typeface="Times New Roman"/>
              </a:rPr>
              <a:t>Under the guidance of:</a:t>
            </a:r>
          </a:p>
          <a:p>
            <a:pPr algn="just" indent="0" lvl="0" marL="0" marR="0" rtl="0">
              <a:lnSpc>
                <a:spcPct val="90000"/>
              </a:lnSpc>
              <a:spcBef>
                <a:spcPts val="1000"/>
              </a:spcBef>
              <a:spcAft>
                <a:spcPts val="0"/>
              </a:spcAft>
              <a:buClr>
                <a:schemeClr val="dk1"/>
              </a:buClr>
              <a:buSzPts val="2400"/>
              <a:buFont typeface="Arial"/>
              <a:buNone/>
            </a:pPr>
            <a:r>
              <a:rPr b="1" dirty="0" sz="1800" lang="en-US">
                <a:solidFill>
                  <a:schemeClr val="dk1"/>
                </a:solidFill>
                <a:latin typeface="Times New Roman"/>
                <a:cs typeface="Times New Roman"/>
                <a:sym typeface="Times New Roman"/>
              </a:rPr>
              <a:t>D</a:t>
            </a:r>
            <a:r>
              <a:rPr b="1" dirty="0" sz="1800" lang="en-US">
                <a:solidFill>
                  <a:schemeClr val="dk1"/>
                </a:solidFill>
                <a:latin typeface="Times New Roman"/>
                <a:cs typeface="Times New Roman"/>
                <a:sym typeface="Times New Roman"/>
              </a:rPr>
              <a:t>R</a:t>
            </a:r>
            <a:r>
              <a:rPr b="1" dirty="0" sz="1800" lang="en-US">
                <a:solidFill>
                  <a:schemeClr val="dk1"/>
                </a:solidFill>
                <a:latin typeface="Times New Roman"/>
                <a:cs typeface="Times New Roman"/>
                <a:sym typeface="Times New Roman"/>
              </a:rPr>
              <a:t>. </a:t>
            </a:r>
            <a:r>
              <a:rPr b="1" dirty="0" sz="1800" lang="en-US">
                <a:solidFill>
                  <a:schemeClr val="dk1"/>
                </a:solidFill>
                <a:latin typeface="Times New Roman"/>
                <a:cs typeface="Times New Roman"/>
                <a:sym typeface="Times New Roman"/>
              </a:rPr>
              <a:t>M</a:t>
            </a:r>
            <a:r>
              <a:rPr b="1" dirty="0" sz="1800" lang="en-US">
                <a:solidFill>
                  <a:schemeClr val="dk1"/>
                </a:solidFill>
                <a:latin typeface="Times New Roman"/>
                <a:cs typeface="Times New Roman"/>
                <a:sym typeface="Times New Roman"/>
              </a:rPr>
              <a:t>o</a:t>
            </a:r>
            <a:r>
              <a:rPr b="1" dirty="0" sz="1800" lang="en-US">
                <a:solidFill>
                  <a:schemeClr val="dk1"/>
                </a:solidFill>
                <a:latin typeface="Times New Roman"/>
                <a:cs typeface="Times New Roman"/>
                <a:sym typeface="Times New Roman"/>
              </a:rPr>
              <a:t>h</a:t>
            </a:r>
            <a:r>
              <a:rPr b="1" dirty="0" sz="1800" lang="en-US">
                <a:solidFill>
                  <a:schemeClr val="dk1"/>
                </a:solidFill>
                <a:latin typeface="Times New Roman"/>
                <a:cs typeface="Times New Roman"/>
                <a:sym typeface="Times New Roman"/>
              </a:rPr>
              <a:t>a</a:t>
            </a:r>
            <a:r>
              <a:rPr b="1" dirty="0" sz="1800" lang="en-US">
                <a:solidFill>
                  <a:schemeClr val="dk1"/>
                </a:solidFill>
                <a:latin typeface="Times New Roman"/>
                <a:cs typeface="Times New Roman"/>
                <a:sym typeface="Times New Roman"/>
              </a:rPr>
              <a:t>m</a:t>
            </a:r>
            <a:r>
              <a:rPr b="1" dirty="0" sz="1800" lang="en-US">
                <a:solidFill>
                  <a:schemeClr val="dk1"/>
                </a:solidFill>
                <a:latin typeface="Times New Roman"/>
                <a:cs typeface="Times New Roman"/>
                <a:sym typeface="Times New Roman"/>
              </a:rPr>
              <a:t>ed </a:t>
            </a:r>
            <a:r>
              <a:rPr b="1" dirty="0" sz="1800" lang="en-US">
                <a:solidFill>
                  <a:schemeClr val="dk1"/>
                </a:solidFill>
                <a:latin typeface="Times New Roman"/>
                <a:cs typeface="Times New Roman"/>
                <a:sym typeface="Times New Roman"/>
              </a:rPr>
              <a:t> </a:t>
            </a:r>
            <a:r>
              <a:rPr b="1" dirty="0" sz="1800" lang="en-US">
                <a:solidFill>
                  <a:schemeClr val="dk1"/>
                </a:solidFill>
                <a:latin typeface="Times New Roman"/>
                <a:cs typeface="Times New Roman"/>
                <a:sym typeface="Times New Roman"/>
              </a:rPr>
              <a:t>N</a:t>
            </a:r>
            <a:r>
              <a:rPr b="1" dirty="0" sz="1800" lang="en-US">
                <a:solidFill>
                  <a:schemeClr val="dk1"/>
                </a:solidFill>
                <a:latin typeface="Times New Roman"/>
                <a:cs typeface="Times New Roman"/>
                <a:sym typeface="Times New Roman"/>
              </a:rPr>
              <a:t>a</a:t>
            </a:r>
            <a:r>
              <a:rPr b="1" dirty="0" sz="1800" lang="en-US">
                <a:solidFill>
                  <a:schemeClr val="dk1"/>
                </a:solidFill>
                <a:latin typeface="Times New Roman"/>
                <a:cs typeface="Times New Roman"/>
                <a:sym typeface="Times New Roman"/>
              </a:rPr>
              <a:t>z</a:t>
            </a:r>
            <a:r>
              <a:rPr b="1" dirty="0" sz="1800" lang="en-US">
                <a:solidFill>
                  <a:schemeClr val="dk1"/>
                </a:solidFill>
                <a:latin typeface="Times New Roman"/>
                <a:cs typeface="Times New Roman"/>
                <a:sym typeface="Times New Roman"/>
              </a:rPr>
              <a:t>e</a:t>
            </a:r>
            <a:r>
              <a:rPr b="1" dirty="0" sz="1800" lang="en-US">
                <a:solidFill>
                  <a:schemeClr val="dk1"/>
                </a:solidFill>
                <a:latin typeface="Times New Roman"/>
                <a:cs typeface="Times New Roman"/>
                <a:sym typeface="Times New Roman"/>
              </a:rPr>
              <a:t>e</a:t>
            </a:r>
            <a:r>
              <a:rPr b="1" dirty="0" sz="1800" lang="en-US">
                <a:solidFill>
                  <a:schemeClr val="dk1"/>
                </a:solidFill>
                <a:latin typeface="Times New Roman"/>
                <a:cs typeface="Times New Roman"/>
                <a:sym typeface="Times New Roman"/>
              </a:rPr>
              <a:t>r</a:t>
            </a:r>
            <a:r>
              <a:rPr b="1" dirty="0" sz="1800" lang="en-US">
                <a:solidFill>
                  <a:schemeClr val="dk1"/>
                </a:solidFill>
                <a:latin typeface="Times New Roman"/>
                <a:cs typeface="Times New Roman"/>
                <a:sym typeface="Times New Roman"/>
              </a:rPr>
              <a:t> </a:t>
            </a:r>
            <a:r>
              <a:rPr b="1" dirty="0" sz="1800" lang="en-US">
                <a:solidFill>
                  <a:schemeClr val="dk1"/>
                </a:solidFill>
                <a:latin typeface="Times New Roman"/>
                <a:cs typeface="Times New Roman"/>
                <a:sym typeface="Times New Roman"/>
              </a:rPr>
              <a:t>Sir </a:t>
            </a:r>
            <a:endParaRPr altLang="en-US" lang="zh-CN"/>
          </a:p>
        </p:txBody>
      </p:sp>
      <p:sp>
        <p:nvSpPr>
          <p:cNvPr id="1048591"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
        <p:nvSpPr>
          <p:cNvPr id="1048592" name="Google Shape;35;p1"/>
          <p:cNvSpPr txBox="1">
            <a:spLocks noGrp="1"/>
          </p:cNvSpPr>
          <p:nvPr/>
        </p:nvSpPr>
        <p:spPr>
          <a:xfrm>
            <a:off x="1763720" y="2104791"/>
            <a:ext cx="8850492" cy="1661585"/>
          </a:xfrm>
          <a:prstGeom prst="rect"/>
          <a:noFill/>
          <a:ln>
            <a:noFill/>
          </a:ln>
        </p:spPr>
        <p:txBody>
          <a:bodyPr anchor="b" anchorCtr="0" bIns="45700" lIns="91425" rIns="91425" spcFirstLastPara="1" tIns="45700" wrap="square">
            <a:normAutofit/>
          </a:bodyPr>
          <a:lstStyle>
            <a:lvl1pPr algn="ctr" marR="0">
              <a:lnSpc>
                <a:spcPct val="90000"/>
              </a:lnSpc>
              <a:spcBef>
                <a:spcPts val="0"/>
              </a:spcBef>
              <a:spcAft>
                <a:spcPts val="0"/>
              </a:spcAft>
              <a:buClr>
                <a:srgbClr val="000000"/>
              </a:buClr>
              <a:buSzPts val="6000"/>
              <a:buFont typeface="Times New Roman"/>
              <a:buNone/>
              <a:defRPr b="0" cap="none" sz="6000" i="0" strike="noStrike" u="none">
                <a:solidFill>
                  <a:srgbClr val="000000"/>
                </a:solidFill>
                <a:latin typeface="Times New Roman"/>
                <a:ea typeface="Times New Roman"/>
                <a:cs typeface="Times New Roman"/>
                <a:sym typeface="Times New Roman"/>
              </a:defRPr>
            </a:lvl1pPr>
            <a:lvl2pPr algn="l" marR="0">
              <a:lnSpc>
                <a:spcPct val="100000"/>
              </a:lnSpc>
              <a:spcBef>
                <a:spcPts val="0"/>
              </a:spcBef>
              <a:spcAft>
                <a:spcPts val="0"/>
              </a:spcAft>
              <a:buSzPts val="1400"/>
              <a:buNone/>
              <a:defRPr b="0" cap="none" sz="1800" i="0" strike="noStrike" u="none">
                <a:solidFill>
                  <a:srgbClr val="000000"/>
                </a:solidFill>
                <a:latin typeface="Arial"/>
                <a:ea typeface="Arial"/>
                <a:cs typeface="Arial"/>
                <a:sym typeface="Arial"/>
              </a:defRPr>
            </a:lvl2pPr>
            <a:lvl3pPr algn="l" marR="0">
              <a:lnSpc>
                <a:spcPct val="100000"/>
              </a:lnSpc>
              <a:spcBef>
                <a:spcPts val="0"/>
              </a:spcBef>
              <a:spcAft>
                <a:spcPts val="0"/>
              </a:spcAft>
              <a:buSzPts val="1400"/>
              <a:buNone/>
              <a:defRPr b="0" cap="none" sz="1800" i="0" strike="noStrike" u="none">
                <a:solidFill>
                  <a:srgbClr val="000000"/>
                </a:solidFill>
                <a:latin typeface="Arial"/>
                <a:ea typeface="Arial"/>
                <a:cs typeface="Arial"/>
                <a:sym typeface="Arial"/>
              </a:defRPr>
            </a:lvl3pPr>
            <a:lvl4pPr algn="l" marR="0">
              <a:lnSpc>
                <a:spcPct val="100000"/>
              </a:lnSpc>
              <a:spcBef>
                <a:spcPts val="0"/>
              </a:spcBef>
              <a:spcAft>
                <a:spcPts val="0"/>
              </a:spcAft>
              <a:buSzPts val="1400"/>
              <a:buNone/>
              <a:defRPr b="0" cap="none" sz="1800" i="0" strike="noStrike" u="none">
                <a:solidFill>
                  <a:srgbClr val="000000"/>
                </a:solidFill>
                <a:latin typeface="Arial"/>
                <a:ea typeface="Arial"/>
                <a:cs typeface="Arial"/>
                <a:sym typeface="Arial"/>
              </a:defRPr>
            </a:lvl4pPr>
            <a:lvl5pPr algn="l" marR="0">
              <a:lnSpc>
                <a:spcPct val="100000"/>
              </a:lnSpc>
              <a:spcBef>
                <a:spcPts val="0"/>
              </a:spcBef>
              <a:spcAft>
                <a:spcPts val="0"/>
              </a:spcAft>
              <a:buSzPts val="1400"/>
              <a:buNone/>
              <a:defRPr b="0" cap="none" sz="1800" i="0" strike="noStrike" u="none">
                <a:solidFill>
                  <a:srgbClr val="000000"/>
                </a:solidFill>
                <a:latin typeface="Arial"/>
                <a:ea typeface="Arial"/>
                <a:cs typeface="Arial"/>
                <a:sym typeface="Arial"/>
              </a:defRPr>
            </a:lvl5pPr>
            <a:lvl6pPr algn="l" marR="0">
              <a:lnSpc>
                <a:spcPct val="100000"/>
              </a:lnSpc>
              <a:spcBef>
                <a:spcPts val="0"/>
              </a:spcBef>
              <a:spcAft>
                <a:spcPts val="0"/>
              </a:spcAft>
              <a:buSzPts val="1400"/>
              <a:buNone/>
              <a:defRPr b="0" cap="none" sz="1800" i="0" strike="noStrike" u="none">
                <a:solidFill>
                  <a:srgbClr val="000000"/>
                </a:solidFill>
                <a:latin typeface="Arial"/>
                <a:ea typeface="Arial"/>
                <a:cs typeface="Arial"/>
                <a:sym typeface="Arial"/>
              </a:defRPr>
            </a:lvl6pPr>
            <a:lvl7pPr algn="l" marR="0">
              <a:lnSpc>
                <a:spcPct val="100000"/>
              </a:lnSpc>
              <a:spcBef>
                <a:spcPts val="0"/>
              </a:spcBef>
              <a:spcAft>
                <a:spcPts val="0"/>
              </a:spcAft>
              <a:buSzPts val="1400"/>
              <a:buNone/>
              <a:defRPr b="0" cap="none" sz="1800" i="0" strike="noStrike" u="none">
                <a:solidFill>
                  <a:srgbClr val="000000"/>
                </a:solidFill>
                <a:latin typeface="Arial"/>
                <a:ea typeface="Arial"/>
                <a:cs typeface="Arial"/>
                <a:sym typeface="Arial"/>
              </a:defRPr>
            </a:lvl7pPr>
            <a:lvl8pPr algn="l" marR="0">
              <a:lnSpc>
                <a:spcPct val="100000"/>
              </a:lnSpc>
              <a:spcBef>
                <a:spcPts val="0"/>
              </a:spcBef>
              <a:spcAft>
                <a:spcPts val="0"/>
              </a:spcAft>
              <a:buSzPts val="1400"/>
              <a:buNone/>
              <a:defRPr b="0" cap="none" sz="1800" i="0" strike="noStrike" u="none">
                <a:solidFill>
                  <a:srgbClr val="000000"/>
                </a:solidFill>
                <a:latin typeface="Arial"/>
                <a:ea typeface="Arial"/>
                <a:cs typeface="Arial"/>
                <a:sym typeface="Arial"/>
              </a:defRPr>
            </a:lvl8pPr>
            <a:lvl9pPr algn="l" marR="0">
              <a:lnSpc>
                <a:spcPct val="100000"/>
              </a:lnSpc>
              <a:spcBef>
                <a:spcPts val="0"/>
              </a:spcBef>
              <a:spcAft>
                <a:spcPts val="0"/>
              </a:spcAft>
              <a:buSzPts val="1400"/>
              <a:buNone/>
              <a:defRPr b="0" cap="none" sz="1800" i="0" strike="noStrike" u="none">
                <a:solidFill>
                  <a:srgbClr val="000000"/>
                </a:solidFill>
                <a:latin typeface="Arial"/>
                <a:ea typeface="Arial"/>
                <a:cs typeface="Arial"/>
                <a:sym typeface="Arial"/>
              </a:defRPr>
            </a:lvl9pPr>
          </a:lstStyle>
          <a:p>
            <a:pPr algn="ctr" indent="0" lvl="0" marL="0" rtl="0">
              <a:lnSpc>
                <a:spcPct val="100000"/>
              </a:lnSpc>
              <a:spcBef>
                <a:spcPts val="0"/>
              </a:spcBef>
              <a:spcAft>
                <a:spcPts val="0"/>
              </a:spcAft>
              <a:buClr>
                <a:srgbClr val="000000"/>
              </a:buClr>
              <a:buSzPct val="166666"/>
              <a:buFont typeface="Times New Roman"/>
              <a:buNone/>
            </a:pPr>
            <a:r>
              <a:rPr b="1" dirty="0" sz="4000" lang="en-US">
                <a:latin typeface="Times New Roman"/>
                <a:ea typeface="Times New Roman"/>
                <a:cs typeface="Times New Roman"/>
                <a:sym typeface="Times New Roman"/>
              </a:rPr>
              <a:t>Skin Disease Detection Using Machine Learning </a:t>
            </a:r>
            <a:endParaRPr b="1" dirty="0" sz="4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Shape 91"/>
        <p:cNvGrpSpPr/>
        <p:nvPr/>
      </p:nvGrpSpPr>
      <p:grpSpPr>
        <a:xfrm>
          <a:off x="0" y="0"/>
          <a:ext cx="0" cy="0"/>
          <a:chOff x="0" y="0"/>
          <a:chExt cx="0" cy="0"/>
        </a:xfrm>
      </p:grpSpPr>
      <p:sp>
        <p:nvSpPr>
          <p:cNvPr id="1048648" name="Google Shape;92;p16"/>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Limitations</a:t>
            </a:r>
          </a:p>
        </p:txBody>
      </p:sp>
      <p:sp>
        <p:nvSpPr>
          <p:cNvPr id="1048649" name="Google Shape;93;p16"/>
          <p:cNvSpPr txBox="1">
            <a:spLocks noGrp="1"/>
          </p:cNvSpPr>
          <p:nvPr>
            <p:ph type="body" idx="1"/>
          </p:nvPr>
        </p:nvSpPr>
        <p:spPr>
          <a:xfrm>
            <a:off x="744793" y="1911641"/>
            <a:ext cx="10515600" cy="4351338"/>
          </a:xfrm>
          <a:prstGeom prst="rect"/>
          <a:noFill/>
          <a:ln>
            <a:noFill/>
          </a:ln>
        </p:spPr>
        <p:txBody>
          <a:bodyPr anchor="t" anchorCtr="0" bIns="45700" lIns="91425" rIns="91425" spcFirstLastPara="1" tIns="45700" wrap="square">
            <a:normAutofit/>
          </a:bodyPr>
          <a:p>
            <a:pPr algn="just" indent="-342900" lvl="0" marL="457200" rtl="0">
              <a:lnSpc>
                <a:spcPct val="90000"/>
              </a:lnSpc>
              <a:spcBef>
                <a:spcPts val="1000"/>
              </a:spcBef>
              <a:spcAft>
                <a:spcPts val="0"/>
              </a:spcAft>
              <a:buClr>
                <a:schemeClr val="dk1"/>
              </a:buClr>
              <a:buSzPts val="1800"/>
              <a:buChar char="•"/>
            </a:pPr>
            <a:r>
              <a:rPr dirty="0" sz="2400" lang="en-US">
                <a:latin typeface="Times New Roman" panose="02020603050405020304" pitchFamily="18" charset="0"/>
                <a:cs typeface="Times New Roman" panose="02020603050405020304" pitchFamily="18" charset="0"/>
              </a:rPr>
              <a:t>Here are some potential limitations for systems focused on skin disease detection using machine learning:</a:t>
            </a:r>
            <a:endParaRPr dirty="0" sz="2800">
              <a:latin typeface="Times New Roman" panose="02020603050405020304" pitchFamily="18" charset="0"/>
              <a:cs typeface="Times New Roman" panose="02020603050405020304" pitchFamily="18" charset="0"/>
            </a:endParaRPr>
          </a:p>
          <a:p>
            <a:pPr algn="just" indent="-342900" lvl="0" marL="457200" rtl="0">
              <a:lnSpc>
                <a:spcPct val="90000"/>
              </a:lnSpc>
              <a:spcBef>
                <a:spcPts val="1000"/>
              </a:spcBef>
              <a:spcAft>
                <a:spcPts val="0"/>
              </a:spcAft>
              <a:buClr>
                <a:schemeClr val="dk1"/>
              </a:buClr>
              <a:buSzPts val="1800"/>
              <a:buChar char="•"/>
            </a:pPr>
            <a:r>
              <a:rPr dirty="0" sz="2400" lang="en-US">
                <a:latin typeface="Times New Roman" panose="02020603050405020304" pitchFamily="18" charset="0"/>
                <a:cs typeface="Times New Roman" panose="02020603050405020304" pitchFamily="18" charset="0"/>
              </a:rPr>
              <a:t>Dataset Bias and Diversity</a:t>
            </a:r>
            <a:endParaRPr dirty="0" sz="2800">
              <a:latin typeface="Times New Roman" panose="02020603050405020304" pitchFamily="18" charset="0"/>
              <a:cs typeface="Times New Roman" panose="02020603050405020304" pitchFamily="18" charset="0"/>
            </a:endParaRPr>
          </a:p>
          <a:p>
            <a:pPr algn="just" indent="-342900" lvl="0" marL="457200" rtl="0">
              <a:lnSpc>
                <a:spcPct val="90000"/>
              </a:lnSpc>
              <a:spcBef>
                <a:spcPts val="1000"/>
              </a:spcBef>
              <a:spcAft>
                <a:spcPts val="0"/>
              </a:spcAft>
              <a:buClr>
                <a:schemeClr val="dk1"/>
              </a:buClr>
              <a:buSzPts val="1800"/>
              <a:buChar char="•"/>
            </a:pPr>
            <a:r>
              <a:rPr dirty="0" sz="2400" lang="en-US">
                <a:latin typeface="Times New Roman" panose="02020603050405020304" pitchFamily="18" charset="0"/>
                <a:cs typeface="Times New Roman" panose="02020603050405020304" pitchFamily="18" charset="0"/>
              </a:rPr>
              <a:t>Interpretability of Results</a:t>
            </a:r>
            <a:endParaRPr dirty="0" sz="2800">
              <a:latin typeface="Times New Roman" panose="02020603050405020304" pitchFamily="18" charset="0"/>
              <a:cs typeface="Times New Roman" panose="02020603050405020304" pitchFamily="18" charset="0"/>
            </a:endParaRPr>
          </a:p>
          <a:p>
            <a:pPr algn="just" indent="-342900" lvl="0" marL="457200" rtl="0">
              <a:lnSpc>
                <a:spcPct val="90000"/>
              </a:lnSpc>
              <a:spcBef>
                <a:spcPts val="1000"/>
              </a:spcBef>
              <a:spcAft>
                <a:spcPts val="0"/>
              </a:spcAft>
              <a:buClr>
                <a:schemeClr val="dk1"/>
              </a:buClr>
              <a:buSzPts val="1800"/>
              <a:buChar char="•"/>
            </a:pPr>
            <a:r>
              <a:rPr dirty="0" sz="2400" lang="en-US">
                <a:latin typeface="Times New Roman" panose="02020603050405020304" pitchFamily="18" charset="0"/>
                <a:cs typeface="Times New Roman" panose="02020603050405020304" pitchFamily="18" charset="0"/>
              </a:rPr>
              <a:t>Data Privacy and Security</a:t>
            </a:r>
            <a:endParaRPr dirty="0" sz="2800">
              <a:latin typeface="Times New Roman" panose="02020603050405020304" pitchFamily="18" charset="0"/>
              <a:cs typeface="Times New Roman" panose="02020603050405020304" pitchFamily="18" charset="0"/>
            </a:endParaRPr>
          </a:p>
          <a:p>
            <a:pPr algn="just" indent="-342900" lvl="0" marL="457200" rtl="0">
              <a:lnSpc>
                <a:spcPct val="90000"/>
              </a:lnSpc>
              <a:spcBef>
                <a:spcPts val="1000"/>
              </a:spcBef>
              <a:spcAft>
                <a:spcPts val="0"/>
              </a:spcAft>
              <a:buClr>
                <a:schemeClr val="dk1"/>
              </a:buClr>
              <a:buSzPts val="1800"/>
              <a:buChar char="•"/>
            </a:pPr>
            <a:r>
              <a:rPr dirty="0" sz="2400" lang="en-US">
                <a:latin typeface="Times New Roman" panose="02020603050405020304" pitchFamily="18" charset="0"/>
                <a:cs typeface="Times New Roman" panose="02020603050405020304" pitchFamily="18" charset="0"/>
              </a:rPr>
              <a:t>Performance in Real-time Applications</a:t>
            </a:r>
            <a:endParaRPr dirty="0" sz="2800">
              <a:latin typeface="Times New Roman" panose="02020603050405020304" pitchFamily="18" charset="0"/>
              <a:cs typeface="Times New Roman" panose="02020603050405020304" pitchFamily="18" charset="0"/>
            </a:endParaRPr>
          </a:p>
          <a:p>
            <a:pPr algn="just" indent="-342900" lvl="0" marL="457200" rtl="0">
              <a:lnSpc>
                <a:spcPct val="90000"/>
              </a:lnSpc>
              <a:spcBef>
                <a:spcPts val="1000"/>
              </a:spcBef>
              <a:spcAft>
                <a:spcPts val="0"/>
              </a:spcAft>
              <a:buClr>
                <a:schemeClr val="dk1"/>
              </a:buClr>
              <a:buSzPts val="1800"/>
              <a:buChar char="•"/>
            </a:pPr>
            <a:r>
              <a:rPr dirty="0" sz="2400" lang="en-US">
                <a:latin typeface="Times New Roman" panose="02020603050405020304" pitchFamily="18" charset="0"/>
                <a:cs typeface="Times New Roman" panose="02020603050405020304" pitchFamily="18" charset="0"/>
              </a:rPr>
              <a:t>Ethical and Legal Considerations</a:t>
            </a:r>
            <a:endParaRPr dirty="0" sz="2800">
              <a:latin typeface="Times New Roman" panose="02020603050405020304" pitchFamily="18" charset="0"/>
              <a:cs typeface="Times New Roman" panose="02020603050405020304" pitchFamily="18" charset="0"/>
            </a:endParaRPr>
          </a:p>
          <a:p>
            <a:pPr algn="just" indent="-342900" lvl="0" marL="457200" rtl="0">
              <a:lnSpc>
                <a:spcPct val="90000"/>
              </a:lnSpc>
              <a:spcBef>
                <a:spcPts val="1000"/>
              </a:spcBef>
              <a:spcAft>
                <a:spcPts val="0"/>
              </a:spcAft>
              <a:buClr>
                <a:schemeClr val="dk1"/>
              </a:buClr>
              <a:buSzPts val="1800"/>
              <a:buChar char="•"/>
            </a:pPr>
            <a:r>
              <a:rPr dirty="0" sz="2400" lang="en-US">
                <a:latin typeface="Times New Roman" panose="02020603050405020304" pitchFamily="18" charset="0"/>
                <a:cs typeface="Times New Roman" panose="02020603050405020304" pitchFamily="18" charset="0"/>
              </a:rPr>
              <a:t>Integration with Clinical Workflow:</a:t>
            </a:r>
            <a:endParaRPr dirty="0" sz="2000">
              <a:latin typeface="Times New Roman" panose="02020603050405020304" pitchFamily="18" charset="0"/>
              <a:cs typeface="Times New Roman" panose="02020603050405020304" pitchFamily="18" charset="0"/>
            </a:endParaRPr>
          </a:p>
        </p:txBody>
      </p:sp>
      <p:sp>
        <p:nvSpPr>
          <p:cNvPr id="1048650" name="Google Shape;94;p16"/>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10</a:t>
            </a:fld>
          </a:p>
        </p:txBody>
      </p:sp>
      <p:sp>
        <p:nvSpPr>
          <p:cNvPr id="1048651"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Shape 115"/>
        <p:cNvGrpSpPr/>
        <p:nvPr/>
      </p:nvGrpSpPr>
      <p:grpSpPr>
        <a:xfrm>
          <a:off x="0" y="0"/>
          <a:ext cx="0" cy="0"/>
          <a:chOff x="0" y="0"/>
          <a:chExt cx="0" cy="0"/>
        </a:xfrm>
      </p:grpSpPr>
      <p:sp>
        <p:nvSpPr>
          <p:cNvPr id="1048654" name="Google Shape;116;p19"/>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Proposed System / Innovation</a:t>
            </a:r>
          </a:p>
        </p:txBody>
      </p:sp>
      <p:sp>
        <p:nvSpPr>
          <p:cNvPr id="1048655" name="Google Shape;117;p19"/>
          <p:cNvSpPr txBox="1">
            <a:spLocks noGrp="1"/>
          </p:cNvSpPr>
          <p:nvPr>
            <p:ph type="body" idx="1"/>
          </p:nvPr>
        </p:nvSpPr>
        <p:spPr>
          <a:xfrm>
            <a:off x="838200" y="1825625"/>
            <a:ext cx="10515600" cy="4351338"/>
          </a:xfrm>
          <a:prstGeom prst="rect"/>
          <a:noFill/>
          <a:ln>
            <a:noFill/>
          </a:ln>
        </p:spPr>
        <p:txBody>
          <a:bodyPr anchor="t" anchorCtr="0" bIns="45700" lIns="91425" rIns="91425" spcFirstLastPara="1" tIns="45700" wrap="square">
            <a:noAutofit/>
          </a:bodyPr>
          <a:p>
            <a:pPr algn="l" indent="-342900" lvl="0" marL="457200" rtl="0">
              <a:lnSpc>
                <a:spcPct val="100000"/>
              </a:lnSpc>
              <a:spcBef>
                <a:spcPts val="1000"/>
              </a:spcBef>
              <a:spcAft>
                <a:spcPts val="0"/>
              </a:spcAft>
              <a:buSzPts val="1800"/>
              <a:buChar char="•"/>
            </a:pPr>
            <a:r>
              <a:rPr dirty="0" sz="2400" lang="en-US">
                <a:latin typeface="Times New Roman" pitchFamily="18" charset="0"/>
                <a:ea typeface="Times New Roman"/>
                <a:cs typeface="Times New Roman" pitchFamily="18" charset="0"/>
                <a:sym typeface="Times New Roman"/>
              </a:rPr>
              <a:t>Proposed System: AI-Driven Skin Disease Diagnosis System</a:t>
            </a:r>
            <a:endParaRPr dirty="0" sz="2800">
              <a:latin typeface="Times New Roman" pitchFamily="18" charset="0"/>
              <a:ea typeface="Times New Roman"/>
              <a:cs typeface="Times New Roman" pitchFamily="18" charset="0"/>
              <a:sym typeface="Times New Roman"/>
            </a:endParaRPr>
          </a:p>
          <a:p>
            <a:pPr algn="l" indent="-342900" lvl="0" marL="457200" rtl="0">
              <a:lnSpc>
                <a:spcPct val="100000"/>
              </a:lnSpc>
              <a:spcBef>
                <a:spcPts val="1000"/>
              </a:spcBef>
              <a:spcAft>
                <a:spcPts val="0"/>
              </a:spcAft>
              <a:buSzPts val="1800"/>
              <a:buChar char="•"/>
            </a:pPr>
            <a:r>
              <a:rPr dirty="0" sz="2400" lang="en-US">
                <a:latin typeface="Times New Roman" pitchFamily="18" charset="0"/>
                <a:ea typeface="Times New Roman"/>
                <a:cs typeface="Times New Roman" pitchFamily="18" charset="0"/>
                <a:sym typeface="Times New Roman"/>
              </a:rPr>
              <a:t>Overview:</a:t>
            </a:r>
            <a:endParaRPr dirty="0" sz="2800">
              <a:latin typeface="Times New Roman" pitchFamily="18" charset="0"/>
              <a:ea typeface="Times New Roman"/>
              <a:cs typeface="Times New Roman" pitchFamily="18" charset="0"/>
              <a:sym typeface="Times New Roman"/>
            </a:endParaRPr>
          </a:p>
          <a:p>
            <a:pPr algn="l" indent="-342900" lvl="0" marL="457200" rtl="0">
              <a:lnSpc>
                <a:spcPct val="100000"/>
              </a:lnSpc>
              <a:spcBef>
                <a:spcPts val="1000"/>
              </a:spcBef>
              <a:spcAft>
                <a:spcPts val="0"/>
              </a:spcAft>
              <a:buSzPts val="1800"/>
              <a:buChar char="•"/>
            </a:pPr>
            <a:r>
              <a:rPr dirty="0" sz="2400" lang="en-US">
                <a:latin typeface="Times New Roman" pitchFamily="18" charset="0"/>
                <a:ea typeface="Times New Roman"/>
                <a:cs typeface="Times New Roman" pitchFamily="18" charset="0"/>
                <a:sym typeface="Times New Roman"/>
              </a:rPr>
              <a:t>O</a:t>
            </a:r>
            <a:r>
              <a:rPr dirty="0" sz="2400" lang="en-US">
                <a:latin typeface="Times New Roman" pitchFamily="18" charset="0"/>
                <a:ea typeface="Times New Roman"/>
                <a:cs typeface="Times New Roman" pitchFamily="18" charset="0"/>
                <a:sym typeface="Times New Roman"/>
              </a:rPr>
              <a:t>u</a:t>
            </a:r>
            <a:r>
              <a:rPr dirty="0" sz="2400" lang="en-US">
                <a:latin typeface="Times New Roman" pitchFamily="18" charset="0"/>
                <a:ea typeface="Times New Roman"/>
                <a:cs typeface="Times New Roman" pitchFamily="18" charset="0"/>
                <a:sym typeface="Times New Roman"/>
              </a:rPr>
              <a:t>r</a:t>
            </a:r>
            <a:r>
              <a:rPr dirty="0" sz="2400" lang="en-US">
                <a:latin typeface="Times New Roman" pitchFamily="18" charset="0"/>
                <a:ea typeface="Times New Roman"/>
                <a:cs typeface="Times New Roman" pitchFamily="18" charset="0"/>
                <a:sym typeface="Times New Roman"/>
              </a:rPr>
              <a:t> </a:t>
            </a:r>
            <a:r>
              <a:rPr dirty="0" sz="2400" lang="en-US">
                <a:latin typeface="Times New Roman" pitchFamily="18" charset="0"/>
                <a:ea typeface="Times New Roman"/>
                <a:cs typeface="Times New Roman" pitchFamily="18" charset="0"/>
                <a:sym typeface="Times New Roman"/>
              </a:rPr>
              <a:t>p</a:t>
            </a:r>
            <a:r>
              <a:rPr dirty="0" sz="2400" lang="en-US">
                <a:latin typeface="Times New Roman" pitchFamily="18" charset="0"/>
                <a:ea typeface="Times New Roman"/>
                <a:cs typeface="Times New Roman" pitchFamily="18" charset="0"/>
                <a:sym typeface="Times New Roman"/>
              </a:rPr>
              <a:t>r</a:t>
            </a:r>
            <a:r>
              <a:rPr dirty="0" sz="2400" lang="en-US">
                <a:latin typeface="Times New Roman" pitchFamily="18" charset="0"/>
                <a:ea typeface="Times New Roman"/>
                <a:cs typeface="Times New Roman" pitchFamily="18" charset="0"/>
                <a:sym typeface="Times New Roman"/>
              </a:rPr>
              <a:t>o</a:t>
            </a:r>
            <a:r>
              <a:rPr dirty="0" sz="2400" lang="en-US">
                <a:latin typeface="Times New Roman" pitchFamily="18" charset="0"/>
                <a:ea typeface="Times New Roman"/>
                <a:cs typeface="Times New Roman" pitchFamily="18" charset="0"/>
                <a:sym typeface="Times New Roman"/>
              </a:rPr>
              <a:t>ect </a:t>
            </a:r>
            <a:r>
              <a:rPr dirty="0" sz="2400" lang="en-US">
                <a:latin typeface="Times New Roman" pitchFamily="18" charset="0"/>
                <a:ea typeface="Times New Roman"/>
                <a:cs typeface="Times New Roman" pitchFamily="18" charset="0"/>
                <a:sym typeface="Times New Roman"/>
              </a:rPr>
              <a:t> proposed system aims to leverage machine learning techniques, particularly deep learning algorithms, to enhance the accuracy and efficiency of skin disease diagnosis. It targets both healthcare professionals and individuals seeking preliminary assessments of skin conditions.</a:t>
            </a:r>
            <a:endParaRPr dirty="0" sz="2800">
              <a:latin typeface="Times New Roman" pitchFamily="18" charset="0"/>
              <a:ea typeface="Times New Roman"/>
              <a:cs typeface="Times New Roman" pitchFamily="18" charset="0"/>
              <a:sym typeface="Times New Roman"/>
            </a:endParaRPr>
          </a:p>
          <a:p>
            <a:pPr algn="l" indent="-342900" lvl="0" marL="457200" rtl="0">
              <a:lnSpc>
                <a:spcPct val="100000"/>
              </a:lnSpc>
              <a:spcBef>
                <a:spcPts val="1000"/>
              </a:spcBef>
              <a:spcAft>
                <a:spcPts val="0"/>
              </a:spcAft>
              <a:buSzPts val="1800"/>
              <a:buChar char="•"/>
            </a:pPr>
            <a:r>
              <a:rPr dirty="0" sz="2400" lang="en-US">
                <a:latin typeface="Times New Roman" pitchFamily="18" charset="0"/>
                <a:ea typeface="Times New Roman"/>
                <a:cs typeface="Times New Roman" pitchFamily="18" charset="0"/>
                <a:sym typeface="Times New Roman"/>
              </a:rPr>
              <a:t>The proposed AI-driven skin disease diagnosis system represents a significant advancement in dermatological care, leveraging machine learning to enhance diagnostic capabilities and improve patient outcomes. By integrating state-of-the-art technology with clinical expertise, the system aims to set new standards in dermatological diagnostics, supporting both healthcare providers and patients in the early detection and management of skin diseases.</a:t>
            </a:r>
            <a:endParaRPr dirty="0" sz="2200">
              <a:latin typeface="Times New Roman" pitchFamily="18" charset="0"/>
              <a:ea typeface="Times New Roman"/>
              <a:cs typeface="Times New Roman" pitchFamily="18" charset="0"/>
              <a:sym typeface="Times New Roman"/>
            </a:endParaRPr>
          </a:p>
        </p:txBody>
      </p:sp>
      <p:sp>
        <p:nvSpPr>
          <p:cNvPr id="1048656" name="Google Shape;118;p19"/>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11</a:t>
            </a:fld>
          </a:p>
        </p:txBody>
      </p:sp>
      <p:sp>
        <p:nvSpPr>
          <p:cNvPr id="1048657"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Shape 123"/>
        <p:cNvGrpSpPr/>
        <p:nvPr/>
      </p:nvGrpSpPr>
      <p:grpSpPr>
        <a:xfrm>
          <a:off x="0" y="0"/>
          <a:ext cx="0" cy="0"/>
          <a:chOff x="0" y="0"/>
          <a:chExt cx="0" cy="0"/>
        </a:xfrm>
      </p:grpSpPr>
      <p:sp>
        <p:nvSpPr>
          <p:cNvPr id="1048660" name="Google Shape;124;p20"/>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dirty="0" lang="en-US"/>
              <a:t>Modules</a:t>
            </a:r>
            <a:endParaRPr dirty="0"/>
          </a:p>
        </p:txBody>
      </p:sp>
      <p:sp>
        <p:nvSpPr>
          <p:cNvPr id="1048661" name="Google Shape;125;p20"/>
          <p:cNvSpPr txBox="1">
            <a:spLocks noGrp="1"/>
          </p:cNvSpPr>
          <p:nvPr>
            <p:ph type="body" idx="1"/>
          </p:nvPr>
        </p:nvSpPr>
        <p:spPr>
          <a:xfrm>
            <a:off x="149086" y="1847850"/>
            <a:ext cx="12042913" cy="4170813"/>
          </a:xfrm>
          <a:prstGeom prst="rect"/>
          <a:noFill/>
          <a:ln>
            <a:noFill/>
          </a:ln>
        </p:spPr>
        <p:txBody>
          <a:bodyPr anchor="t" anchorCtr="0" bIns="45700" lIns="91425" rIns="91425" spcFirstLastPara="1" tIns="45700" wrap="square">
            <a:noAutofit/>
          </a:bodyPr>
          <a:p>
            <a:pPr algn="l" indent="-342900" lvl="0" marL="457200" rtl="0">
              <a:lnSpc>
                <a:spcPct val="90000"/>
              </a:lnSpc>
              <a:spcBef>
                <a:spcPts val="1000"/>
              </a:spcBef>
              <a:spcAft>
                <a:spcPts val="0"/>
              </a:spcAft>
              <a:buClr>
                <a:schemeClr val="dk1"/>
              </a:buClr>
              <a:buSzPct val="81081"/>
              <a:buChar char="•"/>
            </a:pPr>
            <a:r>
              <a:rPr dirty="0" sz="2400" lang="en-US">
                <a:latin typeface="Times New Roman" pitchFamily="18" charset="0"/>
                <a:cs typeface="Times New Roman" pitchFamily="18" charset="0"/>
              </a:rPr>
              <a:t>In developing a system for "Skin Disease Detection Using Machine Learning," the modules typically include various components that work together to achieve the overall goal of automated skin disease diagnosis. </a:t>
            </a:r>
            <a:endParaRPr dirty="0" sz="2800">
              <a:latin typeface="Times New Roman" pitchFamily="18" charset="0"/>
              <a:cs typeface="Times New Roman" pitchFamily="18" charset="0"/>
            </a:endParaRPr>
          </a:p>
          <a:p>
            <a:pPr algn="l" indent="-342900" lvl="0" marL="457200" rtl="0">
              <a:lnSpc>
                <a:spcPct val="90000"/>
              </a:lnSpc>
              <a:spcBef>
                <a:spcPts val="1000"/>
              </a:spcBef>
              <a:spcAft>
                <a:spcPts val="0"/>
              </a:spcAft>
              <a:buClr>
                <a:schemeClr val="dk1"/>
              </a:buClr>
              <a:buSzPct val="81081"/>
              <a:buChar char="•"/>
            </a:pPr>
            <a:r>
              <a:rPr dirty="0" sz="2400" lang="en-US">
                <a:latin typeface="Times New Roman" pitchFamily="18" charset="0"/>
                <a:cs typeface="Times New Roman" pitchFamily="18" charset="0"/>
              </a:rPr>
              <a:t>Image Acquisition and Preprocessing</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Feature Extraction</a:t>
            </a:r>
            <a:endParaRPr dirty="0" sz="2800">
              <a:latin typeface="Times New Roman" pitchFamily="18" charset="0"/>
              <a:cs typeface="Times New Roman" pitchFamily="18" charset="0"/>
            </a:endParaRPr>
          </a:p>
          <a:p>
            <a:pPr algn="l" indent="-342900" lvl="0" marL="457200" rtl="0">
              <a:lnSpc>
                <a:spcPct val="90000"/>
              </a:lnSpc>
              <a:spcBef>
                <a:spcPts val="1000"/>
              </a:spcBef>
              <a:spcAft>
                <a:spcPts val="0"/>
              </a:spcAft>
              <a:buClr>
                <a:schemeClr val="dk1"/>
              </a:buClr>
              <a:buSzPct val="81081"/>
              <a:buChar char="•"/>
            </a:pPr>
            <a:r>
              <a:rPr dirty="0" sz="2400" lang="en-US">
                <a:latin typeface="Times New Roman" pitchFamily="18" charset="0"/>
                <a:cs typeface="Times New Roman" pitchFamily="18" charset="0"/>
              </a:rPr>
              <a:t>Machine Learning Model Training</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Model Evaluation and Validation</a:t>
            </a:r>
            <a:r>
              <a:rPr dirty="0" sz="2400" lang="en-US">
                <a:latin typeface="Times New Roman" pitchFamily="18" charset="0"/>
                <a:cs typeface="Times New Roman" pitchFamily="18" charset="0"/>
              </a:rPr>
              <a:t> </a:t>
            </a:r>
            <a:endParaRPr dirty="0" sz="2800">
              <a:latin typeface="Times New Roman" pitchFamily="18" charset="0"/>
              <a:cs typeface="Times New Roman" pitchFamily="18" charset="0"/>
            </a:endParaRPr>
          </a:p>
          <a:p>
            <a:pPr algn="l" indent="-342900" lvl="0" marL="457200" rtl="0">
              <a:lnSpc>
                <a:spcPct val="90000"/>
              </a:lnSpc>
              <a:spcBef>
                <a:spcPts val="1000"/>
              </a:spcBef>
              <a:spcAft>
                <a:spcPts val="0"/>
              </a:spcAft>
              <a:buClr>
                <a:schemeClr val="dk1"/>
              </a:buClr>
              <a:buSzPct val="81081"/>
              <a:buChar char="•"/>
            </a:pPr>
            <a:r>
              <a:rPr dirty="0" sz="2400" lang="en-US">
                <a:latin typeface="Times New Roman" pitchFamily="18" charset="0"/>
                <a:cs typeface="Times New Roman" pitchFamily="18" charset="0"/>
              </a:rPr>
              <a:t>Integration with User Interface</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Deployment and Integration</a:t>
            </a:r>
            <a:endParaRPr dirty="0" sz="2800">
              <a:latin typeface="Times New Roman" pitchFamily="18" charset="0"/>
              <a:cs typeface="Times New Roman" pitchFamily="18" charset="0"/>
            </a:endParaRPr>
          </a:p>
          <a:p>
            <a:pPr algn="l" indent="-342900" lvl="0" marL="457200" rtl="0">
              <a:lnSpc>
                <a:spcPct val="90000"/>
              </a:lnSpc>
              <a:spcBef>
                <a:spcPts val="1000"/>
              </a:spcBef>
              <a:spcAft>
                <a:spcPts val="0"/>
              </a:spcAft>
              <a:buClr>
                <a:schemeClr val="dk1"/>
              </a:buClr>
              <a:buSzPct val="81081"/>
              <a:buChar char="•"/>
            </a:pPr>
            <a:r>
              <a:rPr dirty="0" sz="2400" lang="en-US">
                <a:latin typeface="Times New Roman" pitchFamily="18" charset="0"/>
                <a:cs typeface="Times New Roman" pitchFamily="18" charset="0"/>
              </a:rPr>
              <a:t>Feedback and Improvement</a:t>
            </a:r>
            <a:r>
              <a:rPr dirty="0" sz="2400" lang="en-US">
                <a:latin typeface="Times New Roman" pitchFamily="18" charset="0"/>
                <a:cs typeface="Times New Roman" pitchFamily="18" charset="0"/>
              </a:rPr>
              <a:t>.</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Privacy and Security</a:t>
            </a:r>
            <a:endParaRPr dirty="0" sz="2800">
              <a:latin typeface="Times New Roman" pitchFamily="18" charset="0"/>
              <a:cs typeface="Times New Roman" pitchFamily="18" charset="0"/>
            </a:endParaRPr>
          </a:p>
          <a:p>
            <a:pPr algn="l" indent="-342900" lvl="0" marL="457200" rtl="0">
              <a:lnSpc>
                <a:spcPct val="90000"/>
              </a:lnSpc>
              <a:spcBef>
                <a:spcPts val="1000"/>
              </a:spcBef>
              <a:spcAft>
                <a:spcPts val="0"/>
              </a:spcAft>
              <a:buClr>
                <a:schemeClr val="dk1"/>
              </a:buClr>
              <a:buSzPct val="81081"/>
              <a:buChar char="•"/>
            </a:pPr>
            <a:r>
              <a:rPr dirty="0" sz="2400" lang="en-US">
                <a:latin typeface="Times New Roman" pitchFamily="18" charset="0"/>
                <a:cs typeface="Times New Roman" pitchFamily="18" charset="0"/>
              </a:rPr>
              <a:t>T</a:t>
            </a:r>
            <a:r>
              <a:rPr dirty="0" sz="2400" lang="en-US">
                <a:latin typeface="Times New Roman" pitchFamily="18" charset="0"/>
                <a:cs typeface="Times New Roman" pitchFamily="18" charset="0"/>
              </a:rPr>
              <a:t>h</a:t>
            </a:r>
            <a:r>
              <a:rPr dirty="0" sz="2400" lang="en-US">
                <a:latin typeface="Times New Roman" pitchFamily="18" charset="0"/>
                <a:cs typeface="Times New Roman" pitchFamily="18" charset="0"/>
              </a:rPr>
              <a:t>e</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e</a:t>
            </a:r>
            <a:r>
              <a:rPr dirty="0" sz="2400" lang="en-US">
                <a:latin typeface="Times New Roman" pitchFamily="18" charset="0"/>
                <a:cs typeface="Times New Roman" pitchFamily="18" charset="0"/>
              </a:rPr>
              <a:t>ach module plays a crucial role in developing a robust and effective system for skin disease detection using machine learning. The integration of these modules ensures that the system can provide accurate, reliable, and accessible diagnostic support for dermatological conditions.</a:t>
            </a:r>
            <a:endParaRPr dirty="0" sz="2200">
              <a:latin typeface="Times New Roman" pitchFamily="18" charset="0"/>
              <a:cs typeface="Times New Roman" pitchFamily="18" charset="0"/>
            </a:endParaRPr>
          </a:p>
        </p:txBody>
      </p:sp>
      <p:sp>
        <p:nvSpPr>
          <p:cNvPr id="1048662" name="Google Shape;126;p20"/>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12</a:t>
            </a:fld>
          </a:p>
        </p:txBody>
      </p:sp>
      <p:sp>
        <p:nvSpPr>
          <p:cNvPr id="1048663"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66" name="Title 1"/>
          <p:cNvSpPr>
            <a:spLocks noGrp="1"/>
          </p:cNvSpPr>
          <p:nvPr>
            <p:ph type="title"/>
          </p:nvPr>
        </p:nvSpPr>
        <p:spPr/>
        <p:txBody>
          <a:bodyPr/>
          <a:p>
            <a:pPr algn="ctr"/>
            <a:r>
              <a:rPr dirty="0" lang="en-US"/>
              <a:t>Block diagram</a:t>
            </a:r>
          </a:p>
        </p:txBody>
      </p:sp>
      <p:sp>
        <p:nvSpPr>
          <p:cNvPr id="1048667" name="Slide Number Placeholder 3"/>
          <p:cNvSpPr>
            <a:spLocks noGrp="1"/>
          </p:cNvSpPr>
          <p:nvPr>
            <p:ph type="sldNum" idx="12"/>
          </p:nvPr>
        </p:nvSpPr>
        <p:spPr/>
        <p:txBody>
          <a:bodyPr/>
          <a:p>
            <a:pPr algn="r" indent="0" lvl="0" marL="0" rtl="0">
              <a:spcBef>
                <a:spcPts val="0"/>
              </a:spcBef>
              <a:spcAft>
                <a:spcPts val="0"/>
              </a:spcAft>
              <a:buNone/>
            </a:pPr>
            <a:fld id="{00000000-1234-1234-1234-123412341234}" type="slidenum">
              <a:rPr lang="en-US" smtClean="0"/>
              <a:t>13</a:t>
            </a:fld>
            <a:endParaRPr lang="en-US"/>
          </a:p>
        </p:txBody>
      </p:sp>
      <p:sp>
        <p:nvSpPr>
          <p:cNvPr id="1048668"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pic>
        <p:nvPicPr>
          <p:cNvPr id="2097153" name=""/>
          <p:cNvPicPr>
            <a:picLocks/>
          </p:cNvPicPr>
          <p:nvPr/>
        </p:nvPicPr>
        <p:blipFill>
          <a:blip xmlns:r="http://schemas.openxmlformats.org/officeDocument/2006/relationships" r:embed="rId1"/>
          <a:stretch>
            <a:fillRect/>
          </a:stretch>
        </p:blipFill>
        <p:spPr>
          <a:xfrm rot="0">
            <a:off x="2156603" y="1986062"/>
            <a:ext cx="7878793" cy="437028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8" name="Shape 346"/>
        <p:cNvGrpSpPr/>
        <p:nvPr/>
      </p:nvGrpSpPr>
      <p:grpSpPr>
        <a:xfrm>
          <a:off x="0" y="0"/>
          <a:ext cx="0" cy="0"/>
          <a:chOff x="0" y="0"/>
          <a:chExt cx="0" cy="0"/>
        </a:xfrm>
      </p:grpSpPr>
      <p:sp>
        <p:nvSpPr>
          <p:cNvPr id="1048669" name="Google Shape;347;p46"/>
          <p:cNvSpPr txBox="1">
            <a:spLocks noGrp="1"/>
          </p:cNvSpPr>
          <p:nvPr>
            <p:ph type="title"/>
          </p:nvPr>
        </p:nvSpPr>
        <p:spPr>
          <a:xfrm>
            <a:off x="1672192" y="394447"/>
            <a:ext cx="9614373" cy="1601507"/>
          </a:xfrm>
          <a:prstGeom prst="rect"/>
          <a:noFill/>
          <a:ln>
            <a:noFill/>
          </a:ln>
        </p:spPr>
        <p:txBody>
          <a:bodyPr anchor="ctr" anchorCtr="0" bIns="45700" lIns="91425" rIns="91425" spcFirstLastPara="1" tIns="45700" wrap="square">
            <a:noAutofit/>
          </a:bodyPr>
          <a:p>
            <a:pPr algn="ctr" indent="0" lvl="0" marL="0" rtl="0">
              <a:lnSpc>
                <a:spcPct val="90000"/>
              </a:lnSpc>
              <a:spcBef>
                <a:spcPts val="0"/>
              </a:spcBef>
              <a:spcAft>
                <a:spcPts val="0"/>
              </a:spcAft>
              <a:buSzPts val="1800"/>
              <a:buNone/>
            </a:pPr>
            <a:r>
              <a:rPr cap="none" sz="3500" i="0" lang="en-US" strike="noStrike" u="none">
                <a:solidFill>
                  <a:srgbClr val="002060"/>
                </a:solidFill>
                <a:latin typeface="Times New Roman"/>
                <a:ea typeface="Times New Roman"/>
                <a:cs typeface="Times New Roman"/>
                <a:sym typeface="Times New Roman"/>
              </a:rPr>
              <a:t>VIDYA JYOTHI INSTITUTE OF TECHNOLOGY (Autonomous)</a:t>
            </a:r>
            <a:br>
              <a:rPr cap="none" sz="3500" i="0" lang="en-US" strike="noStrike" u="none">
                <a:solidFill>
                  <a:srgbClr val="002060"/>
                </a:solidFill>
                <a:latin typeface="Times New Roman"/>
                <a:ea typeface="Times New Roman"/>
                <a:cs typeface="Times New Roman"/>
                <a:sym typeface="Times New Roman"/>
              </a:rPr>
            </a:br>
            <a:endParaRPr sz="3500">
              <a:solidFill>
                <a:srgbClr val="002060"/>
              </a:solidFill>
            </a:endParaRPr>
          </a:p>
        </p:txBody>
      </p:sp>
      <p:sp>
        <p:nvSpPr>
          <p:cNvPr id="1048670" name="Google Shape;348;p46"/>
          <p:cNvSpPr txBox="1">
            <a:spLocks noGrp="1"/>
          </p:cNvSpPr>
          <p:nvPr>
            <p:ph type="body" idx="1"/>
          </p:nvPr>
        </p:nvSpPr>
        <p:spPr>
          <a:xfrm>
            <a:off x="908796" y="2651740"/>
            <a:ext cx="10374406" cy="1940023"/>
          </a:xfrm>
          <a:prstGeom prst="rect"/>
          <a:noFill/>
          <a:ln>
            <a:noFill/>
          </a:ln>
        </p:spPr>
        <p:txBody>
          <a:bodyPr anchor="ctr" anchorCtr="0" bIns="45700" lIns="91425" rIns="91425" spcFirstLastPara="1" tIns="45700" wrap="square">
            <a:noAutofit/>
          </a:bodyPr>
          <a:p>
            <a:pPr algn="ctr" indent="0" lvl="0" marL="114300" rtl="0">
              <a:lnSpc>
                <a:spcPct val="90000"/>
              </a:lnSpc>
              <a:spcBef>
                <a:spcPts val="1000"/>
              </a:spcBef>
              <a:spcAft>
                <a:spcPts val="0"/>
              </a:spcAft>
              <a:buSzPts val="1800"/>
              <a:buNone/>
            </a:pPr>
            <a:r>
              <a:rPr b="1" cap="none" sz="9000" lang="en-US">
                <a:solidFill>
                  <a:schemeClr val="dk1"/>
                </a:solidFill>
                <a:latin typeface="Times New Roman"/>
                <a:ea typeface="Times New Roman"/>
                <a:cs typeface="Times New Roman"/>
                <a:sym typeface="Times New Roman"/>
              </a:rPr>
              <a:t>THANK YOU </a:t>
            </a:r>
            <a:endParaRPr b="1" cap="none" sz="9000">
              <a:solidFill>
                <a:schemeClr val="dk1"/>
              </a:solidFill>
              <a:latin typeface="Times New Roman"/>
              <a:ea typeface="Times New Roman"/>
              <a:cs typeface="Times New Roman"/>
              <a:sym typeface="Times New Roman"/>
            </a:endParaRPr>
          </a:p>
        </p:txBody>
      </p:sp>
      <p:sp>
        <p:nvSpPr>
          <p:cNvPr id="1048671" name="Google Shape;349;p46"/>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14</a:t>
            </a:fld>
          </a:p>
        </p:txBody>
      </p:sp>
      <p:sp>
        <p:nvSpPr>
          <p:cNvPr id="1048672"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 name="Shape 43"/>
        <p:cNvGrpSpPr/>
        <p:nvPr/>
      </p:nvGrpSpPr>
      <p:grpSpPr>
        <a:xfrm>
          <a:off x="0" y="0"/>
          <a:ext cx="0" cy="0"/>
          <a:chOff x="0" y="0"/>
          <a:chExt cx="0" cy="0"/>
        </a:xfrm>
      </p:grpSpPr>
      <p:sp>
        <p:nvSpPr>
          <p:cNvPr id="1048601" name="Google Shape;44;p2"/>
          <p:cNvSpPr txBox="1">
            <a:spLocks noGrp="1"/>
          </p:cNvSpPr>
          <p:nvPr>
            <p:ph type="title"/>
          </p:nvPr>
        </p:nvSpPr>
        <p:spPr>
          <a:xfrm>
            <a:off x="1492898" y="338231"/>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Problem Statement</a:t>
            </a:r>
          </a:p>
        </p:txBody>
      </p:sp>
      <p:sp>
        <p:nvSpPr>
          <p:cNvPr id="1048602" name="Google Shape;45;p2"/>
          <p:cNvSpPr txBox="1">
            <a:spLocks noGrp="1"/>
          </p:cNvSpPr>
          <p:nvPr>
            <p:ph type="body" idx="1"/>
          </p:nvPr>
        </p:nvSpPr>
        <p:spPr>
          <a:xfrm>
            <a:off x="770965" y="1990165"/>
            <a:ext cx="10784541" cy="3899647"/>
          </a:xfrm>
          <a:prstGeom prst="rect"/>
          <a:noFill/>
          <a:ln>
            <a:noFill/>
          </a:ln>
        </p:spPr>
        <p:txBody>
          <a:bodyPr anchor="t" anchorCtr="0" bIns="45700" lIns="91425" rIns="91425" spcFirstLastPara="1" tIns="45700" wrap="square">
            <a:normAutofit/>
          </a:bodyPr>
          <a:p>
            <a:pPr algn="just" indent="0" lvl="0" marL="114300" rtl="0">
              <a:lnSpc>
                <a:spcPct val="90000"/>
              </a:lnSpc>
              <a:spcBef>
                <a:spcPts val="1000"/>
              </a:spcBef>
              <a:spcAft>
                <a:spcPts val="0"/>
              </a:spcAft>
              <a:buSzPct val="64864"/>
              <a:buNone/>
            </a:pPr>
            <a:r>
              <a:rPr dirty="0" sz="3200" lang="en-US">
                <a:solidFill>
                  <a:schemeClr val="dk1"/>
                </a:solidFill>
                <a:latin typeface="Times New Roman" pitchFamily="18" charset="0"/>
                <a:ea typeface="Times New Roman"/>
                <a:cs typeface="Times New Roman" pitchFamily="18" charset="0"/>
                <a:sym typeface="Times New Roman"/>
              </a:rPr>
              <a:t>Develop a machine learning model to accurately detect and classify various skin diseases from images.</a:t>
            </a:r>
            <a:endParaRPr dirty="0" sz="2200">
              <a:solidFill>
                <a:schemeClr val="dk1"/>
              </a:solidFill>
              <a:latin typeface="Times New Roman" pitchFamily="18" charset="0"/>
              <a:ea typeface="Times New Roman"/>
              <a:cs typeface="Times New Roman" pitchFamily="18" charset="0"/>
              <a:sym typeface="Times New Roman"/>
            </a:endParaRPr>
          </a:p>
        </p:txBody>
      </p:sp>
      <p:sp>
        <p:nvSpPr>
          <p:cNvPr id="1048603" name="Google Shape;46;p2"/>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2</a:t>
            </a:fld>
          </a:p>
        </p:txBody>
      </p:sp>
      <p:sp>
        <p:nvSpPr>
          <p:cNvPr id="1048604"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Shape 51"/>
        <p:cNvGrpSpPr/>
        <p:nvPr/>
      </p:nvGrpSpPr>
      <p:grpSpPr>
        <a:xfrm>
          <a:off x="0" y="0"/>
          <a:ext cx="0" cy="0"/>
          <a:chOff x="0" y="0"/>
          <a:chExt cx="0" cy="0"/>
        </a:xfrm>
      </p:grpSpPr>
      <p:sp>
        <p:nvSpPr>
          <p:cNvPr id="1048607" name="Google Shape;52;p3"/>
          <p:cNvSpPr txBox="1">
            <a:spLocks noGrp="1"/>
          </p:cNvSpPr>
          <p:nvPr>
            <p:ph type="title"/>
          </p:nvPr>
        </p:nvSpPr>
        <p:spPr>
          <a:xfrm>
            <a:off x="857630" y="192500"/>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Clr>
                <a:schemeClr val="dk1"/>
              </a:buClr>
              <a:buSzPts val="4400"/>
              <a:buFont typeface="Times New Roman"/>
              <a:buNone/>
            </a:pPr>
            <a:r>
              <a:rPr lang="en-US"/>
              <a:t>Abstract</a:t>
            </a:r>
          </a:p>
        </p:txBody>
      </p:sp>
      <p:sp>
        <p:nvSpPr>
          <p:cNvPr id="1048608" name="Google Shape;53;p3"/>
          <p:cNvSpPr txBox="1">
            <a:spLocks noGrp="1"/>
          </p:cNvSpPr>
          <p:nvPr>
            <p:ph type="body" idx="1"/>
          </p:nvPr>
        </p:nvSpPr>
        <p:spPr>
          <a:xfrm>
            <a:off x="316029" y="928836"/>
            <a:ext cx="11559941" cy="5610075"/>
          </a:xfrm>
          <a:prstGeom prst="rect"/>
          <a:noFill/>
          <a:ln>
            <a:noFill/>
          </a:ln>
        </p:spPr>
        <p:txBody>
          <a:bodyPr anchor="ctr" anchorCtr="0" bIns="45700" lIns="91425" rIns="91425" spcFirstLastPara="1" tIns="45700" wrap="square">
            <a:noAutofit/>
          </a:bodyPr>
          <a:p>
            <a:pPr algn="l" indent="0" lvl="0" marL="114300" rtl="0">
              <a:lnSpc>
                <a:spcPct val="115000"/>
              </a:lnSpc>
              <a:spcBef>
                <a:spcPts val="1000"/>
              </a:spcBef>
              <a:spcAft>
                <a:spcPts val="800"/>
              </a:spcAft>
              <a:buNone/>
            </a:pPr>
            <a:r>
              <a:rPr dirty="0" sz="3200" lang="en-US">
                <a:latin typeface="Calibri"/>
                <a:ea typeface="Calibri"/>
                <a:cs typeface="Calibri"/>
                <a:sym typeface="Calibri"/>
              </a:rPr>
              <a:t>Skin diseases affect millions of people worldwide, leading to significant healthcare costs and impacting quality of life. Early detection and accurate diagnosis are crucial for effective treatment and management. Traditional diagnostic methods often require expert dermatologists, which can be time-consuming and inaccessible to many. Machine learning offers a promising solution by automating the detection process, providing faster and potentially more accurate diagnoses.</a:t>
            </a:r>
            <a:endParaRPr dirty="0" sz="2000">
              <a:latin typeface="Calibri"/>
              <a:ea typeface="Calibri"/>
              <a:cs typeface="Calibri"/>
              <a:sym typeface="Calibri"/>
            </a:endParaRPr>
          </a:p>
        </p:txBody>
      </p:sp>
      <p:sp>
        <p:nvSpPr>
          <p:cNvPr id="1048609" name="Google Shape;55;p3"/>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3</a:t>
            </a:fld>
          </a:p>
        </p:txBody>
      </p:sp>
      <p:sp>
        <p:nvSpPr>
          <p:cNvPr id="1048610"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Shape 66"/>
        <p:cNvGrpSpPr/>
        <p:nvPr/>
      </p:nvGrpSpPr>
      <p:grpSpPr>
        <a:xfrm>
          <a:off x="0" y="0"/>
          <a:ext cx="0" cy="0"/>
          <a:chOff x="0" y="0"/>
          <a:chExt cx="0" cy="0"/>
        </a:xfrm>
      </p:grpSpPr>
      <p:sp>
        <p:nvSpPr>
          <p:cNvPr id="1048613" name="Google Shape;67;p13"/>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4</a:t>
            </a:fld>
          </a:p>
        </p:txBody>
      </p:sp>
      <p:sp>
        <p:nvSpPr>
          <p:cNvPr id="1048614" name="Google Shape;68;p13"/>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Literature Survey</a:t>
            </a:r>
          </a:p>
        </p:txBody>
      </p:sp>
      <p:sp>
        <p:nvSpPr>
          <p:cNvPr id="1048615" name="Google Shape;69;p13"/>
          <p:cNvSpPr txBox="1">
            <a:spLocks noGrp="1"/>
          </p:cNvSpPr>
          <p:nvPr>
            <p:ph type="ftr" idx="11"/>
          </p:nvPr>
        </p:nvSpPr>
        <p:spPr>
          <a:xfrm>
            <a:off x="3451124" y="6483932"/>
            <a:ext cx="5810864"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p>
            <a:pPr indent="0" lvl="0" marL="0" rtl="0">
              <a:lnSpc>
                <a:spcPct val="100000"/>
              </a:lnSpc>
              <a:spcBef>
                <a:spcPts val="0"/>
              </a:spcBef>
              <a:spcAft>
                <a:spcPts val="0"/>
              </a:spcAft>
              <a:buSzPts val="1400"/>
              <a:buNone/>
            </a:pPr>
            <a:r>
              <a:rPr dirty="0" lang="en-US"/>
              <a:t>Department of Artificial Intelligence &amp; Data Science</a:t>
            </a:r>
          </a:p>
        </p:txBody>
      </p:sp>
      <p:graphicFrame>
        <p:nvGraphicFramePr>
          <p:cNvPr id="4194304" name="Google Shape;70;p13"/>
          <p:cNvGraphicFramePr>
            <a:graphicFrameLocks/>
          </p:cNvGraphicFramePr>
          <p:nvPr/>
        </p:nvGraphicFramePr>
        <p:xfrm>
          <a:off x="80683" y="1853019"/>
          <a:ext cx="11970325" cy="4534150"/>
        </p:xfrm>
        <a:graphic>
          <a:graphicData uri="http://schemas.openxmlformats.org/drawingml/2006/table">
            <a:tbl>
              <a:tblPr firstRow="1" bandRow="1">
                <a:noFill/>
                <a:tableStyleId>{960D9745-7C38-4BDD-B7B4-6FD5B6A216A6}</a:tableStyleId>
              </a:tblPr>
              <a:tblGrid>
                <a:gridCol w="775225"/>
                <a:gridCol w="3020075"/>
                <a:gridCol w="4380925"/>
                <a:gridCol w="1132775"/>
                <a:gridCol w="2661325"/>
              </a:tblGrid>
              <a:tr h="397275">
                <a:tc>
                  <a:txBody>
                    <a:bodyPr/>
                    <a:p>
                      <a:pPr algn="ctr" indent="0" lvl="0" marL="0" marR="0" rtl="0">
                        <a:lnSpc>
                          <a:spcPct val="100000"/>
                        </a:lnSpc>
                        <a:spcBef>
                          <a:spcPts val="0"/>
                        </a:spcBef>
                        <a:spcAft>
                          <a:spcPts val="0"/>
                        </a:spcAft>
                        <a:buClr>
                          <a:srgbClr val="000000"/>
                        </a:buClr>
                        <a:buSzPts val="1400"/>
                        <a:buFont typeface="Arial"/>
                        <a:buNone/>
                      </a:pPr>
                      <a:r>
                        <a:rPr b="1" cap="none" dirty="0" sz="1400" lang="en-US" strike="noStrike" u="none">
                          <a:latin typeface="Times New Roman" pitchFamily="18" charset="0"/>
                          <a:ea typeface="Times New Roman"/>
                          <a:cs typeface="Times New Roman" pitchFamily="18" charset="0"/>
                          <a:sym typeface="Times New Roman"/>
                        </a:rPr>
                        <a:t>S. No.</a:t>
                      </a:r>
                      <a:endParaRPr dirty="0">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Clr>
                          <a:srgbClr val="000000"/>
                        </a:buClr>
                        <a:buSzPts val="1400"/>
                        <a:buFont typeface="Arial"/>
                        <a:buNone/>
                      </a:pPr>
                      <a:r>
                        <a:rPr b="1" cap="none" sz="1400" lang="en-US" strike="noStrike" u="none">
                          <a:latin typeface="Times New Roman" pitchFamily="18" charset="0"/>
                          <a:ea typeface="Times New Roman"/>
                          <a:cs typeface="Times New Roman" pitchFamily="18" charset="0"/>
                          <a:sym typeface="Times New Roman"/>
                        </a:rPr>
                        <a:t>Title</a:t>
                      </a:r>
                      <a:endParaRPr>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Clr>
                          <a:srgbClr val="000000"/>
                        </a:buClr>
                        <a:buSzPts val="1400"/>
                        <a:buFont typeface="Arial"/>
                        <a:buNone/>
                      </a:pPr>
                      <a:r>
                        <a:rPr b="1" cap="none" sz="1400" lang="en-US" strike="noStrike" u="none">
                          <a:latin typeface="Times New Roman" pitchFamily="18" charset="0"/>
                          <a:ea typeface="Times New Roman"/>
                          <a:cs typeface="Times New Roman" pitchFamily="18" charset="0"/>
                          <a:sym typeface="Times New Roman"/>
                        </a:rPr>
                        <a:t>Methodology</a:t>
                      </a:r>
                      <a:endParaRPr>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b="1" cap="none" sz="1400" i="0" lang="en-US" strike="noStrike" u="none">
                          <a:solidFill>
                            <a:srgbClr val="000000"/>
                          </a:solidFill>
                          <a:latin typeface="Times New Roman" pitchFamily="18" charset="0"/>
                          <a:ea typeface="Times New Roman"/>
                          <a:cs typeface="Times New Roman" pitchFamily="18" charset="0"/>
                          <a:sym typeface="Times New Roman"/>
                        </a:rPr>
                        <a:t>Metrics</a:t>
                      </a:r>
                      <a:endParaRPr b="1" cap="none" sz="1400" i="0" strike="noStrike" u="none">
                        <a:solidFill>
                          <a:srgbClr val="000000"/>
                        </a:solidFill>
                        <a:latin typeface="Times New Roman" pitchFamily="18" charset="0"/>
                        <a:ea typeface="Times New Roman"/>
                        <a:cs typeface="Times New Roman" pitchFamily="18" charset="0"/>
                        <a:sym typeface="Times New Roman"/>
                      </a:endParaRPr>
                    </a:p>
                  </a:txBody>
                  <a:tcPr marL="91450" marR="91450" marT="45725" marB="45725" anchor="ctr"/>
                </a:tc>
                <a:tc>
                  <a:txBody>
                    <a:bodyPr/>
                    <a:p>
                      <a:pPr algn="ctr" indent="0" lvl="0" marL="0" marR="0" rtl="0">
                        <a:lnSpc>
                          <a:spcPct val="100000"/>
                        </a:lnSpc>
                        <a:spcBef>
                          <a:spcPts val="0"/>
                        </a:spcBef>
                        <a:spcAft>
                          <a:spcPts val="0"/>
                        </a:spcAft>
                        <a:buNone/>
                      </a:pPr>
                      <a:r>
                        <a:rPr b="1" cap="none" sz="1400" i="0" lang="en-US" strike="noStrike" u="none">
                          <a:solidFill>
                            <a:srgbClr val="000000"/>
                          </a:solidFill>
                          <a:latin typeface="Times New Roman" pitchFamily="18" charset="0"/>
                          <a:ea typeface="Times New Roman"/>
                          <a:cs typeface="Times New Roman" pitchFamily="18" charset="0"/>
                          <a:sym typeface="Times New Roman"/>
                        </a:rPr>
                        <a:t>Limitations</a:t>
                      </a:r>
                      <a:endParaRPr>
                        <a:latin typeface="Times New Roman" pitchFamily="18" charset="0"/>
                        <a:cs typeface="Times New Roman" pitchFamily="18" charset="0"/>
                      </a:endParaRPr>
                    </a:p>
                  </a:txBody>
                  <a:tcPr marL="91450" marR="91450" marT="45725" marB="45725" anchor="ctr"/>
                </a:tc>
              </a:tr>
              <a:tr h="1109725">
                <a:tc>
                  <a:txBody>
                    <a:bodyPr/>
                    <a:p>
                      <a:pPr algn="ctr" indent="0" lvl="0" marL="0" marR="0" rtl="0">
                        <a:lnSpc>
                          <a:spcPct val="100000"/>
                        </a:lnSpc>
                        <a:spcBef>
                          <a:spcPts val="0"/>
                        </a:spcBef>
                        <a:spcAft>
                          <a:spcPts val="0"/>
                        </a:spcAft>
                        <a:buClr>
                          <a:srgbClr val="000000"/>
                        </a:buClr>
                        <a:buSzPts val="1400"/>
                        <a:buFont typeface="Arial"/>
                        <a:buNone/>
                      </a:pPr>
                      <a:r>
                        <a:rPr dirty="0" lang="en-US">
                          <a:latin typeface="Times New Roman" pitchFamily="18" charset="0"/>
                          <a:cs typeface="Times New Roman" pitchFamily="18" charset="0"/>
                        </a:rPr>
                        <a:t>1</a:t>
                      </a:r>
                      <a:endParaRPr dirty="0">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dirty="0" lang="en-US">
                          <a:latin typeface="Times New Roman" pitchFamily="18" charset="0"/>
                          <a:cs typeface="Times New Roman" pitchFamily="18" charset="0"/>
                        </a:rPr>
                        <a:t>Automated Skin Disease Diagnosis Using Deep Learning</a:t>
                      </a:r>
                      <a:endParaRPr dirty="0">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cap="none" dirty="0" sz="1400" lang="en-US" strike="noStrike" u="none">
                          <a:latin typeface="Times New Roman" pitchFamily="18" charset="0"/>
                          <a:ea typeface="Times New Roman"/>
                          <a:cs typeface="Times New Roman" pitchFamily="18" charset="0"/>
                          <a:sym typeface="Times New Roman"/>
                        </a:rPr>
                        <a:t>Utilized Convolutional Neural Networks (CNNs) trained on over 129,450 clinical images of skin diseases</a:t>
                      </a:r>
                      <a:r>
                        <a:rPr cap="none" dirty="0" sz="1400" lang="en-US" strike="noStrike" u="none">
                          <a:latin typeface="Times New Roman" pitchFamily="18" charset="0"/>
                          <a:ea typeface="Times New Roman"/>
                          <a:cs typeface="Times New Roman" pitchFamily="18" charset="0"/>
                          <a:sym typeface="Times New Roman"/>
                        </a:rPr>
                        <a:t>. </a:t>
                      </a:r>
                      <a:endParaRPr cap="none" dirty="0" sz="1400" strike="noStrike" u="none">
                        <a:latin typeface="Times New Roman" pitchFamily="18" charset="0"/>
                        <a:ea typeface="Times New Roman"/>
                        <a:cs typeface="Times New Roman" pitchFamily="18" charset="0"/>
                        <a:sym typeface="Times New Roman"/>
                      </a:endParaRPr>
                    </a:p>
                  </a:txBody>
                  <a:tcPr marL="91450" marR="91450" marT="45725" marB="45725" anchor="ctr"/>
                </a:tc>
                <a:tc>
                  <a:txBody>
                    <a:bodyPr/>
                    <a:p>
                      <a:pPr algn="ctr" indent="0" lvl="0" marL="0" marR="0" rtl="0">
                        <a:lnSpc>
                          <a:spcPct val="100000"/>
                        </a:lnSpc>
                        <a:spcBef>
                          <a:spcPts val="0"/>
                        </a:spcBef>
                        <a:spcAft>
                          <a:spcPts val="0"/>
                        </a:spcAft>
                        <a:buNone/>
                      </a:pPr>
                      <a:r>
                        <a:rPr cap="none" sz="1400" lang="en-US" strike="noStrike" u="none">
                          <a:latin typeface="Times New Roman" pitchFamily="18" charset="0"/>
                          <a:ea typeface="Times New Roman"/>
                          <a:cs typeface="Times New Roman" pitchFamily="18" charset="0"/>
                          <a:sym typeface="Times New Roman"/>
                        </a:rPr>
                        <a:t>Accuracy, Sensitivity, Specificity</a:t>
                      </a:r>
                      <a:endParaRPr cap="none" sz="1400" strike="noStrike" u="none">
                        <a:latin typeface="Times New Roman" pitchFamily="18" charset="0"/>
                        <a:ea typeface="Times New Roman"/>
                        <a:cs typeface="Times New Roman" pitchFamily="18" charset="0"/>
                        <a:sym typeface="Times New Roman"/>
                      </a:endParaRPr>
                    </a:p>
                  </a:txBody>
                  <a:tcPr marL="91450" marR="91450" marT="45725" marB="45725" anchor="ctr"/>
                </a:tc>
                <a:tc>
                  <a:txBody>
                    <a:bodyPr/>
                    <a:p>
                      <a:pPr algn="ctr" indent="0" lvl="0" marL="0" marR="0" rtl="0">
                        <a:lnSpc>
                          <a:spcPct val="100000"/>
                        </a:lnSpc>
                        <a:spcBef>
                          <a:spcPts val="0"/>
                        </a:spcBef>
                        <a:spcAft>
                          <a:spcPts val="0"/>
                        </a:spcAft>
                        <a:buNone/>
                      </a:pPr>
                      <a:r>
                        <a:rPr cap="none" sz="1400" lang="en-US" strike="noStrike" u="none">
                          <a:latin typeface="Times New Roman" pitchFamily="18" charset="0"/>
                          <a:ea typeface="Times New Roman"/>
                          <a:cs typeface="Times New Roman" pitchFamily="18" charset="0"/>
                          <a:sym typeface="Times New Roman"/>
                        </a:rPr>
                        <a:t>High computational cost, potential for overfitting, limited generalizability due to dataset biases</a:t>
                      </a:r>
                      <a:endParaRPr cap="none" sz="1400" strike="noStrike" u="none">
                        <a:latin typeface="Times New Roman" pitchFamily="18" charset="0"/>
                        <a:ea typeface="Times New Roman"/>
                        <a:cs typeface="Times New Roman" pitchFamily="18" charset="0"/>
                        <a:sym typeface="Times New Roman"/>
                      </a:endParaRPr>
                    </a:p>
                  </a:txBody>
                  <a:tcPr marL="91450" marR="91450" marT="45725" marB="45725" anchor="ctr"/>
                </a:tc>
              </a:tr>
              <a:tr h="1039575">
                <a:tc>
                  <a:txBody>
                    <a:bodyPr/>
                    <a:p>
                      <a:pPr algn="ctr" indent="0" lvl="0" marL="0" marR="0" rtl="0">
                        <a:lnSpc>
                          <a:spcPct val="100000"/>
                        </a:lnSpc>
                        <a:spcBef>
                          <a:spcPts val="0"/>
                        </a:spcBef>
                        <a:spcAft>
                          <a:spcPts val="0"/>
                        </a:spcAft>
                        <a:buNone/>
                      </a:pPr>
                      <a:r>
                        <a:rPr lang="en-US">
                          <a:latin typeface="Times New Roman" pitchFamily="18" charset="0"/>
                          <a:cs typeface="Times New Roman" pitchFamily="18" charset="0"/>
                        </a:rPr>
                        <a:t>2</a:t>
                      </a:r>
                      <a:endParaRPr>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dirty="0" lang="en-US">
                          <a:latin typeface="Times New Roman" pitchFamily="18" charset="0"/>
                          <a:cs typeface="Times New Roman" pitchFamily="18" charset="0"/>
                        </a:rPr>
                        <a:t>Dermatologist-level Classification of Skin Cancer with Deep Neural Networks</a:t>
                      </a:r>
                      <a:endParaRPr dirty="0">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dirty="0" lang="en-US">
                          <a:latin typeface="Times New Roman" pitchFamily="18" charset="0"/>
                          <a:cs typeface="Times New Roman" pitchFamily="18" charset="0"/>
                        </a:rPr>
                        <a:t>Trained a deep neural network on a large dataset of dermoscopic images, achieving performance on par with dermatologists</a:t>
                      </a:r>
                      <a:r>
                        <a:rPr dirty="0" lang="en-US">
                          <a:latin typeface="Times New Roman" pitchFamily="18" charset="0"/>
                          <a:cs typeface="Times New Roman" pitchFamily="18" charset="0"/>
                        </a:rPr>
                        <a:t>. </a:t>
                      </a:r>
                      <a:endParaRPr dirty="0">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cap="none" sz="1400" lang="en-US" strike="noStrike" u="none">
                          <a:latin typeface="Times New Roman" pitchFamily="18" charset="0"/>
                          <a:ea typeface="Times New Roman"/>
                          <a:cs typeface="Times New Roman" pitchFamily="18" charset="0"/>
                          <a:sym typeface="Times New Roman"/>
                        </a:rPr>
                        <a:t>ROC AUC, Sensitivity, Specificity</a:t>
                      </a:r>
                      <a:endParaRPr cap="none" sz="1400" strike="noStrike" u="none">
                        <a:latin typeface="Times New Roman" pitchFamily="18" charset="0"/>
                        <a:ea typeface="Times New Roman"/>
                        <a:cs typeface="Times New Roman" pitchFamily="18" charset="0"/>
                        <a:sym typeface="Times New Roman"/>
                      </a:endParaRPr>
                    </a:p>
                  </a:txBody>
                  <a:tcPr marL="91450" marR="91450" marT="45725" marB="45725" anchor="ctr"/>
                </a:tc>
                <a:tc>
                  <a:txBody>
                    <a:bodyPr/>
                    <a:p>
                      <a:pPr algn="ctr" indent="0" lvl="0" marL="0" marR="0" rtl="0">
                        <a:lnSpc>
                          <a:spcPct val="100000"/>
                        </a:lnSpc>
                        <a:spcBef>
                          <a:spcPts val="0"/>
                        </a:spcBef>
                        <a:spcAft>
                          <a:spcPts val="0"/>
                        </a:spcAft>
                        <a:buNone/>
                      </a:pPr>
                      <a:r>
                        <a:rPr lang="en-US">
                          <a:latin typeface="Times New Roman" pitchFamily="18" charset="0"/>
                          <a:cs typeface="Times New Roman" pitchFamily="18" charset="0"/>
                        </a:rPr>
                        <a:t>Requires large, high-quality labeled datasets, potential ethical issues regarding AI deployment in clinical settings</a:t>
                      </a:r>
                      <a:endParaRPr>
                        <a:latin typeface="Times New Roman" pitchFamily="18" charset="0"/>
                        <a:cs typeface="Times New Roman" pitchFamily="18" charset="0"/>
                      </a:endParaRPr>
                    </a:p>
                  </a:txBody>
                  <a:tcPr marL="91450" marR="91450" marT="45725" marB="45725" anchor="ctr"/>
                </a:tc>
              </a:tr>
              <a:tr h="877850">
                <a:tc>
                  <a:txBody>
                    <a:bodyPr/>
                    <a:p>
                      <a:pPr algn="ctr" indent="0" lvl="0" marL="0" marR="0" rtl="0">
                        <a:lnSpc>
                          <a:spcPct val="100000"/>
                        </a:lnSpc>
                        <a:spcBef>
                          <a:spcPts val="0"/>
                        </a:spcBef>
                        <a:spcAft>
                          <a:spcPts val="0"/>
                        </a:spcAft>
                        <a:buNone/>
                      </a:pPr>
                      <a:r>
                        <a:rPr lang="en-US">
                          <a:latin typeface="Times New Roman" pitchFamily="18" charset="0"/>
                          <a:cs typeface="Times New Roman" pitchFamily="18" charset="0"/>
                        </a:rPr>
                        <a:t>3</a:t>
                      </a:r>
                      <a:endParaRPr>
                        <a:latin typeface="Times New Roman" pitchFamily="18" charset="0"/>
                        <a:cs typeface="Times New Roman" pitchFamily="18" charset="0"/>
                      </a:endParaRPr>
                    </a:p>
                  </a:txBody>
                  <a:tcPr marL="91450" marR="91450" marT="45725" marB="45725" anchor="ctr"/>
                </a:tc>
                <a:tc>
                  <a:txBody>
                    <a:bodyPr/>
                    <a:p>
                      <a:pPr algn="ctr" defTabSz="914400" eaLnBrk="1" fontAlgn="auto" hangingPunct="1" indent="0" latinLnBrk="0" lvl="0" marL="0" marR="0" rtl="0">
                        <a:lnSpc>
                          <a:spcPct val="100000"/>
                        </a:lnSpc>
                        <a:spcBef>
                          <a:spcPts val="0"/>
                        </a:spcBef>
                        <a:spcAft>
                          <a:spcPts val="0"/>
                        </a:spcAft>
                        <a:buClr>
                          <a:srgbClr val="000000"/>
                        </a:buClr>
                        <a:buSzTx/>
                        <a:buFont typeface="Arial"/>
                        <a:buNone/>
                      </a:pPr>
                      <a:r>
                        <a:rPr dirty="0" lang="en-US">
                          <a:latin typeface="Times New Roman" pitchFamily="18" charset="0"/>
                          <a:cs typeface="Times New Roman" pitchFamily="18" charset="0"/>
                        </a:rPr>
                        <a:t>Mobile Application for Skin Disease Detection Using Transfer Learning</a:t>
                      </a:r>
                      <a:endParaRPr altLang="en-US" lang="zh-CN"/>
                    </a:p>
                    <a:p>
                      <a:pPr algn="ctr" indent="0" lvl="0" marL="0" marR="0" rtl="0">
                        <a:lnSpc>
                          <a:spcPct val="100000"/>
                        </a:lnSpc>
                        <a:spcBef>
                          <a:spcPts val="0"/>
                        </a:spcBef>
                        <a:spcAft>
                          <a:spcPts val="0"/>
                        </a:spcAft>
                        <a:buNone/>
                      </a:pPr>
                      <a:endParaRPr dirty="0">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dirty="0" lang="en-US">
                          <a:latin typeface="Times New Roman" pitchFamily="18" charset="0"/>
                          <a:cs typeface="Times New Roman" pitchFamily="18" charset="0"/>
                        </a:rPr>
                        <a:t>Implemented transfer learning using pre-trained CNN models (e.g., VGG16, ResNet50) on a smaller dataset of skin disease imag</a:t>
                      </a:r>
                      <a:r>
                        <a:rPr dirty="0" lang="en-US">
                          <a:latin typeface="Times New Roman" pitchFamily="18" charset="0"/>
                          <a:cs typeface="Times New Roman" pitchFamily="18" charset="0"/>
                        </a:rPr>
                        <a:t>e</a:t>
                      </a:r>
                      <a:r>
                        <a:rPr dirty="0" lang="en-US">
                          <a:latin typeface="Times New Roman" pitchFamily="18" charset="0"/>
                          <a:cs typeface="Times New Roman" pitchFamily="18" charset="0"/>
                        </a:rPr>
                        <a:t>s</a:t>
                      </a:r>
                      <a:r>
                        <a:rPr dirty="0" lang="en-US">
                          <a:latin typeface="Times New Roman" pitchFamily="18" charset="0"/>
                          <a:cs typeface="Times New Roman" pitchFamily="18" charset="0"/>
                        </a:rPr>
                        <a:t>. </a:t>
                      </a:r>
                      <a:endParaRPr dirty="0">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cap="none" sz="1400" lang="en-US" strike="noStrike" u="none">
                          <a:latin typeface="Times New Roman" pitchFamily="18" charset="0"/>
                          <a:ea typeface="Times New Roman"/>
                          <a:cs typeface="Times New Roman" pitchFamily="18" charset="0"/>
                          <a:sym typeface="Times New Roman"/>
                        </a:rPr>
                        <a:t>Accuracy, F1-score</a:t>
                      </a:r>
                      <a:endParaRPr cap="none" sz="1400" strike="noStrike" u="none">
                        <a:latin typeface="Times New Roman" pitchFamily="18" charset="0"/>
                        <a:ea typeface="Times New Roman"/>
                        <a:cs typeface="Times New Roman" pitchFamily="18" charset="0"/>
                        <a:sym typeface="Times New Roman"/>
                      </a:endParaRPr>
                    </a:p>
                  </a:txBody>
                  <a:tcPr marL="91450" marR="91450" marT="45725" marB="45725" anchor="ctr"/>
                </a:tc>
                <a:tc>
                  <a:txBody>
                    <a:bodyPr/>
                    <a:p>
                      <a:pPr algn="ctr" indent="0" lvl="0" marL="0" marR="0" rtl="0">
                        <a:lnSpc>
                          <a:spcPct val="100000"/>
                        </a:lnSpc>
                        <a:spcBef>
                          <a:spcPts val="0"/>
                        </a:spcBef>
                        <a:spcAft>
                          <a:spcPts val="0"/>
                        </a:spcAft>
                        <a:buNone/>
                      </a:pPr>
                      <a:r>
                        <a:rPr cap="none" sz="1400" lang="en-US" strike="noStrike" u="none">
                          <a:latin typeface="Times New Roman" pitchFamily="18" charset="0"/>
                          <a:ea typeface="Times New Roman"/>
                          <a:cs typeface="Times New Roman" pitchFamily="18" charset="0"/>
                          <a:sym typeface="Times New Roman"/>
                        </a:rPr>
                        <a:t>Limited dataset size, dependency on quality and diversity of training data, potential for model bias</a:t>
                      </a:r>
                      <a:endParaRPr cap="none" sz="1400" strike="noStrike" u="none">
                        <a:latin typeface="Times New Roman" pitchFamily="18" charset="0"/>
                        <a:ea typeface="Times New Roman"/>
                        <a:cs typeface="Times New Roman" pitchFamily="18" charset="0"/>
                        <a:sym typeface="Times New Roman"/>
                      </a:endParaRPr>
                    </a:p>
                  </a:txBody>
                  <a:tcPr marL="91450" marR="91450" marT="45725" marB="45725" anchor="ctr"/>
                </a:tc>
              </a:tr>
              <a:tr h="1109725">
                <a:tc>
                  <a:txBody>
                    <a:bodyPr/>
                    <a:p>
                      <a:pPr algn="ctr" indent="0" lvl="0" marL="0" marR="0" rtl="0">
                        <a:lnSpc>
                          <a:spcPct val="100000"/>
                        </a:lnSpc>
                        <a:spcBef>
                          <a:spcPts val="0"/>
                        </a:spcBef>
                        <a:spcAft>
                          <a:spcPts val="0"/>
                        </a:spcAft>
                        <a:buNone/>
                      </a:pPr>
                      <a:r>
                        <a:rPr lang="en-US">
                          <a:latin typeface="Times New Roman" pitchFamily="18" charset="0"/>
                          <a:cs typeface="Times New Roman" pitchFamily="18" charset="0"/>
                        </a:rPr>
                        <a:t>4</a:t>
                      </a:r>
                      <a:endParaRPr>
                        <a:latin typeface="Times New Roman" pitchFamily="18" charset="0"/>
                        <a:cs typeface="Times New Roman" pitchFamily="18" charset="0"/>
                      </a:endParaRPr>
                    </a:p>
                  </a:txBody>
                  <a:tcPr marL="91450" marR="91450" marT="45725" marB="45725" anchor="ctr"/>
                </a:tc>
                <a:tc>
                  <a:txBody>
                    <a:bodyPr/>
                    <a:p>
                      <a:pPr algn="ctr" defTabSz="914400" eaLnBrk="1" fontAlgn="auto" hangingPunct="1" indent="0" latinLnBrk="0" lvl="0" marL="0" marR="0" rtl="0">
                        <a:lnSpc>
                          <a:spcPct val="100000"/>
                        </a:lnSpc>
                        <a:spcBef>
                          <a:spcPts val="0"/>
                        </a:spcBef>
                        <a:spcAft>
                          <a:spcPts val="0"/>
                        </a:spcAft>
                        <a:buClr>
                          <a:srgbClr val="000000"/>
                        </a:buClr>
                        <a:buSzTx/>
                        <a:buFont typeface="Arial"/>
                        <a:buNone/>
                      </a:pPr>
                      <a:r>
                        <a:rPr dirty="0" lang="en-US">
                          <a:latin typeface="Times New Roman" pitchFamily="18" charset="0"/>
                          <a:cs typeface="Times New Roman" pitchFamily="18" charset="0"/>
                        </a:rPr>
                        <a:t>Automated Melanoma Recognition in Dermoscopy Images via Very Deep Residual Networks</a:t>
                      </a:r>
                      <a:endParaRPr altLang="en-US" lang="zh-CN"/>
                    </a:p>
                  </a:txBody>
                  <a:tcPr marL="91450" marR="91450" marT="45725" marB="45725" anchor="ctr"/>
                </a:tc>
                <a:tc>
                  <a:txBody>
                    <a:bodyPr/>
                    <a:p>
                      <a:pPr algn="ctr" indent="0" lvl="0" marL="0" marR="0" rtl="0">
                        <a:lnSpc>
                          <a:spcPct val="100000"/>
                        </a:lnSpc>
                        <a:spcBef>
                          <a:spcPts val="0"/>
                        </a:spcBef>
                        <a:spcAft>
                          <a:spcPts val="0"/>
                        </a:spcAft>
                        <a:buNone/>
                      </a:pPr>
                      <a:r>
                        <a:rPr dirty="0" lang="en-US">
                          <a:latin typeface="Times New Roman" pitchFamily="18" charset="0"/>
                          <a:cs typeface="Times New Roman" pitchFamily="18" charset="0"/>
                        </a:rPr>
                        <a:t>Used very deep residual networks (ResNets) for melanoma recognition in dermoscopic imag</a:t>
                      </a:r>
                      <a:r>
                        <a:rPr dirty="0" lang="en-US">
                          <a:latin typeface="Times New Roman" pitchFamily="18" charset="0"/>
                          <a:cs typeface="Times New Roman" pitchFamily="18" charset="0"/>
                        </a:rPr>
                        <a:t>e</a:t>
                      </a:r>
                      <a:r>
                        <a:rPr dirty="0" lang="en-US">
                          <a:latin typeface="Times New Roman" pitchFamily="18" charset="0"/>
                          <a:cs typeface="Times New Roman" pitchFamily="18" charset="0"/>
                        </a:rPr>
                        <a:t>s</a:t>
                      </a:r>
                      <a:r>
                        <a:rPr dirty="0" lang="en-US">
                          <a:latin typeface="Times New Roman" pitchFamily="18" charset="0"/>
                          <a:cs typeface="Times New Roman" pitchFamily="18" charset="0"/>
                        </a:rPr>
                        <a:t>. </a:t>
                      </a:r>
                      <a:endParaRPr dirty="0">
                        <a:latin typeface="Times New Roman" pitchFamily="18" charset="0"/>
                        <a:cs typeface="Times New Roman" pitchFamily="18" charset="0"/>
                      </a:endParaRPr>
                    </a:p>
                  </a:txBody>
                  <a:tcPr marL="91450" marR="91450" marT="45725" marB="45725" anchor="ctr"/>
                </a:tc>
                <a:tc>
                  <a:txBody>
                    <a:bodyPr/>
                    <a:p>
                      <a:pPr algn="ctr" indent="0" lvl="0" marL="0" marR="0" rtl="0">
                        <a:lnSpc>
                          <a:spcPct val="100000"/>
                        </a:lnSpc>
                        <a:spcBef>
                          <a:spcPts val="0"/>
                        </a:spcBef>
                        <a:spcAft>
                          <a:spcPts val="0"/>
                        </a:spcAft>
                        <a:buNone/>
                      </a:pPr>
                      <a:r>
                        <a:rPr cap="none" dirty="0" sz="1400" lang="en-US" strike="noStrike" u="none">
                          <a:latin typeface="Times New Roman" pitchFamily="18" charset="0"/>
                          <a:ea typeface="Times New Roman"/>
                          <a:cs typeface="Times New Roman" pitchFamily="18" charset="0"/>
                          <a:sym typeface="Times New Roman"/>
                        </a:rPr>
                        <a:t>Sensitivity, Specificity, ROC AUC</a:t>
                      </a:r>
                      <a:endParaRPr cap="none" dirty="0" sz="1400" strike="noStrike" u="none">
                        <a:latin typeface="Times New Roman" pitchFamily="18" charset="0"/>
                        <a:ea typeface="Times New Roman"/>
                        <a:cs typeface="Times New Roman" pitchFamily="18" charset="0"/>
                        <a:sym typeface="Times New Roman"/>
                      </a:endParaRPr>
                    </a:p>
                  </a:txBody>
                  <a:tcPr marL="91450" marR="91450" marT="45725" marB="45725" anchor="ctr"/>
                </a:tc>
                <a:tc>
                  <a:txBody>
                    <a:bodyPr/>
                    <a:p>
                      <a:pPr algn="ctr" indent="0" lvl="0" marL="0" marR="0" rtl="0">
                        <a:lnSpc>
                          <a:spcPct val="100000"/>
                        </a:lnSpc>
                        <a:spcBef>
                          <a:spcPts val="0"/>
                        </a:spcBef>
                        <a:spcAft>
                          <a:spcPts val="0"/>
                        </a:spcAft>
                        <a:buNone/>
                      </a:pPr>
                      <a:r>
                        <a:rPr cap="none" dirty="0" sz="1400" lang="en-US" strike="noStrike" u="none">
                          <a:latin typeface="Times New Roman" pitchFamily="18" charset="0"/>
                          <a:ea typeface="Times New Roman"/>
                          <a:cs typeface="Times New Roman" pitchFamily="18" charset="0"/>
                          <a:sym typeface="Times New Roman"/>
                        </a:rPr>
                        <a:t>High computational requirements, potential issues with dataset imbalance, need for large annotated datasets</a:t>
                      </a:r>
                      <a:endParaRPr cap="none" dirty="0" sz="1400" strike="noStrike" u="none">
                        <a:latin typeface="Times New Roman" pitchFamily="18" charset="0"/>
                        <a:ea typeface="Times New Roman"/>
                        <a:cs typeface="Times New Roman" pitchFamily="18" charset="0"/>
                        <a:sym typeface="Times New Roman"/>
                      </a:endParaRPr>
                    </a:p>
                  </a:txBody>
                  <a:tcPr marL="91450" marR="91450" marT="45725" marB="45725"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Shape 74"/>
        <p:cNvGrpSpPr/>
        <p:nvPr/>
      </p:nvGrpSpPr>
      <p:grpSpPr>
        <a:xfrm>
          <a:off x="0" y="0"/>
          <a:ext cx="0" cy="0"/>
          <a:chOff x="0" y="0"/>
          <a:chExt cx="0" cy="0"/>
        </a:xfrm>
      </p:grpSpPr>
      <p:sp>
        <p:nvSpPr>
          <p:cNvPr id="1048618" name="Google Shape;75;p14"/>
          <p:cNvSpPr txBox="1">
            <a:spLocks noGrp="1"/>
          </p:cNvSpPr>
          <p:nvPr>
            <p:ph type="body" idx="1"/>
          </p:nvPr>
        </p:nvSpPr>
        <p:spPr>
          <a:xfrm>
            <a:off x="409073" y="1825624"/>
            <a:ext cx="11502189" cy="4527049"/>
          </a:xfrm>
          <a:prstGeom prst="rect"/>
          <a:noFill/>
          <a:ln>
            <a:noFill/>
          </a:ln>
        </p:spPr>
        <p:txBody>
          <a:bodyPr anchor="t" anchorCtr="0" bIns="45700" lIns="91425" rIns="91425" spcFirstLastPara="1" tIns="45700" wrap="square">
            <a:normAutofit/>
          </a:bodyPr>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Paper 1: </a:t>
            </a:r>
            <a:r>
              <a:rPr dirty="0" sz="2400" lang="en-US">
                <a:latin typeface="Times New Roman" pitchFamily="18" charset="0"/>
                <a:cs typeface="Times New Roman" pitchFamily="18" charset="0"/>
              </a:rPr>
              <a:t>Automated Skin Disease Diagnosis Using Deep Learning</a:t>
            </a:r>
            <a:endParaRPr altLang="en-US" sz="2800" lang="zh-CN"/>
          </a:p>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Authors: </a:t>
            </a:r>
            <a:r>
              <a:rPr dirty="0" sz="2400" lang="en-US">
                <a:latin typeface="Times New Roman" pitchFamily="18" charset="0"/>
                <a:cs typeface="Times New Roman" pitchFamily="18" charset="0"/>
              </a:rPr>
              <a:t>Esteva et al</a:t>
            </a:r>
            <a:r>
              <a:rPr dirty="0" sz="2400" lang="en-US">
                <a:latin typeface="Times New Roman" pitchFamily="18" charset="0"/>
                <a:cs typeface="Times New Roman" pitchFamily="18" charset="0"/>
              </a:rPr>
              <a:t>,</a:t>
            </a:r>
            <a:r>
              <a:rPr dirty="0" sz="2400" lang="en-US">
                <a:latin typeface="Times New Roman" pitchFamily="18" charset="0"/>
                <a:cs typeface="Times New Roman" pitchFamily="18" charset="0"/>
              </a:rPr>
              <a:t>Brett Kuprel, Roberto A. Novoa, Justin Ko, Susan M. Swetter, Helen M. Blau,  Sebastian Thrun</a:t>
            </a:r>
            <a:endParaRPr altLang="en-US" sz="2800" lang="zh-CN"/>
          </a:p>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Published by &amp; Year: </a:t>
            </a:r>
            <a:r>
              <a:rPr dirty="0" sz="2400" lang="en-US">
                <a:latin typeface="Times New Roman" pitchFamily="18" charset="0"/>
                <a:cs typeface="Times New Roman" pitchFamily="18" charset="0"/>
              </a:rPr>
              <a:t>I</a:t>
            </a:r>
            <a:r>
              <a:rPr dirty="0" sz="2400" lang="en-US">
                <a:latin typeface="Times New Roman" pitchFamily="18" charset="0"/>
                <a:cs typeface="Times New Roman" pitchFamily="18" charset="0"/>
              </a:rPr>
              <a:t>t</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was published in the journal Nature</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i</a:t>
            </a:r>
            <a:r>
              <a:rPr dirty="0" sz="2400" lang="en-US">
                <a:latin typeface="Times New Roman" pitchFamily="18" charset="0"/>
                <a:cs typeface="Times New Roman" pitchFamily="18" charset="0"/>
              </a:rPr>
              <a:t>n</a:t>
            </a:r>
            <a:r>
              <a:rPr dirty="0" sz="2400" lang="en-US">
                <a:latin typeface="Times New Roman" pitchFamily="18" charset="0"/>
                <a:cs typeface="Times New Roman" pitchFamily="18" charset="0"/>
              </a:rPr>
              <a:t> </a:t>
            </a:r>
            <a:r>
              <a:rPr dirty="0" sz="2400" lang="en-US">
                <a:latin typeface="Times New Roman" pitchFamily="18" charset="0"/>
                <a:cs typeface="Times New Roman" pitchFamily="18" charset="0"/>
              </a:rPr>
              <a:t>the </a:t>
            </a:r>
            <a:r>
              <a:rPr dirty="0" sz="2400" lang="en-US">
                <a:latin typeface="Times New Roman" pitchFamily="18" charset="0"/>
                <a:cs typeface="Times New Roman" pitchFamily="18" charset="0"/>
              </a:rPr>
              <a:t>y</a:t>
            </a:r>
            <a:r>
              <a:rPr dirty="0" sz="2400" lang="en-US">
                <a:latin typeface="Times New Roman" pitchFamily="18" charset="0"/>
                <a:cs typeface="Times New Roman" pitchFamily="18" charset="0"/>
              </a:rPr>
              <a:t>e</a:t>
            </a:r>
            <a:r>
              <a:rPr dirty="0" sz="2400" lang="en-US">
                <a:latin typeface="Times New Roman" pitchFamily="18" charset="0"/>
                <a:cs typeface="Times New Roman" pitchFamily="18" charset="0"/>
              </a:rPr>
              <a:t>a</a:t>
            </a:r>
            <a:r>
              <a:rPr dirty="0" sz="2400" lang="en-US">
                <a:latin typeface="Times New Roman" pitchFamily="18" charset="0"/>
                <a:cs typeface="Times New Roman" pitchFamily="18" charset="0"/>
              </a:rPr>
              <a:t>r </a:t>
            </a:r>
            <a:r>
              <a:rPr dirty="0" sz="2400" lang="en-US">
                <a:latin typeface="Times New Roman" pitchFamily="18" charset="0"/>
                <a:cs typeface="Times New Roman" pitchFamily="18" charset="0"/>
              </a:rPr>
              <a:t>(</a:t>
            </a:r>
            <a:r>
              <a:rPr dirty="0" sz="2400" lang="en-US">
                <a:latin typeface="Times New Roman" pitchFamily="18" charset="0"/>
                <a:cs typeface="Times New Roman" pitchFamily="18" charset="0"/>
              </a:rPr>
              <a:t>2</a:t>
            </a:r>
            <a:r>
              <a:rPr dirty="0" sz="2400" lang="en-US">
                <a:latin typeface="Times New Roman" pitchFamily="18" charset="0"/>
                <a:cs typeface="Times New Roman" pitchFamily="18" charset="0"/>
              </a:rPr>
              <a:t>0</a:t>
            </a:r>
            <a:r>
              <a:rPr dirty="0" sz="2400" lang="en-US">
                <a:latin typeface="Times New Roman" pitchFamily="18" charset="0"/>
                <a:cs typeface="Times New Roman" pitchFamily="18" charset="0"/>
              </a:rPr>
              <a:t>1</a:t>
            </a:r>
            <a:r>
              <a:rPr dirty="0" sz="2400" lang="en-US">
                <a:latin typeface="Times New Roman" pitchFamily="18" charset="0"/>
                <a:cs typeface="Times New Roman" pitchFamily="18" charset="0"/>
              </a:rPr>
              <a:t>7</a:t>
            </a:r>
            <a:r>
              <a:rPr dirty="0" sz="2400" lang="en-US">
                <a:latin typeface="Times New Roman" pitchFamily="18" charset="0"/>
                <a:cs typeface="Times New Roman" pitchFamily="18" charset="0"/>
              </a:rPr>
              <a:t>)</a:t>
            </a:r>
            <a:endParaRPr altLang="en-US" sz="2800" lang="zh-CN"/>
          </a:p>
          <a:p>
            <a:pPr>
              <a:lnSpc>
                <a:spcPct val="120000"/>
              </a:lnSpc>
            </a:pPr>
            <a:r>
              <a:rPr dirty="0" sz="2400" lang="en-US">
                <a:latin typeface="Times New Roman" pitchFamily="18" charset="0"/>
                <a:cs typeface="Times New Roman" pitchFamily="18" charset="0"/>
              </a:rPr>
              <a:t>About paper</a:t>
            </a:r>
            <a:endParaRPr dirty="0" sz="2800">
              <a:latin typeface="Times New Roman" pitchFamily="18" charset="0"/>
              <a:cs typeface="Times New Roman" pitchFamily="18" charset="0"/>
            </a:endParaRPr>
          </a:p>
          <a:p>
            <a:pPr>
              <a:lnSpc>
                <a:spcPct val="120000"/>
              </a:lnSpc>
            </a:pPr>
            <a:r>
              <a:rPr dirty="0" sz="2400" lang="en-US">
                <a:latin typeface="Times New Roman" pitchFamily="18" charset="0"/>
                <a:cs typeface="Times New Roman" pitchFamily="18" charset="0"/>
              </a:rPr>
              <a:t>The primary goal of the study was to develop a deep learning algorithm capable of classifying skin cancer with performance comparable to that of dermatologists. The focus was on accurately detecting and differentiating between benign and malignant skin lesions using convolutional neural networks (CNNs).</a:t>
            </a:r>
            <a:r>
              <a:rPr dirty="0" sz="2400" lang="en-US">
                <a:latin typeface="Times New Roman" pitchFamily="18" charset="0"/>
                <a:cs typeface="Times New Roman" pitchFamily="18" charset="0"/>
              </a:rPr>
              <a:t>This can improve patient outcomes by enabling early detection and treatment, especially in regions with limited access to dermatologists. The research has paved the way for further studies and applications of AI in medical diagnostics.</a:t>
            </a:r>
            <a:endParaRPr dirty="0" sz="2000">
              <a:latin typeface="Times New Roman" pitchFamily="18" charset="0"/>
              <a:cs typeface="Times New Roman" pitchFamily="18" charset="0"/>
            </a:endParaRPr>
          </a:p>
        </p:txBody>
      </p:sp>
      <p:sp>
        <p:nvSpPr>
          <p:cNvPr id="1048619" name="Google Shape;76;p14"/>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5</a:t>
            </a:fld>
          </a:p>
        </p:txBody>
      </p:sp>
      <p:sp>
        <p:nvSpPr>
          <p:cNvPr id="1048620" name="Google Shape;77;p14"/>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Literature Survey -  Base paper</a:t>
            </a:r>
          </a:p>
        </p:txBody>
      </p:sp>
      <p:sp>
        <p:nvSpPr>
          <p:cNvPr id="1048621"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Shape 74"/>
        <p:cNvGrpSpPr/>
        <p:nvPr/>
      </p:nvGrpSpPr>
      <p:grpSpPr>
        <a:xfrm>
          <a:off x="0" y="0"/>
          <a:ext cx="0" cy="0"/>
          <a:chOff x="0" y="0"/>
          <a:chExt cx="0" cy="0"/>
        </a:xfrm>
      </p:grpSpPr>
      <p:sp>
        <p:nvSpPr>
          <p:cNvPr id="1048624" name="Google Shape;75;p14"/>
          <p:cNvSpPr txBox="1">
            <a:spLocks noGrp="1"/>
          </p:cNvSpPr>
          <p:nvPr>
            <p:ph type="body" idx="1"/>
          </p:nvPr>
        </p:nvSpPr>
        <p:spPr>
          <a:xfrm>
            <a:off x="409073" y="1825624"/>
            <a:ext cx="11502189" cy="4527049"/>
          </a:xfrm>
          <a:prstGeom prst="rect"/>
          <a:noFill/>
          <a:ln>
            <a:noFill/>
          </a:ln>
        </p:spPr>
        <p:txBody>
          <a:bodyPr anchor="t" anchorCtr="0" bIns="45700" lIns="91425" rIns="91425" spcFirstLastPara="1" tIns="45700" wrap="square">
            <a:normAutofit/>
          </a:bodyPr>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Paper 2: </a:t>
            </a:r>
            <a:r>
              <a:rPr dirty="0" sz="2400" lang="en-US">
                <a:latin typeface="Times New Roman" pitchFamily="18" charset="0"/>
                <a:cs typeface="Times New Roman" pitchFamily="18" charset="0"/>
              </a:rPr>
              <a:t>Dermatologist-level Classification of Skin Cancer with Deep Neural Networks</a:t>
            </a:r>
            <a:endParaRPr altLang="en-US" sz="2800" lang="zh-CN"/>
          </a:p>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Authors: </a:t>
            </a:r>
            <a:r>
              <a:rPr dirty="0" sz="2400" lang="en-US">
                <a:latin typeface="Times New Roman" pitchFamily="18" charset="0"/>
                <a:cs typeface="Times New Roman" pitchFamily="18" charset="0"/>
              </a:rPr>
              <a:t>Haenssle et al.</a:t>
            </a:r>
            <a:endParaRPr altLang="en-US" sz="2800" lang="zh-CN"/>
          </a:p>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Published by &amp; Year: </a:t>
            </a:r>
            <a:r>
              <a:rPr dirty="0" sz="2400" lang="en-US">
                <a:latin typeface="Times New Roman" pitchFamily="18" charset="0"/>
                <a:cs typeface="Times New Roman" pitchFamily="18" charset="0"/>
              </a:rPr>
              <a:t>Annals of Oncology, 2018</a:t>
            </a:r>
            <a:endParaRPr altLang="en-US" sz="2800" lang="zh-CN"/>
          </a:p>
          <a:p>
            <a:pPr>
              <a:lnSpc>
                <a:spcPct val="120000"/>
              </a:lnSpc>
            </a:pPr>
            <a:r>
              <a:rPr dirty="0" sz="2400" lang="en-US">
                <a:latin typeface="Times New Roman" pitchFamily="18" charset="0"/>
                <a:cs typeface="Times New Roman" pitchFamily="18" charset="0"/>
              </a:rPr>
              <a:t>About paper</a:t>
            </a:r>
            <a:endParaRPr dirty="0" sz="2800">
              <a:latin typeface="Times New Roman" pitchFamily="18" charset="0"/>
              <a:cs typeface="Times New Roman" pitchFamily="18" charset="0"/>
            </a:endParaRPr>
          </a:p>
          <a:p>
            <a:pPr>
              <a:lnSpc>
                <a:spcPct val="120000"/>
              </a:lnSpc>
            </a:pPr>
            <a:r>
              <a:rPr dirty="0" sz="2400" lang="en-US">
                <a:latin typeface="Times New Roman" pitchFamily="18" charset="0"/>
                <a:cs typeface="Times New Roman" pitchFamily="18" charset="0"/>
              </a:rPr>
              <a:t>The aim of this study was to assess the ability of deep neural networks (DNNs) to classify skin cancer at a level comparable to experienced dermatologists. The research focused on differentiating between benign and malignant skin lesions using dermoscopic images.</a:t>
            </a:r>
            <a:r>
              <a:rPr dirty="0" sz="2400" lang="en-US">
                <a:latin typeface="Times New Roman" pitchFamily="18" charset="0"/>
                <a:cs typeface="Times New Roman" pitchFamily="18" charset="0"/>
              </a:rPr>
              <a:t>This study demonstrated that deep neural networks could potentially assist dermatologists in diagnosing skin cancer with high accuracy. By achieving performance comparable to that of human experts, these models can aid in early detection and treatment, particularly in areas with limited access to dermatological care. The research highlights the promise of AI in enhancing medical diagnostics and paves the way for further advancements in the integration of AI technologies in healthcare.</a:t>
            </a:r>
            <a:endParaRPr dirty="0" sz="2000">
              <a:latin typeface="Times New Roman" pitchFamily="18" charset="0"/>
              <a:cs typeface="Times New Roman" pitchFamily="18" charset="0"/>
            </a:endParaRPr>
          </a:p>
        </p:txBody>
      </p:sp>
      <p:sp>
        <p:nvSpPr>
          <p:cNvPr id="1048625" name="Google Shape;76;p14"/>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6</a:t>
            </a:fld>
          </a:p>
        </p:txBody>
      </p:sp>
      <p:sp>
        <p:nvSpPr>
          <p:cNvPr id="1048626" name="Google Shape;77;p14"/>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Literature Survey -  Base paper</a:t>
            </a:r>
          </a:p>
        </p:txBody>
      </p:sp>
      <p:sp>
        <p:nvSpPr>
          <p:cNvPr id="1048627"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Shape 74"/>
        <p:cNvGrpSpPr/>
        <p:nvPr/>
      </p:nvGrpSpPr>
      <p:grpSpPr>
        <a:xfrm>
          <a:off x="0" y="0"/>
          <a:ext cx="0" cy="0"/>
          <a:chOff x="0" y="0"/>
          <a:chExt cx="0" cy="0"/>
        </a:xfrm>
      </p:grpSpPr>
      <p:sp>
        <p:nvSpPr>
          <p:cNvPr id="1048630" name="Google Shape;75;p14"/>
          <p:cNvSpPr txBox="1">
            <a:spLocks noGrp="1"/>
          </p:cNvSpPr>
          <p:nvPr>
            <p:ph type="body" idx="1"/>
          </p:nvPr>
        </p:nvSpPr>
        <p:spPr>
          <a:xfrm>
            <a:off x="409073" y="1825624"/>
            <a:ext cx="11502189" cy="4527049"/>
          </a:xfrm>
          <a:prstGeom prst="rect"/>
          <a:noFill/>
          <a:ln>
            <a:noFill/>
          </a:ln>
        </p:spPr>
        <p:txBody>
          <a:bodyPr anchor="t" anchorCtr="0" bIns="45700" lIns="91425" rIns="91425" spcFirstLastPara="1" tIns="45700" wrap="square">
            <a:normAutofit/>
          </a:bodyPr>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Paper 3: </a:t>
            </a:r>
            <a:r>
              <a:rPr dirty="0" sz="2400" lang="en-US">
                <a:latin typeface="Times New Roman" pitchFamily="18" charset="0"/>
                <a:cs typeface="Times New Roman" pitchFamily="18" charset="0"/>
              </a:rPr>
              <a:t>Mobile Application for Skin Disease Detection Using Transfer Learning</a:t>
            </a:r>
            <a:endParaRPr altLang="en-US" sz="2800" lang="zh-CN"/>
          </a:p>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Authors: </a:t>
            </a:r>
            <a:r>
              <a:rPr dirty="0" sz="2400" lang="en-US">
                <a:latin typeface="Times New Roman" pitchFamily="18" charset="0"/>
                <a:cs typeface="Times New Roman" pitchFamily="18" charset="0"/>
              </a:rPr>
              <a:t>Pham et al.</a:t>
            </a:r>
            <a:endParaRPr altLang="en-US" sz="2800" lang="zh-CN"/>
          </a:p>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Published by &amp; Year: </a:t>
            </a:r>
            <a:r>
              <a:rPr dirty="0" sz="2400" lang="en-US">
                <a:latin typeface="Times New Roman" pitchFamily="18" charset="0"/>
                <a:cs typeface="Times New Roman" pitchFamily="18" charset="0"/>
              </a:rPr>
              <a:t>Journal of Medical Systems, 2020</a:t>
            </a:r>
            <a:endParaRPr altLang="en-US" sz="2800" lang="zh-CN"/>
          </a:p>
          <a:p>
            <a:pPr>
              <a:lnSpc>
                <a:spcPct val="120000"/>
              </a:lnSpc>
            </a:pPr>
            <a:r>
              <a:rPr dirty="0" sz="2400" lang="en-US">
                <a:latin typeface="Times New Roman" pitchFamily="18" charset="0"/>
                <a:cs typeface="Times New Roman" pitchFamily="18" charset="0"/>
              </a:rPr>
              <a:t>The primary goal of this study was to develop a mobile application capable of detecting skin diseases using transfer learning. The application aimed to provide an accessible tool for early diagnosis, especially in regions with limited access to dermatologists.</a:t>
            </a:r>
            <a:r>
              <a:rPr dirty="0" sz="2400" lang="en-US">
                <a:latin typeface="Times New Roman" pitchFamily="18" charset="0"/>
                <a:cs typeface="Times New Roman" pitchFamily="18" charset="0"/>
              </a:rPr>
              <a:t>I</a:t>
            </a:r>
            <a:r>
              <a:rPr dirty="0" sz="2400" lang="en-US">
                <a:latin typeface="Times New Roman" pitchFamily="18" charset="0"/>
                <a:cs typeface="Times New Roman" pitchFamily="18" charset="0"/>
              </a:rPr>
              <a:t>t</a:t>
            </a:r>
            <a:r>
              <a:rPr dirty="0" sz="2400" lang="en-US">
                <a:latin typeface="Times New Roman" pitchFamily="18" charset="0"/>
                <a:cs typeface="Times New Roman" pitchFamily="18" charset="0"/>
              </a:rPr>
              <a:t> represents a significant step toward making dermatological diagnostics more accessible. By leveraging pre-trained models and fine-tuning them for specific tasks, the study demonstrated how AI can be effectively utilized in mobile health applications. This approach can potentially improve early diagnosis and treatment, particularly in underserved regions with limited access to dermatological care. The success of this project highlights the potential of integrating AI technologies into mobile platforms to enhance healthcare delivery.</a:t>
            </a:r>
            <a:endParaRPr dirty="0" sz="2000">
              <a:latin typeface="Times New Roman" pitchFamily="18" charset="0"/>
              <a:cs typeface="Times New Roman" pitchFamily="18" charset="0"/>
            </a:endParaRPr>
          </a:p>
        </p:txBody>
      </p:sp>
      <p:sp>
        <p:nvSpPr>
          <p:cNvPr id="1048631" name="Google Shape;76;p14"/>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7</a:t>
            </a:fld>
          </a:p>
        </p:txBody>
      </p:sp>
      <p:sp>
        <p:nvSpPr>
          <p:cNvPr id="1048632" name="Google Shape;77;p14"/>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Literature Survey -  Base paper</a:t>
            </a:r>
          </a:p>
        </p:txBody>
      </p:sp>
      <p:sp>
        <p:nvSpPr>
          <p:cNvPr id="1048633"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Shape 74"/>
        <p:cNvGrpSpPr/>
        <p:nvPr/>
      </p:nvGrpSpPr>
      <p:grpSpPr>
        <a:xfrm>
          <a:off x="0" y="0"/>
          <a:ext cx="0" cy="0"/>
          <a:chOff x="0" y="0"/>
          <a:chExt cx="0" cy="0"/>
        </a:xfrm>
      </p:grpSpPr>
      <p:sp>
        <p:nvSpPr>
          <p:cNvPr id="1048636" name="Google Shape;75;p14"/>
          <p:cNvSpPr txBox="1">
            <a:spLocks noGrp="1"/>
          </p:cNvSpPr>
          <p:nvPr>
            <p:ph type="body" idx="1"/>
          </p:nvPr>
        </p:nvSpPr>
        <p:spPr>
          <a:xfrm>
            <a:off x="409073" y="1825624"/>
            <a:ext cx="11502189" cy="4527049"/>
          </a:xfrm>
          <a:prstGeom prst="rect"/>
          <a:noFill/>
          <a:ln>
            <a:noFill/>
          </a:ln>
        </p:spPr>
        <p:txBody>
          <a:bodyPr anchor="t" anchorCtr="0" bIns="45700" lIns="91425" rIns="91425" spcFirstLastPara="1" tIns="45700" wrap="square">
            <a:normAutofit fontScale="100000" lnSpcReduction="20000"/>
          </a:bodyPr>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Paper 4: </a:t>
            </a:r>
            <a:r>
              <a:rPr dirty="0" sz="2400" lang="en-US">
                <a:latin typeface="Times New Roman" pitchFamily="18" charset="0"/>
                <a:cs typeface="Times New Roman" pitchFamily="18" charset="0"/>
              </a:rPr>
              <a:t>Automated Melanoma Recognition in Dermoscopy Images via Very Deep Residual Networks</a:t>
            </a:r>
            <a:endParaRPr altLang="en-US" sz="2800" lang="zh-CN"/>
          </a:p>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Authors: </a:t>
            </a:r>
            <a:r>
              <a:rPr dirty="0" sz="2400" lang="en-US">
                <a:latin typeface="Times New Roman" pitchFamily="18" charset="0"/>
                <a:cs typeface="Times New Roman" pitchFamily="18" charset="0"/>
              </a:rPr>
              <a:t>Nasr-Esfahani et al.</a:t>
            </a:r>
            <a:endParaRPr altLang="en-US" sz="2800" lang="zh-CN"/>
          </a:p>
          <a:p>
            <a:pPr algn="l" indent="-342900" lvl="0" marL="457200" rtl="0">
              <a:lnSpc>
                <a:spcPct val="120000"/>
              </a:lnSpc>
              <a:spcBef>
                <a:spcPts val="1000"/>
              </a:spcBef>
              <a:spcAft>
                <a:spcPts val="0"/>
              </a:spcAft>
              <a:buSzPts val="1800"/>
              <a:buFont typeface="Noto Sans Symbols"/>
              <a:buChar char="❑"/>
            </a:pPr>
            <a:r>
              <a:rPr dirty="0" sz="2400" lang="en-US">
                <a:latin typeface="Times New Roman" pitchFamily="18" charset="0"/>
                <a:cs typeface="Times New Roman" pitchFamily="18" charset="0"/>
              </a:rPr>
              <a:t>Published by &amp; Year: </a:t>
            </a:r>
            <a:r>
              <a:rPr dirty="0" sz="2400" lang="en-US">
                <a:latin typeface="Times New Roman" pitchFamily="18" charset="0"/>
                <a:cs typeface="Times New Roman" pitchFamily="18" charset="0"/>
              </a:rPr>
              <a:t>IEEE Transactions on Medical Imaging, 2016</a:t>
            </a:r>
            <a:endParaRPr altLang="en-US" sz="2800" lang="zh-CN"/>
          </a:p>
          <a:p>
            <a:pPr>
              <a:lnSpc>
                <a:spcPct val="120000"/>
              </a:lnSpc>
            </a:pPr>
            <a:r>
              <a:rPr dirty="0" sz="2400" lang="en-US">
                <a:latin typeface="Times New Roman" pitchFamily="18" charset="0"/>
                <a:cs typeface="Times New Roman" pitchFamily="18" charset="0"/>
              </a:rPr>
              <a:t>The objective of this study was to develop a system for automated melanoma recognition in dermoscopy images using very deep residual networks (ResNets). The focus was on achieving high accuracy and reliability in distinguishing between melanoma and benign lesions.</a:t>
            </a:r>
            <a:r>
              <a:rPr dirty="0" sz="2400" lang="en-US">
                <a:latin typeface="Times New Roman" pitchFamily="18" charset="0"/>
                <a:cs typeface="Times New Roman" pitchFamily="18" charset="0"/>
              </a:rPr>
              <a:t>By achieving high accuracy and reliability in identifying melanoma lesions, the study paved the way for more advanced AI systems in dermatology. These systems have the potential to assist dermatologists in making quicker and more accurate diagnoses, leading to improved patient outcomes and healthcare efficiency. The study contributed to advancing the field of medical imaging and highlighted the promise of deep learning in addressing complex healthcare challenges.</a:t>
            </a:r>
            <a:endParaRPr dirty="0" sz="2800">
              <a:latin typeface="Times New Roman" pitchFamily="18" charset="0"/>
              <a:cs typeface="Times New Roman" pitchFamily="18" charset="0"/>
            </a:endParaRPr>
          </a:p>
          <a:p>
            <a:pPr>
              <a:lnSpc>
                <a:spcPct val="120000"/>
              </a:lnSpc>
            </a:pPr>
            <a:endParaRPr dirty="0" sz="2400">
              <a:latin typeface="Times New Roman" pitchFamily="18" charset="0"/>
              <a:cs typeface="Times New Roman" pitchFamily="18" charset="0"/>
            </a:endParaRPr>
          </a:p>
          <a:p>
            <a:endParaRPr altLang="en-US" lang="zh-CN"/>
          </a:p>
        </p:txBody>
      </p:sp>
      <p:sp>
        <p:nvSpPr>
          <p:cNvPr id="1048637" name="Google Shape;76;p14"/>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8</a:t>
            </a:fld>
          </a:p>
        </p:txBody>
      </p:sp>
      <p:sp>
        <p:nvSpPr>
          <p:cNvPr id="1048638" name="Google Shape;77;p14"/>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Literature Survey -  Base paper</a:t>
            </a:r>
          </a:p>
        </p:txBody>
      </p:sp>
      <p:sp>
        <p:nvSpPr>
          <p:cNvPr id="1048639"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Shape 82"/>
        <p:cNvGrpSpPr/>
        <p:nvPr/>
      </p:nvGrpSpPr>
      <p:grpSpPr>
        <a:xfrm>
          <a:off x="0" y="0"/>
          <a:ext cx="0" cy="0"/>
          <a:chOff x="0" y="0"/>
          <a:chExt cx="0" cy="0"/>
        </a:xfrm>
      </p:grpSpPr>
      <p:sp>
        <p:nvSpPr>
          <p:cNvPr id="1048642" name="Google Shape;83;p15"/>
          <p:cNvSpPr txBox="1">
            <a:spLocks noGrp="1"/>
          </p:cNvSpPr>
          <p:nvPr>
            <p:ph type="title"/>
          </p:nvPr>
        </p:nvSpPr>
        <p:spPr>
          <a:xfrm>
            <a:off x="1492898" y="365125"/>
            <a:ext cx="9860902" cy="1325563"/>
          </a:xfrm>
          <a:prstGeom prst="rect"/>
          <a:noFill/>
          <a:ln>
            <a:noFill/>
          </a:ln>
        </p:spPr>
        <p:txBody>
          <a:bodyPr anchor="ctr" anchorCtr="0" bIns="45700" lIns="91425" rIns="91425" spcFirstLastPara="1" tIns="45700" wrap="square">
            <a:normAutofit/>
          </a:bodyPr>
          <a:p>
            <a:pPr algn="ctr" indent="0" lvl="0" marL="0" rtl="0">
              <a:lnSpc>
                <a:spcPct val="90000"/>
              </a:lnSpc>
              <a:spcBef>
                <a:spcPts val="0"/>
              </a:spcBef>
              <a:spcAft>
                <a:spcPts val="0"/>
              </a:spcAft>
              <a:buSzPts val="1800"/>
              <a:buNone/>
            </a:pPr>
            <a:r>
              <a:rPr lang="en-US"/>
              <a:t>Existing Systems</a:t>
            </a:r>
          </a:p>
        </p:txBody>
      </p:sp>
      <p:sp>
        <p:nvSpPr>
          <p:cNvPr id="1048643" name="Google Shape;84;p15"/>
          <p:cNvSpPr txBox="1">
            <a:spLocks noGrp="1"/>
          </p:cNvSpPr>
          <p:nvPr>
            <p:ph type="body" idx="1"/>
          </p:nvPr>
        </p:nvSpPr>
        <p:spPr>
          <a:xfrm>
            <a:off x="625287" y="1690688"/>
            <a:ext cx="10941424" cy="4530725"/>
          </a:xfrm>
          <a:prstGeom prst="rect"/>
          <a:noFill/>
          <a:ln>
            <a:noFill/>
          </a:ln>
        </p:spPr>
        <p:txBody>
          <a:bodyPr anchor="t" anchorCtr="0" bIns="45700" lIns="91425" rIns="91425" spcFirstLastPara="1" tIns="45700" wrap="square">
            <a:normAutofit/>
          </a:bodyPr>
          <a:p>
            <a:pPr algn="l" indent="0" lvl="0" marL="114300" rtl="0">
              <a:lnSpc>
                <a:spcPct val="90000"/>
              </a:lnSpc>
              <a:spcBef>
                <a:spcPts val="1000"/>
              </a:spcBef>
              <a:spcAft>
                <a:spcPts val="0"/>
              </a:spcAft>
              <a:buSzPts val="1800"/>
              <a:buNone/>
            </a:pPr>
            <a:endParaRPr altLang="en-US" sz="2400" lang="zh-CN"/>
          </a:p>
          <a:p>
            <a:pPr algn="l" indent="0" lvl="0" marL="114300" rtl="0">
              <a:lnSpc>
                <a:spcPct val="90000"/>
              </a:lnSpc>
              <a:spcBef>
                <a:spcPts val="1000"/>
              </a:spcBef>
              <a:spcAft>
                <a:spcPts val="0"/>
              </a:spcAft>
              <a:buSzPts val="1800"/>
              <a:buNone/>
            </a:pPr>
            <a:r>
              <a:rPr sz="2400" lang="en-US"/>
              <a:t>DermExpert</a:t>
            </a:r>
            <a:r>
              <a:rPr sz="2400" lang="en-US"/>
              <a:t>, </a:t>
            </a:r>
            <a:r>
              <a:rPr sz="2400" lang="en-US"/>
              <a:t>SkinVision</a:t>
            </a:r>
            <a:r>
              <a:rPr sz="2400" lang="en-US"/>
              <a:t>, </a:t>
            </a:r>
            <a:r>
              <a:rPr sz="2400" lang="en-US"/>
              <a:t>HAM10000 Dataset and Models</a:t>
            </a:r>
            <a:r>
              <a:rPr sz="2400" lang="en-US"/>
              <a:t>, </a:t>
            </a:r>
            <a:r>
              <a:rPr sz="2400" lang="en-US"/>
              <a:t>Skin Disease Classification using CNNs</a:t>
            </a:r>
            <a:r>
              <a:rPr sz="2400" lang="en-US"/>
              <a:t>, </a:t>
            </a:r>
            <a:r>
              <a:rPr sz="2400" lang="en-US"/>
              <a:t>ISIC Archive and Challenges</a:t>
            </a:r>
            <a:r>
              <a:rPr sz="2400" lang="en-US"/>
              <a:t>. </a:t>
            </a:r>
            <a:r>
              <a:rPr sz="2400" lang="en-US"/>
              <a:t>These existing systems and approaches leverage machine learning techniques to automate and improve the accuracy of skin disease detection, aiding dermatologists in making timely and informed decisions about patient care. Each system varies in its specific features, dataset usage, and intended impact, contributing to advancements in medical imaging and healthcare delivery.</a:t>
            </a:r>
            <a:endParaRPr altLang="en-US" lang="zh-CN"/>
          </a:p>
        </p:txBody>
      </p:sp>
      <p:sp>
        <p:nvSpPr>
          <p:cNvPr id="1048644" name="Google Shape;85;p15"/>
          <p:cNvSpPr txBox="1">
            <a:spLocks noGrp="1"/>
          </p:cNvSpPr>
          <p:nvPr>
            <p:ph type="sldNum" idx="12"/>
          </p:nvPr>
        </p:nvSpPr>
        <p:spPr>
          <a:xfrm>
            <a:off x="8610600" y="6356350"/>
            <a:ext cx="2743200" cy="365125"/>
          </a:xfrm>
          <a:prstGeom prst="rect"/>
          <a:noFill/>
          <a:ln>
            <a:noFill/>
          </a:ln>
        </p:spPr>
        <p:txBody>
          <a:bodyPr anchor="ctr" anchorCtr="0" bIns="45700" lIns="91425" rIns="91425" spcFirstLastPara="1" tIns="45700" wrap="square">
            <a:noAutofit/>
          </a:bodyPr>
          <a:p>
            <a:pPr algn="r" indent="0" lvl="0" marL="0" rtl="0">
              <a:lnSpc>
                <a:spcPct val="100000"/>
              </a:lnSpc>
              <a:spcBef>
                <a:spcPts val="0"/>
              </a:spcBef>
              <a:spcAft>
                <a:spcPts val="0"/>
              </a:spcAft>
              <a:buSzPts val="1200"/>
              <a:buNone/>
            </a:pPr>
            <a:fld id="{00000000-1234-1234-1234-123412341234}" type="slidenum">
              <a:rPr lang="en-US"/>
              <a:t>9</a:t>
            </a:fld>
          </a:p>
        </p:txBody>
      </p:sp>
      <p:sp>
        <p:nvSpPr>
          <p:cNvPr id="1048645" name="Google Shape;69;p13"/>
          <p:cNvSpPr txBox="1"/>
          <p:nvPr/>
        </p:nvSpPr>
        <p:spPr>
          <a:xfrm>
            <a:off x="2605548" y="6483932"/>
            <a:ext cx="6794092" cy="365125"/>
          </a:xfrm>
          <a:prstGeom prst="rect"/>
          <a:solidFill>
            <a:schemeClr val="lt1"/>
          </a:solidFill>
          <a:ln w="12700" cap="flat" cmpd="sng">
            <a:solidFill>
              <a:schemeClr val="accent2"/>
            </a:solidFill>
            <a:prstDash val="solid"/>
            <a:miter lim="800000"/>
            <a:headEnd type="none" w="sm" len="sm"/>
            <a:tailEnd type="none" w="sm" len="sm"/>
          </a:ln>
        </p:spPr>
        <p:txBody>
          <a:bodyPr anchor="ctr" anchorCtr="0" bIns="45700" lIns="91425" rIns="91425" spcFirstLastPara="1" tIns="45700" wrap="square">
            <a:noAutofit/>
          </a:bodyPr>
          <a:lstStyle>
            <a:defPPr algn="l" lvl="0" marR="0" rtl="0">
              <a:lnSpc>
                <a:spcPct val="100000"/>
              </a:lnSpc>
              <a:spcBef>
                <a:spcPts val="0"/>
              </a:spcBef>
              <a:spcAft>
                <a:spcPts val="0"/>
              </a:spcAft>
            </a:defPPr>
            <a:lvl1pPr algn="ctr" lvl="0" marR="0" rtl="0">
              <a:lnSpc>
                <a:spcPct val="100000"/>
              </a:lnSpc>
              <a:spcBef>
                <a:spcPts val="0"/>
              </a:spcBef>
              <a:spcAft>
                <a:spcPts val="0"/>
              </a:spcAft>
              <a:buClr>
                <a:srgbClr val="000000"/>
              </a:buClr>
              <a:buSzPts val="1400"/>
              <a:buFont typeface="Arial"/>
              <a:buNone/>
              <a:defRPr b="1" cap="none" sz="1800" i="0" strike="noStrike" u="none">
                <a:solidFill>
                  <a:srgbClr val="C77327"/>
                </a:solidFill>
                <a:latin typeface="Arial"/>
                <a:ea typeface="Arial"/>
                <a:cs typeface="Arial"/>
                <a:sym typeface="Arial"/>
              </a:defRPr>
            </a:lvl1pPr>
            <a:lvl2pPr algn="l" lvl="1"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2pPr>
            <a:lvl3pPr algn="l" lvl="2"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3pPr>
            <a:lvl4pPr algn="l" lvl="3"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4pPr>
            <a:lvl5pPr algn="l" lvl="4"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5pPr>
            <a:lvl6pPr algn="l" lvl="5"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6pPr>
            <a:lvl7pPr algn="l" lvl="6"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7pPr>
            <a:lvl8pPr algn="l" lvl="7"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8pPr>
            <a:lvl9pPr algn="l" lvl="8" marR="0" rtl="0">
              <a:lnSpc>
                <a:spcPct val="100000"/>
              </a:lnSpc>
              <a:spcBef>
                <a:spcPts val="0"/>
              </a:spcBef>
              <a:spcAft>
                <a:spcPts val="0"/>
              </a:spcAft>
              <a:buClr>
                <a:srgbClr val="000000"/>
              </a:buClr>
              <a:buSzPts val="1400"/>
              <a:buFont typeface="Arial"/>
              <a:buNone/>
              <a:defRPr b="0" cap="none" sz="1800" i="0" strike="noStrike" u="none">
                <a:solidFill>
                  <a:schemeClr val="dk1"/>
                </a:solidFill>
                <a:latin typeface="Arial"/>
                <a:ea typeface="Arial"/>
                <a:cs typeface="Arial"/>
                <a:sym typeface="Arial"/>
              </a:defRPr>
            </a:lvl9pPr>
          </a:lstStyle>
          <a:p>
            <a:r>
              <a:rPr dirty="0" lang="en-US"/>
              <a:t>Department of Artificial Intelligence &amp; Data Science</a:t>
            </a:r>
          </a:p>
        </p:txBody>
      </p:sp>
    </p:spTree>
  </p:cSld>
  <p:clrMapOvr>
    <a:masterClrMapping/>
  </p:clrMapOvr>
</p:sld>
</file>

<file path=ppt/theme/theme1.xml><?xml version="1.0" encoding="utf-8"?>
<a:theme xmlns:a="http://schemas.openxmlformats.org/drawingml/2006/main" name="R19-Mini-Projects">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Ensemble Model: CNN-LSTM for Image Caption Generation</dc:title>
  <dc:creator>asus</dc:creator>
  <cp:lastModifiedBy>Chilveri Rakesh</cp:lastModifiedBy>
  <dcterms:created xsi:type="dcterms:W3CDTF">2022-08-06T13:31:23Z</dcterms:created>
  <dcterms:modified xsi:type="dcterms:W3CDTF">2025-05-18T17:08:08Z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3e3f0c29884a44d08e83c90502b84d6f</vt:lpwstr>
  </property>
</Properties>
</file>