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0" r:id="rId4"/>
    <p:sldId id="262" r:id="rId5"/>
    <p:sldId id="280" r:id="rId6"/>
    <p:sldId id="263" r:id="rId7"/>
    <p:sldId id="265" r:id="rId8"/>
    <p:sldId id="266" r:id="rId9"/>
    <p:sldId id="271" r:id="rId10"/>
    <p:sldId id="267" r:id="rId11"/>
    <p:sldId id="269" r:id="rId12"/>
    <p:sldId id="259" r:id="rId13"/>
  </p:sldIdLst>
  <p:sldSz cx="12192000" cy="6858000"/>
  <p:notesSz cx="6858000" cy="9144000"/>
  <p:embeddedFontLst>
    <p:embeddedFont>
      <p:font typeface="Lato Black" panose="020F0502020204030203" pitchFamily="34" charset="0"/>
      <p:bold r:id="rId15"/>
      <p:italic r:id="rId16"/>
      <p:boldItalic r:id="rId17"/>
    </p:embeddedFont>
    <p:embeddedFont>
      <p:font typeface="Libre Baskerville" panose="02000000000000000000" pitchFamily="2" charset="0"/>
      <p:regular r:id="rId18"/>
      <p:bold r:id="rId19"/>
      <p: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4" autoAdjust="0"/>
    <p:restoredTop sz="94648"/>
  </p:normalViewPr>
  <p:slideViewPr>
    <p:cSldViewPr snapToGrid="0">
      <p:cViewPr varScale="1">
        <p:scale>
          <a:sx n="81" d="100"/>
          <a:sy n="81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47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itha26/Data-Science-Tas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2375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REFACTORING AND BUG FIXING</a:t>
            </a:r>
            <a:endParaRPr lang="en-I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4970483" y="242424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90CB2-968B-2D41-A866-C5E301A01DA8}"/>
              </a:ext>
            </a:extLst>
          </p:cNvPr>
          <p:cNvSpPr txBox="1"/>
          <p:nvPr/>
        </p:nvSpPr>
        <p:spPr>
          <a:xfrm>
            <a:off x="94268" y="311085"/>
            <a:ext cx="772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C5A2-E8E7-D366-AE98-85386D367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2" y="1562100"/>
            <a:ext cx="8050048" cy="34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1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4B4567-9AFB-BA02-9C52-61FB45C10843}"/>
              </a:ext>
            </a:extLst>
          </p:cNvPr>
          <p:cNvSpPr txBox="1"/>
          <p:nvPr/>
        </p:nvSpPr>
        <p:spPr>
          <a:xfrm>
            <a:off x="338553" y="530942"/>
            <a:ext cx="109547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67C69-3483-6254-B965-FB21FFA6AFAB}"/>
              </a:ext>
            </a:extLst>
          </p:cNvPr>
          <p:cNvSpPr txBox="1"/>
          <p:nvPr/>
        </p:nvSpPr>
        <p:spPr>
          <a:xfrm>
            <a:off x="234857" y="1595021"/>
            <a:ext cx="1082278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This Presentation, We Have Successfully Addressed Key Issues and Enhanced The Functionality Of Our Note Taking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Provided Code Has Been Refactored And Identifie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Bugs Have Been Fixed.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Features Like Handling Empty Notes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Adding a “Clear Button” to improve user Satisfaction.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Refactoring Is Conducted To Improve Readability and Maintainability.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8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317398" y="1194069"/>
            <a:ext cx="11338574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Ankitha Potu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Qualification: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B.Tech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Work Experience: 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Fresher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want to learn Data Science Skills And to get a job in Scientist Field.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 : </a:t>
            </a: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https://github.com/Ankitha26/Data-Science-Tasks</a:t>
            </a:r>
            <a:endParaRPr lang="en-IN"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1" i="0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About me</a:t>
            </a:r>
            <a:endParaRPr sz="1800" b="1" i="0" u="none" strike="noStrike" cap="none" dirty="0">
              <a:solidFill>
                <a:srgbClr val="C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3D950-1820-D0EB-4101-DCB20BFDAD01}"/>
              </a:ext>
            </a:extLst>
          </p:cNvPr>
          <p:cNvSpPr txBox="1"/>
          <p:nvPr/>
        </p:nvSpPr>
        <p:spPr>
          <a:xfrm>
            <a:off x="305790" y="214247"/>
            <a:ext cx="6097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Scenario</a:t>
            </a:r>
            <a:r>
              <a:rPr lang="en-US" sz="4400" b="1" dirty="0">
                <a:solidFill>
                  <a:srgbClr val="C00000"/>
                </a:solidFill>
                <a:latin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BAD9161-421B-E77E-4FE3-534D444E513A}"/>
              </a:ext>
            </a:extLst>
          </p:cNvPr>
          <p:cNvSpPr txBox="1">
            <a:spLocks/>
          </p:cNvSpPr>
          <p:nvPr/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just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team of enthusiastic Data Scientists Embarked on am mission to develop a Note Taking Application Using Python , Flask, and HTML</a:t>
            </a:r>
          </a:p>
          <a:p>
            <a:pPr algn="just">
              <a:lnSpc>
                <a:spcPct val="90000"/>
              </a:lnSpc>
              <a:buClr>
                <a:schemeClr val="dk1"/>
              </a:buClr>
              <a:buSzPct val="100000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their lack Of Experience in backend development has led to challenges in making the application fully functional</a:t>
            </a:r>
          </a:p>
          <a:p>
            <a:pPr marL="457200" indent="-457200" algn="just">
              <a:lnSpc>
                <a:spcPct val="9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Your proficiency In Backend Development, You have been Tasked with fixing the broken code and ensuring the application works seamlessly</a:t>
            </a:r>
          </a:p>
        </p:txBody>
      </p:sp>
    </p:spTree>
    <p:extLst>
      <p:ext uri="{BB962C8B-B14F-4D97-AF65-F5344CB8AC3E}">
        <p14:creationId xmlns:p14="http://schemas.microsoft.com/office/powerpoint/2010/main" val="297520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3D950-1820-D0EB-4101-DCB20BFDAD01}"/>
              </a:ext>
            </a:extLst>
          </p:cNvPr>
          <p:cNvSpPr txBox="1"/>
          <p:nvPr/>
        </p:nvSpPr>
        <p:spPr>
          <a:xfrm>
            <a:off x="305790" y="214247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Objective Of The Project:</a:t>
            </a: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BAD9161-421B-E77E-4FE3-534D444E513A}"/>
              </a:ext>
            </a:extLst>
          </p:cNvPr>
          <p:cNvSpPr txBox="1">
            <a:spLocks/>
          </p:cNvSpPr>
          <p:nvPr/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Refactor the existing codebase and ensure the proper functioning of the Note Taking Application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all Identified Bugs During the Debugging Process.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Remember, the Task is Not about Recreating the app from the Scratch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Goal is to Fix the Already existing Codebase make the Application Work as Intended.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5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585F9-CC65-1BA9-9268-009E4A545DD1}"/>
              </a:ext>
            </a:extLst>
          </p:cNvPr>
          <p:cNvSpPr txBox="1"/>
          <p:nvPr/>
        </p:nvSpPr>
        <p:spPr>
          <a:xfrm>
            <a:off x="94268" y="603315"/>
            <a:ext cx="7729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Bugs In The Application Server: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2F1D1-F3D0-4ADA-1E57-24DB40EE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73" y="1435575"/>
            <a:ext cx="9787967" cy="46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2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070A5-DE78-DDDA-BDE2-2B706240D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1;p4">
            <a:extLst>
              <a:ext uri="{FF2B5EF4-FFF2-40B4-BE49-F238E27FC236}">
                <a16:creationId xmlns:a16="http://schemas.microsoft.com/office/drawing/2014/main" id="{45B31D47-E288-D542-FDB4-71619B87D3A1}"/>
              </a:ext>
            </a:extLst>
          </p:cNvPr>
          <p:cNvSpPr txBox="1">
            <a:spLocks/>
          </p:cNvSpPr>
          <p:nvPr/>
        </p:nvSpPr>
        <p:spPr>
          <a:xfrm>
            <a:off x="9795988" y="983688"/>
            <a:ext cx="2636486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10" name="Google Shape;111;p4">
            <a:extLst>
              <a:ext uri="{FF2B5EF4-FFF2-40B4-BE49-F238E27FC236}">
                <a16:creationId xmlns:a16="http://schemas.microsoft.com/office/drawing/2014/main" id="{ECB78676-4121-15AC-A14A-6472E98811E5}"/>
              </a:ext>
            </a:extLst>
          </p:cNvPr>
          <p:cNvSpPr txBox="1">
            <a:spLocks/>
          </p:cNvSpPr>
          <p:nvPr/>
        </p:nvSpPr>
        <p:spPr>
          <a:xfrm>
            <a:off x="6096001" y="4976157"/>
            <a:ext cx="2636486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149165B9-B9B6-E182-8B8E-DDCFAF57F47A}"/>
              </a:ext>
            </a:extLst>
          </p:cNvPr>
          <p:cNvSpPr txBox="1">
            <a:spLocks/>
          </p:cNvSpPr>
          <p:nvPr/>
        </p:nvSpPr>
        <p:spPr>
          <a:xfrm>
            <a:off x="4564173" y="1313394"/>
            <a:ext cx="2805521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6F55F-378B-03B8-A53F-87EFE409ADD3}"/>
              </a:ext>
            </a:extLst>
          </p:cNvPr>
          <p:cNvSpPr txBox="1"/>
          <p:nvPr/>
        </p:nvSpPr>
        <p:spPr>
          <a:xfrm>
            <a:off x="179110" y="508369"/>
            <a:ext cx="7852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bugs in HTML method: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A6EE2-2832-09C8-55C7-A1D17F92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1" y="1606677"/>
            <a:ext cx="9974780" cy="45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5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5693064" y="2503111"/>
            <a:ext cx="3450936" cy="196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88388-A6F4-CC4B-B4D4-7B86ECDEFE08}"/>
              </a:ext>
            </a:extLst>
          </p:cNvPr>
          <p:cNvSpPr txBox="1"/>
          <p:nvPr/>
        </p:nvSpPr>
        <p:spPr>
          <a:xfrm>
            <a:off x="10145719" y="3293744"/>
            <a:ext cx="1184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i="0" u="none" strike="noStrike" dirty="0">
                <a:solidFill>
                  <a:srgbClr val="CDCDCD"/>
                </a:solidFill>
                <a:effectLst/>
                <a:latin typeface="Montserrat" panose="020F0502020204030204" pitchFamily="34" charset="0"/>
              </a:rPr>
              <a:t>Getty Images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9DEFE-577E-7D69-438F-9F618A9514C9}"/>
              </a:ext>
            </a:extLst>
          </p:cNvPr>
          <p:cNvSpPr txBox="1"/>
          <p:nvPr/>
        </p:nvSpPr>
        <p:spPr>
          <a:xfrm>
            <a:off x="427279" y="693732"/>
            <a:ext cx="899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F1B42A-87D1-80A4-BEB4-10DC0476F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001" y="1261584"/>
            <a:ext cx="975548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0AB87-C6AF-5C0C-E2E5-4C0084364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7" y="2312751"/>
            <a:ext cx="4133698" cy="19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286134" y="90101"/>
            <a:ext cx="10290740" cy="84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Fixing the Bugs In Application Server: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CF2B6D-212D-A889-EC3C-5DDFA8DCE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22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EE906-815B-A5D5-AE05-B5475151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8" y="1178939"/>
            <a:ext cx="10451708" cy="48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5E425520-9E72-8EBB-8A4C-444887D932B8}"/>
              </a:ext>
            </a:extLst>
          </p:cNvPr>
          <p:cNvSpPr txBox="1">
            <a:spLocks/>
          </p:cNvSpPr>
          <p:nvPr/>
        </p:nvSpPr>
        <p:spPr>
          <a:xfrm>
            <a:off x="263951" y="494936"/>
            <a:ext cx="11912007" cy="109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Fixing Bugs In HTML Method: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682A98-7F4F-1977-50B8-1E65DAAEA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042" y="21793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7E875-DEFB-1326-780B-9CFE1C8C9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42"/>
          <a:stretch/>
        </p:blipFill>
        <p:spPr>
          <a:xfrm>
            <a:off x="263951" y="1593130"/>
            <a:ext cx="9323109" cy="42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271</Words>
  <Application>Microsoft Office PowerPoint</Application>
  <PresentationFormat>Widescreen</PresentationFormat>
  <Paragraphs>48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Libre Baskerville</vt:lpstr>
      <vt:lpstr>Arial</vt:lpstr>
      <vt:lpstr>Lato Black</vt:lpstr>
      <vt:lpstr>Montserrat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POTU ANKITHA</cp:lastModifiedBy>
  <cp:revision>4</cp:revision>
  <cp:lastPrinted>2024-02-23T09:33:55Z</cp:lastPrinted>
  <dcterms:created xsi:type="dcterms:W3CDTF">2021-02-16T05:19:01Z</dcterms:created>
  <dcterms:modified xsi:type="dcterms:W3CDTF">2024-02-29T06:05:07Z</dcterms:modified>
</cp:coreProperties>
</file>