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5" r:id="rId5"/>
    <p:sldId id="260" r:id="rId6"/>
    <p:sldId id="258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6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48F903-0CBF-48A3-917B-42CAECD761C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09E55F3-1733-4576-89CC-AE3B5997C43F}">
      <dgm:prSet/>
      <dgm:spPr/>
      <dgm:t>
        <a:bodyPr/>
        <a:lstStyle/>
        <a:p>
          <a:r>
            <a:rPr lang="en-US"/>
            <a:t>Soap :</a:t>
          </a:r>
        </a:p>
      </dgm:t>
    </dgm:pt>
    <dgm:pt modelId="{6DC4986F-B473-4181-87BA-6EE5EF892C89}" type="parTrans" cxnId="{E9DEA351-691E-4254-A8E4-43F2D154E588}">
      <dgm:prSet/>
      <dgm:spPr/>
      <dgm:t>
        <a:bodyPr/>
        <a:lstStyle/>
        <a:p>
          <a:endParaRPr lang="en-US"/>
        </a:p>
      </dgm:t>
    </dgm:pt>
    <dgm:pt modelId="{3A60B4D7-09D5-497D-A2DA-BF3DDD8A5289}" type="sibTrans" cxnId="{E9DEA351-691E-4254-A8E4-43F2D154E588}">
      <dgm:prSet/>
      <dgm:spPr/>
      <dgm:t>
        <a:bodyPr/>
        <a:lstStyle/>
        <a:p>
          <a:endParaRPr lang="en-US"/>
        </a:p>
      </dgm:t>
    </dgm:pt>
    <dgm:pt modelId="{492B17AC-F543-46B6-85C4-1A67F787D5B7}">
      <dgm:prSet/>
      <dgm:spPr/>
      <dgm:t>
        <a:bodyPr/>
        <a:lstStyle/>
        <a:p>
          <a:r>
            <a:rPr lang="en-US"/>
            <a:t>List all cards: Displaying all the cards. </a:t>
          </a:r>
        </a:p>
      </dgm:t>
    </dgm:pt>
    <dgm:pt modelId="{7474EB98-F7B6-47C6-A73C-E9924AC3C9C2}" type="parTrans" cxnId="{B96FBACF-A944-46CF-A3EB-1F5FDBBAC45E}">
      <dgm:prSet/>
      <dgm:spPr/>
      <dgm:t>
        <a:bodyPr/>
        <a:lstStyle/>
        <a:p>
          <a:endParaRPr lang="en-US"/>
        </a:p>
      </dgm:t>
    </dgm:pt>
    <dgm:pt modelId="{7DAF81DE-7CAB-45FD-BC58-B92062D879DA}" type="sibTrans" cxnId="{B96FBACF-A944-46CF-A3EB-1F5FDBBAC45E}">
      <dgm:prSet/>
      <dgm:spPr/>
      <dgm:t>
        <a:bodyPr/>
        <a:lstStyle/>
        <a:p>
          <a:endParaRPr lang="en-US"/>
        </a:p>
      </dgm:t>
    </dgm:pt>
    <dgm:pt modelId="{5286679E-6A1D-4C05-AFFC-23D9E2BC9D2A}">
      <dgm:prSet/>
      <dgm:spPr/>
      <dgm:t>
        <a:bodyPr/>
        <a:lstStyle/>
        <a:p>
          <a:r>
            <a:rPr lang="en-US"/>
            <a:t>Rest:</a:t>
          </a:r>
        </a:p>
      </dgm:t>
    </dgm:pt>
    <dgm:pt modelId="{ACD21349-197E-4D8C-A495-AEA15F0DF405}" type="parTrans" cxnId="{9EE52BFB-A688-4213-9C13-69AE2AA8F957}">
      <dgm:prSet/>
      <dgm:spPr/>
      <dgm:t>
        <a:bodyPr/>
        <a:lstStyle/>
        <a:p>
          <a:endParaRPr lang="en-US"/>
        </a:p>
      </dgm:t>
    </dgm:pt>
    <dgm:pt modelId="{FFF8E1ED-E7DF-4B85-97A2-5C4B857258E9}" type="sibTrans" cxnId="{9EE52BFB-A688-4213-9C13-69AE2AA8F957}">
      <dgm:prSet/>
      <dgm:spPr/>
      <dgm:t>
        <a:bodyPr/>
        <a:lstStyle/>
        <a:p>
          <a:endParaRPr lang="en-US"/>
        </a:p>
      </dgm:t>
    </dgm:pt>
    <dgm:pt modelId="{5C46423B-4A55-4408-9C15-ED318D687CB6}">
      <dgm:prSet/>
      <dgm:spPr/>
      <dgm:t>
        <a:bodyPr/>
        <a:lstStyle/>
        <a:p>
          <a:r>
            <a:rPr lang="en-US"/>
            <a:t>Its divided into  3 parts</a:t>
          </a:r>
        </a:p>
      </dgm:t>
    </dgm:pt>
    <dgm:pt modelId="{9247638A-47E9-4DED-A948-DD821F5777AE}" type="parTrans" cxnId="{3B2A1805-22F6-43AA-A4AC-8913C81948A7}">
      <dgm:prSet/>
      <dgm:spPr/>
      <dgm:t>
        <a:bodyPr/>
        <a:lstStyle/>
        <a:p>
          <a:endParaRPr lang="en-US"/>
        </a:p>
      </dgm:t>
    </dgm:pt>
    <dgm:pt modelId="{50F4DBDE-7DDD-4610-A45F-9A32E6719383}" type="sibTrans" cxnId="{3B2A1805-22F6-43AA-A4AC-8913C81948A7}">
      <dgm:prSet/>
      <dgm:spPr/>
      <dgm:t>
        <a:bodyPr/>
        <a:lstStyle/>
        <a:p>
          <a:endParaRPr lang="en-US"/>
        </a:p>
      </dgm:t>
    </dgm:pt>
    <dgm:pt modelId="{772A1A8F-8BDA-4169-AD79-90341059A5D0}">
      <dgm:prSet/>
      <dgm:spPr/>
      <dgm:t>
        <a:bodyPr/>
        <a:lstStyle/>
        <a:p>
          <a:r>
            <a:rPr lang="en-US"/>
            <a:t>Activate</a:t>
          </a:r>
        </a:p>
      </dgm:t>
    </dgm:pt>
    <dgm:pt modelId="{D80FF70D-2749-422B-B079-B276FC1EFF1C}" type="parTrans" cxnId="{C4251118-D493-4232-852C-DEEBD933C024}">
      <dgm:prSet/>
      <dgm:spPr/>
      <dgm:t>
        <a:bodyPr/>
        <a:lstStyle/>
        <a:p>
          <a:endParaRPr lang="en-US"/>
        </a:p>
      </dgm:t>
    </dgm:pt>
    <dgm:pt modelId="{7370F344-BB8E-40A5-8F88-7F99EDA38BF3}" type="sibTrans" cxnId="{C4251118-D493-4232-852C-DEEBD933C024}">
      <dgm:prSet/>
      <dgm:spPr/>
      <dgm:t>
        <a:bodyPr/>
        <a:lstStyle/>
        <a:p>
          <a:endParaRPr lang="en-US"/>
        </a:p>
      </dgm:t>
    </dgm:pt>
    <dgm:pt modelId="{8CC99395-D390-45CF-844B-092B6E1FAA9A}">
      <dgm:prSet/>
      <dgm:spPr/>
      <dgm:t>
        <a:bodyPr/>
        <a:lstStyle/>
        <a:p>
          <a:r>
            <a:rPr lang="en-US"/>
            <a:t>Update</a:t>
          </a:r>
        </a:p>
      </dgm:t>
    </dgm:pt>
    <dgm:pt modelId="{1BC6BEFC-C298-413C-833A-9B238B7637B9}" type="parTrans" cxnId="{09D41A36-DE24-4094-8B7C-F7A12E8CDEDE}">
      <dgm:prSet/>
      <dgm:spPr/>
      <dgm:t>
        <a:bodyPr/>
        <a:lstStyle/>
        <a:p>
          <a:endParaRPr lang="en-US"/>
        </a:p>
      </dgm:t>
    </dgm:pt>
    <dgm:pt modelId="{F24D5F81-6A87-4B5E-B548-3F9892E1364B}" type="sibTrans" cxnId="{09D41A36-DE24-4094-8B7C-F7A12E8CDEDE}">
      <dgm:prSet/>
      <dgm:spPr/>
      <dgm:t>
        <a:bodyPr/>
        <a:lstStyle/>
        <a:p>
          <a:endParaRPr lang="en-US"/>
        </a:p>
      </dgm:t>
    </dgm:pt>
    <dgm:pt modelId="{54A88DE8-FF48-4910-9F65-2FBE5E721FE3}">
      <dgm:prSet/>
      <dgm:spPr/>
      <dgm:t>
        <a:bodyPr/>
        <a:lstStyle/>
        <a:p>
          <a:r>
            <a:rPr lang="en-US"/>
            <a:t>Blcok </a:t>
          </a:r>
        </a:p>
      </dgm:t>
    </dgm:pt>
    <dgm:pt modelId="{28EE4A54-265C-42CE-AF63-D444ECE04DBC}" type="parTrans" cxnId="{CD5D5F41-FC48-4E42-8D7B-1DD251F6CD68}">
      <dgm:prSet/>
      <dgm:spPr/>
      <dgm:t>
        <a:bodyPr/>
        <a:lstStyle/>
        <a:p>
          <a:endParaRPr lang="en-US"/>
        </a:p>
      </dgm:t>
    </dgm:pt>
    <dgm:pt modelId="{3AE98678-0852-46E5-B08B-1D3F32DF274B}" type="sibTrans" cxnId="{CD5D5F41-FC48-4E42-8D7B-1DD251F6CD68}">
      <dgm:prSet/>
      <dgm:spPr/>
      <dgm:t>
        <a:bodyPr/>
        <a:lstStyle/>
        <a:p>
          <a:endParaRPr lang="en-US"/>
        </a:p>
      </dgm:t>
    </dgm:pt>
    <dgm:pt modelId="{69EC80BC-B88B-42D4-B14B-F8FC9330563C}" type="pres">
      <dgm:prSet presAssocID="{F548F903-0CBF-48A3-917B-42CAECD761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85460C0-FE9D-4692-9030-AD21789EC92C}" type="pres">
      <dgm:prSet presAssocID="{409E55F3-1733-4576-89CC-AE3B5997C43F}" presName="hierRoot1" presStyleCnt="0"/>
      <dgm:spPr/>
    </dgm:pt>
    <dgm:pt modelId="{F4A6E3AA-EE5B-443F-8943-A6BC7345545B}" type="pres">
      <dgm:prSet presAssocID="{409E55F3-1733-4576-89CC-AE3B5997C43F}" presName="composite" presStyleCnt="0"/>
      <dgm:spPr/>
    </dgm:pt>
    <dgm:pt modelId="{605ED207-221F-44E7-A3FA-689E1651280C}" type="pres">
      <dgm:prSet presAssocID="{409E55F3-1733-4576-89CC-AE3B5997C43F}" presName="background" presStyleLbl="node0" presStyleIdx="0" presStyleCnt="4"/>
      <dgm:spPr/>
    </dgm:pt>
    <dgm:pt modelId="{62C37687-A2A7-42D0-9A4C-1330EA5C6177}" type="pres">
      <dgm:prSet presAssocID="{409E55F3-1733-4576-89CC-AE3B5997C43F}" presName="text" presStyleLbl="fgAcc0" presStyleIdx="0" presStyleCnt="4">
        <dgm:presLayoutVars>
          <dgm:chPref val="3"/>
        </dgm:presLayoutVars>
      </dgm:prSet>
      <dgm:spPr/>
    </dgm:pt>
    <dgm:pt modelId="{5521575E-D4B0-4952-BB15-E73338D3A307}" type="pres">
      <dgm:prSet presAssocID="{409E55F3-1733-4576-89CC-AE3B5997C43F}" presName="hierChild2" presStyleCnt="0"/>
      <dgm:spPr/>
    </dgm:pt>
    <dgm:pt modelId="{EDB222A5-92AE-42A5-804B-79194D1C10A2}" type="pres">
      <dgm:prSet presAssocID="{492B17AC-F543-46B6-85C4-1A67F787D5B7}" presName="hierRoot1" presStyleCnt="0"/>
      <dgm:spPr/>
    </dgm:pt>
    <dgm:pt modelId="{7F85E6E0-EC13-4406-B8D1-D7CAA0E730C4}" type="pres">
      <dgm:prSet presAssocID="{492B17AC-F543-46B6-85C4-1A67F787D5B7}" presName="composite" presStyleCnt="0"/>
      <dgm:spPr/>
    </dgm:pt>
    <dgm:pt modelId="{6502763D-0397-4B52-8E89-675CE4B62D97}" type="pres">
      <dgm:prSet presAssocID="{492B17AC-F543-46B6-85C4-1A67F787D5B7}" presName="background" presStyleLbl="node0" presStyleIdx="1" presStyleCnt="4"/>
      <dgm:spPr/>
    </dgm:pt>
    <dgm:pt modelId="{FAF0FF69-27E3-40CC-9576-3AAB47046866}" type="pres">
      <dgm:prSet presAssocID="{492B17AC-F543-46B6-85C4-1A67F787D5B7}" presName="text" presStyleLbl="fgAcc0" presStyleIdx="1" presStyleCnt="4">
        <dgm:presLayoutVars>
          <dgm:chPref val="3"/>
        </dgm:presLayoutVars>
      </dgm:prSet>
      <dgm:spPr/>
    </dgm:pt>
    <dgm:pt modelId="{C533F701-406E-43B7-B9CC-FFBD06305C41}" type="pres">
      <dgm:prSet presAssocID="{492B17AC-F543-46B6-85C4-1A67F787D5B7}" presName="hierChild2" presStyleCnt="0"/>
      <dgm:spPr/>
    </dgm:pt>
    <dgm:pt modelId="{6B9B3008-A7EE-4490-A865-6FCA58DBB651}" type="pres">
      <dgm:prSet presAssocID="{5286679E-6A1D-4C05-AFFC-23D9E2BC9D2A}" presName="hierRoot1" presStyleCnt="0"/>
      <dgm:spPr/>
    </dgm:pt>
    <dgm:pt modelId="{4BA63FA2-BEC5-40B9-9F99-004E9E527985}" type="pres">
      <dgm:prSet presAssocID="{5286679E-6A1D-4C05-AFFC-23D9E2BC9D2A}" presName="composite" presStyleCnt="0"/>
      <dgm:spPr/>
    </dgm:pt>
    <dgm:pt modelId="{17538B24-D3DA-46AB-BF5E-B51BF04254DA}" type="pres">
      <dgm:prSet presAssocID="{5286679E-6A1D-4C05-AFFC-23D9E2BC9D2A}" presName="background" presStyleLbl="node0" presStyleIdx="2" presStyleCnt="4"/>
      <dgm:spPr/>
    </dgm:pt>
    <dgm:pt modelId="{8251FEE2-0F36-491E-860C-4DE17B77E690}" type="pres">
      <dgm:prSet presAssocID="{5286679E-6A1D-4C05-AFFC-23D9E2BC9D2A}" presName="text" presStyleLbl="fgAcc0" presStyleIdx="2" presStyleCnt="4">
        <dgm:presLayoutVars>
          <dgm:chPref val="3"/>
        </dgm:presLayoutVars>
      </dgm:prSet>
      <dgm:spPr/>
    </dgm:pt>
    <dgm:pt modelId="{0173835D-D064-4819-BF9F-995314221568}" type="pres">
      <dgm:prSet presAssocID="{5286679E-6A1D-4C05-AFFC-23D9E2BC9D2A}" presName="hierChild2" presStyleCnt="0"/>
      <dgm:spPr/>
    </dgm:pt>
    <dgm:pt modelId="{4F06FA0E-8038-405B-AD89-909DB6C83332}" type="pres">
      <dgm:prSet presAssocID="{5C46423B-4A55-4408-9C15-ED318D687CB6}" presName="hierRoot1" presStyleCnt="0"/>
      <dgm:spPr/>
    </dgm:pt>
    <dgm:pt modelId="{7DA67E8C-19CD-4F87-9819-1D06745DC57A}" type="pres">
      <dgm:prSet presAssocID="{5C46423B-4A55-4408-9C15-ED318D687CB6}" presName="composite" presStyleCnt="0"/>
      <dgm:spPr/>
    </dgm:pt>
    <dgm:pt modelId="{C529ECAD-B10F-40EA-A141-BA3A24A70CC9}" type="pres">
      <dgm:prSet presAssocID="{5C46423B-4A55-4408-9C15-ED318D687CB6}" presName="background" presStyleLbl="node0" presStyleIdx="3" presStyleCnt="4"/>
      <dgm:spPr/>
    </dgm:pt>
    <dgm:pt modelId="{4D27A500-CFA0-4075-849D-A5917513116C}" type="pres">
      <dgm:prSet presAssocID="{5C46423B-4A55-4408-9C15-ED318D687CB6}" presName="text" presStyleLbl="fgAcc0" presStyleIdx="3" presStyleCnt="4">
        <dgm:presLayoutVars>
          <dgm:chPref val="3"/>
        </dgm:presLayoutVars>
      </dgm:prSet>
      <dgm:spPr/>
    </dgm:pt>
    <dgm:pt modelId="{20C647C1-31D2-4052-A0A3-63B960D35760}" type="pres">
      <dgm:prSet presAssocID="{5C46423B-4A55-4408-9C15-ED318D687CB6}" presName="hierChild2" presStyleCnt="0"/>
      <dgm:spPr/>
    </dgm:pt>
    <dgm:pt modelId="{55B0F08F-1410-4D3E-84CF-E05C4464DC2C}" type="pres">
      <dgm:prSet presAssocID="{D80FF70D-2749-422B-B079-B276FC1EFF1C}" presName="Name10" presStyleLbl="parChTrans1D2" presStyleIdx="0" presStyleCnt="3"/>
      <dgm:spPr/>
    </dgm:pt>
    <dgm:pt modelId="{0A7464CB-E98A-4047-83C7-9B3C73AC012E}" type="pres">
      <dgm:prSet presAssocID="{772A1A8F-8BDA-4169-AD79-90341059A5D0}" presName="hierRoot2" presStyleCnt="0"/>
      <dgm:spPr/>
    </dgm:pt>
    <dgm:pt modelId="{276686CD-D861-40F0-A996-9D3E55B77854}" type="pres">
      <dgm:prSet presAssocID="{772A1A8F-8BDA-4169-AD79-90341059A5D0}" presName="composite2" presStyleCnt="0"/>
      <dgm:spPr/>
    </dgm:pt>
    <dgm:pt modelId="{3F3D925A-AFD4-4BEA-82D1-D27D02A01366}" type="pres">
      <dgm:prSet presAssocID="{772A1A8F-8BDA-4169-AD79-90341059A5D0}" presName="background2" presStyleLbl="node2" presStyleIdx="0" presStyleCnt="3"/>
      <dgm:spPr/>
    </dgm:pt>
    <dgm:pt modelId="{DAD5ACFD-7A3B-473B-BF1B-F63D03F34B72}" type="pres">
      <dgm:prSet presAssocID="{772A1A8F-8BDA-4169-AD79-90341059A5D0}" presName="text2" presStyleLbl="fgAcc2" presStyleIdx="0" presStyleCnt="3">
        <dgm:presLayoutVars>
          <dgm:chPref val="3"/>
        </dgm:presLayoutVars>
      </dgm:prSet>
      <dgm:spPr/>
    </dgm:pt>
    <dgm:pt modelId="{620A3E48-5163-4FCD-972A-56AB34124613}" type="pres">
      <dgm:prSet presAssocID="{772A1A8F-8BDA-4169-AD79-90341059A5D0}" presName="hierChild3" presStyleCnt="0"/>
      <dgm:spPr/>
    </dgm:pt>
    <dgm:pt modelId="{DBCE19CB-6A0F-43AD-B511-68ED469D7421}" type="pres">
      <dgm:prSet presAssocID="{1BC6BEFC-C298-413C-833A-9B238B7637B9}" presName="Name10" presStyleLbl="parChTrans1D2" presStyleIdx="1" presStyleCnt="3"/>
      <dgm:spPr/>
    </dgm:pt>
    <dgm:pt modelId="{1094B537-0466-400F-A39F-F5F677AAABD3}" type="pres">
      <dgm:prSet presAssocID="{8CC99395-D390-45CF-844B-092B6E1FAA9A}" presName="hierRoot2" presStyleCnt="0"/>
      <dgm:spPr/>
    </dgm:pt>
    <dgm:pt modelId="{F819FEC2-EA66-440D-8703-7BB54C3BE7B4}" type="pres">
      <dgm:prSet presAssocID="{8CC99395-D390-45CF-844B-092B6E1FAA9A}" presName="composite2" presStyleCnt="0"/>
      <dgm:spPr/>
    </dgm:pt>
    <dgm:pt modelId="{9541299F-3FDC-40A4-851B-A252398252BB}" type="pres">
      <dgm:prSet presAssocID="{8CC99395-D390-45CF-844B-092B6E1FAA9A}" presName="background2" presStyleLbl="node2" presStyleIdx="1" presStyleCnt="3"/>
      <dgm:spPr/>
    </dgm:pt>
    <dgm:pt modelId="{F7D9214D-E155-4EC3-8C95-97715DD150DC}" type="pres">
      <dgm:prSet presAssocID="{8CC99395-D390-45CF-844B-092B6E1FAA9A}" presName="text2" presStyleLbl="fgAcc2" presStyleIdx="1" presStyleCnt="3">
        <dgm:presLayoutVars>
          <dgm:chPref val="3"/>
        </dgm:presLayoutVars>
      </dgm:prSet>
      <dgm:spPr/>
    </dgm:pt>
    <dgm:pt modelId="{3B9342A1-E4D7-4D71-9F9C-0C5E3D86F924}" type="pres">
      <dgm:prSet presAssocID="{8CC99395-D390-45CF-844B-092B6E1FAA9A}" presName="hierChild3" presStyleCnt="0"/>
      <dgm:spPr/>
    </dgm:pt>
    <dgm:pt modelId="{224C2213-A0FD-4405-A693-C9170B869C27}" type="pres">
      <dgm:prSet presAssocID="{28EE4A54-265C-42CE-AF63-D444ECE04DBC}" presName="Name10" presStyleLbl="parChTrans1D2" presStyleIdx="2" presStyleCnt="3"/>
      <dgm:spPr/>
    </dgm:pt>
    <dgm:pt modelId="{ED2181DD-8CE6-4452-98F0-117583A46FB1}" type="pres">
      <dgm:prSet presAssocID="{54A88DE8-FF48-4910-9F65-2FBE5E721FE3}" presName="hierRoot2" presStyleCnt="0"/>
      <dgm:spPr/>
    </dgm:pt>
    <dgm:pt modelId="{F53B342E-FDCC-488E-A258-A2F60D4B44A1}" type="pres">
      <dgm:prSet presAssocID="{54A88DE8-FF48-4910-9F65-2FBE5E721FE3}" presName="composite2" presStyleCnt="0"/>
      <dgm:spPr/>
    </dgm:pt>
    <dgm:pt modelId="{D28716A4-3BEE-454F-8084-5B99A07B71FA}" type="pres">
      <dgm:prSet presAssocID="{54A88DE8-FF48-4910-9F65-2FBE5E721FE3}" presName="background2" presStyleLbl="node2" presStyleIdx="2" presStyleCnt="3"/>
      <dgm:spPr/>
    </dgm:pt>
    <dgm:pt modelId="{731BA816-F818-4E7C-AFC4-CAED264D79FB}" type="pres">
      <dgm:prSet presAssocID="{54A88DE8-FF48-4910-9F65-2FBE5E721FE3}" presName="text2" presStyleLbl="fgAcc2" presStyleIdx="2" presStyleCnt="3">
        <dgm:presLayoutVars>
          <dgm:chPref val="3"/>
        </dgm:presLayoutVars>
      </dgm:prSet>
      <dgm:spPr/>
    </dgm:pt>
    <dgm:pt modelId="{F8E08AD6-3503-4AD4-880D-210A8A34FA44}" type="pres">
      <dgm:prSet presAssocID="{54A88DE8-FF48-4910-9F65-2FBE5E721FE3}" presName="hierChild3" presStyleCnt="0"/>
      <dgm:spPr/>
    </dgm:pt>
  </dgm:ptLst>
  <dgm:cxnLst>
    <dgm:cxn modelId="{3B2A1805-22F6-43AA-A4AC-8913C81948A7}" srcId="{F548F903-0CBF-48A3-917B-42CAECD761C8}" destId="{5C46423B-4A55-4408-9C15-ED318D687CB6}" srcOrd="3" destOrd="0" parTransId="{9247638A-47E9-4DED-A948-DD821F5777AE}" sibTransId="{50F4DBDE-7DDD-4610-A45F-9A32E6719383}"/>
    <dgm:cxn modelId="{6522F117-6F6C-405A-8969-DB56F5BBC948}" type="presOf" srcId="{5C46423B-4A55-4408-9C15-ED318D687CB6}" destId="{4D27A500-CFA0-4075-849D-A5917513116C}" srcOrd="0" destOrd="0" presId="urn:microsoft.com/office/officeart/2005/8/layout/hierarchy1"/>
    <dgm:cxn modelId="{C4251118-D493-4232-852C-DEEBD933C024}" srcId="{5C46423B-4A55-4408-9C15-ED318D687CB6}" destId="{772A1A8F-8BDA-4169-AD79-90341059A5D0}" srcOrd="0" destOrd="0" parTransId="{D80FF70D-2749-422B-B079-B276FC1EFF1C}" sibTransId="{7370F344-BB8E-40A5-8F88-7F99EDA38BF3}"/>
    <dgm:cxn modelId="{470B3322-BE80-423A-8916-8D8E7AA8D7A7}" type="presOf" srcId="{D80FF70D-2749-422B-B079-B276FC1EFF1C}" destId="{55B0F08F-1410-4D3E-84CF-E05C4464DC2C}" srcOrd="0" destOrd="0" presId="urn:microsoft.com/office/officeart/2005/8/layout/hierarchy1"/>
    <dgm:cxn modelId="{2750E224-A6A4-4837-8A04-88F482574492}" type="presOf" srcId="{54A88DE8-FF48-4910-9F65-2FBE5E721FE3}" destId="{731BA816-F818-4E7C-AFC4-CAED264D79FB}" srcOrd="0" destOrd="0" presId="urn:microsoft.com/office/officeart/2005/8/layout/hierarchy1"/>
    <dgm:cxn modelId="{06D7F928-AB5A-47B1-A211-0E28488A606A}" type="presOf" srcId="{F548F903-0CBF-48A3-917B-42CAECD761C8}" destId="{69EC80BC-B88B-42D4-B14B-F8FC9330563C}" srcOrd="0" destOrd="0" presId="urn:microsoft.com/office/officeart/2005/8/layout/hierarchy1"/>
    <dgm:cxn modelId="{09D41A36-DE24-4094-8B7C-F7A12E8CDEDE}" srcId="{5C46423B-4A55-4408-9C15-ED318D687CB6}" destId="{8CC99395-D390-45CF-844B-092B6E1FAA9A}" srcOrd="1" destOrd="0" parTransId="{1BC6BEFC-C298-413C-833A-9B238B7637B9}" sibTransId="{F24D5F81-6A87-4B5E-B548-3F9892E1364B}"/>
    <dgm:cxn modelId="{CD5D5F41-FC48-4E42-8D7B-1DD251F6CD68}" srcId="{5C46423B-4A55-4408-9C15-ED318D687CB6}" destId="{54A88DE8-FF48-4910-9F65-2FBE5E721FE3}" srcOrd="2" destOrd="0" parTransId="{28EE4A54-265C-42CE-AF63-D444ECE04DBC}" sibTransId="{3AE98678-0852-46E5-B08B-1D3F32DF274B}"/>
    <dgm:cxn modelId="{B1DC9748-0937-470C-B36E-B4746AE04D96}" type="presOf" srcId="{5286679E-6A1D-4C05-AFFC-23D9E2BC9D2A}" destId="{8251FEE2-0F36-491E-860C-4DE17B77E690}" srcOrd="0" destOrd="0" presId="urn:microsoft.com/office/officeart/2005/8/layout/hierarchy1"/>
    <dgm:cxn modelId="{E9DEA351-691E-4254-A8E4-43F2D154E588}" srcId="{F548F903-0CBF-48A3-917B-42CAECD761C8}" destId="{409E55F3-1733-4576-89CC-AE3B5997C43F}" srcOrd="0" destOrd="0" parTransId="{6DC4986F-B473-4181-87BA-6EE5EF892C89}" sibTransId="{3A60B4D7-09D5-497D-A2DA-BF3DDD8A5289}"/>
    <dgm:cxn modelId="{74A63C9D-6E1A-43D6-92AD-E71B84AC95A9}" type="presOf" srcId="{772A1A8F-8BDA-4169-AD79-90341059A5D0}" destId="{DAD5ACFD-7A3B-473B-BF1B-F63D03F34B72}" srcOrd="0" destOrd="0" presId="urn:microsoft.com/office/officeart/2005/8/layout/hierarchy1"/>
    <dgm:cxn modelId="{169F70AA-4A84-44C6-94EC-9FA67F5128DD}" type="presOf" srcId="{1BC6BEFC-C298-413C-833A-9B238B7637B9}" destId="{DBCE19CB-6A0F-43AD-B511-68ED469D7421}" srcOrd="0" destOrd="0" presId="urn:microsoft.com/office/officeart/2005/8/layout/hierarchy1"/>
    <dgm:cxn modelId="{FE7D80BC-C346-4EBD-8330-9DAD0226C6DB}" type="presOf" srcId="{492B17AC-F543-46B6-85C4-1A67F787D5B7}" destId="{FAF0FF69-27E3-40CC-9576-3AAB47046866}" srcOrd="0" destOrd="0" presId="urn:microsoft.com/office/officeart/2005/8/layout/hierarchy1"/>
    <dgm:cxn modelId="{B96FBACF-A944-46CF-A3EB-1F5FDBBAC45E}" srcId="{F548F903-0CBF-48A3-917B-42CAECD761C8}" destId="{492B17AC-F543-46B6-85C4-1A67F787D5B7}" srcOrd="1" destOrd="0" parTransId="{7474EB98-F7B6-47C6-A73C-E9924AC3C9C2}" sibTransId="{7DAF81DE-7CAB-45FD-BC58-B92062D879DA}"/>
    <dgm:cxn modelId="{AB4BCBE1-29B1-4E19-8546-156A18F9006A}" type="presOf" srcId="{8CC99395-D390-45CF-844B-092B6E1FAA9A}" destId="{F7D9214D-E155-4EC3-8C95-97715DD150DC}" srcOrd="0" destOrd="0" presId="urn:microsoft.com/office/officeart/2005/8/layout/hierarchy1"/>
    <dgm:cxn modelId="{0D37F1F7-4253-4394-9946-19A573C717EE}" type="presOf" srcId="{409E55F3-1733-4576-89CC-AE3B5997C43F}" destId="{62C37687-A2A7-42D0-9A4C-1330EA5C6177}" srcOrd="0" destOrd="0" presId="urn:microsoft.com/office/officeart/2005/8/layout/hierarchy1"/>
    <dgm:cxn modelId="{698F51F9-6FB6-4EC1-A0C0-3A75820D623B}" type="presOf" srcId="{28EE4A54-265C-42CE-AF63-D444ECE04DBC}" destId="{224C2213-A0FD-4405-A693-C9170B869C27}" srcOrd="0" destOrd="0" presId="urn:microsoft.com/office/officeart/2005/8/layout/hierarchy1"/>
    <dgm:cxn modelId="{9EE52BFB-A688-4213-9C13-69AE2AA8F957}" srcId="{F548F903-0CBF-48A3-917B-42CAECD761C8}" destId="{5286679E-6A1D-4C05-AFFC-23D9E2BC9D2A}" srcOrd="2" destOrd="0" parTransId="{ACD21349-197E-4D8C-A495-AEA15F0DF405}" sibTransId="{FFF8E1ED-E7DF-4B85-97A2-5C4B857258E9}"/>
    <dgm:cxn modelId="{67FB398B-A469-48F6-90AB-9BF00ABC53F5}" type="presParOf" srcId="{69EC80BC-B88B-42D4-B14B-F8FC9330563C}" destId="{585460C0-FE9D-4692-9030-AD21789EC92C}" srcOrd="0" destOrd="0" presId="urn:microsoft.com/office/officeart/2005/8/layout/hierarchy1"/>
    <dgm:cxn modelId="{89F83C16-DC00-46CF-9D0D-78235F74C0DE}" type="presParOf" srcId="{585460C0-FE9D-4692-9030-AD21789EC92C}" destId="{F4A6E3AA-EE5B-443F-8943-A6BC7345545B}" srcOrd="0" destOrd="0" presId="urn:microsoft.com/office/officeart/2005/8/layout/hierarchy1"/>
    <dgm:cxn modelId="{AA065DBC-DDFD-4110-88A0-F36345D7BC6F}" type="presParOf" srcId="{F4A6E3AA-EE5B-443F-8943-A6BC7345545B}" destId="{605ED207-221F-44E7-A3FA-689E1651280C}" srcOrd="0" destOrd="0" presId="urn:microsoft.com/office/officeart/2005/8/layout/hierarchy1"/>
    <dgm:cxn modelId="{A861C6E2-49A0-4197-8106-8926CFD723FC}" type="presParOf" srcId="{F4A6E3AA-EE5B-443F-8943-A6BC7345545B}" destId="{62C37687-A2A7-42D0-9A4C-1330EA5C6177}" srcOrd="1" destOrd="0" presId="urn:microsoft.com/office/officeart/2005/8/layout/hierarchy1"/>
    <dgm:cxn modelId="{9C816F70-8CD8-47DB-A99E-E26F2BC1B3D2}" type="presParOf" srcId="{585460C0-FE9D-4692-9030-AD21789EC92C}" destId="{5521575E-D4B0-4952-BB15-E73338D3A307}" srcOrd="1" destOrd="0" presId="urn:microsoft.com/office/officeart/2005/8/layout/hierarchy1"/>
    <dgm:cxn modelId="{D4D1075A-EAEB-4809-A9C5-801896BD10A5}" type="presParOf" srcId="{69EC80BC-B88B-42D4-B14B-F8FC9330563C}" destId="{EDB222A5-92AE-42A5-804B-79194D1C10A2}" srcOrd="1" destOrd="0" presId="urn:microsoft.com/office/officeart/2005/8/layout/hierarchy1"/>
    <dgm:cxn modelId="{4C601878-64A6-4CD8-8C6A-3C22EA8E466A}" type="presParOf" srcId="{EDB222A5-92AE-42A5-804B-79194D1C10A2}" destId="{7F85E6E0-EC13-4406-B8D1-D7CAA0E730C4}" srcOrd="0" destOrd="0" presId="urn:microsoft.com/office/officeart/2005/8/layout/hierarchy1"/>
    <dgm:cxn modelId="{CFD572E5-9962-41E9-8015-91DE8A8D469A}" type="presParOf" srcId="{7F85E6E0-EC13-4406-B8D1-D7CAA0E730C4}" destId="{6502763D-0397-4B52-8E89-675CE4B62D97}" srcOrd="0" destOrd="0" presId="urn:microsoft.com/office/officeart/2005/8/layout/hierarchy1"/>
    <dgm:cxn modelId="{9CE993FD-FAE3-4087-86EE-5690FCC9F61A}" type="presParOf" srcId="{7F85E6E0-EC13-4406-B8D1-D7CAA0E730C4}" destId="{FAF0FF69-27E3-40CC-9576-3AAB47046866}" srcOrd="1" destOrd="0" presId="urn:microsoft.com/office/officeart/2005/8/layout/hierarchy1"/>
    <dgm:cxn modelId="{41DBB106-3B32-417F-8DBE-E86A6F09CF34}" type="presParOf" srcId="{EDB222A5-92AE-42A5-804B-79194D1C10A2}" destId="{C533F701-406E-43B7-B9CC-FFBD06305C41}" srcOrd="1" destOrd="0" presId="urn:microsoft.com/office/officeart/2005/8/layout/hierarchy1"/>
    <dgm:cxn modelId="{695799A4-15CD-4E3A-B79E-FE0DFC50FD1A}" type="presParOf" srcId="{69EC80BC-B88B-42D4-B14B-F8FC9330563C}" destId="{6B9B3008-A7EE-4490-A865-6FCA58DBB651}" srcOrd="2" destOrd="0" presId="urn:microsoft.com/office/officeart/2005/8/layout/hierarchy1"/>
    <dgm:cxn modelId="{E9832BEF-EBD6-4C30-BCF4-FB7EC59112AA}" type="presParOf" srcId="{6B9B3008-A7EE-4490-A865-6FCA58DBB651}" destId="{4BA63FA2-BEC5-40B9-9F99-004E9E527985}" srcOrd="0" destOrd="0" presId="urn:microsoft.com/office/officeart/2005/8/layout/hierarchy1"/>
    <dgm:cxn modelId="{E312DEB6-F3CD-4A6B-80FD-6F08B9410269}" type="presParOf" srcId="{4BA63FA2-BEC5-40B9-9F99-004E9E527985}" destId="{17538B24-D3DA-46AB-BF5E-B51BF04254DA}" srcOrd="0" destOrd="0" presId="urn:microsoft.com/office/officeart/2005/8/layout/hierarchy1"/>
    <dgm:cxn modelId="{37B26A3D-8CD0-47FB-BA86-6CED8B387020}" type="presParOf" srcId="{4BA63FA2-BEC5-40B9-9F99-004E9E527985}" destId="{8251FEE2-0F36-491E-860C-4DE17B77E690}" srcOrd="1" destOrd="0" presId="urn:microsoft.com/office/officeart/2005/8/layout/hierarchy1"/>
    <dgm:cxn modelId="{40D08BBE-463B-4D39-8F8C-95528AEB4068}" type="presParOf" srcId="{6B9B3008-A7EE-4490-A865-6FCA58DBB651}" destId="{0173835D-D064-4819-BF9F-995314221568}" srcOrd="1" destOrd="0" presId="urn:microsoft.com/office/officeart/2005/8/layout/hierarchy1"/>
    <dgm:cxn modelId="{A1E39751-47C3-4C34-9103-25F12FAB3853}" type="presParOf" srcId="{69EC80BC-B88B-42D4-B14B-F8FC9330563C}" destId="{4F06FA0E-8038-405B-AD89-909DB6C83332}" srcOrd="3" destOrd="0" presId="urn:microsoft.com/office/officeart/2005/8/layout/hierarchy1"/>
    <dgm:cxn modelId="{689796CB-08B5-4EEF-A366-D1D35B951BB6}" type="presParOf" srcId="{4F06FA0E-8038-405B-AD89-909DB6C83332}" destId="{7DA67E8C-19CD-4F87-9819-1D06745DC57A}" srcOrd="0" destOrd="0" presId="urn:microsoft.com/office/officeart/2005/8/layout/hierarchy1"/>
    <dgm:cxn modelId="{1D2EB17C-758F-41A2-91E3-58B534839ADB}" type="presParOf" srcId="{7DA67E8C-19CD-4F87-9819-1D06745DC57A}" destId="{C529ECAD-B10F-40EA-A141-BA3A24A70CC9}" srcOrd="0" destOrd="0" presId="urn:microsoft.com/office/officeart/2005/8/layout/hierarchy1"/>
    <dgm:cxn modelId="{66E742C0-D487-4649-84C0-19B4D99D0EBE}" type="presParOf" srcId="{7DA67E8C-19CD-4F87-9819-1D06745DC57A}" destId="{4D27A500-CFA0-4075-849D-A5917513116C}" srcOrd="1" destOrd="0" presId="urn:microsoft.com/office/officeart/2005/8/layout/hierarchy1"/>
    <dgm:cxn modelId="{D899B5AD-AC86-4B64-8A36-9CBB7432F189}" type="presParOf" srcId="{4F06FA0E-8038-405B-AD89-909DB6C83332}" destId="{20C647C1-31D2-4052-A0A3-63B960D35760}" srcOrd="1" destOrd="0" presId="urn:microsoft.com/office/officeart/2005/8/layout/hierarchy1"/>
    <dgm:cxn modelId="{AC4266DC-43CF-4497-A2C5-83535ABB49C6}" type="presParOf" srcId="{20C647C1-31D2-4052-A0A3-63B960D35760}" destId="{55B0F08F-1410-4D3E-84CF-E05C4464DC2C}" srcOrd="0" destOrd="0" presId="urn:microsoft.com/office/officeart/2005/8/layout/hierarchy1"/>
    <dgm:cxn modelId="{C172E956-180F-4DFF-8FE4-E079CF5C662A}" type="presParOf" srcId="{20C647C1-31D2-4052-A0A3-63B960D35760}" destId="{0A7464CB-E98A-4047-83C7-9B3C73AC012E}" srcOrd="1" destOrd="0" presId="urn:microsoft.com/office/officeart/2005/8/layout/hierarchy1"/>
    <dgm:cxn modelId="{1E101F06-0693-4DAF-9348-4D35D5F9F398}" type="presParOf" srcId="{0A7464CB-E98A-4047-83C7-9B3C73AC012E}" destId="{276686CD-D861-40F0-A996-9D3E55B77854}" srcOrd="0" destOrd="0" presId="urn:microsoft.com/office/officeart/2005/8/layout/hierarchy1"/>
    <dgm:cxn modelId="{B026DB89-67B2-4151-BFA4-1B6679EE7537}" type="presParOf" srcId="{276686CD-D861-40F0-A996-9D3E55B77854}" destId="{3F3D925A-AFD4-4BEA-82D1-D27D02A01366}" srcOrd="0" destOrd="0" presId="urn:microsoft.com/office/officeart/2005/8/layout/hierarchy1"/>
    <dgm:cxn modelId="{DB7A6AC4-D711-4460-920C-560C029AE9E7}" type="presParOf" srcId="{276686CD-D861-40F0-A996-9D3E55B77854}" destId="{DAD5ACFD-7A3B-473B-BF1B-F63D03F34B72}" srcOrd="1" destOrd="0" presId="urn:microsoft.com/office/officeart/2005/8/layout/hierarchy1"/>
    <dgm:cxn modelId="{D873C46C-75CB-479B-B6DA-F1D331B863F5}" type="presParOf" srcId="{0A7464CB-E98A-4047-83C7-9B3C73AC012E}" destId="{620A3E48-5163-4FCD-972A-56AB34124613}" srcOrd="1" destOrd="0" presId="urn:microsoft.com/office/officeart/2005/8/layout/hierarchy1"/>
    <dgm:cxn modelId="{4B760AD9-7B56-41C3-96A3-0375B9111F20}" type="presParOf" srcId="{20C647C1-31D2-4052-A0A3-63B960D35760}" destId="{DBCE19CB-6A0F-43AD-B511-68ED469D7421}" srcOrd="2" destOrd="0" presId="urn:microsoft.com/office/officeart/2005/8/layout/hierarchy1"/>
    <dgm:cxn modelId="{555D2F1C-B6AF-4E6E-9DF8-813C8BF716E3}" type="presParOf" srcId="{20C647C1-31D2-4052-A0A3-63B960D35760}" destId="{1094B537-0466-400F-A39F-F5F677AAABD3}" srcOrd="3" destOrd="0" presId="urn:microsoft.com/office/officeart/2005/8/layout/hierarchy1"/>
    <dgm:cxn modelId="{13FF3034-1CBF-4E28-A848-B43FDB205153}" type="presParOf" srcId="{1094B537-0466-400F-A39F-F5F677AAABD3}" destId="{F819FEC2-EA66-440D-8703-7BB54C3BE7B4}" srcOrd="0" destOrd="0" presId="urn:microsoft.com/office/officeart/2005/8/layout/hierarchy1"/>
    <dgm:cxn modelId="{12560950-327E-409B-8CF9-73798EF5125C}" type="presParOf" srcId="{F819FEC2-EA66-440D-8703-7BB54C3BE7B4}" destId="{9541299F-3FDC-40A4-851B-A252398252BB}" srcOrd="0" destOrd="0" presId="urn:microsoft.com/office/officeart/2005/8/layout/hierarchy1"/>
    <dgm:cxn modelId="{FFD781A0-78E9-402C-8510-823B7B985A76}" type="presParOf" srcId="{F819FEC2-EA66-440D-8703-7BB54C3BE7B4}" destId="{F7D9214D-E155-4EC3-8C95-97715DD150DC}" srcOrd="1" destOrd="0" presId="urn:microsoft.com/office/officeart/2005/8/layout/hierarchy1"/>
    <dgm:cxn modelId="{0572FB39-AB04-47A9-A67D-73A8B9A5F800}" type="presParOf" srcId="{1094B537-0466-400F-A39F-F5F677AAABD3}" destId="{3B9342A1-E4D7-4D71-9F9C-0C5E3D86F924}" srcOrd="1" destOrd="0" presId="urn:microsoft.com/office/officeart/2005/8/layout/hierarchy1"/>
    <dgm:cxn modelId="{2ED8DAAE-2E73-4208-B211-17C25402D30B}" type="presParOf" srcId="{20C647C1-31D2-4052-A0A3-63B960D35760}" destId="{224C2213-A0FD-4405-A693-C9170B869C27}" srcOrd="4" destOrd="0" presId="urn:microsoft.com/office/officeart/2005/8/layout/hierarchy1"/>
    <dgm:cxn modelId="{B29D0672-CAC7-4682-9EED-D6CAF2B1D6E4}" type="presParOf" srcId="{20C647C1-31D2-4052-A0A3-63B960D35760}" destId="{ED2181DD-8CE6-4452-98F0-117583A46FB1}" srcOrd="5" destOrd="0" presId="urn:microsoft.com/office/officeart/2005/8/layout/hierarchy1"/>
    <dgm:cxn modelId="{05F6B74F-1497-40F5-BC4B-D903B09921C8}" type="presParOf" srcId="{ED2181DD-8CE6-4452-98F0-117583A46FB1}" destId="{F53B342E-FDCC-488E-A258-A2F60D4B44A1}" srcOrd="0" destOrd="0" presId="urn:microsoft.com/office/officeart/2005/8/layout/hierarchy1"/>
    <dgm:cxn modelId="{24309064-5D68-4F15-9718-9CD9844B170A}" type="presParOf" srcId="{F53B342E-FDCC-488E-A258-A2F60D4B44A1}" destId="{D28716A4-3BEE-454F-8084-5B99A07B71FA}" srcOrd="0" destOrd="0" presId="urn:microsoft.com/office/officeart/2005/8/layout/hierarchy1"/>
    <dgm:cxn modelId="{3237C50D-3E7C-418E-B5D0-E1E223652456}" type="presParOf" srcId="{F53B342E-FDCC-488E-A258-A2F60D4B44A1}" destId="{731BA816-F818-4E7C-AFC4-CAED264D79FB}" srcOrd="1" destOrd="0" presId="urn:microsoft.com/office/officeart/2005/8/layout/hierarchy1"/>
    <dgm:cxn modelId="{5D671FD3-84E8-4E27-9170-417999F42AA2}" type="presParOf" srcId="{ED2181DD-8CE6-4452-98F0-117583A46FB1}" destId="{F8E08AD6-3503-4AD4-880D-210A8A34FA4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D81034-5452-45D2-91F3-05C1D21D3523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67DF7F4-80F3-42D8-98F1-126B3DC8D084}">
      <dgm:prSet/>
      <dgm:spPr/>
      <dgm:t>
        <a:bodyPr/>
        <a:lstStyle/>
        <a:p>
          <a:r>
            <a:rPr lang="en-US" dirty="0"/>
            <a:t>User Authentication and Authorization</a:t>
          </a:r>
        </a:p>
      </dgm:t>
    </dgm:pt>
    <dgm:pt modelId="{68C970B0-847C-41DF-BB71-8B7CD3AECB7B}" type="parTrans" cxnId="{9A8384F4-C84F-46DB-9DC3-6103DD6B9553}">
      <dgm:prSet/>
      <dgm:spPr/>
      <dgm:t>
        <a:bodyPr/>
        <a:lstStyle/>
        <a:p>
          <a:endParaRPr lang="en-US"/>
        </a:p>
      </dgm:t>
    </dgm:pt>
    <dgm:pt modelId="{BDDBF70D-5001-4D94-B920-2906C347023A}" type="sibTrans" cxnId="{9A8384F4-C84F-46DB-9DC3-6103DD6B9553}">
      <dgm:prSet/>
      <dgm:spPr/>
      <dgm:t>
        <a:bodyPr/>
        <a:lstStyle/>
        <a:p>
          <a:endParaRPr lang="en-US"/>
        </a:p>
      </dgm:t>
    </dgm:pt>
    <dgm:pt modelId="{F75EF646-35C9-42F7-A440-FC552A4BFBE7}">
      <dgm:prSet/>
      <dgm:spPr/>
      <dgm:t>
        <a:bodyPr/>
        <a:lstStyle/>
        <a:p>
          <a:r>
            <a:rPr lang="en-US" dirty="0"/>
            <a:t>Financial Tools and Resources</a:t>
          </a:r>
        </a:p>
      </dgm:t>
    </dgm:pt>
    <dgm:pt modelId="{6815718C-B4CB-4FEB-A21D-89BA3DB4C0F0}" type="parTrans" cxnId="{64C4A94F-E99D-4F2A-B9EF-E3D615849F24}">
      <dgm:prSet/>
      <dgm:spPr/>
      <dgm:t>
        <a:bodyPr/>
        <a:lstStyle/>
        <a:p>
          <a:endParaRPr lang="en-US"/>
        </a:p>
      </dgm:t>
    </dgm:pt>
    <dgm:pt modelId="{4BD6E936-7263-4F44-9B6C-942DC92F6DD4}" type="sibTrans" cxnId="{64C4A94F-E99D-4F2A-B9EF-E3D615849F24}">
      <dgm:prSet/>
      <dgm:spPr/>
      <dgm:t>
        <a:bodyPr/>
        <a:lstStyle/>
        <a:p>
          <a:endParaRPr lang="en-US"/>
        </a:p>
      </dgm:t>
    </dgm:pt>
    <dgm:pt modelId="{EF647410-FCEC-4967-915A-264C58858146}">
      <dgm:prSet/>
      <dgm:spPr/>
      <dgm:t>
        <a:bodyPr/>
        <a:lstStyle/>
        <a:p>
          <a:r>
            <a:rPr lang="en-US" dirty="0"/>
            <a:t>Mobile Banking Support</a:t>
          </a:r>
          <a:r>
            <a:rPr lang="en-US" b="1" dirty="0"/>
            <a:t> </a:t>
          </a:r>
          <a:endParaRPr lang="en-US" dirty="0"/>
        </a:p>
      </dgm:t>
    </dgm:pt>
    <dgm:pt modelId="{8B56B164-4273-4939-92ED-72D6FC3848B8}" type="parTrans" cxnId="{47B5B757-99C6-459A-8DE1-815607C01127}">
      <dgm:prSet/>
      <dgm:spPr/>
      <dgm:t>
        <a:bodyPr/>
        <a:lstStyle/>
        <a:p>
          <a:endParaRPr lang="en-US"/>
        </a:p>
      </dgm:t>
    </dgm:pt>
    <dgm:pt modelId="{39D53D96-6AA1-4B6D-9481-7DC00A1D127F}" type="sibTrans" cxnId="{47B5B757-99C6-459A-8DE1-815607C01127}">
      <dgm:prSet/>
      <dgm:spPr/>
      <dgm:t>
        <a:bodyPr/>
        <a:lstStyle/>
        <a:p>
          <a:endParaRPr lang="en-US"/>
        </a:p>
      </dgm:t>
    </dgm:pt>
    <dgm:pt modelId="{D9CDBEE2-5821-4157-8969-68AB34FAB268}">
      <dgm:prSet/>
      <dgm:spPr/>
      <dgm:t>
        <a:bodyPr/>
        <a:lstStyle/>
        <a:p>
          <a:r>
            <a:rPr lang="en-US" b="1" dirty="0"/>
            <a:t>Technologies used:</a:t>
          </a:r>
          <a:endParaRPr lang="en-US" dirty="0"/>
        </a:p>
      </dgm:t>
    </dgm:pt>
    <dgm:pt modelId="{9319FE96-EC0F-44A9-94CE-E240F9DC207F}" type="parTrans" cxnId="{3BF5974D-80A6-42E4-A13A-1E2A991DD271}">
      <dgm:prSet/>
      <dgm:spPr/>
      <dgm:t>
        <a:bodyPr/>
        <a:lstStyle/>
        <a:p>
          <a:endParaRPr lang="en-US"/>
        </a:p>
      </dgm:t>
    </dgm:pt>
    <dgm:pt modelId="{79ACD021-9A4B-403A-85C2-8C8CA25F7300}" type="sibTrans" cxnId="{3BF5974D-80A6-42E4-A13A-1E2A991DD271}">
      <dgm:prSet/>
      <dgm:spPr/>
      <dgm:t>
        <a:bodyPr/>
        <a:lstStyle/>
        <a:p>
          <a:endParaRPr lang="en-US"/>
        </a:p>
      </dgm:t>
    </dgm:pt>
    <dgm:pt modelId="{52E54961-E6AF-464D-B392-2AE125D26965}">
      <dgm:prSet/>
      <dgm:spPr/>
      <dgm:t>
        <a:bodyPr/>
        <a:lstStyle/>
        <a:p>
          <a:r>
            <a:rPr lang="en-US" dirty="0"/>
            <a:t>Frontend Technologies</a:t>
          </a:r>
        </a:p>
      </dgm:t>
    </dgm:pt>
    <dgm:pt modelId="{0690E431-7EDC-4B9D-A1E9-4454EC586BD0}" type="parTrans" cxnId="{7D961F59-8708-471B-BE32-E4CF51E4D05B}">
      <dgm:prSet/>
      <dgm:spPr/>
      <dgm:t>
        <a:bodyPr/>
        <a:lstStyle/>
        <a:p>
          <a:endParaRPr lang="en-US"/>
        </a:p>
      </dgm:t>
    </dgm:pt>
    <dgm:pt modelId="{86F1C908-B1F9-4A04-B9AB-9027A6B4CEB6}" type="sibTrans" cxnId="{7D961F59-8708-471B-BE32-E4CF51E4D05B}">
      <dgm:prSet/>
      <dgm:spPr/>
      <dgm:t>
        <a:bodyPr/>
        <a:lstStyle/>
        <a:p>
          <a:endParaRPr lang="en-US"/>
        </a:p>
      </dgm:t>
    </dgm:pt>
    <dgm:pt modelId="{2918870A-47BC-4981-B4BB-B22A75980E19}">
      <dgm:prSet/>
      <dgm:spPr/>
      <dgm:t>
        <a:bodyPr/>
        <a:lstStyle/>
        <a:p>
          <a:r>
            <a:rPr lang="en-US" dirty="0"/>
            <a:t>Backend Technologies</a:t>
          </a:r>
        </a:p>
      </dgm:t>
    </dgm:pt>
    <dgm:pt modelId="{CF04134E-CDBB-422F-9EE6-2D403D955543}" type="parTrans" cxnId="{565725A6-E6D1-4DDF-8AD0-2478D01EC560}">
      <dgm:prSet/>
      <dgm:spPr/>
      <dgm:t>
        <a:bodyPr/>
        <a:lstStyle/>
        <a:p>
          <a:endParaRPr lang="en-US"/>
        </a:p>
      </dgm:t>
    </dgm:pt>
    <dgm:pt modelId="{2C832F37-06FE-4FFA-A231-E14A126A8FA1}" type="sibTrans" cxnId="{565725A6-E6D1-4DDF-8AD0-2478D01EC560}">
      <dgm:prSet/>
      <dgm:spPr/>
      <dgm:t>
        <a:bodyPr/>
        <a:lstStyle/>
        <a:p>
          <a:endParaRPr lang="en-US"/>
        </a:p>
      </dgm:t>
    </dgm:pt>
    <dgm:pt modelId="{9900E526-2DA9-4DF6-B61D-297F0D08D098}">
      <dgm:prSet/>
      <dgm:spPr/>
      <dgm:t>
        <a:bodyPr/>
        <a:lstStyle/>
        <a:p>
          <a:r>
            <a:rPr lang="en-US"/>
            <a:t>•Security Frameworks</a:t>
          </a:r>
        </a:p>
      </dgm:t>
    </dgm:pt>
    <dgm:pt modelId="{B9B17E3E-A906-4A47-A595-A262D5483FB5}" type="parTrans" cxnId="{D9273683-7327-4E13-A356-8844E80D8FB9}">
      <dgm:prSet/>
      <dgm:spPr/>
      <dgm:t>
        <a:bodyPr/>
        <a:lstStyle/>
        <a:p>
          <a:endParaRPr lang="en-US"/>
        </a:p>
      </dgm:t>
    </dgm:pt>
    <dgm:pt modelId="{A958C1EC-49DE-4861-8CB3-148C02D6709C}" type="sibTrans" cxnId="{D9273683-7327-4E13-A356-8844E80D8FB9}">
      <dgm:prSet/>
      <dgm:spPr/>
      <dgm:t>
        <a:bodyPr/>
        <a:lstStyle/>
        <a:p>
          <a:endParaRPr lang="en-US"/>
        </a:p>
      </dgm:t>
    </dgm:pt>
    <dgm:pt modelId="{F7250223-3759-415E-B55E-4EF95F20338A}">
      <dgm:prSet/>
      <dgm:spPr/>
      <dgm:t>
        <a:bodyPr/>
        <a:lstStyle/>
        <a:p>
          <a:r>
            <a:rPr lang="en-US"/>
            <a:t>•DevOps Tools</a:t>
          </a:r>
        </a:p>
      </dgm:t>
    </dgm:pt>
    <dgm:pt modelId="{8586822A-D891-4084-8F2E-056364BB8E8D}" type="parTrans" cxnId="{9A853F38-916B-4CF4-B26C-6DB9BE0A4B7E}">
      <dgm:prSet/>
      <dgm:spPr/>
      <dgm:t>
        <a:bodyPr/>
        <a:lstStyle/>
        <a:p>
          <a:endParaRPr lang="en-US"/>
        </a:p>
      </dgm:t>
    </dgm:pt>
    <dgm:pt modelId="{50CE85DF-36BF-47D3-856C-12D6318812D0}" type="sibTrans" cxnId="{9A853F38-916B-4CF4-B26C-6DB9BE0A4B7E}">
      <dgm:prSet/>
      <dgm:spPr/>
      <dgm:t>
        <a:bodyPr/>
        <a:lstStyle/>
        <a:p>
          <a:endParaRPr lang="en-US"/>
        </a:p>
      </dgm:t>
    </dgm:pt>
    <dgm:pt modelId="{161A3643-2115-41E9-84F3-282A596EEFBE}">
      <dgm:prSet/>
      <dgm:spPr/>
      <dgm:t>
        <a:bodyPr/>
        <a:lstStyle/>
        <a:p>
          <a:r>
            <a:rPr lang="en-US"/>
            <a:t>•Testing Frameworks</a:t>
          </a:r>
        </a:p>
      </dgm:t>
    </dgm:pt>
    <dgm:pt modelId="{6C6D0978-64F8-4D9A-8FE4-CEDF73F77DBF}" type="parTrans" cxnId="{82CD9B2D-5996-43A8-8127-42B40669BBEE}">
      <dgm:prSet/>
      <dgm:spPr/>
      <dgm:t>
        <a:bodyPr/>
        <a:lstStyle/>
        <a:p>
          <a:endParaRPr lang="en-US"/>
        </a:p>
      </dgm:t>
    </dgm:pt>
    <dgm:pt modelId="{BFA362A3-585B-478D-A8C8-C12AE783C88F}" type="sibTrans" cxnId="{82CD9B2D-5996-43A8-8127-42B40669BBEE}">
      <dgm:prSet/>
      <dgm:spPr/>
      <dgm:t>
        <a:bodyPr/>
        <a:lstStyle/>
        <a:p>
          <a:endParaRPr lang="en-US"/>
        </a:p>
      </dgm:t>
    </dgm:pt>
    <dgm:pt modelId="{6603545C-0027-4A8D-83E8-E8644F6E5DBF}" type="pres">
      <dgm:prSet presAssocID="{E9D81034-5452-45D2-91F3-05C1D21D3523}" presName="vert0" presStyleCnt="0">
        <dgm:presLayoutVars>
          <dgm:dir/>
          <dgm:animOne val="branch"/>
          <dgm:animLvl val="lvl"/>
        </dgm:presLayoutVars>
      </dgm:prSet>
      <dgm:spPr/>
    </dgm:pt>
    <dgm:pt modelId="{74EB720C-F6D6-4D3B-9FAE-9348021B427C}" type="pres">
      <dgm:prSet presAssocID="{A67DF7F4-80F3-42D8-98F1-126B3DC8D084}" presName="thickLine" presStyleLbl="alignNode1" presStyleIdx="0" presStyleCnt="9"/>
      <dgm:spPr/>
    </dgm:pt>
    <dgm:pt modelId="{2CD20D42-A0BB-423E-A1F9-E83000643F56}" type="pres">
      <dgm:prSet presAssocID="{A67DF7F4-80F3-42D8-98F1-126B3DC8D084}" presName="horz1" presStyleCnt="0"/>
      <dgm:spPr/>
    </dgm:pt>
    <dgm:pt modelId="{A946071F-0553-4F94-A109-279C7863EFC7}" type="pres">
      <dgm:prSet presAssocID="{A67DF7F4-80F3-42D8-98F1-126B3DC8D084}" presName="tx1" presStyleLbl="revTx" presStyleIdx="0" presStyleCnt="9"/>
      <dgm:spPr/>
    </dgm:pt>
    <dgm:pt modelId="{00B01571-9625-4578-A10D-797113B9EE20}" type="pres">
      <dgm:prSet presAssocID="{A67DF7F4-80F3-42D8-98F1-126B3DC8D084}" presName="vert1" presStyleCnt="0"/>
      <dgm:spPr/>
    </dgm:pt>
    <dgm:pt modelId="{3A621274-BA00-4187-9C3E-B2EA2CCACE73}" type="pres">
      <dgm:prSet presAssocID="{F75EF646-35C9-42F7-A440-FC552A4BFBE7}" presName="thickLine" presStyleLbl="alignNode1" presStyleIdx="1" presStyleCnt="9"/>
      <dgm:spPr/>
    </dgm:pt>
    <dgm:pt modelId="{4A25E75E-873A-433A-AF9D-8A5F639B9063}" type="pres">
      <dgm:prSet presAssocID="{F75EF646-35C9-42F7-A440-FC552A4BFBE7}" presName="horz1" presStyleCnt="0"/>
      <dgm:spPr/>
    </dgm:pt>
    <dgm:pt modelId="{0774DEA3-F59D-4EBE-AEEE-40972337E254}" type="pres">
      <dgm:prSet presAssocID="{F75EF646-35C9-42F7-A440-FC552A4BFBE7}" presName="tx1" presStyleLbl="revTx" presStyleIdx="1" presStyleCnt="9"/>
      <dgm:spPr/>
    </dgm:pt>
    <dgm:pt modelId="{1D60EED0-D77B-470B-A734-C5D5B90BEF8E}" type="pres">
      <dgm:prSet presAssocID="{F75EF646-35C9-42F7-A440-FC552A4BFBE7}" presName="vert1" presStyleCnt="0"/>
      <dgm:spPr/>
    </dgm:pt>
    <dgm:pt modelId="{FBB34E69-FA3B-4A67-9B00-20C45680FAF9}" type="pres">
      <dgm:prSet presAssocID="{EF647410-FCEC-4967-915A-264C58858146}" presName="thickLine" presStyleLbl="alignNode1" presStyleIdx="2" presStyleCnt="9"/>
      <dgm:spPr/>
    </dgm:pt>
    <dgm:pt modelId="{3D999F38-F2BC-42AE-A1E7-32E3E53FD9D1}" type="pres">
      <dgm:prSet presAssocID="{EF647410-FCEC-4967-915A-264C58858146}" presName="horz1" presStyleCnt="0"/>
      <dgm:spPr/>
    </dgm:pt>
    <dgm:pt modelId="{1EF9ADEC-90E9-4C0C-9E7E-F4BC6008B25D}" type="pres">
      <dgm:prSet presAssocID="{EF647410-FCEC-4967-915A-264C58858146}" presName="tx1" presStyleLbl="revTx" presStyleIdx="2" presStyleCnt="9"/>
      <dgm:spPr/>
    </dgm:pt>
    <dgm:pt modelId="{EC4A87E4-ED80-4963-A82F-92AA902F342C}" type="pres">
      <dgm:prSet presAssocID="{EF647410-FCEC-4967-915A-264C58858146}" presName="vert1" presStyleCnt="0"/>
      <dgm:spPr/>
    </dgm:pt>
    <dgm:pt modelId="{F9B72221-4C0E-47A5-813D-670F1825A6E8}" type="pres">
      <dgm:prSet presAssocID="{D9CDBEE2-5821-4157-8969-68AB34FAB268}" presName="thickLine" presStyleLbl="alignNode1" presStyleIdx="3" presStyleCnt="9"/>
      <dgm:spPr/>
    </dgm:pt>
    <dgm:pt modelId="{F42CAE31-C651-49BC-AC8F-5F6FA5DF1D40}" type="pres">
      <dgm:prSet presAssocID="{D9CDBEE2-5821-4157-8969-68AB34FAB268}" presName="horz1" presStyleCnt="0"/>
      <dgm:spPr/>
    </dgm:pt>
    <dgm:pt modelId="{639D0104-705B-4DF7-9D04-2B640CBA5EC8}" type="pres">
      <dgm:prSet presAssocID="{D9CDBEE2-5821-4157-8969-68AB34FAB268}" presName="tx1" presStyleLbl="revTx" presStyleIdx="3" presStyleCnt="9"/>
      <dgm:spPr/>
    </dgm:pt>
    <dgm:pt modelId="{FBB5F720-F986-415A-9EB5-FF274C93C6C1}" type="pres">
      <dgm:prSet presAssocID="{D9CDBEE2-5821-4157-8969-68AB34FAB268}" presName="vert1" presStyleCnt="0"/>
      <dgm:spPr/>
    </dgm:pt>
    <dgm:pt modelId="{170764B2-8A61-41DA-88DE-DD7221F5B884}" type="pres">
      <dgm:prSet presAssocID="{52E54961-E6AF-464D-B392-2AE125D26965}" presName="thickLine" presStyleLbl="alignNode1" presStyleIdx="4" presStyleCnt="9"/>
      <dgm:spPr/>
    </dgm:pt>
    <dgm:pt modelId="{334ACD33-8C89-4F1E-A3D6-6A32A275564E}" type="pres">
      <dgm:prSet presAssocID="{52E54961-E6AF-464D-B392-2AE125D26965}" presName="horz1" presStyleCnt="0"/>
      <dgm:spPr/>
    </dgm:pt>
    <dgm:pt modelId="{844722D9-FC60-4EA0-95E7-0E75038B4B78}" type="pres">
      <dgm:prSet presAssocID="{52E54961-E6AF-464D-B392-2AE125D26965}" presName="tx1" presStyleLbl="revTx" presStyleIdx="4" presStyleCnt="9"/>
      <dgm:spPr/>
    </dgm:pt>
    <dgm:pt modelId="{497000F4-5B5E-4DBE-AE0C-61ADC586CAC7}" type="pres">
      <dgm:prSet presAssocID="{52E54961-E6AF-464D-B392-2AE125D26965}" presName="vert1" presStyleCnt="0"/>
      <dgm:spPr/>
    </dgm:pt>
    <dgm:pt modelId="{51D8048D-28A4-4A85-8A2B-3AAAF6185D43}" type="pres">
      <dgm:prSet presAssocID="{2918870A-47BC-4981-B4BB-B22A75980E19}" presName="thickLine" presStyleLbl="alignNode1" presStyleIdx="5" presStyleCnt="9"/>
      <dgm:spPr/>
    </dgm:pt>
    <dgm:pt modelId="{FDF5EAED-4C1C-4C4B-B007-5CE0D6C77CC6}" type="pres">
      <dgm:prSet presAssocID="{2918870A-47BC-4981-B4BB-B22A75980E19}" presName="horz1" presStyleCnt="0"/>
      <dgm:spPr/>
    </dgm:pt>
    <dgm:pt modelId="{E471B830-89E3-4203-BD17-8E6E2606BF15}" type="pres">
      <dgm:prSet presAssocID="{2918870A-47BC-4981-B4BB-B22A75980E19}" presName="tx1" presStyleLbl="revTx" presStyleIdx="5" presStyleCnt="9"/>
      <dgm:spPr/>
    </dgm:pt>
    <dgm:pt modelId="{16F65829-04C9-4EEB-B9D5-F1C089773E4C}" type="pres">
      <dgm:prSet presAssocID="{2918870A-47BC-4981-B4BB-B22A75980E19}" presName="vert1" presStyleCnt="0"/>
      <dgm:spPr/>
    </dgm:pt>
    <dgm:pt modelId="{B12553A7-0297-4E6E-94B6-BD66D8FF1B35}" type="pres">
      <dgm:prSet presAssocID="{9900E526-2DA9-4DF6-B61D-297F0D08D098}" presName="thickLine" presStyleLbl="alignNode1" presStyleIdx="6" presStyleCnt="9"/>
      <dgm:spPr/>
    </dgm:pt>
    <dgm:pt modelId="{CA7807F0-9AF7-46CF-90C4-5CF851E4E037}" type="pres">
      <dgm:prSet presAssocID="{9900E526-2DA9-4DF6-B61D-297F0D08D098}" presName="horz1" presStyleCnt="0"/>
      <dgm:spPr/>
    </dgm:pt>
    <dgm:pt modelId="{EFB59236-1E17-40F6-820B-EE07A67BD84B}" type="pres">
      <dgm:prSet presAssocID="{9900E526-2DA9-4DF6-B61D-297F0D08D098}" presName="tx1" presStyleLbl="revTx" presStyleIdx="6" presStyleCnt="9"/>
      <dgm:spPr/>
    </dgm:pt>
    <dgm:pt modelId="{20FCAD22-B1F4-4668-B971-68E1125FEFF4}" type="pres">
      <dgm:prSet presAssocID="{9900E526-2DA9-4DF6-B61D-297F0D08D098}" presName="vert1" presStyleCnt="0"/>
      <dgm:spPr/>
    </dgm:pt>
    <dgm:pt modelId="{E070DBEA-4D39-4EFF-A0DA-F7E0C7475B01}" type="pres">
      <dgm:prSet presAssocID="{F7250223-3759-415E-B55E-4EF95F20338A}" presName="thickLine" presStyleLbl="alignNode1" presStyleIdx="7" presStyleCnt="9"/>
      <dgm:spPr/>
    </dgm:pt>
    <dgm:pt modelId="{522DB2AE-0A25-41CD-A1A3-DEA8B4782418}" type="pres">
      <dgm:prSet presAssocID="{F7250223-3759-415E-B55E-4EF95F20338A}" presName="horz1" presStyleCnt="0"/>
      <dgm:spPr/>
    </dgm:pt>
    <dgm:pt modelId="{B56AA051-1551-455D-8A2D-D8BFE63C9E6A}" type="pres">
      <dgm:prSet presAssocID="{F7250223-3759-415E-B55E-4EF95F20338A}" presName="tx1" presStyleLbl="revTx" presStyleIdx="7" presStyleCnt="9"/>
      <dgm:spPr/>
    </dgm:pt>
    <dgm:pt modelId="{954C93C1-4879-41C8-8BA5-DB5FF5AF183C}" type="pres">
      <dgm:prSet presAssocID="{F7250223-3759-415E-B55E-4EF95F20338A}" presName="vert1" presStyleCnt="0"/>
      <dgm:spPr/>
    </dgm:pt>
    <dgm:pt modelId="{8B15D0A5-0B0E-476F-BC4E-A0A7F6610969}" type="pres">
      <dgm:prSet presAssocID="{161A3643-2115-41E9-84F3-282A596EEFBE}" presName="thickLine" presStyleLbl="alignNode1" presStyleIdx="8" presStyleCnt="9"/>
      <dgm:spPr/>
    </dgm:pt>
    <dgm:pt modelId="{9B10BB36-CC7C-44C6-8A46-A5F2AE4E0D54}" type="pres">
      <dgm:prSet presAssocID="{161A3643-2115-41E9-84F3-282A596EEFBE}" presName="horz1" presStyleCnt="0"/>
      <dgm:spPr/>
    </dgm:pt>
    <dgm:pt modelId="{540C1772-27FC-4395-88E6-B7C19AC7DE98}" type="pres">
      <dgm:prSet presAssocID="{161A3643-2115-41E9-84F3-282A596EEFBE}" presName="tx1" presStyleLbl="revTx" presStyleIdx="8" presStyleCnt="9"/>
      <dgm:spPr/>
    </dgm:pt>
    <dgm:pt modelId="{71CE9EE8-5EDC-49F9-B636-9226384D76CC}" type="pres">
      <dgm:prSet presAssocID="{161A3643-2115-41E9-84F3-282A596EEFBE}" presName="vert1" presStyleCnt="0"/>
      <dgm:spPr/>
    </dgm:pt>
  </dgm:ptLst>
  <dgm:cxnLst>
    <dgm:cxn modelId="{F28F8808-F4F9-415B-88A1-7F310022F9A4}" type="presOf" srcId="{D9CDBEE2-5821-4157-8969-68AB34FAB268}" destId="{639D0104-705B-4DF7-9D04-2B640CBA5EC8}" srcOrd="0" destOrd="0" presId="urn:microsoft.com/office/officeart/2008/layout/LinedList"/>
    <dgm:cxn modelId="{3DF29708-4B2B-4CDC-B271-F39D17C6FCA8}" type="presOf" srcId="{F7250223-3759-415E-B55E-4EF95F20338A}" destId="{B56AA051-1551-455D-8A2D-D8BFE63C9E6A}" srcOrd="0" destOrd="0" presId="urn:microsoft.com/office/officeart/2008/layout/LinedList"/>
    <dgm:cxn modelId="{EF65ED1D-D066-4B1A-A436-600ADA2907AB}" type="presOf" srcId="{52E54961-E6AF-464D-B392-2AE125D26965}" destId="{844722D9-FC60-4EA0-95E7-0E75038B4B78}" srcOrd="0" destOrd="0" presId="urn:microsoft.com/office/officeart/2008/layout/LinedList"/>
    <dgm:cxn modelId="{8CBA4923-0058-4F6D-9FAB-D54C9C8AB73A}" type="presOf" srcId="{A67DF7F4-80F3-42D8-98F1-126B3DC8D084}" destId="{A946071F-0553-4F94-A109-279C7863EFC7}" srcOrd="0" destOrd="0" presId="urn:microsoft.com/office/officeart/2008/layout/LinedList"/>
    <dgm:cxn modelId="{82CD9B2D-5996-43A8-8127-42B40669BBEE}" srcId="{E9D81034-5452-45D2-91F3-05C1D21D3523}" destId="{161A3643-2115-41E9-84F3-282A596EEFBE}" srcOrd="8" destOrd="0" parTransId="{6C6D0978-64F8-4D9A-8FE4-CEDF73F77DBF}" sibTransId="{BFA362A3-585B-478D-A8C8-C12AE783C88F}"/>
    <dgm:cxn modelId="{9A853F38-916B-4CF4-B26C-6DB9BE0A4B7E}" srcId="{E9D81034-5452-45D2-91F3-05C1D21D3523}" destId="{F7250223-3759-415E-B55E-4EF95F20338A}" srcOrd="7" destOrd="0" parTransId="{8586822A-D891-4084-8F2E-056364BB8E8D}" sibTransId="{50CE85DF-36BF-47D3-856C-12D6318812D0}"/>
    <dgm:cxn modelId="{BE75F83E-ABE3-4459-AAA0-A27A55756953}" type="presOf" srcId="{161A3643-2115-41E9-84F3-282A596EEFBE}" destId="{540C1772-27FC-4395-88E6-B7C19AC7DE98}" srcOrd="0" destOrd="0" presId="urn:microsoft.com/office/officeart/2008/layout/LinedList"/>
    <dgm:cxn modelId="{3BF5974D-80A6-42E4-A13A-1E2A991DD271}" srcId="{E9D81034-5452-45D2-91F3-05C1D21D3523}" destId="{D9CDBEE2-5821-4157-8969-68AB34FAB268}" srcOrd="3" destOrd="0" parTransId="{9319FE96-EC0F-44A9-94CE-E240F9DC207F}" sibTransId="{79ACD021-9A4B-403A-85C2-8C8CA25F7300}"/>
    <dgm:cxn modelId="{64C4A94F-E99D-4F2A-B9EF-E3D615849F24}" srcId="{E9D81034-5452-45D2-91F3-05C1D21D3523}" destId="{F75EF646-35C9-42F7-A440-FC552A4BFBE7}" srcOrd="1" destOrd="0" parTransId="{6815718C-B4CB-4FEB-A21D-89BA3DB4C0F0}" sibTransId="{4BD6E936-7263-4F44-9B6C-942DC92F6DD4}"/>
    <dgm:cxn modelId="{44041C53-53D2-468C-B5F2-AF8C8209BDC6}" type="presOf" srcId="{9900E526-2DA9-4DF6-B61D-297F0D08D098}" destId="{EFB59236-1E17-40F6-820B-EE07A67BD84B}" srcOrd="0" destOrd="0" presId="urn:microsoft.com/office/officeart/2008/layout/LinedList"/>
    <dgm:cxn modelId="{47B5B757-99C6-459A-8DE1-815607C01127}" srcId="{E9D81034-5452-45D2-91F3-05C1D21D3523}" destId="{EF647410-FCEC-4967-915A-264C58858146}" srcOrd="2" destOrd="0" parTransId="{8B56B164-4273-4939-92ED-72D6FC3848B8}" sibTransId="{39D53D96-6AA1-4B6D-9481-7DC00A1D127F}"/>
    <dgm:cxn modelId="{7D961F59-8708-471B-BE32-E4CF51E4D05B}" srcId="{E9D81034-5452-45D2-91F3-05C1D21D3523}" destId="{52E54961-E6AF-464D-B392-2AE125D26965}" srcOrd="4" destOrd="0" parTransId="{0690E431-7EDC-4B9D-A1E9-4454EC586BD0}" sibTransId="{86F1C908-B1F9-4A04-B9AB-9027A6B4CEB6}"/>
    <dgm:cxn modelId="{D9273683-7327-4E13-A356-8844E80D8FB9}" srcId="{E9D81034-5452-45D2-91F3-05C1D21D3523}" destId="{9900E526-2DA9-4DF6-B61D-297F0D08D098}" srcOrd="6" destOrd="0" parTransId="{B9B17E3E-A906-4A47-A595-A262D5483FB5}" sibTransId="{A958C1EC-49DE-4861-8CB3-148C02D6709C}"/>
    <dgm:cxn modelId="{B21A7D88-4CE5-4FAA-9AD4-0D832C9E3A61}" type="presOf" srcId="{F75EF646-35C9-42F7-A440-FC552A4BFBE7}" destId="{0774DEA3-F59D-4EBE-AEEE-40972337E254}" srcOrd="0" destOrd="0" presId="urn:microsoft.com/office/officeart/2008/layout/LinedList"/>
    <dgm:cxn modelId="{D541EB88-7BBC-4339-B1D8-85CFB31267F6}" type="presOf" srcId="{E9D81034-5452-45D2-91F3-05C1D21D3523}" destId="{6603545C-0027-4A8D-83E8-E8644F6E5DBF}" srcOrd="0" destOrd="0" presId="urn:microsoft.com/office/officeart/2008/layout/LinedList"/>
    <dgm:cxn modelId="{565725A6-E6D1-4DDF-8AD0-2478D01EC560}" srcId="{E9D81034-5452-45D2-91F3-05C1D21D3523}" destId="{2918870A-47BC-4981-B4BB-B22A75980E19}" srcOrd="5" destOrd="0" parTransId="{CF04134E-CDBB-422F-9EE6-2D403D955543}" sibTransId="{2C832F37-06FE-4FFA-A231-E14A126A8FA1}"/>
    <dgm:cxn modelId="{88B92BB3-6156-44DF-B3E6-3EA20BC1051C}" type="presOf" srcId="{2918870A-47BC-4981-B4BB-B22A75980E19}" destId="{E471B830-89E3-4203-BD17-8E6E2606BF15}" srcOrd="0" destOrd="0" presId="urn:microsoft.com/office/officeart/2008/layout/LinedList"/>
    <dgm:cxn modelId="{2CD356E2-369D-4321-A5F2-BF9723BB719A}" type="presOf" srcId="{EF647410-FCEC-4967-915A-264C58858146}" destId="{1EF9ADEC-90E9-4C0C-9E7E-F4BC6008B25D}" srcOrd="0" destOrd="0" presId="urn:microsoft.com/office/officeart/2008/layout/LinedList"/>
    <dgm:cxn modelId="{9A8384F4-C84F-46DB-9DC3-6103DD6B9553}" srcId="{E9D81034-5452-45D2-91F3-05C1D21D3523}" destId="{A67DF7F4-80F3-42D8-98F1-126B3DC8D084}" srcOrd="0" destOrd="0" parTransId="{68C970B0-847C-41DF-BB71-8B7CD3AECB7B}" sibTransId="{BDDBF70D-5001-4D94-B920-2906C347023A}"/>
    <dgm:cxn modelId="{281027BA-D7AF-4B0F-8045-BFE7807B7F5B}" type="presParOf" srcId="{6603545C-0027-4A8D-83E8-E8644F6E5DBF}" destId="{74EB720C-F6D6-4D3B-9FAE-9348021B427C}" srcOrd="0" destOrd="0" presId="urn:microsoft.com/office/officeart/2008/layout/LinedList"/>
    <dgm:cxn modelId="{C30F6014-C055-4399-A731-723596895A41}" type="presParOf" srcId="{6603545C-0027-4A8D-83E8-E8644F6E5DBF}" destId="{2CD20D42-A0BB-423E-A1F9-E83000643F56}" srcOrd="1" destOrd="0" presId="urn:microsoft.com/office/officeart/2008/layout/LinedList"/>
    <dgm:cxn modelId="{E329F632-A2FF-488D-89B2-A8F5F5B730C1}" type="presParOf" srcId="{2CD20D42-A0BB-423E-A1F9-E83000643F56}" destId="{A946071F-0553-4F94-A109-279C7863EFC7}" srcOrd="0" destOrd="0" presId="urn:microsoft.com/office/officeart/2008/layout/LinedList"/>
    <dgm:cxn modelId="{0D822BA9-9E65-4FAB-929B-07A7EB1D7FF0}" type="presParOf" srcId="{2CD20D42-A0BB-423E-A1F9-E83000643F56}" destId="{00B01571-9625-4578-A10D-797113B9EE20}" srcOrd="1" destOrd="0" presId="urn:microsoft.com/office/officeart/2008/layout/LinedList"/>
    <dgm:cxn modelId="{4E71113C-6E81-458D-899B-98685404E3F0}" type="presParOf" srcId="{6603545C-0027-4A8D-83E8-E8644F6E5DBF}" destId="{3A621274-BA00-4187-9C3E-B2EA2CCACE73}" srcOrd="2" destOrd="0" presId="urn:microsoft.com/office/officeart/2008/layout/LinedList"/>
    <dgm:cxn modelId="{3407B008-2E13-4A3E-9ED2-CD7ABB3C7D1A}" type="presParOf" srcId="{6603545C-0027-4A8D-83E8-E8644F6E5DBF}" destId="{4A25E75E-873A-433A-AF9D-8A5F639B9063}" srcOrd="3" destOrd="0" presId="urn:microsoft.com/office/officeart/2008/layout/LinedList"/>
    <dgm:cxn modelId="{F1FADF42-2030-4704-8AC1-C86DE5253782}" type="presParOf" srcId="{4A25E75E-873A-433A-AF9D-8A5F639B9063}" destId="{0774DEA3-F59D-4EBE-AEEE-40972337E254}" srcOrd="0" destOrd="0" presId="urn:microsoft.com/office/officeart/2008/layout/LinedList"/>
    <dgm:cxn modelId="{31EFAF8A-6E4D-4554-81C2-D5BA818AA1FA}" type="presParOf" srcId="{4A25E75E-873A-433A-AF9D-8A5F639B9063}" destId="{1D60EED0-D77B-470B-A734-C5D5B90BEF8E}" srcOrd="1" destOrd="0" presId="urn:microsoft.com/office/officeart/2008/layout/LinedList"/>
    <dgm:cxn modelId="{26DBAC82-CC1D-48D9-9C18-D832DB59874C}" type="presParOf" srcId="{6603545C-0027-4A8D-83E8-E8644F6E5DBF}" destId="{FBB34E69-FA3B-4A67-9B00-20C45680FAF9}" srcOrd="4" destOrd="0" presId="urn:microsoft.com/office/officeart/2008/layout/LinedList"/>
    <dgm:cxn modelId="{0DD7B1EF-FE4E-4B10-A92B-B3CEF82700FE}" type="presParOf" srcId="{6603545C-0027-4A8D-83E8-E8644F6E5DBF}" destId="{3D999F38-F2BC-42AE-A1E7-32E3E53FD9D1}" srcOrd="5" destOrd="0" presId="urn:microsoft.com/office/officeart/2008/layout/LinedList"/>
    <dgm:cxn modelId="{4C943AC9-910A-474D-AD44-272B4B55FCA8}" type="presParOf" srcId="{3D999F38-F2BC-42AE-A1E7-32E3E53FD9D1}" destId="{1EF9ADEC-90E9-4C0C-9E7E-F4BC6008B25D}" srcOrd="0" destOrd="0" presId="urn:microsoft.com/office/officeart/2008/layout/LinedList"/>
    <dgm:cxn modelId="{6E6545C3-77BB-4714-8CED-E77FEE714C8A}" type="presParOf" srcId="{3D999F38-F2BC-42AE-A1E7-32E3E53FD9D1}" destId="{EC4A87E4-ED80-4963-A82F-92AA902F342C}" srcOrd="1" destOrd="0" presId="urn:microsoft.com/office/officeart/2008/layout/LinedList"/>
    <dgm:cxn modelId="{E2EC20F0-28C3-4B44-9169-5577EA16B521}" type="presParOf" srcId="{6603545C-0027-4A8D-83E8-E8644F6E5DBF}" destId="{F9B72221-4C0E-47A5-813D-670F1825A6E8}" srcOrd="6" destOrd="0" presId="urn:microsoft.com/office/officeart/2008/layout/LinedList"/>
    <dgm:cxn modelId="{10F161F7-723C-4416-BFAE-0859F341FE65}" type="presParOf" srcId="{6603545C-0027-4A8D-83E8-E8644F6E5DBF}" destId="{F42CAE31-C651-49BC-AC8F-5F6FA5DF1D40}" srcOrd="7" destOrd="0" presId="urn:microsoft.com/office/officeart/2008/layout/LinedList"/>
    <dgm:cxn modelId="{91355D92-8162-4C43-938D-93D4AB4DBE38}" type="presParOf" srcId="{F42CAE31-C651-49BC-AC8F-5F6FA5DF1D40}" destId="{639D0104-705B-4DF7-9D04-2B640CBA5EC8}" srcOrd="0" destOrd="0" presId="urn:microsoft.com/office/officeart/2008/layout/LinedList"/>
    <dgm:cxn modelId="{A31BDA35-312A-4458-B690-4DD2153EF34C}" type="presParOf" srcId="{F42CAE31-C651-49BC-AC8F-5F6FA5DF1D40}" destId="{FBB5F720-F986-415A-9EB5-FF274C93C6C1}" srcOrd="1" destOrd="0" presId="urn:microsoft.com/office/officeart/2008/layout/LinedList"/>
    <dgm:cxn modelId="{A74A7E47-10BA-4789-A4D5-222ACD300EFF}" type="presParOf" srcId="{6603545C-0027-4A8D-83E8-E8644F6E5DBF}" destId="{170764B2-8A61-41DA-88DE-DD7221F5B884}" srcOrd="8" destOrd="0" presId="urn:microsoft.com/office/officeart/2008/layout/LinedList"/>
    <dgm:cxn modelId="{1E08B429-1A0F-415F-9437-5D6F66A2992B}" type="presParOf" srcId="{6603545C-0027-4A8D-83E8-E8644F6E5DBF}" destId="{334ACD33-8C89-4F1E-A3D6-6A32A275564E}" srcOrd="9" destOrd="0" presId="urn:microsoft.com/office/officeart/2008/layout/LinedList"/>
    <dgm:cxn modelId="{E8A3E4F3-6FB1-4A7B-A9DE-590456AC2357}" type="presParOf" srcId="{334ACD33-8C89-4F1E-A3D6-6A32A275564E}" destId="{844722D9-FC60-4EA0-95E7-0E75038B4B78}" srcOrd="0" destOrd="0" presId="urn:microsoft.com/office/officeart/2008/layout/LinedList"/>
    <dgm:cxn modelId="{29E66B47-8BA7-42D1-AD80-95D6F700F698}" type="presParOf" srcId="{334ACD33-8C89-4F1E-A3D6-6A32A275564E}" destId="{497000F4-5B5E-4DBE-AE0C-61ADC586CAC7}" srcOrd="1" destOrd="0" presId="urn:microsoft.com/office/officeart/2008/layout/LinedList"/>
    <dgm:cxn modelId="{127AAD37-7904-4227-83B4-7B03F7FA175B}" type="presParOf" srcId="{6603545C-0027-4A8D-83E8-E8644F6E5DBF}" destId="{51D8048D-28A4-4A85-8A2B-3AAAF6185D43}" srcOrd="10" destOrd="0" presId="urn:microsoft.com/office/officeart/2008/layout/LinedList"/>
    <dgm:cxn modelId="{8321C480-4F21-4E09-9E27-8F32F78188D2}" type="presParOf" srcId="{6603545C-0027-4A8D-83E8-E8644F6E5DBF}" destId="{FDF5EAED-4C1C-4C4B-B007-5CE0D6C77CC6}" srcOrd="11" destOrd="0" presId="urn:microsoft.com/office/officeart/2008/layout/LinedList"/>
    <dgm:cxn modelId="{1FA221BF-401F-4EE0-B49D-429E1CA671D0}" type="presParOf" srcId="{FDF5EAED-4C1C-4C4B-B007-5CE0D6C77CC6}" destId="{E471B830-89E3-4203-BD17-8E6E2606BF15}" srcOrd="0" destOrd="0" presId="urn:microsoft.com/office/officeart/2008/layout/LinedList"/>
    <dgm:cxn modelId="{1483F159-6116-4439-9DD8-E860014821E3}" type="presParOf" srcId="{FDF5EAED-4C1C-4C4B-B007-5CE0D6C77CC6}" destId="{16F65829-04C9-4EEB-B9D5-F1C089773E4C}" srcOrd="1" destOrd="0" presId="urn:microsoft.com/office/officeart/2008/layout/LinedList"/>
    <dgm:cxn modelId="{E89E06C8-BAAA-4DA0-ABCC-273C3A6345FC}" type="presParOf" srcId="{6603545C-0027-4A8D-83E8-E8644F6E5DBF}" destId="{B12553A7-0297-4E6E-94B6-BD66D8FF1B35}" srcOrd="12" destOrd="0" presId="urn:microsoft.com/office/officeart/2008/layout/LinedList"/>
    <dgm:cxn modelId="{13A3015B-67EF-49D4-8C57-E73DB471AE38}" type="presParOf" srcId="{6603545C-0027-4A8D-83E8-E8644F6E5DBF}" destId="{CA7807F0-9AF7-46CF-90C4-5CF851E4E037}" srcOrd="13" destOrd="0" presId="urn:microsoft.com/office/officeart/2008/layout/LinedList"/>
    <dgm:cxn modelId="{B6D530E8-2DB7-45F6-A277-0A76AC592F8E}" type="presParOf" srcId="{CA7807F0-9AF7-46CF-90C4-5CF851E4E037}" destId="{EFB59236-1E17-40F6-820B-EE07A67BD84B}" srcOrd="0" destOrd="0" presId="urn:microsoft.com/office/officeart/2008/layout/LinedList"/>
    <dgm:cxn modelId="{AC6D2198-2C28-4519-B50E-2912589FD29F}" type="presParOf" srcId="{CA7807F0-9AF7-46CF-90C4-5CF851E4E037}" destId="{20FCAD22-B1F4-4668-B971-68E1125FEFF4}" srcOrd="1" destOrd="0" presId="urn:microsoft.com/office/officeart/2008/layout/LinedList"/>
    <dgm:cxn modelId="{613AE406-9730-4058-935A-EFBC78DF614A}" type="presParOf" srcId="{6603545C-0027-4A8D-83E8-E8644F6E5DBF}" destId="{E070DBEA-4D39-4EFF-A0DA-F7E0C7475B01}" srcOrd="14" destOrd="0" presId="urn:microsoft.com/office/officeart/2008/layout/LinedList"/>
    <dgm:cxn modelId="{5DAB6E9D-C2D0-4810-BA26-C0CB8F0DC1EF}" type="presParOf" srcId="{6603545C-0027-4A8D-83E8-E8644F6E5DBF}" destId="{522DB2AE-0A25-41CD-A1A3-DEA8B4782418}" srcOrd="15" destOrd="0" presId="urn:microsoft.com/office/officeart/2008/layout/LinedList"/>
    <dgm:cxn modelId="{B4F94DD8-6966-4332-B0B1-5C3C08589E21}" type="presParOf" srcId="{522DB2AE-0A25-41CD-A1A3-DEA8B4782418}" destId="{B56AA051-1551-455D-8A2D-D8BFE63C9E6A}" srcOrd="0" destOrd="0" presId="urn:microsoft.com/office/officeart/2008/layout/LinedList"/>
    <dgm:cxn modelId="{C50501FE-0955-446E-8192-78323FE23353}" type="presParOf" srcId="{522DB2AE-0A25-41CD-A1A3-DEA8B4782418}" destId="{954C93C1-4879-41C8-8BA5-DB5FF5AF183C}" srcOrd="1" destOrd="0" presId="urn:microsoft.com/office/officeart/2008/layout/LinedList"/>
    <dgm:cxn modelId="{25B0D702-CB1A-4EBA-915E-3979E647BA0C}" type="presParOf" srcId="{6603545C-0027-4A8D-83E8-E8644F6E5DBF}" destId="{8B15D0A5-0B0E-476F-BC4E-A0A7F6610969}" srcOrd="16" destOrd="0" presId="urn:microsoft.com/office/officeart/2008/layout/LinedList"/>
    <dgm:cxn modelId="{F682AB82-BB0D-4ED2-97D6-C5000041BFDE}" type="presParOf" srcId="{6603545C-0027-4A8D-83E8-E8644F6E5DBF}" destId="{9B10BB36-CC7C-44C6-8A46-A5F2AE4E0D54}" srcOrd="17" destOrd="0" presId="urn:microsoft.com/office/officeart/2008/layout/LinedList"/>
    <dgm:cxn modelId="{93C2C4A4-245D-4F55-8852-640157BF8FEB}" type="presParOf" srcId="{9B10BB36-CC7C-44C6-8A46-A5F2AE4E0D54}" destId="{540C1772-27FC-4395-88E6-B7C19AC7DE98}" srcOrd="0" destOrd="0" presId="urn:microsoft.com/office/officeart/2008/layout/LinedList"/>
    <dgm:cxn modelId="{56036AFF-2A57-42BB-AC14-2C81EA9989DF}" type="presParOf" srcId="{9B10BB36-CC7C-44C6-8A46-A5F2AE4E0D54}" destId="{71CE9EE8-5EDC-49F9-B636-9226384D76C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C2213-A0FD-4405-A693-C9170B869C27}">
      <dsp:nvSpPr>
        <dsp:cNvPr id="0" name=""/>
        <dsp:cNvSpPr/>
      </dsp:nvSpPr>
      <dsp:spPr>
        <a:xfrm>
          <a:off x="7587317" y="1483976"/>
          <a:ext cx="2224517" cy="529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0725"/>
              </a:lnTo>
              <a:lnTo>
                <a:pt x="2224517" y="360725"/>
              </a:lnTo>
              <a:lnTo>
                <a:pt x="2224517" y="52933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CE19CB-6A0F-43AD-B511-68ED469D7421}">
      <dsp:nvSpPr>
        <dsp:cNvPr id="0" name=""/>
        <dsp:cNvSpPr/>
      </dsp:nvSpPr>
      <dsp:spPr>
        <a:xfrm>
          <a:off x="7541597" y="1483976"/>
          <a:ext cx="91440" cy="5293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933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0F08F-1410-4D3E-84CF-E05C4464DC2C}">
      <dsp:nvSpPr>
        <dsp:cNvPr id="0" name=""/>
        <dsp:cNvSpPr/>
      </dsp:nvSpPr>
      <dsp:spPr>
        <a:xfrm>
          <a:off x="5362800" y="1483976"/>
          <a:ext cx="2224517" cy="529334"/>
        </a:xfrm>
        <a:custGeom>
          <a:avLst/>
          <a:gdLst/>
          <a:ahLst/>
          <a:cxnLst/>
          <a:rect l="0" t="0" r="0" b="0"/>
          <a:pathLst>
            <a:path>
              <a:moveTo>
                <a:pt x="2224517" y="0"/>
              </a:moveTo>
              <a:lnTo>
                <a:pt x="2224517" y="360725"/>
              </a:lnTo>
              <a:lnTo>
                <a:pt x="0" y="360725"/>
              </a:lnTo>
              <a:lnTo>
                <a:pt x="0" y="52933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5ED207-221F-44E7-A3FA-689E1651280C}">
      <dsp:nvSpPr>
        <dsp:cNvPr id="0" name=""/>
        <dsp:cNvSpPr/>
      </dsp:nvSpPr>
      <dsp:spPr>
        <a:xfrm>
          <a:off x="3735" y="328238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37687-A2A7-42D0-9A4C-1330EA5C6177}">
      <dsp:nvSpPr>
        <dsp:cNvPr id="0" name=""/>
        <dsp:cNvSpPr/>
      </dsp:nvSpPr>
      <dsp:spPr>
        <a:xfrm>
          <a:off x="205963" y="520356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Soap :</a:t>
          </a:r>
        </a:p>
      </dsp:txBody>
      <dsp:txXfrm>
        <a:off x="239813" y="554206"/>
        <a:ext cx="1752359" cy="1088037"/>
      </dsp:txXfrm>
    </dsp:sp>
    <dsp:sp modelId="{6502763D-0397-4B52-8E89-675CE4B62D97}">
      <dsp:nvSpPr>
        <dsp:cNvPr id="0" name=""/>
        <dsp:cNvSpPr/>
      </dsp:nvSpPr>
      <dsp:spPr>
        <a:xfrm>
          <a:off x="2228252" y="328238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F0FF69-27E3-40CC-9576-3AAB47046866}">
      <dsp:nvSpPr>
        <dsp:cNvPr id="0" name=""/>
        <dsp:cNvSpPr/>
      </dsp:nvSpPr>
      <dsp:spPr>
        <a:xfrm>
          <a:off x="2430481" y="520356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List all cards: Displaying all the cards. </a:t>
          </a:r>
        </a:p>
      </dsp:txBody>
      <dsp:txXfrm>
        <a:off x="2464331" y="554206"/>
        <a:ext cx="1752359" cy="1088037"/>
      </dsp:txXfrm>
    </dsp:sp>
    <dsp:sp modelId="{17538B24-D3DA-46AB-BF5E-B51BF04254DA}">
      <dsp:nvSpPr>
        <dsp:cNvPr id="0" name=""/>
        <dsp:cNvSpPr/>
      </dsp:nvSpPr>
      <dsp:spPr>
        <a:xfrm>
          <a:off x="4452770" y="328238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1FEE2-0F36-491E-860C-4DE17B77E690}">
      <dsp:nvSpPr>
        <dsp:cNvPr id="0" name=""/>
        <dsp:cNvSpPr/>
      </dsp:nvSpPr>
      <dsp:spPr>
        <a:xfrm>
          <a:off x="4654999" y="520356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Rest:</a:t>
          </a:r>
        </a:p>
      </dsp:txBody>
      <dsp:txXfrm>
        <a:off x="4688849" y="554206"/>
        <a:ext cx="1752359" cy="1088037"/>
      </dsp:txXfrm>
    </dsp:sp>
    <dsp:sp modelId="{C529ECAD-B10F-40EA-A141-BA3A24A70CC9}">
      <dsp:nvSpPr>
        <dsp:cNvPr id="0" name=""/>
        <dsp:cNvSpPr/>
      </dsp:nvSpPr>
      <dsp:spPr>
        <a:xfrm>
          <a:off x="6677287" y="328238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27A500-CFA0-4075-849D-A5917513116C}">
      <dsp:nvSpPr>
        <dsp:cNvPr id="0" name=""/>
        <dsp:cNvSpPr/>
      </dsp:nvSpPr>
      <dsp:spPr>
        <a:xfrm>
          <a:off x="6879516" y="520356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Its divided into  3 parts</a:t>
          </a:r>
        </a:p>
      </dsp:txBody>
      <dsp:txXfrm>
        <a:off x="6913366" y="554206"/>
        <a:ext cx="1752359" cy="1088037"/>
      </dsp:txXfrm>
    </dsp:sp>
    <dsp:sp modelId="{3F3D925A-AFD4-4BEA-82D1-D27D02A01366}">
      <dsp:nvSpPr>
        <dsp:cNvPr id="0" name=""/>
        <dsp:cNvSpPr/>
      </dsp:nvSpPr>
      <dsp:spPr>
        <a:xfrm>
          <a:off x="4452770" y="2013310"/>
          <a:ext cx="1820059" cy="11557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5ACFD-7A3B-473B-BF1B-F63D03F34B72}">
      <dsp:nvSpPr>
        <dsp:cNvPr id="0" name=""/>
        <dsp:cNvSpPr/>
      </dsp:nvSpPr>
      <dsp:spPr>
        <a:xfrm>
          <a:off x="4654999" y="2205428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Activate</a:t>
          </a:r>
        </a:p>
      </dsp:txBody>
      <dsp:txXfrm>
        <a:off x="4688849" y="2239278"/>
        <a:ext cx="1752359" cy="1088037"/>
      </dsp:txXfrm>
    </dsp:sp>
    <dsp:sp modelId="{9541299F-3FDC-40A4-851B-A252398252BB}">
      <dsp:nvSpPr>
        <dsp:cNvPr id="0" name=""/>
        <dsp:cNvSpPr/>
      </dsp:nvSpPr>
      <dsp:spPr>
        <a:xfrm>
          <a:off x="6677287" y="2013310"/>
          <a:ext cx="1820059" cy="11557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9214D-E155-4EC3-8C95-97715DD150DC}">
      <dsp:nvSpPr>
        <dsp:cNvPr id="0" name=""/>
        <dsp:cNvSpPr/>
      </dsp:nvSpPr>
      <dsp:spPr>
        <a:xfrm>
          <a:off x="6879516" y="2205428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Update</a:t>
          </a:r>
        </a:p>
      </dsp:txBody>
      <dsp:txXfrm>
        <a:off x="6913366" y="2239278"/>
        <a:ext cx="1752359" cy="1088037"/>
      </dsp:txXfrm>
    </dsp:sp>
    <dsp:sp modelId="{D28716A4-3BEE-454F-8084-5B99A07B71FA}">
      <dsp:nvSpPr>
        <dsp:cNvPr id="0" name=""/>
        <dsp:cNvSpPr/>
      </dsp:nvSpPr>
      <dsp:spPr>
        <a:xfrm>
          <a:off x="8901805" y="2013310"/>
          <a:ext cx="1820059" cy="11557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BA816-F818-4E7C-AFC4-CAED264D79FB}">
      <dsp:nvSpPr>
        <dsp:cNvPr id="0" name=""/>
        <dsp:cNvSpPr/>
      </dsp:nvSpPr>
      <dsp:spPr>
        <a:xfrm>
          <a:off x="9104034" y="2205428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Blcok </a:t>
          </a:r>
        </a:p>
      </dsp:txBody>
      <dsp:txXfrm>
        <a:off x="9137884" y="2239278"/>
        <a:ext cx="1752359" cy="10880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B720C-F6D6-4D3B-9FAE-9348021B427C}">
      <dsp:nvSpPr>
        <dsp:cNvPr id="0" name=""/>
        <dsp:cNvSpPr/>
      </dsp:nvSpPr>
      <dsp:spPr>
        <a:xfrm>
          <a:off x="0" y="677"/>
          <a:ext cx="302530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6071F-0553-4F94-A109-279C7863EFC7}">
      <dsp:nvSpPr>
        <dsp:cNvPr id="0" name=""/>
        <dsp:cNvSpPr/>
      </dsp:nvSpPr>
      <dsp:spPr>
        <a:xfrm>
          <a:off x="0" y="677"/>
          <a:ext cx="3025303" cy="616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User Authentication and Authorization</a:t>
          </a:r>
        </a:p>
      </dsp:txBody>
      <dsp:txXfrm>
        <a:off x="0" y="677"/>
        <a:ext cx="3025303" cy="616076"/>
      </dsp:txXfrm>
    </dsp:sp>
    <dsp:sp modelId="{3A621274-BA00-4187-9C3E-B2EA2CCACE73}">
      <dsp:nvSpPr>
        <dsp:cNvPr id="0" name=""/>
        <dsp:cNvSpPr/>
      </dsp:nvSpPr>
      <dsp:spPr>
        <a:xfrm>
          <a:off x="0" y="616754"/>
          <a:ext cx="3025303" cy="0"/>
        </a:xfrm>
        <a:prstGeom prst="line">
          <a:avLst/>
        </a:prstGeom>
        <a:solidFill>
          <a:schemeClr val="accent5">
            <a:hueOff val="-844818"/>
            <a:satOff val="-2177"/>
            <a:lumOff val="-1471"/>
            <a:alphaOff val="0"/>
          </a:schemeClr>
        </a:solidFill>
        <a:ln w="12700" cap="flat" cmpd="sng" algn="ctr">
          <a:solidFill>
            <a:schemeClr val="accent5">
              <a:hueOff val="-844818"/>
              <a:satOff val="-2177"/>
              <a:lumOff val="-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74DEA3-F59D-4EBE-AEEE-40972337E254}">
      <dsp:nvSpPr>
        <dsp:cNvPr id="0" name=""/>
        <dsp:cNvSpPr/>
      </dsp:nvSpPr>
      <dsp:spPr>
        <a:xfrm>
          <a:off x="0" y="616754"/>
          <a:ext cx="3025303" cy="616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Financial Tools and Resources</a:t>
          </a:r>
        </a:p>
      </dsp:txBody>
      <dsp:txXfrm>
        <a:off x="0" y="616754"/>
        <a:ext cx="3025303" cy="616076"/>
      </dsp:txXfrm>
    </dsp:sp>
    <dsp:sp modelId="{FBB34E69-FA3B-4A67-9B00-20C45680FAF9}">
      <dsp:nvSpPr>
        <dsp:cNvPr id="0" name=""/>
        <dsp:cNvSpPr/>
      </dsp:nvSpPr>
      <dsp:spPr>
        <a:xfrm>
          <a:off x="0" y="1232831"/>
          <a:ext cx="3025303" cy="0"/>
        </a:xfrm>
        <a:prstGeom prst="line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9ADEC-90E9-4C0C-9E7E-F4BC6008B25D}">
      <dsp:nvSpPr>
        <dsp:cNvPr id="0" name=""/>
        <dsp:cNvSpPr/>
      </dsp:nvSpPr>
      <dsp:spPr>
        <a:xfrm>
          <a:off x="0" y="1232831"/>
          <a:ext cx="3025303" cy="616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Mobile Banking Support</a:t>
          </a:r>
          <a:r>
            <a:rPr lang="en-US" sz="1700" b="1" kern="1200" dirty="0"/>
            <a:t> </a:t>
          </a:r>
          <a:endParaRPr lang="en-US" sz="1700" kern="1200" dirty="0"/>
        </a:p>
      </dsp:txBody>
      <dsp:txXfrm>
        <a:off x="0" y="1232831"/>
        <a:ext cx="3025303" cy="616076"/>
      </dsp:txXfrm>
    </dsp:sp>
    <dsp:sp modelId="{F9B72221-4C0E-47A5-813D-670F1825A6E8}">
      <dsp:nvSpPr>
        <dsp:cNvPr id="0" name=""/>
        <dsp:cNvSpPr/>
      </dsp:nvSpPr>
      <dsp:spPr>
        <a:xfrm>
          <a:off x="0" y="1848908"/>
          <a:ext cx="3025303" cy="0"/>
        </a:xfrm>
        <a:prstGeom prst="line">
          <a:avLst/>
        </a:prstGeom>
        <a:solidFill>
          <a:schemeClr val="accent5">
            <a:hueOff val="-2534453"/>
            <a:satOff val="-6532"/>
            <a:lumOff val="-4412"/>
            <a:alphaOff val="0"/>
          </a:schemeClr>
        </a:solidFill>
        <a:ln w="12700" cap="flat" cmpd="sng" algn="ctr">
          <a:solidFill>
            <a:schemeClr val="accent5">
              <a:hueOff val="-2534453"/>
              <a:satOff val="-6532"/>
              <a:lumOff val="-4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D0104-705B-4DF7-9D04-2B640CBA5EC8}">
      <dsp:nvSpPr>
        <dsp:cNvPr id="0" name=""/>
        <dsp:cNvSpPr/>
      </dsp:nvSpPr>
      <dsp:spPr>
        <a:xfrm>
          <a:off x="0" y="1848908"/>
          <a:ext cx="3025303" cy="616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Technologies used:</a:t>
          </a:r>
          <a:endParaRPr lang="en-US" sz="1700" kern="1200" dirty="0"/>
        </a:p>
      </dsp:txBody>
      <dsp:txXfrm>
        <a:off x="0" y="1848908"/>
        <a:ext cx="3025303" cy="616076"/>
      </dsp:txXfrm>
    </dsp:sp>
    <dsp:sp modelId="{170764B2-8A61-41DA-88DE-DD7221F5B884}">
      <dsp:nvSpPr>
        <dsp:cNvPr id="0" name=""/>
        <dsp:cNvSpPr/>
      </dsp:nvSpPr>
      <dsp:spPr>
        <a:xfrm>
          <a:off x="0" y="2464985"/>
          <a:ext cx="3025303" cy="0"/>
        </a:xfrm>
        <a:prstGeom prst="lin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722D9-FC60-4EA0-95E7-0E75038B4B78}">
      <dsp:nvSpPr>
        <dsp:cNvPr id="0" name=""/>
        <dsp:cNvSpPr/>
      </dsp:nvSpPr>
      <dsp:spPr>
        <a:xfrm>
          <a:off x="0" y="2464985"/>
          <a:ext cx="3025303" cy="616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Frontend Technologies</a:t>
          </a:r>
        </a:p>
      </dsp:txBody>
      <dsp:txXfrm>
        <a:off x="0" y="2464985"/>
        <a:ext cx="3025303" cy="616076"/>
      </dsp:txXfrm>
    </dsp:sp>
    <dsp:sp modelId="{51D8048D-28A4-4A85-8A2B-3AAAF6185D43}">
      <dsp:nvSpPr>
        <dsp:cNvPr id="0" name=""/>
        <dsp:cNvSpPr/>
      </dsp:nvSpPr>
      <dsp:spPr>
        <a:xfrm>
          <a:off x="0" y="3081061"/>
          <a:ext cx="3025303" cy="0"/>
        </a:xfrm>
        <a:prstGeom prst="line">
          <a:avLst/>
        </a:prstGeom>
        <a:solidFill>
          <a:schemeClr val="accent5">
            <a:hueOff val="-4224089"/>
            <a:satOff val="-10887"/>
            <a:lumOff val="-7353"/>
            <a:alphaOff val="0"/>
          </a:schemeClr>
        </a:solidFill>
        <a:ln w="12700" cap="flat" cmpd="sng" algn="ctr">
          <a:solidFill>
            <a:schemeClr val="accent5">
              <a:hueOff val="-4224089"/>
              <a:satOff val="-10887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1B830-89E3-4203-BD17-8E6E2606BF15}">
      <dsp:nvSpPr>
        <dsp:cNvPr id="0" name=""/>
        <dsp:cNvSpPr/>
      </dsp:nvSpPr>
      <dsp:spPr>
        <a:xfrm>
          <a:off x="0" y="3081061"/>
          <a:ext cx="3025303" cy="616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Backend Technologies</a:t>
          </a:r>
        </a:p>
      </dsp:txBody>
      <dsp:txXfrm>
        <a:off x="0" y="3081061"/>
        <a:ext cx="3025303" cy="616076"/>
      </dsp:txXfrm>
    </dsp:sp>
    <dsp:sp modelId="{B12553A7-0297-4E6E-94B6-BD66D8FF1B35}">
      <dsp:nvSpPr>
        <dsp:cNvPr id="0" name=""/>
        <dsp:cNvSpPr/>
      </dsp:nvSpPr>
      <dsp:spPr>
        <a:xfrm>
          <a:off x="0" y="3697138"/>
          <a:ext cx="3025303" cy="0"/>
        </a:xfrm>
        <a:prstGeom prst="line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59236-1E17-40F6-820B-EE07A67BD84B}">
      <dsp:nvSpPr>
        <dsp:cNvPr id="0" name=""/>
        <dsp:cNvSpPr/>
      </dsp:nvSpPr>
      <dsp:spPr>
        <a:xfrm>
          <a:off x="0" y="3697138"/>
          <a:ext cx="3025303" cy="616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•Security Frameworks</a:t>
          </a:r>
        </a:p>
      </dsp:txBody>
      <dsp:txXfrm>
        <a:off x="0" y="3697138"/>
        <a:ext cx="3025303" cy="616076"/>
      </dsp:txXfrm>
    </dsp:sp>
    <dsp:sp modelId="{E070DBEA-4D39-4EFF-A0DA-F7E0C7475B01}">
      <dsp:nvSpPr>
        <dsp:cNvPr id="0" name=""/>
        <dsp:cNvSpPr/>
      </dsp:nvSpPr>
      <dsp:spPr>
        <a:xfrm>
          <a:off x="0" y="4313215"/>
          <a:ext cx="3025303" cy="0"/>
        </a:xfrm>
        <a:prstGeom prst="line">
          <a:avLst/>
        </a:prstGeom>
        <a:solidFill>
          <a:schemeClr val="accent5">
            <a:hueOff val="-5913725"/>
            <a:satOff val="-15242"/>
            <a:lumOff val="-10294"/>
            <a:alphaOff val="0"/>
          </a:schemeClr>
        </a:solidFill>
        <a:ln w="12700" cap="flat" cmpd="sng" algn="ctr">
          <a:solidFill>
            <a:schemeClr val="accent5">
              <a:hueOff val="-5913725"/>
              <a:satOff val="-15242"/>
              <a:lumOff val="-10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6AA051-1551-455D-8A2D-D8BFE63C9E6A}">
      <dsp:nvSpPr>
        <dsp:cNvPr id="0" name=""/>
        <dsp:cNvSpPr/>
      </dsp:nvSpPr>
      <dsp:spPr>
        <a:xfrm>
          <a:off x="0" y="4313215"/>
          <a:ext cx="3025303" cy="616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•DevOps Tools</a:t>
          </a:r>
        </a:p>
      </dsp:txBody>
      <dsp:txXfrm>
        <a:off x="0" y="4313215"/>
        <a:ext cx="3025303" cy="616076"/>
      </dsp:txXfrm>
    </dsp:sp>
    <dsp:sp modelId="{8B15D0A5-0B0E-476F-BC4E-A0A7F6610969}">
      <dsp:nvSpPr>
        <dsp:cNvPr id="0" name=""/>
        <dsp:cNvSpPr/>
      </dsp:nvSpPr>
      <dsp:spPr>
        <a:xfrm>
          <a:off x="0" y="4929292"/>
          <a:ext cx="3025303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0C1772-27FC-4395-88E6-B7C19AC7DE98}">
      <dsp:nvSpPr>
        <dsp:cNvPr id="0" name=""/>
        <dsp:cNvSpPr/>
      </dsp:nvSpPr>
      <dsp:spPr>
        <a:xfrm>
          <a:off x="0" y="4929292"/>
          <a:ext cx="3025303" cy="616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•Testing Frameworks</a:t>
          </a:r>
        </a:p>
      </dsp:txBody>
      <dsp:txXfrm>
        <a:off x="0" y="4929292"/>
        <a:ext cx="3025303" cy="616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76CD-7686-96A7-5405-C6401D24C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DDF7B-FA37-A4BE-448C-5D9147BD6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8D80D-3550-70E3-8190-495F1696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CFEA-0747-4F8C-AAD1-0410B052EAC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9D6BC-B9C5-E704-440D-BB0C13E52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AA689-C884-9E6A-A0E9-C7FFB9453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00E3-B658-4982-A04B-40FA3393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1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D99FC-F9BB-1231-E0B1-2007369E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D349D-B166-0B86-1664-0525210AE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33611-65F4-1526-AAD0-8BF994DC1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CFEA-0747-4F8C-AAD1-0410B052EAC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D09FD-57DE-12D0-BE25-78CF0A961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47277-B39C-945A-B553-9795715A2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00E3-B658-4982-A04B-40FA3393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6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FFF603-9858-30B4-3359-E4BEE33C7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3026B-EE5E-B1A6-E238-5AC4FED41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F551E-6AD6-0EAF-AF37-B2505FC26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CFEA-0747-4F8C-AAD1-0410B052EAC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EF34-1EDF-004D-6DAD-776160D7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49D61-830D-A715-96A3-B54278E0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00E3-B658-4982-A04B-40FA3393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6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B3A30-F447-AC4D-04D0-0B78C7733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8F382-9056-D95F-D397-E3E2A6364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B6337-F47F-946B-60D5-AD3048D7B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CFEA-0747-4F8C-AAD1-0410B052EAC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77760-0218-2F1D-9922-848BF3D41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66C12-93A6-100B-CE1A-8E6A7371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00E3-B658-4982-A04B-40FA3393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7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87096-696A-B403-74D7-3B6A5E02F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17034-58D0-EDD3-A6B7-FE8C8E88D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2AA2F-2302-F546-84D6-E6622993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CFEA-0747-4F8C-AAD1-0410B052EAC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1FBA8-992C-9519-B712-43E8216E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F54FB-4C58-89A4-A04C-90D82CD8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00E3-B658-4982-A04B-40FA3393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6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C4FB4-4D81-0571-6621-5D27213D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3CF71-022D-ACBA-2A12-57AF17232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DA857-4708-1AD2-A36C-FFDFEAE7B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69B44-2F89-282A-F22C-DD408208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CFEA-0747-4F8C-AAD1-0410B052EAC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96B80-CA70-6D88-1714-62683689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84F47-9974-7950-46DD-A95B62081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00E3-B658-4982-A04B-40FA3393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9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C833-1348-59FF-750B-B1374006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4EE60-CD5D-090D-6FFC-B044BED24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57411-56BB-0CA7-37FD-4E212DF0A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5120F8-3AE0-FD8D-3F47-6FF4DF3E5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7211D-76E3-2827-D2EF-547BBD249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DAC16-5F91-2EDC-4494-22F9DE66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CFEA-0747-4F8C-AAD1-0410B052EAC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88048A-8D6B-09F3-E8E8-78D6FE39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CF3DE7-AE58-3622-6B10-BF0DD6C9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00E3-B658-4982-A04B-40FA3393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9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538D7-5413-E435-3F37-0C31E552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01AD0-A033-73BC-972E-44DCBCE0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CFEA-0747-4F8C-AAD1-0410B052EAC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3121D-1512-E615-C5F3-5FB2680B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61DAC-75DA-47F5-346C-132FEBD4D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00E3-B658-4982-A04B-40FA3393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75501-6B07-05C1-9951-169D525F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CFEA-0747-4F8C-AAD1-0410B052EAC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B370F4-FC93-F073-94CD-8096D07E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FB0C2-950E-003C-CFAE-E4A0A84E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00E3-B658-4982-A04B-40FA3393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6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6077-B766-8C89-5189-48FA0A83B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B4946-25B1-140D-A065-51E069AD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752C1-7A41-833C-3622-84660DF3E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E442E-651C-E997-3105-C6E7FE62A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CFEA-0747-4F8C-AAD1-0410B052EAC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7997F-17F8-F922-76CA-395F55396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7F6E1-E841-4AC1-071A-F3E7EEF3E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00E3-B658-4982-A04B-40FA3393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7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86D67-1679-5929-C29A-F890678E2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37A0F2-A691-908B-139E-21E37A07A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AB435-D176-C5C4-01E1-FAA746B16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18206-160A-3BF3-8901-002EB872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CFEA-0747-4F8C-AAD1-0410B052EAC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B8AB5-3B26-E831-79FF-69DADC4D3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F3BC2-2D92-BBE1-2FDA-F78A9E07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00E3-B658-4982-A04B-40FA3393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32EE32-D8F9-3A64-8B50-E49C135CB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82F33-FC74-701F-A720-A9684142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7F28E-4B02-233C-0F61-4C3439CD5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DCFEA-0747-4F8C-AAD1-0410B052EAC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3D866-8761-F3F9-4887-85630EC30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3D667-2D21-1F66-B843-5F887FF06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C00E3-B658-4982-A04B-40FA3393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8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6712A-3BEB-34EC-3DB8-3B8E9B27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DebitCard</a:t>
            </a:r>
            <a:br>
              <a:rPr lang="en-US" sz="4800"/>
            </a:br>
            <a:endParaRPr lang="en-US" sz="48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80D48-3AA5-9803-F2E7-F5BC5298C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Team: Investment Insiders</a:t>
            </a:r>
          </a:p>
        </p:txBody>
      </p:sp>
      <p:pic>
        <p:nvPicPr>
          <p:cNvPr id="5" name="Picture 4" descr="Close-up of credit card on keyboard">
            <a:extLst>
              <a:ext uri="{FF2B5EF4-FFF2-40B4-BE49-F238E27FC236}">
                <a16:creationId xmlns:a16="http://schemas.microsoft.com/office/drawing/2014/main" id="{FC1EAA4B-544A-C7B6-8F8A-79D7555840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3818"/>
          <a:stretch/>
        </p:blipFill>
        <p:spPr>
          <a:xfrm>
            <a:off x="6573907" y="1197672"/>
            <a:ext cx="5163022" cy="4084657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1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701D1-6DFF-E63F-EBE6-BDAA9A366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Overview 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9DC6C681-E7E3-80AA-344D-600C32683E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00920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414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28A55-0939-4BD6-ACCB-C771CD9E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Requirement Analysis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56F74BC3-9C4B-5A50-86C4-E26D30BD3C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8634640"/>
              </p:ext>
            </p:extLst>
          </p:nvPr>
        </p:nvGraphicFramePr>
        <p:xfrm>
          <a:off x="4581727" y="649480"/>
          <a:ext cx="3025303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169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BECA7-171E-8D38-2720-A4838466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Database</a:t>
            </a:r>
          </a:p>
        </p:txBody>
      </p:sp>
      <p:pic>
        <p:nvPicPr>
          <p:cNvPr id="4" name="Content Placeholder 8" descr="A diagram of a system&#10;&#10;Description automatically generated">
            <a:extLst>
              <a:ext uri="{FF2B5EF4-FFF2-40B4-BE49-F238E27FC236}">
                <a16:creationId xmlns:a16="http://schemas.microsoft.com/office/drawing/2014/main" id="{8A673778-0CD9-D359-EF0F-E174845BA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242260"/>
            <a:ext cx="7225748" cy="437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9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1307C-ED6D-9D6D-A18B-B0BDE7458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Diagram</a:t>
            </a:r>
          </a:p>
        </p:txBody>
      </p:sp>
      <p:pic>
        <p:nvPicPr>
          <p:cNvPr id="5" name="Content Placeholder 4" descr="A diagram of a security system&#10;&#10;Description automatically generated">
            <a:extLst>
              <a:ext uri="{FF2B5EF4-FFF2-40B4-BE49-F238E27FC236}">
                <a16:creationId xmlns:a16="http://schemas.microsoft.com/office/drawing/2014/main" id="{C00BF394-0C83-7B4C-9089-149E605E3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082" y="467208"/>
            <a:ext cx="4694440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68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E3542-BB58-49EE-953A-5FDE09A15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List all works?</a:t>
            </a:r>
          </a:p>
        </p:txBody>
      </p:sp>
      <p:pic>
        <p:nvPicPr>
          <p:cNvPr id="5" name="Content Placeholder 4" descr="A diagram of a card&#10;&#10;Description automatically generated">
            <a:extLst>
              <a:ext uri="{FF2B5EF4-FFF2-40B4-BE49-F238E27FC236}">
                <a16:creationId xmlns:a16="http://schemas.microsoft.com/office/drawing/2014/main" id="{6494B970-B7B2-CB1E-37E4-DDC344EB2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2227719"/>
            <a:ext cx="7225748" cy="240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card&#10;&#10;Description automatically generated">
            <a:extLst>
              <a:ext uri="{FF2B5EF4-FFF2-40B4-BE49-F238E27FC236}">
                <a16:creationId xmlns:a16="http://schemas.microsoft.com/office/drawing/2014/main" id="{632CF625-1039-3163-C948-AFA2A1373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272" y="457200"/>
            <a:ext cx="479945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72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7DF97-7323-9191-EDFB-D38F43C3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67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DebitCard </vt:lpstr>
      <vt:lpstr>Overview </vt:lpstr>
      <vt:lpstr>Requirement Analysis</vt:lpstr>
      <vt:lpstr>Database</vt:lpstr>
      <vt:lpstr>Architecture Diagram</vt:lpstr>
      <vt:lpstr>How List all works?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DebitCard </dc:title>
  <dc:creator>Ankitha Bhat K (Ext)</dc:creator>
  <cp:lastModifiedBy>Ankitha Bhat K (Ext)</cp:lastModifiedBy>
  <cp:revision>3</cp:revision>
  <dcterms:created xsi:type="dcterms:W3CDTF">2024-05-07T01:59:58Z</dcterms:created>
  <dcterms:modified xsi:type="dcterms:W3CDTF">2024-05-08T06:29:39Z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623b29-abd1-4de3-a20c-27566d79b7c7_Enabled">
    <vt:lpwstr>true</vt:lpwstr>
  </property>
  <property fmtid="{D5CDD505-2E9C-101B-9397-08002B2CF9AE}" pid="3" name="MSIP_Label_3b623b29-abd1-4de3-a20c-27566d79b7c7_SetDate">
    <vt:lpwstr>2024-05-07T02:15:56Z</vt:lpwstr>
  </property>
  <property fmtid="{D5CDD505-2E9C-101B-9397-08002B2CF9AE}" pid="4" name="MSIP_Label_3b623b29-abd1-4de3-a20c-27566d79b7c7_Method">
    <vt:lpwstr>Standard</vt:lpwstr>
  </property>
  <property fmtid="{D5CDD505-2E9C-101B-9397-08002B2CF9AE}" pid="5" name="MSIP_Label_3b623b29-abd1-4de3-a20c-27566d79b7c7_Name">
    <vt:lpwstr>3b623b29-abd1-4de3-a20c-27566d79b7c7</vt:lpwstr>
  </property>
  <property fmtid="{D5CDD505-2E9C-101B-9397-08002B2CF9AE}" pid="6" name="MSIP_Label_3b623b29-abd1-4de3-a20c-27566d79b7c7_SiteId">
    <vt:lpwstr>cbede638-a3d9-459f-8f4e-24ced73b4e5e</vt:lpwstr>
  </property>
  <property fmtid="{D5CDD505-2E9C-101B-9397-08002B2CF9AE}" pid="7" name="MSIP_Label_3b623b29-abd1-4de3-a20c-27566d79b7c7_ActionId">
    <vt:lpwstr>9e00ea74-86d5-4f1c-abd9-f8741e04bd1d</vt:lpwstr>
  </property>
  <property fmtid="{D5CDD505-2E9C-101B-9397-08002B2CF9AE}" pid="8" name="MSIP_Label_3b623b29-abd1-4de3-a20c-27566d79b7c7_ContentBits">
    <vt:lpwstr>0</vt:lpwstr>
  </property>
</Properties>
</file>