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https://docs.microfocus.com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https://docs.microfocus.com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https://learn.microsoft.com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https://docs.microfocus.com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https://wiki.en.it-processmaps.com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Request Catalog Item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Organization’s IT Procurement Policies (2023).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Request Workflow Documentation (2023).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Industry best practices for hardware procurement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Request Catalog Item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Laptop Request Catalog Item is a standardized form used to request new or replacement laptops within an organization.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all requests are documented, tracked, and processed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item helps streamline the procurement process and maintains inventory control.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1280x720/t/e/technical_it_support_request_process_workflow_slide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Purpose and Benefits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primary purpose is to facilitate consistent and authorized laptop procurement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departments obtain necessary equipment quickly to support their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item improves transparency and accountability in the equipment request process.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s.microfocus.com/SM/9.60/Hybrid/Content/Resources/Images/SVGs/request_management/request_fulfillment_so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 Submission Process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submit a Laptop Request Catalog Item through an online portal or designated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Required information includes user details, laptop specifications, and justification for the request.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Submissions are reviewed by the IT or procurement team for approval before processing.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29255964/figure/fig1/AS:698128260923393@1543458156390/Example-of-a-product-from-a-typical-catalog-of-the-Laptop-category_Q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Essential Information Included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item captures details such as model preferences, operating system, and hardware specifications.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also includes the purpose of the laptop, such as new hire or upgrade.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 information like department, cost center, and urgency level may also be documented.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s.microfocus.com/SM/9.41/Classic/Content/Resources/Images/SVGs/request_management/request_fulfillment_so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Approval Workflow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Requests typically go through a tiered approval process based on cost or strategic importance.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Approvers may include department managers, IT administrators, or procurement officers.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approved, the request moves to the procurement stage for fulfillment.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.microsoft.com/en-us/dynamicsax-2012/appuser-itpro/images/hh242092.procurementcatalog_processflow(ax.60).g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a Catalog Item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standardizes requests, reducing errors and omissions in procurement.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 clear audit trail for accountability and future reference.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enables better inventory management and planning for future needs.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s.microfocus.com/SM/9.60/Hybrid/Content/Resources/Images/SVGs/request_management/request_fulfillment_so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Delays can occur if requests lack complete information; providing detailed forms mitigates this.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Overrequesting or unnecessary upgrades can strain resources; clear guidelines help manage expectations.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on the request process ensures users understand how to submit accurate requests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iki.en.it-processmaps.com/images/e/eb/Request-fulfilmen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ensure that requests are detailed and justified to facilitate quick approval.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 the organization's established process for submitting and tracking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Continuously review and update the catalog item criteria to adapt to evolving technology needs.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Request Catalog Item</dc:title>
  <dc:subject>Laptop Request Catalog Item</dc:subject>
  <dc:creator>SlideMake.com</dc:creator>
  <cp:lastModifiedBy>SlideMake.com</cp:lastModifiedBy>
  <cp:revision>1</cp:revision>
  <dcterms:created xsi:type="dcterms:W3CDTF">2025-06-30T06:54:09Z</dcterms:created>
  <dcterms:modified xsi:type="dcterms:W3CDTF">2025-06-30T06:54:09Z</dcterms:modified>
</cp:coreProperties>
</file>