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jpeg" ContentType="image/jpeg"/>
  <Override PartName="/ppt/media/image13.png" ContentType="image/png"/>
  <Override PartName="/ppt/media/image11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14.jpeg" ContentType="image/jpeg"/>
  <Override PartName="/ppt/media/image8.png" ContentType="image/png"/>
  <Override PartName="/ppt/media/image7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</a:t>
            </a:r>
            <a:r>
              <a:rPr b="0" lang="en-IN" sz="4400" spc="-1" strike="noStrike">
                <a:latin typeface="Arial"/>
              </a:rPr>
              <a:t>to edit </a:t>
            </a:r>
            <a:r>
              <a:rPr b="0" lang="en-IN" sz="4400" spc="-1" strike="noStrike">
                <a:latin typeface="Arial"/>
              </a:rPr>
              <a:t>the </a:t>
            </a:r>
            <a:r>
              <a:rPr b="0" lang="en-IN" sz="4400" spc="-1" strike="noStrike">
                <a:latin typeface="Arial"/>
              </a:rPr>
              <a:t>title </a:t>
            </a:r>
            <a:r>
              <a:rPr b="0" lang="en-IN" sz="4400" spc="-1" strike="noStrike">
                <a:latin typeface="Arial"/>
              </a:rPr>
              <a:t>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Ankitha9492/Cyber-Security.git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743040" y="1104840"/>
            <a:ext cx="1741680" cy="1332360"/>
            <a:chOff x="743040" y="1104840"/>
            <a:chExt cx="1741680" cy="1332360"/>
          </a:xfrm>
        </p:grpSpPr>
        <p:sp>
          <p:nvSpPr>
            <p:cNvPr id="97" name="CustomShape 2"/>
            <p:cNvSpPr/>
            <p:nvPr/>
          </p:nvSpPr>
          <p:spPr>
            <a:xfrm>
              <a:off x="743040" y="1380960"/>
              <a:ext cx="1227600" cy="105624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1838160" y="1104840"/>
              <a:ext cx="646560" cy="56088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CustomShape 4"/>
          <p:cNvSpPr/>
          <p:nvPr/>
        </p:nvSpPr>
        <p:spPr>
          <a:xfrm>
            <a:off x="3753000" y="1190520"/>
            <a:ext cx="1665720" cy="143712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5"/>
          <p:cNvSpPr/>
          <p:nvPr/>
        </p:nvSpPr>
        <p:spPr>
          <a:xfrm>
            <a:off x="3800520" y="5229360"/>
            <a:ext cx="722880" cy="61812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3195720" y="2067480"/>
            <a:ext cx="5799600" cy="11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0" lang="en-US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Ankitha Vana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6624000" y="3888000"/>
            <a:ext cx="2007000" cy="7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4" strike="noStrike">
                <a:solidFill>
                  <a:srgbClr val="2d936b"/>
                </a:solidFill>
                <a:latin typeface="Trebuchet MS"/>
                <a:ea typeface="DejaVu Sans"/>
              </a:rPr>
              <a:t>Final</a:t>
            </a:r>
            <a:r>
              <a:rPr b="1" lang="en-US" sz="2400" spc="-165" strike="noStrike">
                <a:solidFill>
                  <a:srgbClr val="2d936b"/>
                </a:solidFill>
                <a:latin typeface="Trebuchet MS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2d936b"/>
                </a:solidFill>
                <a:latin typeface="Trebuchet MS"/>
                <a:ea typeface="DejaVu Sans"/>
              </a:rPr>
              <a:t>Project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03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4" name="CustomShape 8"/>
          <p:cNvSpPr/>
          <p:nvPr/>
        </p:nvSpPr>
        <p:spPr>
          <a:xfrm>
            <a:off x="739800" y="6473160"/>
            <a:ext cx="1797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497F88B-EFD1-418F-B2E2-20B05389B100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52400" y="6486120"/>
            <a:ext cx="1772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222" name="CustomShape 5"/>
          <p:cNvSpPr/>
          <p:nvPr/>
        </p:nvSpPr>
        <p:spPr>
          <a:xfrm>
            <a:off x="755280" y="385560"/>
            <a:ext cx="243612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US" sz="4800" spc="-4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US" sz="4800" spc="-406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B9960D9-7113-44EC-8FF5-BF08E602BF28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880560" y="2156400"/>
            <a:ext cx="18547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Increased Detection Accuracy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5" name="CustomShape 8"/>
          <p:cNvSpPr/>
          <p:nvPr/>
        </p:nvSpPr>
        <p:spPr>
          <a:xfrm>
            <a:off x="4320000" y="2088000"/>
            <a:ext cx="359208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98% accurate in identifying a wide range of keylogger threats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971640" y="2876400"/>
            <a:ext cx="140364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Reduced Breach Risk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4248000" y="2880000"/>
            <a:ext cx="490140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85% reduction in the likelihood of successful data breaches due to keylogger attacks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>
            <a:off x="864000" y="3668400"/>
            <a:ext cx="169776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Improved User Satisfaction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4320000" y="3600000"/>
            <a:ext cx="47185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92% of users reported increased confidence in the security of their digital devices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717840" y="4460400"/>
            <a:ext cx="208944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Enhanced Organizational Security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>
            <a:off x="4232160" y="4316400"/>
            <a:ext cx="4767120" cy="65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Significant improvement in overall cybersecurity posture for enterprises and SMBs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728000" y="2766960"/>
            <a:ext cx="7589520" cy="119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Times New Roman"/>
                <a:hlinkClick r:id="rId1"/>
              </a:rPr>
              <a:t>https://github.com/Ankitha9492/Cyber-Security.git</a:t>
            </a:r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08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6"/>
          <p:cNvSpPr/>
          <p:nvPr/>
        </p:nvSpPr>
        <p:spPr>
          <a:xfrm>
            <a:off x="739800" y="829800"/>
            <a:ext cx="3908520" cy="11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Key Logger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2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3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5" name="CustomShape 18"/>
          <p:cNvSpPr/>
          <p:nvPr/>
        </p:nvSpPr>
        <p:spPr>
          <a:xfrm>
            <a:off x="739800" y="6473160"/>
            <a:ext cx="1797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26" name="CustomShape 19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8556FF2-A018-4C5F-A8A0-0B8F48257575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27" name="CustomShape 20"/>
          <p:cNvSpPr/>
          <p:nvPr/>
        </p:nvSpPr>
        <p:spPr>
          <a:xfrm>
            <a:off x="447480" y="2478600"/>
            <a:ext cx="6495840" cy="34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project aims to enhance digital security by developing a robust keylogger detection system. By identifying and mitigating the risks posed by keyloggers, we can protect users' sensitive information and ensure the integrity of their digital activities.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0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752400" y="6486120"/>
            <a:ext cx="1772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1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4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5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6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7" name="CustomShape 17"/>
          <p:cNvSpPr/>
          <p:nvPr/>
        </p:nvSpPr>
        <p:spPr>
          <a:xfrm>
            <a:off x="739800" y="445320"/>
            <a:ext cx="235620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8" name="CustomShape 18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30FD625-6D43-4360-8F4E-4963BE0BC958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>
            <a:off x="1440000" y="2031120"/>
            <a:ext cx="5543280" cy="401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Prolem Statement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project overview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who are the end users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Your soultion and its proposition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wow in your solution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Modelling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7991640" y="2933640"/>
            <a:ext cx="2761200" cy="3256560"/>
            <a:chOff x="7991640" y="2933640"/>
            <a:chExt cx="2761200" cy="3256560"/>
          </a:xfrm>
        </p:grpSpPr>
        <p:sp>
          <p:nvSpPr>
            <p:cNvPr id="151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3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4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834120" y="574920"/>
            <a:ext cx="56358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728080"/>
              </a:tabLst>
            </a:pPr>
            <a:r>
              <a:rPr b="1" lang="en-US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ROB</a:t>
            </a:r>
            <a:r>
              <a:rPr b="1" lang="en-US" sz="4250" spc="46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US" sz="4250" spc="-37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US" sz="4250" spc="-37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ME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56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57" name="CustomShape 6"/>
          <p:cNvSpPr/>
          <p:nvPr/>
        </p:nvSpPr>
        <p:spPr>
          <a:xfrm>
            <a:off x="739800" y="6473160"/>
            <a:ext cx="1797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2F198FC-2EC4-45F5-AED3-5DB58AA7F934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791640" y="2232000"/>
            <a:ext cx="71632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Keylogger Threats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Keyloggers pose a significant threat to user privacy and data security, as they can secretly record and transmit sensitive information like passwords, financial data, and personal communications.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Inadequate Detection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Existing keylogger detection methods can be limited in their effectiveness, leaving users vulnerable to these threats.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Proactive Security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There is a pressing need for a comprehensive solution that can proactively detect and mitigate keylogger risks, empowering users to maintain control over their digital assets.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1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3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4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"/>
          <p:cNvSpPr/>
          <p:nvPr/>
        </p:nvSpPr>
        <p:spPr>
          <a:xfrm>
            <a:off x="739800" y="829800"/>
            <a:ext cx="52624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tabLst>
                <a:tab algn="l" pos="2642760"/>
              </a:tabLst>
            </a:pPr>
            <a:r>
              <a:rPr b="1" lang="en-US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US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US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6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7" name="CustomShape 6"/>
          <p:cNvSpPr/>
          <p:nvPr/>
        </p:nvSpPr>
        <p:spPr>
          <a:xfrm>
            <a:off x="739800" y="6473160"/>
            <a:ext cx="1797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8F64857-766F-4AB0-BBBE-642AC1C67E65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99440" y="2448000"/>
            <a:ext cx="2751840" cy="23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Objectives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Develop an advanced keylogger detection algorithm.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Integrate the detection system into a user-friendly application.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Enhance the overall security posture of digital devices.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3528000" y="2376000"/>
            <a:ext cx="2510640" cy="23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Approach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Leverage machine learning and behavioral analysis techniques.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Optimize the detection system for performance and reliability.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Provide comprehensive reporting and remediation capabilities.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6336000" y="2402280"/>
            <a:ext cx="2792880" cy="22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Expected Outcomes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Improved user privacy and data protection.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Reduced risk of unauthorized access and data breaches.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Increased trust in digital devices and online activities.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699480" y="891720"/>
            <a:ext cx="5013360" cy="116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US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US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US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US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2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US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US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6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7" name="CustomShape 5"/>
          <p:cNvSpPr/>
          <p:nvPr/>
        </p:nvSpPr>
        <p:spPr>
          <a:xfrm>
            <a:off x="739800" y="6473160"/>
            <a:ext cx="1797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F6D1B22-7441-46B0-AD1E-0A30817AACE8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02600" y="2016000"/>
            <a:ext cx="385668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Individual Users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People who rely on digital devices for personal and professional purposes, such as email, online banking, and sensitive communications.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062240" y="2088000"/>
            <a:ext cx="4649040" cy="12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Small Businesses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Companies that need to safeguard their employees' devices and protect against data breaches and intellectual property theft.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216000" y="3528360"/>
            <a:ext cx="299340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Enterprise Organizations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Large corporations and organizations that require robust security measures to ensure the confidentiality and integrity of their digital assets.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3903840" y="3384000"/>
            <a:ext cx="4879440" cy="12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IT Professionals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Cybersecurity experts and IT administrators who are responsible for implementing and maintaining comprehensive security solutions.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600" cy="324684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558000" y="857880"/>
            <a:ext cx="9762120" cy="11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3600" spc="-41" strike="noStrike">
                <a:solidFill>
                  <a:srgbClr val="000000"/>
                </a:solidFill>
                <a:latin typeface="Trebuchet MS"/>
                <a:ea typeface="DejaVu Sans"/>
              </a:rPr>
              <a:t>Y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US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US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3600" spc="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US" sz="3600" spc="5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US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US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8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9" name="CustomShape 5"/>
          <p:cNvSpPr/>
          <p:nvPr/>
        </p:nvSpPr>
        <p:spPr>
          <a:xfrm>
            <a:off x="739800" y="6473160"/>
            <a:ext cx="1797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12600">
              <a:lnSpc>
                <a:spcPct val="100000"/>
              </a:lnSpc>
              <a:spcBef>
                <a:spcPts val="54"/>
              </a:spcBef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0" name="CustomShape 6"/>
          <p:cNvSpPr/>
          <p:nvPr/>
        </p:nvSpPr>
        <p:spPr>
          <a:xfrm>
            <a:off x="11353320" y="6473160"/>
            <a:ext cx="150120" cy="39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no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FC30427-68DD-4D68-B778-B569997CC2B8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2808000" y="2299680"/>
            <a:ext cx="841248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Comprehensive Detection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Our solution utilizes advanced algorithms to detect a wide range of keylogger threats, including hardware, software, and network-based keyloggers.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2880000" y="3384000"/>
            <a:ext cx="762336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Real-Time Monitoring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system continuously monitors user activities and device behavior to provide immediate alerts and remediation recommendations.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193" name="CustomShape 9"/>
          <p:cNvSpPr/>
          <p:nvPr/>
        </p:nvSpPr>
        <p:spPr>
          <a:xfrm>
            <a:off x="2880000" y="4468320"/>
            <a:ext cx="685368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Seamless Integration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application integrates seamlessly with popular operating systems and devices, ensuring a user-friendly experience.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752400" y="6486120"/>
            <a:ext cx="1772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000" cy="3418560"/>
          </a:xfrm>
          <a:prstGeom prst="rect">
            <a:avLst/>
          </a:prstGeom>
          <a:ln>
            <a:noFill/>
          </a:ln>
        </p:spPr>
      </p:pic>
      <p:sp>
        <p:nvSpPr>
          <p:cNvPr id="199" name="CustomShape 5"/>
          <p:cNvSpPr/>
          <p:nvPr/>
        </p:nvSpPr>
        <p:spPr>
          <a:xfrm>
            <a:off x="739800" y="654840"/>
            <a:ext cx="75420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THE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WOW</a:t>
            </a:r>
            <a:r>
              <a:rPr b="1" lang="en-US" sz="4250" spc="7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4250" spc="4" strike="noStrike">
                <a:solidFill>
                  <a:srgbClr val="000000"/>
                </a:solidFill>
                <a:latin typeface="Trebuchet MS"/>
                <a:ea typeface="DejaVu Sans"/>
              </a:rPr>
              <a:t>IN</a:t>
            </a:r>
            <a:r>
              <a:rPr b="1" lang="en-US" sz="4250" spc="-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4250" spc="7" strike="noStrike">
                <a:solidFill>
                  <a:srgbClr val="000000"/>
                </a:solidFill>
                <a:latin typeface="Trebuchet MS"/>
                <a:ea typeface="DejaVu Sans"/>
              </a:rPr>
              <a:t>YOUR</a:t>
            </a:r>
            <a:r>
              <a:rPr b="1" lang="en-US" sz="4250" spc="-1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US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SOLUTION</a:t>
            </a:r>
            <a:endParaRPr b="0" lang="en-IN" sz="4250" spc="-1" strike="noStrike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48E8A19-F860-4894-A638-7C9B18AB387F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2232000" y="2232000"/>
            <a:ext cx="808200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AI-Powered Detection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Our solution leverages advanced machine learning algorithms to continuously improve its detection capabilities, adapting to emerging threats.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2232000" y="3240000"/>
            <a:ext cx="7991280" cy="12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Remediation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system can automatically initiate remediation actions, such as isolating infected devices or terminating suspicious processes, to minimize the impact of detected keyloggers.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2304000" y="4176000"/>
            <a:ext cx="8063280" cy="12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Intuitive Interface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A user-friendly dashboard provides clear visibility into the security status of devices, enabling users to quickly identify and address potential threats.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2376000" y="5112000"/>
            <a:ext cx="6767280" cy="12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Intuitive Interface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A user-friendly dashboard provides clear visibility into the security status of devices, enabling users to quickly identify and address potential threats.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52400" y="6486120"/>
            <a:ext cx="17726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US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US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US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US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739800" y="1368000"/>
            <a:ext cx="281088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Teams</a:t>
            </a:r>
            <a:r>
              <a:rPr b="0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4" strike="noStrike">
                <a:solidFill>
                  <a:srgbClr val="000000"/>
                </a:solidFill>
                <a:latin typeface="Trebuchet MS"/>
                <a:ea typeface="DejaVu Sans"/>
              </a:rPr>
              <a:t>cam</a:t>
            </a:r>
            <a:r>
              <a:rPr b="0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rebuchet MS"/>
                <a:ea typeface="DejaVu Sans"/>
              </a:rPr>
              <a:t>add</a:t>
            </a:r>
            <a:r>
              <a:rPr b="0" lang="en-US" sz="1800" spc="4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rebuchet MS"/>
                <a:ea typeface="DejaVu Sans"/>
              </a:rPr>
              <a:t>wireframes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17A6D15-D088-435F-AF1F-7568E478BC92}" type="slidenum">
              <a:rPr b="0" lang="en-US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739800" y="291240"/>
            <a:ext cx="3303000" cy="14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US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US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48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720000" y="2160000"/>
            <a:ext cx="574704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Threat Analysis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Comprehensive evaluation of keylogger threats and their potential impact on user devices and data.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765360" y="3096000"/>
            <a:ext cx="686592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Algorithm Development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 implementation of advanced detection algorithms using machine learning and behavior analysis techniques.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783360" y="3945960"/>
            <a:ext cx="591192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System Integration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Seamless integration of the detection system with popular operating systems and device architectures.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882720" y="4896000"/>
            <a:ext cx="581256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latin typeface="Arial"/>
                <a:ea typeface="DejaVu Sans"/>
              </a:rPr>
              <a:t>User Experience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Emphasis on creating an intuitive and user-friendly interface for effective monitoring and remediation.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76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2024-06-03T05:48:59Z</dcterms:created>
  <dc:creator/>
  <dc:description/>
  <dc:language>en-IN</dc:language>
  <cp:lastModifiedBy/>
  <dcterms:modified xsi:type="dcterms:W3CDTF">2024-07-01T18:27:36Z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2024-06-03T00:00:00Z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10</vt:i4>
  </property>
</Properties>
</file>