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3"/>
  </p:normalViewPr>
  <p:slideViewPr>
    <p:cSldViewPr>
      <p:cViewPr varScale="1">
        <p:scale>
          <a:sx n="57" d="100"/>
          <a:sy n="57" d="100"/>
        </p:scale>
        <p:origin x="1024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120D0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120D0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120D0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5CF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5616" y="61610"/>
            <a:ext cx="1079500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120D0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1377" y="3034985"/>
            <a:ext cx="16505244" cy="284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4.jp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28700" y="1028700"/>
              <a:ext cx="16223615" cy="8216265"/>
            </a:xfrm>
            <a:custGeom>
              <a:avLst/>
              <a:gdLst/>
              <a:ahLst/>
              <a:cxnLst/>
              <a:rect l="l" t="t" r="r" b="b"/>
              <a:pathLst>
                <a:path w="16223615" h="8216265">
                  <a:moveTo>
                    <a:pt x="16223016" y="8215948"/>
                  </a:moveTo>
                  <a:lnTo>
                    <a:pt x="0" y="8215948"/>
                  </a:lnTo>
                  <a:lnTo>
                    <a:pt x="0" y="0"/>
                  </a:lnTo>
                  <a:lnTo>
                    <a:pt x="16223016" y="0"/>
                  </a:lnTo>
                  <a:lnTo>
                    <a:pt x="16223016" y="8215948"/>
                  </a:lnTo>
                  <a:close/>
                </a:path>
              </a:pathLst>
            </a:custGeom>
            <a:solidFill>
              <a:srgbClr val="D5CFC7">
                <a:alpha val="9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67764" y="6562818"/>
              <a:ext cx="753110" cy="0"/>
            </a:xfrm>
            <a:custGeom>
              <a:avLst/>
              <a:gdLst/>
              <a:ahLst/>
              <a:cxnLst/>
              <a:rect l="l" t="t" r="r" b="b"/>
              <a:pathLst>
                <a:path w="753109">
                  <a:moveTo>
                    <a:pt x="0" y="0"/>
                  </a:moveTo>
                  <a:lnTo>
                    <a:pt x="752618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21659" y="2780388"/>
            <a:ext cx="7244715" cy="2237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0" spc="940" dirty="0"/>
              <a:t>RETAIL</a:t>
            </a:r>
            <a:r>
              <a:rPr sz="12000" spc="-100" dirty="0"/>
              <a:t> </a:t>
            </a:r>
            <a:r>
              <a:rPr sz="12000" spc="1255" dirty="0"/>
              <a:t>RX</a:t>
            </a:r>
            <a:endParaRPr sz="12000"/>
          </a:p>
          <a:p>
            <a:pPr algn="ctr">
              <a:lnSpc>
                <a:spcPct val="100000"/>
              </a:lnSpc>
              <a:spcBef>
                <a:spcPts val="130"/>
              </a:spcBef>
              <a:tabLst>
                <a:tab pos="1163320" algn="l"/>
                <a:tab pos="3529965" algn="l"/>
              </a:tabLst>
            </a:pPr>
            <a:r>
              <a:rPr sz="2400" spc="475" dirty="0"/>
              <a:t>C</a:t>
            </a:r>
            <a:r>
              <a:rPr sz="2400" spc="175" dirty="0"/>
              <a:t> </a:t>
            </a:r>
            <a:r>
              <a:rPr sz="2400" spc="475" dirty="0"/>
              <a:t>C</a:t>
            </a:r>
            <a:r>
              <a:rPr sz="2400" spc="180" dirty="0"/>
              <a:t> </a:t>
            </a:r>
            <a:r>
              <a:rPr sz="2400" spc="-340" dirty="0"/>
              <a:t>'</a:t>
            </a:r>
            <a:r>
              <a:rPr sz="2400" spc="175" dirty="0"/>
              <a:t> </a:t>
            </a:r>
            <a:r>
              <a:rPr sz="2400" spc="210" dirty="0"/>
              <a:t>S	</a:t>
            </a:r>
            <a:r>
              <a:rPr sz="2400" spc="475" dirty="0"/>
              <a:t>C</a:t>
            </a:r>
            <a:r>
              <a:rPr sz="2400" spc="180" dirty="0"/>
              <a:t> </a:t>
            </a:r>
            <a:r>
              <a:rPr sz="2400" spc="175" dirty="0"/>
              <a:t>L </a:t>
            </a:r>
            <a:r>
              <a:rPr sz="2400" spc="260" dirty="0"/>
              <a:t>O</a:t>
            </a:r>
            <a:r>
              <a:rPr sz="2400" spc="175" dirty="0"/>
              <a:t> </a:t>
            </a:r>
            <a:r>
              <a:rPr sz="2400" spc="340" dirty="0"/>
              <a:t>T</a:t>
            </a:r>
            <a:r>
              <a:rPr sz="2400" spc="180" dirty="0"/>
              <a:t> </a:t>
            </a:r>
            <a:r>
              <a:rPr sz="2400" spc="-114" dirty="0"/>
              <a:t>H</a:t>
            </a:r>
            <a:r>
              <a:rPr sz="2400" spc="175" dirty="0"/>
              <a:t> </a:t>
            </a:r>
            <a:r>
              <a:rPr sz="2400" spc="-180" dirty="0"/>
              <a:t>I</a:t>
            </a:r>
            <a:r>
              <a:rPr sz="2400" spc="180" dirty="0"/>
              <a:t> </a:t>
            </a:r>
            <a:r>
              <a:rPr sz="2400" spc="140" dirty="0"/>
              <a:t>N</a:t>
            </a:r>
            <a:r>
              <a:rPr sz="2400" spc="175" dirty="0"/>
              <a:t> </a:t>
            </a:r>
            <a:r>
              <a:rPr sz="2400" spc="295" dirty="0"/>
              <a:t>G	</a:t>
            </a:r>
            <a:r>
              <a:rPr sz="2400" spc="85" dirty="0"/>
              <a:t>R</a:t>
            </a:r>
            <a:r>
              <a:rPr sz="2400" spc="165" dirty="0"/>
              <a:t> </a:t>
            </a:r>
            <a:r>
              <a:rPr sz="2400" spc="585" dirty="0"/>
              <a:t>E</a:t>
            </a:r>
            <a:r>
              <a:rPr sz="2400" spc="165" dirty="0"/>
              <a:t> </a:t>
            </a:r>
            <a:r>
              <a:rPr sz="2400" spc="340" dirty="0"/>
              <a:t>T</a:t>
            </a:r>
            <a:r>
              <a:rPr sz="2400" spc="165" dirty="0"/>
              <a:t> </a:t>
            </a:r>
            <a:r>
              <a:rPr sz="2400" spc="114" dirty="0"/>
              <a:t>A</a:t>
            </a:r>
            <a:r>
              <a:rPr sz="2400" spc="165" dirty="0"/>
              <a:t> </a:t>
            </a:r>
            <a:r>
              <a:rPr sz="2400" spc="-180" dirty="0"/>
              <a:t>I</a:t>
            </a:r>
            <a:r>
              <a:rPr sz="2400" spc="165" dirty="0"/>
              <a:t> </a:t>
            </a:r>
            <a:r>
              <a:rPr sz="2400" spc="175" dirty="0"/>
              <a:t>L</a:t>
            </a:r>
            <a:r>
              <a:rPr sz="2400" spc="165" dirty="0"/>
              <a:t> </a:t>
            </a:r>
            <a:r>
              <a:rPr sz="2400" spc="585" dirty="0"/>
              <a:t>E</a:t>
            </a:r>
            <a:r>
              <a:rPr sz="2400" spc="165" dirty="0"/>
              <a:t> </a:t>
            </a:r>
            <a:r>
              <a:rPr sz="2400" spc="85" dirty="0"/>
              <a:t>R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372" y="1690285"/>
            <a:ext cx="17282795" cy="4664710"/>
            <a:chOff x="65372" y="1690285"/>
            <a:chExt cx="17282795" cy="4664710"/>
          </a:xfrm>
        </p:grpSpPr>
        <p:sp>
          <p:nvSpPr>
            <p:cNvPr id="3" name="object 3"/>
            <p:cNvSpPr/>
            <p:nvPr/>
          </p:nvSpPr>
          <p:spPr>
            <a:xfrm>
              <a:off x="308316" y="2251018"/>
              <a:ext cx="15267940" cy="189865"/>
            </a:xfrm>
            <a:custGeom>
              <a:avLst/>
              <a:gdLst/>
              <a:ahLst/>
              <a:cxnLst/>
              <a:rect l="l" t="t" r="r" b="b"/>
              <a:pathLst>
                <a:path w="15267940" h="189864">
                  <a:moveTo>
                    <a:pt x="0" y="189578"/>
                  </a:moveTo>
                  <a:lnTo>
                    <a:pt x="15267542" y="0"/>
                  </a:lnTo>
                </a:path>
              </a:pathLst>
            </a:custGeom>
            <a:ln w="19050">
              <a:solidFill>
                <a:srgbClr val="7D5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2966" y="2166776"/>
              <a:ext cx="17106900" cy="102870"/>
            </a:xfrm>
            <a:custGeom>
              <a:avLst/>
              <a:gdLst/>
              <a:ahLst/>
              <a:cxnLst/>
              <a:rect l="l" t="t" r="r" b="b"/>
              <a:pathLst>
                <a:path w="17106900" h="102869">
                  <a:moveTo>
                    <a:pt x="0" y="102281"/>
                  </a:moveTo>
                  <a:lnTo>
                    <a:pt x="17106700" y="0"/>
                  </a:lnTo>
                </a:path>
              </a:pathLst>
            </a:custGeom>
            <a:ln w="19049">
              <a:solidFill>
                <a:srgbClr val="863B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7170" y="2055476"/>
              <a:ext cx="16324580" cy="222885"/>
            </a:xfrm>
            <a:custGeom>
              <a:avLst/>
              <a:gdLst/>
              <a:ahLst/>
              <a:cxnLst/>
              <a:rect l="l" t="t" r="r" b="b"/>
              <a:pathLst>
                <a:path w="16324580" h="222885">
                  <a:moveTo>
                    <a:pt x="0" y="222578"/>
                  </a:moveTo>
                  <a:lnTo>
                    <a:pt x="16324451" y="0"/>
                  </a:lnTo>
                </a:path>
              </a:pathLst>
            </a:custGeom>
            <a:ln w="19049">
              <a:solidFill>
                <a:srgbClr val="7D5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975" y="5680846"/>
              <a:ext cx="17248505" cy="221615"/>
            </a:xfrm>
            <a:custGeom>
              <a:avLst/>
              <a:gdLst/>
              <a:ahLst/>
              <a:cxnLst/>
              <a:rect l="l" t="t" r="r" b="b"/>
              <a:pathLst>
                <a:path w="17248505" h="221614">
                  <a:moveTo>
                    <a:pt x="0" y="221472"/>
                  </a:moveTo>
                  <a:lnTo>
                    <a:pt x="17248388" y="0"/>
                  </a:lnTo>
                </a:path>
              </a:pathLst>
            </a:custGeom>
            <a:ln w="19050">
              <a:solidFill>
                <a:srgbClr val="7D5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8316" y="5642608"/>
              <a:ext cx="17030065" cy="184150"/>
            </a:xfrm>
            <a:custGeom>
              <a:avLst/>
              <a:gdLst/>
              <a:ahLst/>
              <a:cxnLst/>
              <a:rect l="l" t="t" r="r" b="b"/>
              <a:pathLst>
                <a:path w="17030065" h="184150">
                  <a:moveTo>
                    <a:pt x="0" y="0"/>
                  </a:moveTo>
                  <a:lnTo>
                    <a:pt x="17029833" y="183806"/>
                  </a:lnTo>
                </a:path>
              </a:pathLst>
            </a:custGeom>
            <a:ln w="19050">
              <a:solidFill>
                <a:srgbClr val="7D5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897" y="5652140"/>
              <a:ext cx="17258665" cy="165100"/>
            </a:xfrm>
            <a:custGeom>
              <a:avLst/>
              <a:gdLst/>
              <a:ahLst/>
              <a:cxnLst/>
              <a:rect l="l" t="t" r="r" b="b"/>
              <a:pathLst>
                <a:path w="17258665" h="165100">
                  <a:moveTo>
                    <a:pt x="0" y="164708"/>
                  </a:moveTo>
                  <a:lnTo>
                    <a:pt x="17258546" y="0"/>
                  </a:lnTo>
                </a:path>
              </a:pathLst>
            </a:custGeom>
            <a:ln w="19049">
              <a:solidFill>
                <a:srgbClr val="7D5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105867" y="1828414"/>
              <a:ext cx="1905" cy="3934460"/>
            </a:xfrm>
            <a:custGeom>
              <a:avLst/>
              <a:gdLst/>
              <a:ahLst/>
              <a:cxnLst/>
              <a:rect l="l" t="t" r="r" b="b"/>
              <a:pathLst>
                <a:path w="1905" h="3934460">
                  <a:moveTo>
                    <a:pt x="0" y="0"/>
                  </a:moveTo>
                  <a:lnTo>
                    <a:pt x="1667" y="3933878"/>
                  </a:lnTo>
                </a:path>
              </a:pathLst>
            </a:custGeom>
            <a:ln w="9534">
              <a:solidFill>
                <a:srgbClr val="7D5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117014" y="1695048"/>
              <a:ext cx="114935" cy="4294505"/>
            </a:xfrm>
            <a:custGeom>
              <a:avLst/>
              <a:gdLst/>
              <a:ahLst/>
              <a:cxnLst/>
              <a:rect l="l" t="t" r="r" b="b"/>
              <a:pathLst>
                <a:path w="114934" h="4294505">
                  <a:moveTo>
                    <a:pt x="114702" y="0"/>
                  </a:moveTo>
                  <a:lnTo>
                    <a:pt x="0" y="4294384"/>
                  </a:lnTo>
                </a:path>
              </a:pathLst>
            </a:custGeom>
            <a:ln w="9524">
              <a:solidFill>
                <a:srgbClr val="7D5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241287" y="1877192"/>
              <a:ext cx="1905" cy="3934460"/>
            </a:xfrm>
            <a:custGeom>
              <a:avLst/>
              <a:gdLst/>
              <a:ahLst/>
              <a:cxnLst/>
              <a:rect l="l" t="t" r="r" b="b"/>
              <a:pathLst>
                <a:path w="1905" h="3934460">
                  <a:moveTo>
                    <a:pt x="0" y="0"/>
                  </a:moveTo>
                  <a:lnTo>
                    <a:pt x="1667" y="3933878"/>
                  </a:lnTo>
                </a:path>
              </a:pathLst>
            </a:custGeom>
            <a:ln w="9534">
              <a:solidFill>
                <a:srgbClr val="7D5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542" y="2189007"/>
              <a:ext cx="1905" cy="3934460"/>
            </a:xfrm>
            <a:custGeom>
              <a:avLst/>
              <a:gdLst/>
              <a:ahLst/>
              <a:cxnLst/>
              <a:rect l="l" t="t" r="r" b="b"/>
              <a:pathLst>
                <a:path w="1905" h="3934460">
                  <a:moveTo>
                    <a:pt x="0" y="0"/>
                  </a:moveTo>
                  <a:lnTo>
                    <a:pt x="1667" y="3933878"/>
                  </a:lnTo>
                </a:path>
              </a:pathLst>
            </a:custGeom>
            <a:ln w="9534">
              <a:solidFill>
                <a:srgbClr val="7D5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690" y="2055640"/>
              <a:ext cx="114935" cy="4294505"/>
            </a:xfrm>
            <a:custGeom>
              <a:avLst/>
              <a:gdLst/>
              <a:ahLst/>
              <a:cxnLst/>
              <a:rect l="l" t="t" r="r" b="b"/>
              <a:pathLst>
                <a:path w="114935" h="4294505">
                  <a:moveTo>
                    <a:pt x="114702" y="0"/>
                  </a:moveTo>
                  <a:lnTo>
                    <a:pt x="0" y="4294384"/>
                  </a:lnTo>
                </a:path>
              </a:pathLst>
            </a:custGeom>
            <a:ln w="9524">
              <a:solidFill>
                <a:srgbClr val="7D5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4961" y="2237784"/>
              <a:ext cx="1905" cy="3934460"/>
            </a:xfrm>
            <a:custGeom>
              <a:avLst/>
              <a:gdLst/>
              <a:ahLst/>
              <a:cxnLst/>
              <a:rect l="l" t="t" r="r" b="b"/>
              <a:pathLst>
                <a:path w="1904" h="3934460">
                  <a:moveTo>
                    <a:pt x="0" y="0"/>
                  </a:moveTo>
                  <a:lnTo>
                    <a:pt x="1667" y="3933878"/>
                  </a:lnTo>
                </a:path>
              </a:pathLst>
            </a:custGeom>
            <a:ln w="9534">
              <a:solidFill>
                <a:srgbClr val="7D5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2379" y="2457525"/>
              <a:ext cx="417830" cy="2700655"/>
            </a:xfrm>
            <a:custGeom>
              <a:avLst/>
              <a:gdLst/>
              <a:ahLst/>
              <a:cxnLst/>
              <a:rect l="l" t="t" r="r" b="b"/>
              <a:pathLst>
                <a:path w="417830" h="2700654">
                  <a:moveTo>
                    <a:pt x="405117" y="198678"/>
                  </a:moveTo>
                  <a:lnTo>
                    <a:pt x="402755" y="189649"/>
                  </a:lnTo>
                  <a:lnTo>
                    <a:pt x="402551" y="188849"/>
                  </a:lnTo>
                  <a:lnTo>
                    <a:pt x="401878" y="186309"/>
                  </a:lnTo>
                  <a:lnTo>
                    <a:pt x="391490" y="176707"/>
                  </a:lnTo>
                  <a:lnTo>
                    <a:pt x="382066" y="171958"/>
                  </a:lnTo>
                  <a:lnTo>
                    <a:pt x="382066" y="189649"/>
                  </a:lnTo>
                  <a:lnTo>
                    <a:pt x="379577" y="188988"/>
                  </a:lnTo>
                  <a:lnTo>
                    <a:pt x="379272" y="189166"/>
                  </a:lnTo>
                  <a:lnTo>
                    <a:pt x="379183" y="188849"/>
                  </a:lnTo>
                  <a:lnTo>
                    <a:pt x="382066" y="189649"/>
                  </a:lnTo>
                  <a:lnTo>
                    <a:pt x="382066" y="171958"/>
                  </a:lnTo>
                  <a:lnTo>
                    <a:pt x="363359" y="162496"/>
                  </a:lnTo>
                  <a:lnTo>
                    <a:pt x="363359" y="197002"/>
                  </a:lnTo>
                  <a:lnTo>
                    <a:pt x="107035" y="296913"/>
                  </a:lnTo>
                  <a:lnTo>
                    <a:pt x="93980" y="301713"/>
                  </a:lnTo>
                  <a:lnTo>
                    <a:pt x="80619" y="306412"/>
                  </a:lnTo>
                  <a:lnTo>
                    <a:pt x="74168" y="308864"/>
                  </a:lnTo>
                  <a:lnTo>
                    <a:pt x="125488" y="224612"/>
                  </a:lnTo>
                  <a:lnTo>
                    <a:pt x="132727" y="213626"/>
                  </a:lnTo>
                  <a:lnTo>
                    <a:pt x="140309" y="201129"/>
                  </a:lnTo>
                  <a:lnTo>
                    <a:pt x="144043" y="190715"/>
                  </a:lnTo>
                  <a:lnTo>
                    <a:pt x="144945" y="188188"/>
                  </a:lnTo>
                  <a:lnTo>
                    <a:pt x="144932" y="187388"/>
                  </a:lnTo>
                  <a:lnTo>
                    <a:pt x="144094" y="180047"/>
                  </a:lnTo>
                  <a:lnTo>
                    <a:pt x="143548" y="175247"/>
                  </a:lnTo>
                  <a:lnTo>
                    <a:pt x="139750" y="168503"/>
                  </a:lnTo>
                  <a:lnTo>
                    <a:pt x="135026" y="162052"/>
                  </a:lnTo>
                  <a:lnTo>
                    <a:pt x="129984" y="155829"/>
                  </a:lnTo>
                  <a:lnTo>
                    <a:pt x="125222" y="149758"/>
                  </a:lnTo>
                  <a:lnTo>
                    <a:pt x="116713" y="138303"/>
                  </a:lnTo>
                  <a:lnTo>
                    <a:pt x="116713" y="180047"/>
                  </a:lnTo>
                  <a:lnTo>
                    <a:pt x="114998" y="182727"/>
                  </a:lnTo>
                  <a:lnTo>
                    <a:pt x="114884" y="180987"/>
                  </a:lnTo>
                  <a:lnTo>
                    <a:pt x="116713" y="180047"/>
                  </a:lnTo>
                  <a:lnTo>
                    <a:pt x="116713" y="138303"/>
                  </a:lnTo>
                  <a:lnTo>
                    <a:pt x="79527" y="88214"/>
                  </a:lnTo>
                  <a:lnTo>
                    <a:pt x="62445" y="65024"/>
                  </a:lnTo>
                  <a:lnTo>
                    <a:pt x="46367" y="42862"/>
                  </a:lnTo>
                  <a:lnTo>
                    <a:pt x="334822" y="183108"/>
                  </a:lnTo>
                  <a:lnTo>
                    <a:pt x="363359" y="197002"/>
                  </a:lnTo>
                  <a:lnTo>
                    <a:pt x="363359" y="162496"/>
                  </a:lnTo>
                  <a:lnTo>
                    <a:pt x="343852" y="152641"/>
                  </a:lnTo>
                  <a:lnTo>
                    <a:pt x="90906" y="30619"/>
                  </a:lnTo>
                  <a:lnTo>
                    <a:pt x="83210" y="26885"/>
                  </a:lnTo>
                  <a:lnTo>
                    <a:pt x="65671" y="18084"/>
                  </a:lnTo>
                  <a:lnTo>
                    <a:pt x="61201" y="15811"/>
                  </a:lnTo>
                  <a:lnTo>
                    <a:pt x="56896" y="13627"/>
                  </a:lnTo>
                  <a:lnTo>
                    <a:pt x="52590" y="11531"/>
                  </a:lnTo>
                  <a:lnTo>
                    <a:pt x="43624" y="7175"/>
                  </a:lnTo>
                  <a:lnTo>
                    <a:pt x="30187" y="1270"/>
                  </a:lnTo>
                  <a:lnTo>
                    <a:pt x="28790" y="1155"/>
                  </a:lnTo>
                  <a:lnTo>
                    <a:pt x="28790" y="20320"/>
                  </a:lnTo>
                  <a:lnTo>
                    <a:pt x="28727" y="20053"/>
                  </a:lnTo>
                  <a:lnTo>
                    <a:pt x="28600" y="18034"/>
                  </a:lnTo>
                  <a:lnTo>
                    <a:pt x="28689" y="19354"/>
                  </a:lnTo>
                  <a:lnTo>
                    <a:pt x="28790" y="20320"/>
                  </a:lnTo>
                  <a:lnTo>
                    <a:pt x="28790" y="1155"/>
                  </a:lnTo>
                  <a:lnTo>
                    <a:pt x="15697" y="0"/>
                  </a:lnTo>
                  <a:lnTo>
                    <a:pt x="5029" y="7073"/>
                  </a:lnTo>
                  <a:lnTo>
                    <a:pt x="0" y="19354"/>
                  </a:lnTo>
                  <a:lnTo>
                    <a:pt x="431" y="21882"/>
                  </a:lnTo>
                  <a:lnTo>
                    <a:pt x="215" y="22136"/>
                  </a:lnTo>
                  <a:lnTo>
                    <a:pt x="33629" y="77304"/>
                  </a:lnTo>
                  <a:lnTo>
                    <a:pt x="73088" y="130797"/>
                  </a:lnTo>
                  <a:lnTo>
                    <a:pt x="96304" y="161899"/>
                  </a:lnTo>
                  <a:lnTo>
                    <a:pt x="107442" y="175818"/>
                  </a:lnTo>
                  <a:lnTo>
                    <a:pt x="112776" y="183121"/>
                  </a:lnTo>
                  <a:lnTo>
                    <a:pt x="113728" y="184785"/>
                  </a:lnTo>
                  <a:lnTo>
                    <a:pt x="112141" y="187388"/>
                  </a:lnTo>
                  <a:lnTo>
                    <a:pt x="111290" y="188849"/>
                  </a:lnTo>
                  <a:lnTo>
                    <a:pt x="100634" y="206413"/>
                  </a:lnTo>
                  <a:lnTo>
                    <a:pt x="97218" y="211937"/>
                  </a:lnTo>
                  <a:lnTo>
                    <a:pt x="71488" y="254228"/>
                  </a:lnTo>
                  <a:lnTo>
                    <a:pt x="71488" y="327571"/>
                  </a:lnTo>
                  <a:lnTo>
                    <a:pt x="69875" y="331025"/>
                  </a:lnTo>
                  <a:lnTo>
                    <a:pt x="63665" y="331292"/>
                  </a:lnTo>
                  <a:lnTo>
                    <a:pt x="61607" y="329476"/>
                  </a:lnTo>
                  <a:lnTo>
                    <a:pt x="62128" y="329069"/>
                  </a:lnTo>
                  <a:lnTo>
                    <a:pt x="62395" y="327875"/>
                  </a:lnTo>
                  <a:lnTo>
                    <a:pt x="62915" y="327342"/>
                  </a:lnTo>
                  <a:lnTo>
                    <a:pt x="64884" y="324802"/>
                  </a:lnTo>
                  <a:lnTo>
                    <a:pt x="65443" y="323596"/>
                  </a:lnTo>
                  <a:lnTo>
                    <a:pt x="71488" y="327571"/>
                  </a:lnTo>
                  <a:lnTo>
                    <a:pt x="71488" y="254228"/>
                  </a:lnTo>
                  <a:lnTo>
                    <a:pt x="61341" y="270903"/>
                  </a:lnTo>
                  <a:lnTo>
                    <a:pt x="54889" y="281266"/>
                  </a:lnTo>
                  <a:lnTo>
                    <a:pt x="48399" y="291617"/>
                  </a:lnTo>
                  <a:lnTo>
                    <a:pt x="42037" y="302006"/>
                  </a:lnTo>
                  <a:lnTo>
                    <a:pt x="35953" y="312534"/>
                  </a:lnTo>
                  <a:lnTo>
                    <a:pt x="32397" y="326974"/>
                  </a:lnTo>
                  <a:lnTo>
                    <a:pt x="36576" y="339750"/>
                  </a:lnTo>
                  <a:lnTo>
                    <a:pt x="46888" y="347611"/>
                  </a:lnTo>
                  <a:lnTo>
                    <a:pt x="61734" y="347345"/>
                  </a:lnTo>
                  <a:lnTo>
                    <a:pt x="80302" y="340766"/>
                  </a:lnTo>
                  <a:lnTo>
                    <a:pt x="98729" y="333502"/>
                  </a:lnTo>
                  <a:lnTo>
                    <a:pt x="104152" y="331292"/>
                  </a:lnTo>
                  <a:lnTo>
                    <a:pt x="135432" y="318668"/>
                  </a:lnTo>
                  <a:lnTo>
                    <a:pt x="376821" y="224612"/>
                  </a:lnTo>
                  <a:lnTo>
                    <a:pt x="383374" y="222211"/>
                  </a:lnTo>
                  <a:lnTo>
                    <a:pt x="389788" y="219544"/>
                  </a:lnTo>
                  <a:lnTo>
                    <a:pt x="401116" y="210769"/>
                  </a:lnTo>
                  <a:lnTo>
                    <a:pt x="403161" y="204597"/>
                  </a:lnTo>
                  <a:lnTo>
                    <a:pt x="405117" y="198678"/>
                  </a:lnTo>
                  <a:close/>
                </a:path>
                <a:path w="417830" h="2700654">
                  <a:moveTo>
                    <a:pt x="414439" y="1721015"/>
                  </a:moveTo>
                  <a:lnTo>
                    <a:pt x="412026" y="1711998"/>
                  </a:lnTo>
                  <a:lnTo>
                    <a:pt x="411810" y="1711198"/>
                  </a:lnTo>
                  <a:lnTo>
                    <a:pt x="411137" y="1708658"/>
                  </a:lnTo>
                  <a:lnTo>
                    <a:pt x="400507" y="1699056"/>
                  </a:lnTo>
                  <a:lnTo>
                    <a:pt x="390880" y="1694307"/>
                  </a:lnTo>
                  <a:lnTo>
                    <a:pt x="390880" y="1711998"/>
                  </a:lnTo>
                  <a:lnTo>
                    <a:pt x="388327" y="1711325"/>
                  </a:lnTo>
                  <a:lnTo>
                    <a:pt x="388023" y="1711515"/>
                  </a:lnTo>
                  <a:lnTo>
                    <a:pt x="387934" y="1711198"/>
                  </a:lnTo>
                  <a:lnTo>
                    <a:pt x="390880" y="1711998"/>
                  </a:lnTo>
                  <a:lnTo>
                    <a:pt x="390880" y="1694307"/>
                  </a:lnTo>
                  <a:lnTo>
                    <a:pt x="371754" y="1684858"/>
                  </a:lnTo>
                  <a:lnTo>
                    <a:pt x="371754" y="1719338"/>
                  </a:lnTo>
                  <a:lnTo>
                    <a:pt x="109702" y="1819262"/>
                  </a:lnTo>
                  <a:lnTo>
                    <a:pt x="96354" y="1824062"/>
                  </a:lnTo>
                  <a:lnTo>
                    <a:pt x="82702" y="1828749"/>
                  </a:lnTo>
                  <a:lnTo>
                    <a:pt x="76111" y="1831200"/>
                  </a:lnTo>
                  <a:lnTo>
                    <a:pt x="128574" y="1746948"/>
                  </a:lnTo>
                  <a:lnTo>
                    <a:pt x="135978" y="1735975"/>
                  </a:lnTo>
                  <a:lnTo>
                    <a:pt x="143725" y="1723466"/>
                  </a:lnTo>
                  <a:lnTo>
                    <a:pt x="147535" y="1713064"/>
                  </a:lnTo>
                  <a:lnTo>
                    <a:pt x="148463" y="1710524"/>
                  </a:lnTo>
                  <a:lnTo>
                    <a:pt x="148450" y="1709724"/>
                  </a:lnTo>
                  <a:lnTo>
                    <a:pt x="147599" y="1702396"/>
                  </a:lnTo>
                  <a:lnTo>
                    <a:pt x="147040" y="1697583"/>
                  </a:lnTo>
                  <a:lnTo>
                    <a:pt x="143154" y="1690852"/>
                  </a:lnTo>
                  <a:lnTo>
                    <a:pt x="138328" y="1684401"/>
                  </a:lnTo>
                  <a:lnTo>
                    <a:pt x="133172" y="1678165"/>
                  </a:lnTo>
                  <a:lnTo>
                    <a:pt x="128308" y="1672107"/>
                  </a:lnTo>
                  <a:lnTo>
                    <a:pt x="119608" y="1660652"/>
                  </a:lnTo>
                  <a:lnTo>
                    <a:pt x="119608" y="1702396"/>
                  </a:lnTo>
                  <a:lnTo>
                    <a:pt x="117856" y="1705076"/>
                  </a:lnTo>
                  <a:lnTo>
                    <a:pt x="117729" y="1703324"/>
                  </a:lnTo>
                  <a:lnTo>
                    <a:pt x="119608" y="1702396"/>
                  </a:lnTo>
                  <a:lnTo>
                    <a:pt x="119608" y="1660652"/>
                  </a:lnTo>
                  <a:lnTo>
                    <a:pt x="81584" y="1610563"/>
                  </a:lnTo>
                  <a:lnTo>
                    <a:pt x="64122" y="1587373"/>
                  </a:lnTo>
                  <a:lnTo>
                    <a:pt x="47688" y="1565211"/>
                  </a:lnTo>
                  <a:lnTo>
                    <a:pt x="342582" y="1705444"/>
                  </a:lnTo>
                  <a:lnTo>
                    <a:pt x="371754" y="1719338"/>
                  </a:lnTo>
                  <a:lnTo>
                    <a:pt x="371754" y="1684858"/>
                  </a:lnTo>
                  <a:lnTo>
                    <a:pt x="351802" y="1674990"/>
                  </a:lnTo>
                  <a:lnTo>
                    <a:pt x="93218" y="1552968"/>
                  </a:lnTo>
                  <a:lnTo>
                    <a:pt x="85344" y="1549234"/>
                  </a:lnTo>
                  <a:lnTo>
                    <a:pt x="67411" y="1540433"/>
                  </a:lnTo>
                  <a:lnTo>
                    <a:pt x="62852" y="1538160"/>
                  </a:lnTo>
                  <a:lnTo>
                    <a:pt x="58445" y="1535976"/>
                  </a:lnTo>
                  <a:lnTo>
                    <a:pt x="54051" y="1533880"/>
                  </a:lnTo>
                  <a:lnTo>
                    <a:pt x="44881" y="1529511"/>
                  </a:lnTo>
                  <a:lnTo>
                    <a:pt x="31153" y="1523619"/>
                  </a:lnTo>
                  <a:lnTo>
                    <a:pt x="29718" y="1523504"/>
                  </a:lnTo>
                  <a:lnTo>
                    <a:pt x="29718" y="1542656"/>
                  </a:lnTo>
                  <a:lnTo>
                    <a:pt x="29654" y="1542402"/>
                  </a:lnTo>
                  <a:lnTo>
                    <a:pt x="29514" y="1540383"/>
                  </a:lnTo>
                  <a:lnTo>
                    <a:pt x="29616" y="1541703"/>
                  </a:lnTo>
                  <a:lnTo>
                    <a:pt x="29718" y="1542656"/>
                  </a:lnTo>
                  <a:lnTo>
                    <a:pt x="29718" y="1523504"/>
                  </a:lnTo>
                  <a:lnTo>
                    <a:pt x="22047" y="1522844"/>
                  </a:lnTo>
                  <a:lnTo>
                    <a:pt x="22047" y="1552968"/>
                  </a:lnTo>
                  <a:lnTo>
                    <a:pt x="21132" y="1552575"/>
                  </a:lnTo>
                  <a:lnTo>
                    <a:pt x="21945" y="1552917"/>
                  </a:lnTo>
                  <a:lnTo>
                    <a:pt x="22047" y="1522844"/>
                  </a:lnTo>
                  <a:lnTo>
                    <a:pt x="16332" y="1522349"/>
                  </a:lnTo>
                  <a:lnTo>
                    <a:pt x="5422" y="1529422"/>
                  </a:lnTo>
                  <a:lnTo>
                    <a:pt x="292" y="1541703"/>
                  </a:lnTo>
                  <a:lnTo>
                    <a:pt x="723" y="1544231"/>
                  </a:lnTo>
                  <a:lnTo>
                    <a:pt x="508" y="1544485"/>
                  </a:lnTo>
                  <a:lnTo>
                    <a:pt x="34658" y="1599641"/>
                  </a:lnTo>
                  <a:lnTo>
                    <a:pt x="75006" y="1653146"/>
                  </a:lnTo>
                  <a:lnTo>
                    <a:pt x="98729" y="1684248"/>
                  </a:lnTo>
                  <a:lnTo>
                    <a:pt x="110121" y="1698155"/>
                  </a:lnTo>
                  <a:lnTo>
                    <a:pt x="115582" y="1705457"/>
                  </a:lnTo>
                  <a:lnTo>
                    <a:pt x="116560" y="1707134"/>
                  </a:lnTo>
                  <a:lnTo>
                    <a:pt x="114922" y="1709724"/>
                  </a:lnTo>
                  <a:lnTo>
                    <a:pt x="113588" y="1711998"/>
                  </a:lnTo>
                  <a:lnTo>
                    <a:pt x="103162" y="1728749"/>
                  </a:lnTo>
                  <a:lnTo>
                    <a:pt x="99669" y="1734273"/>
                  </a:lnTo>
                  <a:lnTo>
                    <a:pt x="73367" y="1776590"/>
                  </a:lnTo>
                  <a:lnTo>
                    <a:pt x="73367" y="1849920"/>
                  </a:lnTo>
                  <a:lnTo>
                    <a:pt x="71716" y="1853361"/>
                  </a:lnTo>
                  <a:lnTo>
                    <a:pt x="65366" y="1853641"/>
                  </a:lnTo>
                  <a:lnTo>
                    <a:pt x="63271" y="1851812"/>
                  </a:lnTo>
                  <a:lnTo>
                    <a:pt x="63804" y="1851418"/>
                  </a:lnTo>
                  <a:lnTo>
                    <a:pt x="64071" y="1850212"/>
                  </a:lnTo>
                  <a:lnTo>
                    <a:pt x="64604" y="1849678"/>
                  </a:lnTo>
                  <a:lnTo>
                    <a:pt x="66611" y="1847151"/>
                  </a:lnTo>
                  <a:lnTo>
                    <a:pt x="67195" y="1845945"/>
                  </a:lnTo>
                  <a:lnTo>
                    <a:pt x="73367" y="1849920"/>
                  </a:lnTo>
                  <a:lnTo>
                    <a:pt x="73367" y="1776590"/>
                  </a:lnTo>
                  <a:lnTo>
                    <a:pt x="63004" y="1793252"/>
                  </a:lnTo>
                  <a:lnTo>
                    <a:pt x="56400" y="1803615"/>
                  </a:lnTo>
                  <a:lnTo>
                    <a:pt x="49771" y="1813953"/>
                  </a:lnTo>
                  <a:lnTo>
                    <a:pt x="43256" y="1824355"/>
                  </a:lnTo>
                  <a:lnTo>
                    <a:pt x="37033" y="1834870"/>
                  </a:lnTo>
                  <a:lnTo>
                    <a:pt x="33401" y="1849323"/>
                  </a:lnTo>
                  <a:lnTo>
                    <a:pt x="37668" y="1862086"/>
                  </a:lnTo>
                  <a:lnTo>
                    <a:pt x="48221" y="1869960"/>
                  </a:lnTo>
                  <a:lnTo>
                    <a:pt x="63398" y="1869694"/>
                  </a:lnTo>
                  <a:lnTo>
                    <a:pt x="82384" y="1863115"/>
                  </a:lnTo>
                  <a:lnTo>
                    <a:pt x="101219" y="1855851"/>
                  </a:lnTo>
                  <a:lnTo>
                    <a:pt x="106768" y="1853641"/>
                  </a:lnTo>
                  <a:lnTo>
                    <a:pt x="119989" y="1848345"/>
                  </a:lnTo>
                  <a:lnTo>
                    <a:pt x="385521" y="1746948"/>
                  </a:lnTo>
                  <a:lnTo>
                    <a:pt x="392214" y="1744548"/>
                  </a:lnTo>
                  <a:lnTo>
                    <a:pt x="398767" y="1741881"/>
                  </a:lnTo>
                  <a:lnTo>
                    <a:pt x="410349" y="1733105"/>
                  </a:lnTo>
                  <a:lnTo>
                    <a:pt x="412445" y="1726946"/>
                  </a:lnTo>
                  <a:lnTo>
                    <a:pt x="414439" y="1721015"/>
                  </a:lnTo>
                  <a:close/>
                </a:path>
                <a:path w="417830" h="2700654">
                  <a:moveTo>
                    <a:pt x="417474" y="2551328"/>
                  </a:moveTo>
                  <a:lnTo>
                    <a:pt x="415061" y="2542311"/>
                  </a:lnTo>
                  <a:lnTo>
                    <a:pt x="414845" y="2541511"/>
                  </a:lnTo>
                  <a:lnTo>
                    <a:pt x="414172" y="2538958"/>
                  </a:lnTo>
                  <a:lnTo>
                    <a:pt x="403542" y="2529370"/>
                  </a:lnTo>
                  <a:lnTo>
                    <a:pt x="393903" y="2524607"/>
                  </a:lnTo>
                  <a:lnTo>
                    <a:pt x="393903" y="2542311"/>
                  </a:lnTo>
                  <a:lnTo>
                    <a:pt x="391363" y="2541638"/>
                  </a:lnTo>
                  <a:lnTo>
                    <a:pt x="391058" y="2541828"/>
                  </a:lnTo>
                  <a:lnTo>
                    <a:pt x="390969" y="2541511"/>
                  </a:lnTo>
                  <a:lnTo>
                    <a:pt x="393903" y="2542311"/>
                  </a:lnTo>
                  <a:lnTo>
                    <a:pt x="393903" y="2524607"/>
                  </a:lnTo>
                  <a:lnTo>
                    <a:pt x="374789" y="2515171"/>
                  </a:lnTo>
                  <a:lnTo>
                    <a:pt x="374789" y="2549652"/>
                  </a:lnTo>
                  <a:lnTo>
                    <a:pt x="112737" y="2649575"/>
                  </a:lnTo>
                  <a:lnTo>
                    <a:pt x="99390" y="2654376"/>
                  </a:lnTo>
                  <a:lnTo>
                    <a:pt x="85737" y="2659062"/>
                  </a:lnTo>
                  <a:lnTo>
                    <a:pt x="79146" y="2661513"/>
                  </a:lnTo>
                  <a:lnTo>
                    <a:pt x="131610" y="2577261"/>
                  </a:lnTo>
                  <a:lnTo>
                    <a:pt x="139014" y="2566289"/>
                  </a:lnTo>
                  <a:lnTo>
                    <a:pt x="146761" y="2553779"/>
                  </a:lnTo>
                  <a:lnTo>
                    <a:pt x="150571" y="2543378"/>
                  </a:lnTo>
                  <a:lnTo>
                    <a:pt x="151498" y="2540838"/>
                  </a:lnTo>
                  <a:lnTo>
                    <a:pt x="151485" y="2540038"/>
                  </a:lnTo>
                  <a:lnTo>
                    <a:pt x="136207" y="2508478"/>
                  </a:lnTo>
                  <a:lnTo>
                    <a:pt x="131343" y="2502420"/>
                  </a:lnTo>
                  <a:lnTo>
                    <a:pt x="122643" y="2490965"/>
                  </a:lnTo>
                  <a:lnTo>
                    <a:pt x="122643" y="2532697"/>
                  </a:lnTo>
                  <a:lnTo>
                    <a:pt x="120891" y="2535390"/>
                  </a:lnTo>
                  <a:lnTo>
                    <a:pt x="120764" y="2533637"/>
                  </a:lnTo>
                  <a:lnTo>
                    <a:pt x="122643" y="2532697"/>
                  </a:lnTo>
                  <a:lnTo>
                    <a:pt x="122643" y="2490965"/>
                  </a:lnTo>
                  <a:lnTo>
                    <a:pt x="84620" y="2440863"/>
                  </a:lnTo>
                  <a:lnTo>
                    <a:pt x="67157" y="2417686"/>
                  </a:lnTo>
                  <a:lnTo>
                    <a:pt x="50723" y="2395512"/>
                  </a:lnTo>
                  <a:lnTo>
                    <a:pt x="345617" y="2535758"/>
                  </a:lnTo>
                  <a:lnTo>
                    <a:pt x="374789" y="2549652"/>
                  </a:lnTo>
                  <a:lnTo>
                    <a:pt x="374789" y="2515171"/>
                  </a:lnTo>
                  <a:lnTo>
                    <a:pt x="354838" y="2505303"/>
                  </a:lnTo>
                  <a:lnTo>
                    <a:pt x="96253" y="2383282"/>
                  </a:lnTo>
                  <a:lnTo>
                    <a:pt x="88379" y="2379548"/>
                  </a:lnTo>
                  <a:lnTo>
                    <a:pt x="70446" y="2370734"/>
                  </a:lnTo>
                  <a:lnTo>
                    <a:pt x="65887" y="2368473"/>
                  </a:lnTo>
                  <a:lnTo>
                    <a:pt x="61480" y="2366289"/>
                  </a:lnTo>
                  <a:lnTo>
                    <a:pt x="57086" y="2364194"/>
                  </a:lnTo>
                  <a:lnTo>
                    <a:pt x="47917" y="2359825"/>
                  </a:lnTo>
                  <a:lnTo>
                    <a:pt x="34188" y="2353932"/>
                  </a:lnTo>
                  <a:lnTo>
                    <a:pt x="32753" y="2353818"/>
                  </a:lnTo>
                  <a:lnTo>
                    <a:pt x="32753" y="2372969"/>
                  </a:lnTo>
                  <a:lnTo>
                    <a:pt x="32689" y="2372715"/>
                  </a:lnTo>
                  <a:lnTo>
                    <a:pt x="32550" y="2370683"/>
                  </a:lnTo>
                  <a:lnTo>
                    <a:pt x="32651" y="2372017"/>
                  </a:lnTo>
                  <a:lnTo>
                    <a:pt x="32753" y="2372969"/>
                  </a:lnTo>
                  <a:lnTo>
                    <a:pt x="32753" y="2353818"/>
                  </a:lnTo>
                  <a:lnTo>
                    <a:pt x="25082" y="2353145"/>
                  </a:lnTo>
                  <a:lnTo>
                    <a:pt x="25082" y="2383282"/>
                  </a:lnTo>
                  <a:lnTo>
                    <a:pt x="24587" y="2383066"/>
                  </a:lnTo>
                  <a:lnTo>
                    <a:pt x="24980" y="2383231"/>
                  </a:lnTo>
                  <a:lnTo>
                    <a:pt x="25082" y="2353145"/>
                  </a:lnTo>
                  <a:lnTo>
                    <a:pt x="19367" y="2352649"/>
                  </a:lnTo>
                  <a:lnTo>
                    <a:pt x="8458" y="2359736"/>
                  </a:lnTo>
                  <a:lnTo>
                    <a:pt x="3314" y="2372017"/>
                  </a:lnTo>
                  <a:lnTo>
                    <a:pt x="3759" y="2374544"/>
                  </a:lnTo>
                  <a:lnTo>
                    <a:pt x="3543" y="2374785"/>
                  </a:lnTo>
                  <a:lnTo>
                    <a:pt x="37693" y="2429954"/>
                  </a:lnTo>
                  <a:lnTo>
                    <a:pt x="78028" y="2483447"/>
                  </a:lnTo>
                  <a:lnTo>
                    <a:pt x="101765" y="2514562"/>
                  </a:lnTo>
                  <a:lnTo>
                    <a:pt x="113157" y="2528468"/>
                  </a:lnTo>
                  <a:lnTo>
                    <a:pt x="118618" y="2535771"/>
                  </a:lnTo>
                  <a:lnTo>
                    <a:pt x="119583" y="2537434"/>
                  </a:lnTo>
                  <a:lnTo>
                    <a:pt x="117957" y="2540038"/>
                  </a:lnTo>
                  <a:lnTo>
                    <a:pt x="116624" y="2542311"/>
                  </a:lnTo>
                  <a:lnTo>
                    <a:pt x="106197" y="2559062"/>
                  </a:lnTo>
                  <a:lnTo>
                    <a:pt x="102704" y="2564587"/>
                  </a:lnTo>
                  <a:lnTo>
                    <a:pt x="76403" y="2606878"/>
                  </a:lnTo>
                  <a:lnTo>
                    <a:pt x="76403" y="2680233"/>
                  </a:lnTo>
                  <a:lnTo>
                    <a:pt x="74752" y="2683675"/>
                  </a:lnTo>
                  <a:lnTo>
                    <a:pt x="68402" y="2683941"/>
                  </a:lnTo>
                  <a:lnTo>
                    <a:pt x="66306" y="2682125"/>
                  </a:lnTo>
                  <a:lnTo>
                    <a:pt x="66840" y="2681719"/>
                  </a:lnTo>
                  <a:lnTo>
                    <a:pt x="67106" y="2680525"/>
                  </a:lnTo>
                  <a:lnTo>
                    <a:pt x="67640" y="2679992"/>
                  </a:lnTo>
                  <a:lnTo>
                    <a:pt x="69646" y="2677452"/>
                  </a:lnTo>
                  <a:lnTo>
                    <a:pt x="70231" y="2676245"/>
                  </a:lnTo>
                  <a:lnTo>
                    <a:pt x="76403" y="2680233"/>
                  </a:lnTo>
                  <a:lnTo>
                    <a:pt x="76403" y="2606878"/>
                  </a:lnTo>
                  <a:lnTo>
                    <a:pt x="66027" y="2623553"/>
                  </a:lnTo>
                  <a:lnTo>
                    <a:pt x="59436" y="2633929"/>
                  </a:lnTo>
                  <a:lnTo>
                    <a:pt x="52806" y="2644267"/>
                  </a:lnTo>
                  <a:lnTo>
                    <a:pt x="46291" y="2654655"/>
                  </a:lnTo>
                  <a:lnTo>
                    <a:pt x="40068" y="2665184"/>
                  </a:lnTo>
                  <a:lnTo>
                    <a:pt x="36436" y="2679623"/>
                  </a:lnTo>
                  <a:lnTo>
                    <a:pt x="40703" y="2692400"/>
                  </a:lnTo>
                  <a:lnTo>
                    <a:pt x="51244" y="2700261"/>
                  </a:lnTo>
                  <a:lnTo>
                    <a:pt x="66433" y="2699994"/>
                  </a:lnTo>
                  <a:lnTo>
                    <a:pt x="85420" y="2693416"/>
                  </a:lnTo>
                  <a:lnTo>
                    <a:pt x="104254" y="2686164"/>
                  </a:lnTo>
                  <a:lnTo>
                    <a:pt x="109791" y="2683941"/>
                  </a:lnTo>
                  <a:lnTo>
                    <a:pt x="123024" y="2678646"/>
                  </a:lnTo>
                  <a:lnTo>
                    <a:pt x="388556" y="2577261"/>
                  </a:lnTo>
                  <a:lnTo>
                    <a:pt x="395249" y="2574861"/>
                  </a:lnTo>
                  <a:lnTo>
                    <a:pt x="401802" y="2572194"/>
                  </a:lnTo>
                  <a:lnTo>
                    <a:pt x="413385" y="2563418"/>
                  </a:lnTo>
                  <a:lnTo>
                    <a:pt x="415467" y="2557246"/>
                  </a:lnTo>
                  <a:lnTo>
                    <a:pt x="417474" y="2551328"/>
                  </a:lnTo>
                  <a:close/>
                </a:path>
                <a:path w="417830" h="2700654">
                  <a:moveTo>
                    <a:pt x="417474" y="1153388"/>
                  </a:moveTo>
                  <a:lnTo>
                    <a:pt x="415061" y="1144358"/>
                  </a:lnTo>
                  <a:lnTo>
                    <a:pt x="414845" y="1143558"/>
                  </a:lnTo>
                  <a:lnTo>
                    <a:pt x="414172" y="1141018"/>
                  </a:lnTo>
                  <a:lnTo>
                    <a:pt x="403542" y="1131417"/>
                  </a:lnTo>
                  <a:lnTo>
                    <a:pt x="393903" y="1126655"/>
                  </a:lnTo>
                  <a:lnTo>
                    <a:pt x="393903" y="1144358"/>
                  </a:lnTo>
                  <a:lnTo>
                    <a:pt x="391363" y="1143698"/>
                  </a:lnTo>
                  <a:lnTo>
                    <a:pt x="391058" y="1143876"/>
                  </a:lnTo>
                  <a:lnTo>
                    <a:pt x="390969" y="1143558"/>
                  </a:lnTo>
                  <a:lnTo>
                    <a:pt x="393903" y="1144358"/>
                  </a:lnTo>
                  <a:lnTo>
                    <a:pt x="393903" y="1126655"/>
                  </a:lnTo>
                  <a:lnTo>
                    <a:pt x="374789" y="1117219"/>
                  </a:lnTo>
                  <a:lnTo>
                    <a:pt x="374789" y="1151712"/>
                  </a:lnTo>
                  <a:lnTo>
                    <a:pt x="112737" y="1251623"/>
                  </a:lnTo>
                  <a:lnTo>
                    <a:pt x="99390" y="1256423"/>
                  </a:lnTo>
                  <a:lnTo>
                    <a:pt x="85737" y="1261110"/>
                  </a:lnTo>
                  <a:lnTo>
                    <a:pt x="79146" y="1263561"/>
                  </a:lnTo>
                  <a:lnTo>
                    <a:pt x="131610" y="1179309"/>
                  </a:lnTo>
                  <a:lnTo>
                    <a:pt x="139014" y="1168336"/>
                  </a:lnTo>
                  <a:lnTo>
                    <a:pt x="146761" y="1155839"/>
                  </a:lnTo>
                  <a:lnTo>
                    <a:pt x="150571" y="1145425"/>
                  </a:lnTo>
                  <a:lnTo>
                    <a:pt x="151498" y="1142898"/>
                  </a:lnTo>
                  <a:lnTo>
                    <a:pt x="151485" y="1142098"/>
                  </a:lnTo>
                  <a:lnTo>
                    <a:pt x="136207" y="1110538"/>
                  </a:lnTo>
                  <a:lnTo>
                    <a:pt x="131343" y="1104468"/>
                  </a:lnTo>
                  <a:lnTo>
                    <a:pt x="122643" y="1093012"/>
                  </a:lnTo>
                  <a:lnTo>
                    <a:pt x="122643" y="1134757"/>
                  </a:lnTo>
                  <a:lnTo>
                    <a:pt x="120891" y="1137437"/>
                  </a:lnTo>
                  <a:lnTo>
                    <a:pt x="120764" y="1135684"/>
                  </a:lnTo>
                  <a:lnTo>
                    <a:pt x="122643" y="1134757"/>
                  </a:lnTo>
                  <a:lnTo>
                    <a:pt x="122643" y="1093012"/>
                  </a:lnTo>
                  <a:lnTo>
                    <a:pt x="84620" y="1042924"/>
                  </a:lnTo>
                  <a:lnTo>
                    <a:pt x="67157" y="1019733"/>
                  </a:lnTo>
                  <a:lnTo>
                    <a:pt x="50723" y="997572"/>
                  </a:lnTo>
                  <a:lnTo>
                    <a:pt x="345617" y="1137805"/>
                  </a:lnTo>
                  <a:lnTo>
                    <a:pt x="374789" y="1151712"/>
                  </a:lnTo>
                  <a:lnTo>
                    <a:pt x="374789" y="1117219"/>
                  </a:lnTo>
                  <a:lnTo>
                    <a:pt x="354838" y="1107351"/>
                  </a:lnTo>
                  <a:lnTo>
                    <a:pt x="96253" y="985329"/>
                  </a:lnTo>
                  <a:lnTo>
                    <a:pt x="88379" y="981595"/>
                  </a:lnTo>
                  <a:lnTo>
                    <a:pt x="70446" y="972794"/>
                  </a:lnTo>
                  <a:lnTo>
                    <a:pt x="65887" y="970521"/>
                  </a:lnTo>
                  <a:lnTo>
                    <a:pt x="61480" y="968336"/>
                  </a:lnTo>
                  <a:lnTo>
                    <a:pt x="57086" y="966241"/>
                  </a:lnTo>
                  <a:lnTo>
                    <a:pt x="47917" y="961885"/>
                  </a:lnTo>
                  <a:lnTo>
                    <a:pt x="34188" y="955979"/>
                  </a:lnTo>
                  <a:lnTo>
                    <a:pt x="32753" y="955865"/>
                  </a:lnTo>
                  <a:lnTo>
                    <a:pt x="32753" y="975017"/>
                  </a:lnTo>
                  <a:lnTo>
                    <a:pt x="32689" y="974763"/>
                  </a:lnTo>
                  <a:lnTo>
                    <a:pt x="32550" y="972743"/>
                  </a:lnTo>
                  <a:lnTo>
                    <a:pt x="32651" y="974064"/>
                  </a:lnTo>
                  <a:lnTo>
                    <a:pt x="32753" y="975017"/>
                  </a:lnTo>
                  <a:lnTo>
                    <a:pt x="32753" y="955865"/>
                  </a:lnTo>
                  <a:lnTo>
                    <a:pt x="19367" y="954709"/>
                  </a:lnTo>
                  <a:lnTo>
                    <a:pt x="8458" y="961783"/>
                  </a:lnTo>
                  <a:lnTo>
                    <a:pt x="3314" y="974064"/>
                  </a:lnTo>
                  <a:lnTo>
                    <a:pt x="3759" y="976591"/>
                  </a:lnTo>
                  <a:lnTo>
                    <a:pt x="3543" y="976845"/>
                  </a:lnTo>
                  <a:lnTo>
                    <a:pt x="37693" y="1032014"/>
                  </a:lnTo>
                  <a:lnTo>
                    <a:pt x="78028" y="1085507"/>
                  </a:lnTo>
                  <a:lnTo>
                    <a:pt x="101765" y="1116609"/>
                  </a:lnTo>
                  <a:lnTo>
                    <a:pt x="113157" y="1130515"/>
                  </a:lnTo>
                  <a:lnTo>
                    <a:pt x="118618" y="1137818"/>
                  </a:lnTo>
                  <a:lnTo>
                    <a:pt x="119583" y="1139494"/>
                  </a:lnTo>
                  <a:lnTo>
                    <a:pt x="117957" y="1142098"/>
                  </a:lnTo>
                  <a:lnTo>
                    <a:pt x="116624" y="1144358"/>
                  </a:lnTo>
                  <a:lnTo>
                    <a:pt x="106197" y="1161110"/>
                  </a:lnTo>
                  <a:lnTo>
                    <a:pt x="102704" y="1166647"/>
                  </a:lnTo>
                  <a:lnTo>
                    <a:pt x="76403" y="1208938"/>
                  </a:lnTo>
                  <a:lnTo>
                    <a:pt x="76403" y="1282280"/>
                  </a:lnTo>
                  <a:lnTo>
                    <a:pt x="74752" y="1285735"/>
                  </a:lnTo>
                  <a:lnTo>
                    <a:pt x="68402" y="1286002"/>
                  </a:lnTo>
                  <a:lnTo>
                    <a:pt x="66306" y="1284173"/>
                  </a:lnTo>
                  <a:lnTo>
                    <a:pt x="66840" y="1283779"/>
                  </a:lnTo>
                  <a:lnTo>
                    <a:pt x="67106" y="1282573"/>
                  </a:lnTo>
                  <a:lnTo>
                    <a:pt x="67640" y="1282039"/>
                  </a:lnTo>
                  <a:lnTo>
                    <a:pt x="69646" y="1279512"/>
                  </a:lnTo>
                  <a:lnTo>
                    <a:pt x="70231" y="1278305"/>
                  </a:lnTo>
                  <a:lnTo>
                    <a:pt x="76403" y="1282280"/>
                  </a:lnTo>
                  <a:lnTo>
                    <a:pt x="76403" y="1208938"/>
                  </a:lnTo>
                  <a:lnTo>
                    <a:pt x="66027" y="1225613"/>
                  </a:lnTo>
                  <a:lnTo>
                    <a:pt x="59436" y="1235976"/>
                  </a:lnTo>
                  <a:lnTo>
                    <a:pt x="52806" y="1246327"/>
                  </a:lnTo>
                  <a:lnTo>
                    <a:pt x="46291" y="1256715"/>
                  </a:lnTo>
                  <a:lnTo>
                    <a:pt x="40068" y="1267231"/>
                  </a:lnTo>
                  <a:lnTo>
                    <a:pt x="36436" y="1281684"/>
                  </a:lnTo>
                  <a:lnTo>
                    <a:pt x="40703" y="1294447"/>
                  </a:lnTo>
                  <a:lnTo>
                    <a:pt x="51244" y="1302321"/>
                  </a:lnTo>
                  <a:lnTo>
                    <a:pt x="66433" y="1302054"/>
                  </a:lnTo>
                  <a:lnTo>
                    <a:pt x="85420" y="1295476"/>
                  </a:lnTo>
                  <a:lnTo>
                    <a:pt x="104254" y="1288211"/>
                  </a:lnTo>
                  <a:lnTo>
                    <a:pt x="109791" y="1286002"/>
                  </a:lnTo>
                  <a:lnTo>
                    <a:pt x="123024" y="1280706"/>
                  </a:lnTo>
                  <a:lnTo>
                    <a:pt x="388556" y="1179309"/>
                  </a:lnTo>
                  <a:lnTo>
                    <a:pt x="395249" y="1176909"/>
                  </a:lnTo>
                  <a:lnTo>
                    <a:pt x="401802" y="1174242"/>
                  </a:lnTo>
                  <a:lnTo>
                    <a:pt x="413385" y="1165466"/>
                  </a:lnTo>
                  <a:lnTo>
                    <a:pt x="415467" y="1159306"/>
                  </a:lnTo>
                  <a:lnTo>
                    <a:pt x="417474" y="1153388"/>
                  </a:lnTo>
                  <a:close/>
                </a:path>
              </a:pathLst>
            </a:custGeom>
            <a:solidFill>
              <a:srgbClr val="863B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0" dirty="0"/>
              <a:t>CLUSTERING</a:t>
            </a:r>
            <a:r>
              <a:rPr spc="-75" dirty="0"/>
              <a:t> </a:t>
            </a:r>
            <a:r>
              <a:rPr spc="505" dirty="0"/>
              <a:t>ANALYSIS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35508" y="1139447"/>
            <a:ext cx="16692880" cy="4504690"/>
          </a:xfrm>
          <a:prstGeom prst="rect">
            <a:avLst/>
          </a:prstGeom>
        </p:spPr>
        <p:txBody>
          <a:bodyPr vert="horz" wrap="square" lIns="0" tIns="420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10"/>
              </a:spcBef>
            </a:pPr>
            <a:r>
              <a:rPr sz="4950" spc="-204" dirty="0">
                <a:solidFill>
                  <a:srgbClr val="120D0C"/>
                </a:solidFill>
                <a:latin typeface="Calibri"/>
                <a:cs typeface="Calibri"/>
              </a:rPr>
              <a:t>R</a:t>
            </a:r>
            <a:r>
              <a:rPr sz="4950" spc="-500" dirty="0">
                <a:solidFill>
                  <a:srgbClr val="120D0C"/>
                </a:solidFill>
                <a:latin typeface="Calibri"/>
                <a:cs typeface="Calibri"/>
              </a:rPr>
              <a:t>e</a:t>
            </a:r>
            <a:r>
              <a:rPr sz="4950" spc="-370" dirty="0">
                <a:solidFill>
                  <a:srgbClr val="120D0C"/>
                </a:solidFill>
                <a:latin typeface="Calibri"/>
                <a:cs typeface="Calibri"/>
              </a:rPr>
              <a:t>a</a:t>
            </a:r>
            <a:r>
              <a:rPr sz="4950" spc="-195" dirty="0">
                <a:solidFill>
                  <a:srgbClr val="120D0C"/>
                </a:solidFill>
                <a:latin typeface="Calibri"/>
                <a:cs typeface="Calibri"/>
              </a:rPr>
              <a:t>s</a:t>
            </a:r>
            <a:r>
              <a:rPr sz="4950" spc="-465" dirty="0">
                <a:solidFill>
                  <a:srgbClr val="120D0C"/>
                </a:solidFill>
                <a:latin typeface="Calibri"/>
                <a:cs typeface="Calibri"/>
              </a:rPr>
              <a:t>o</a:t>
            </a:r>
            <a:r>
              <a:rPr sz="4950" spc="-260" dirty="0">
                <a:solidFill>
                  <a:srgbClr val="120D0C"/>
                </a:solidFill>
                <a:latin typeface="Calibri"/>
                <a:cs typeface="Calibri"/>
              </a:rPr>
              <a:t>n</a:t>
            </a:r>
            <a:r>
              <a:rPr sz="4950" spc="-229" dirty="0">
                <a:solidFill>
                  <a:srgbClr val="120D0C"/>
                </a:solidFill>
                <a:latin typeface="Calibri"/>
                <a:cs typeface="Calibri"/>
              </a:rPr>
              <a:t> </a:t>
            </a:r>
            <a:r>
              <a:rPr sz="4950" spc="-459" dirty="0">
                <a:solidFill>
                  <a:srgbClr val="120D0C"/>
                </a:solidFill>
                <a:latin typeface="Calibri"/>
                <a:cs typeface="Calibri"/>
              </a:rPr>
              <a:t>w</a:t>
            </a:r>
            <a:r>
              <a:rPr sz="4950" spc="-500" dirty="0">
                <a:solidFill>
                  <a:srgbClr val="120D0C"/>
                </a:solidFill>
                <a:latin typeface="Calibri"/>
                <a:cs typeface="Calibri"/>
              </a:rPr>
              <a:t>e</a:t>
            </a:r>
            <a:r>
              <a:rPr sz="4950" spc="-229" dirty="0">
                <a:solidFill>
                  <a:srgbClr val="120D0C"/>
                </a:solidFill>
                <a:latin typeface="Calibri"/>
                <a:cs typeface="Calibri"/>
              </a:rPr>
              <a:t> </a:t>
            </a:r>
            <a:r>
              <a:rPr sz="4950" spc="-320" dirty="0">
                <a:solidFill>
                  <a:srgbClr val="120D0C"/>
                </a:solidFill>
                <a:latin typeface="Calibri"/>
                <a:cs typeface="Calibri"/>
              </a:rPr>
              <a:t>u</a:t>
            </a:r>
            <a:r>
              <a:rPr sz="4950" spc="-195" dirty="0">
                <a:solidFill>
                  <a:srgbClr val="120D0C"/>
                </a:solidFill>
                <a:latin typeface="Calibri"/>
                <a:cs typeface="Calibri"/>
              </a:rPr>
              <a:t>s</a:t>
            </a:r>
            <a:r>
              <a:rPr sz="4950" spc="-500" dirty="0">
                <a:solidFill>
                  <a:srgbClr val="120D0C"/>
                </a:solidFill>
                <a:latin typeface="Calibri"/>
                <a:cs typeface="Calibri"/>
              </a:rPr>
              <a:t>e</a:t>
            </a:r>
            <a:r>
              <a:rPr sz="4950" spc="-229" dirty="0">
                <a:solidFill>
                  <a:srgbClr val="120D0C"/>
                </a:solidFill>
                <a:latin typeface="Calibri"/>
                <a:cs typeface="Calibri"/>
              </a:rPr>
              <a:t> </a:t>
            </a:r>
            <a:r>
              <a:rPr sz="4950" spc="-275" dirty="0">
                <a:solidFill>
                  <a:srgbClr val="120D0C"/>
                </a:solidFill>
                <a:latin typeface="Calibri"/>
                <a:cs typeface="Calibri"/>
              </a:rPr>
              <a:t>c</a:t>
            </a:r>
            <a:r>
              <a:rPr sz="4950" spc="-65" dirty="0">
                <a:solidFill>
                  <a:srgbClr val="120D0C"/>
                </a:solidFill>
                <a:latin typeface="Calibri"/>
                <a:cs typeface="Calibri"/>
              </a:rPr>
              <a:t>l</a:t>
            </a:r>
            <a:r>
              <a:rPr sz="4950" spc="-320" dirty="0">
                <a:solidFill>
                  <a:srgbClr val="120D0C"/>
                </a:solidFill>
                <a:latin typeface="Calibri"/>
                <a:cs typeface="Calibri"/>
              </a:rPr>
              <a:t>u</a:t>
            </a:r>
            <a:r>
              <a:rPr sz="4950" spc="-195" dirty="0">
                <a:solidFill>
                  <a:srgbClr val="120D0C"/>
                </a:solidFill>
                <a:latin typeface="Calibri"/>
                <a:cs typeface="Calibri"/>
              </a:rPr>
              <a:t>s</a:t>
            </a:r>
            <a:r>
              <a:rPr sz="4950" spc="-280" dirty="0">
                <a:solidFill>
                  <a:srgbClr val="120D0C"/>
                </a:solidFill>
                <a:latin typeface="Calibri"/>
                <a:cs typeface="Calibri"/>
              </a:rPr>
              <a:t>t</a:t>
            </a:r>
            <a:r>
              <a:rPr sz="4950" spc="-500" dirty="0">
                <a:solidFill>
                  <a:srgbClr val="120D0C"/>
                </a:solidFill>
                <a:latin typeface="Calibri"/>
                <a:cs typeface="Calibri"/>
              </a:rPr>
              <a:t>e</a:t>
            </a:r>
            <a:r>
              <a:rPr sz="4950" spc="-315" dirty="0">
                <a:solidFill>
                  <a:srgbClr val="120D0C"/>
                </a:solidFill>
                <a:latin typeface="Calibri"/>
                <a:cs typeface="Calibri"/>
              </a:rPr>
              <a:t>r</a:t>
            </a:r>
            <a:r>
              <a:rPr sz="4950" spc="-229" dirty="0">
                <a:solidFill>
                  <a:srgbClr val="120D0C"/>
                </a:solidFill>
                <a:latin typeface="Calibri"/>
                <a:cs typeface="Calibri"/>
              </a:rPr>
              <a:t> </a:t>
            </a:r>
            <a:r>
              <a:rPr sz="4950" spc="-370" dirty="0">
                <a:solidFill>
                  <a:srgbClr val="120D0C"/>
                </a:solidFill>
                <a:latin typeface="Calibri"/>
                <a:cs typeface="Calibri"/>
              </a:rPr>
              <a:t>a</a:t>
            </a:r>
            <a:r>
              <a:rPr sz="4950" spc="-260" dirty="0">
                <a:solidFill>
                  <a:srgbClr val="120D0C"/>
                </a:solidFill>
                <a:latin typeface="Calibri"/>
                <a:cs typeface="Calibri"/>
              </a:rPr>
              <a:t>n</a:t>
            </a:r>
            <a:r>
              <a:rPr sz="4950" spc="-370" dirty="0">
                <a:solidFill>
                  <a:srgbClr val="120D0C"/>
                </a:solidFill>
                <a:latin typeface="Calibri"/>
                <a:cs typeface="Calibri"/>
              </a:rPr>
              <a:t>a</a:t>
            </a:r>
            <a:r>
              <a:rPr sz="4950" spc="-65" dirty="0">
                <a:solidFill>
                  <a:srgbClr val="120D0C"/>
                </a:solidFill>
                <a:latin typeface="Calibri"/>
                <a:cs typeface="Calibri"/>
              </a:rPr>
              <a:t>l</a:t>
            </a:r>
            <a:r>
              <a:rPr sz="4950" spc="-85" dirty="0">
                <a:solidFill>
                  <a:srgbClr val="120D0C"/>
                </a:solidFill>
                <a:latin typeface="Calibri"/>
                <a:cs typeface="Calibri"/>
              </a:rPr>
              <a:t>y</a:t>
            </a:r>
            <a:r>
              <a:rPr sz="4950" spc="-195" dirty="0">
                <a:solidFill>
                  <a:srgbClr val="120D0C"/>
                </a:solidFill>
                <a:latin typeface="Calibri"/>
                <a:cs typeface="Calibri"/>
              </a:rPr>
              <a:t>s</a:t>
            </a:r>
            <a:r>
              <a:rPr sz="4950" spc="-30" dirty="0">
                <a:solidFill>
                  <a:srgbClr val="120D0C"/>
                </a:solidFill>
                <a:latin typeface="Calibri"/>
                <a:cs typeface="Calibri"/>
              </a:rPr>
              <a:t>i</a:t>
            </a:r>
            <a:r>
              <a:rPr sz="4950" spc="-195" dirty="0">
                <a:solidFill>
                  <a:srgbClr val="120D0C"/>
                </a:solidFill>
                <a:latin typeface="Calibri"/>
                <a:cs typeface="Calibri"/>
              </a:rPr>
              <a:t>s</a:t>
            </a:r>
            <a:r>
              <a:rPr sz="4950" spc="-450" dirty="0">
                <a:solidFill>
                  <a:srgbClr val="120D0C"/>
                </a:solidFill>
                <a:latin typeface="Calibri"/>
                <a:cs typeface="Calibri"/>
              </a:rPr>
              <a:t>:</a:t>
            </a:r>
            <a:endParaRPr sz="4950">
              <a:latin typeface="Calibri"/>
              <a:cs typeface="Calibri"/>
            </a:endParaRPr>
          </a:p>
          <a:p>
            <a:pPr marL="748665" marR="5080">
              <a:lnSpc>
                <a:spcPct val="139200"/>
              </a:lnSpc>
              <a:spcBef>
                <a:spcPts val="390"/>
              </a:spcBef>
              <a:tabLst>
                <a:tab pos="9089390" algn="l"/>
              </a:tabLst>
            </a:pPr>
            <a:r>
              <a:rPr sz="2200" spc="60" dirty="0">
                <a:solidFill>
                  <a:srgbClr val="120D0C"/>
                </a:solidFill>
                <a:latin typeface="Cambria"/>
                <a:cs typeface="Cambria"/>
              </a:rPr>
              <a:t>Logistic</a:t>
            </a:r>
            <a:r>
              <a:rPr sz="2200" spc="2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50" dirty="0">
                <a:solidFill>
                  <a:srgbClr val="120D0C"/>
                </a:solidFill>
                <a:latin typeface="Cambria"/>
                <a:cs typeface="Cambria"/>
              </a:rPr>
              <a:t>Regression</a:t>
            </a:r>
            <a:r>
              <a:rPr sz="2200" spc="2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110" dirty="0">
                <a:solidFill>
                  <a:srgbClr val="120D0C"/>
                </a:solidFill>
                <a:latin typeface="Cambria"/>
                <a:cs typeface="Cambria"/>
              </a:rPr>
              <a:t>on</a:t>
            </a:r>
            <a:r>
              <a:rPr sz="2200" spc="2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120D0C"/>
                </a:solidFill>
                <a:latin typeface="Cambria"/>
                <a:cs typeface="Cambria"/>
              </a:rPr>
              <a:t>Merged</a:t>
            </a:r>
            <a:r>
              <a:rPr sz="2200" spc="25" dirty="0">
                <a:solidFill>
                  <a:srgbClr val="120D0C"/>
                </a:solidFill>
                <a:latin typeface="Cambria"/>
                <a:cs typeface="Cambria"/>
              </a:rPr>
              <a:t> dataset</a:t>
            </a:r>
            <a:r>
              <a:rPr sz="2200" spc="2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-215" dirty="0">
                <a:solidFill>
                  <a:srgbClr val="120D0C"/>
                </a:solidFill>
                <a:latin typeface="Cambria"/>
                <a:cs typeface="Cambria"/>
              </a:rPr>
              <a:t>-&gt;</a:t>
            </a:r>
            <a:r>
              <a:rPr sz="2200" spc="2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60" dirty="0">
                <a:solidFill>
                  <a:srgbClr val="120D0C"/>
                </a:solidFill>
                <a:latin typeface="Cambria"/>
                <a:cs typeface="Cambria"/>
              </a:rPr>
              <a:t>Insignificant</a:t>
            </a:r>
            <a:r>
              <a:rPr sz="2200" spc="2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-185" dirty="0">
                <a:solidFill>
                  <a:srgbClr val="120D0C"/>
                </a:solidFill>
                <a:latin typeface="Cambria"/>
                <a:cs typeface="Cambria"/>
              </a:rPr>
              <a:t>F1</a:t>
            </a:r>
            <a:r>
              <a:rPr sz="2200" spc="2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45" dirty="0">
                <a:solidFill>
                  <a:srgbClr val="120D0C"/>
                </a:solidFill>
                <a:latin typeface="Cambria"/>
                <a:cs typeface="Cambria"/>
              </a:rPr>
              <a:t>score</a:t>
            </a:r>
            <a:r>
              <a:rPr sz="2200" spc="53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-215" dirty="0">
                <a:solidFill>
                  <a:srgbClr val="120D0C"/>
                </a:solidFill>
                <a:latin typeface="Cambria"/>
                <a:cs typeface="Cambria"/>
              </a:rPr>
              <a:t>-&gt;	</a:t>
            </a:r>
            <a:r>
              <a:rPr sz="2200" spc="65" dirty="0">
                <a:solidFill>
                  <a:srgbClr val="120D0C"/>
                </a:solidFill>
                <a:latin typeface="Cambria"/>
                <a:cs typeface="Cambria"/>
              </a:rPr>
              <a:t>Probable </a:t>
            </a:r>
            <a:r>
              <a:rPr sz="2200" spc="40" dirty="0">
                <a:solidFill>
                  <a:srgbClr val="120D0C"/>
                </a:solidFill>
                <a:latin typeface="Cambria"/>
                <a:cs typeface="Cambria"/>
              </a:rPr>
              <a:t>Reason: </a:t>
            </a:r>
            <a:r>
              <a:rPr sz="2200" spc="50" dirty="0">
                <a:solidFill>
                  <a:srgbClr val="120D0C"/>
                </a:solidFill>
                <a:latin typeface="Cambria"/>
                <a:cs typeface="Cambria"/>
              </a:rPr>
              <a:t>Different </a:t>
            </a:r>
            <a:r>
              <a:rPr sz="2200" spc="55" dirty="0">
                <a:solidFill>
                  <a:srgbClr val="120D0C"/>
                </a:solidFill>
                <a:latin typeface="Cambria"/>
                <a:cs typeface="Cambria"/>
              </a:rPr>
              <a:t>significant </a:t>
            </a:r>
            <a:r>
              <a:rPr sz="2200" spc="40" dirty="0">
                <a:solidFill>
                  <a:srgbClr val="120D0C"/>
                </a:solidFill>
                <a:latin typeface="Cambria"/>
                <a:cs typeface="Cambria"/>
              </a:rPr>
              <a:t>variables </a:t>
            </a:r>
            <a:r>
              <a:rPr sz="2200" spc="60" dirty="0">
                <a:solidFill>
                  <a:srgbClr val="120D0C"/>
                </a:solidFill>
                <a:latin typeface="Cambria"/>
                <a:cs typeface="Cambria"/>
              </a:rPr>
              <a:t>for </a:t>
            </a:r>
            <a:r>
              <a:rPr sz="2200" spc="40" dirty="0">
                <a:solidFill>
                  <a:srgbClr val="120D0C"/>
                </a:solidFill>
                <a:latin typeface="Cambria"/>
                <a:cs typeface="Cambria"/>
              </a:rPr>
              <a:t>different </a:t>
            </a:r>
            <a:r>
              <a:rPr sz="2200" spc="-47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10" dirty="0">
                <a:solidFill>
                  <a:srgbClr val="120D0C"/>
                </a:solidFill>
                <a:latin typeface="Cambria"/>
                <a:cs typeface="Cambria"/>
              </a:rPr>
              <a:t>stores</a:t>
            </a:r>
            <a:endParaRPr sz="2200">
              <a:latin typeface="Cambria"/>
              <a:cs typeface="Cambria"/>
            </a:endParaRPr>
          </a:p>
          <a:p>
            <a:pPr marL="748665">
              <a:lnSpc>
                <a:spcPct val="100000"/>
              </a:lnSpc>
              <a:spcBef>
                <a:spcPts val="1035"/>
              </a:spcBef>
            </a:pPr>
            <a:r>
              <a:rPr sz="2200" spc="55" dirty="0">
                <a:solidFill>
                  <a:srgbClr val="120D0C"/>
                </a:solidFill>
                <a:latin typeface="Cambria"/>
                <a:cs typeface="Cambria"/>
              </a:rPr>
              <a:t>Clustering</a:t>
            </a:r>
            <a:r>
              <a:rPr sz="22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120D0C"/>
                </a:solidFill>
                <a:latin typeface="Cambria"/>
                <a:cs typeface="Cambria"/>
              </a:rPr>
              <a:t>done</a:t>
            </a:r>
            <a:r>
              <a:rPr sz="22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30" dirty="0">
                <a:solidFill>
                  <a:srgbClr val="120D0C"/>
                </a:solidFill>
                <a:latin typeface="Cambria"/>
                <a:cs typeface="Cambria"/>
              </a:rPr>
              <a:t>to</a:t>
            </a:r>
            <a:r>
              <a:rPr sz="2200" spc="2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70" dirty="0">
                <a:solidFill>
                  <a:srgbClr val="120D0C"/>
                </a:solidFill>
                <a:latin typeface="Cambria"/>
                <a:cs typeface="Cambria"/>
              </a:rPr>
              <a:t>find</a:t>
            </a:r>
            <a:r>
              <a:rPr sz="22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35" dirty="0">
                <a:solidFill>
                  <a:srgbClr val="120D0C"/>
                </a:solidFill>
                <a:latin typeface="Cambria"/>
                <a:cs typeface="Cambria"/>
              </a:rPr>
              <a:t>out</a:t>
            </a:r>
            <a:r>
              <a:rPr sz="22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55" dirty="0">
                <a:solidFill>
                  <a:srgbClr val="120D0C"/>
                </a:solidFill>
                <a:latin typeface="Cambria"/>
                <a:cs typeface="Cambria"/>
              </a:rPr>
              <a:t>natural</a:t>
            </a:r>
            <a:r>
              <a:rPr sz="2200" spc="2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50" dirty="0">
                <a:solidFill>
                  <a:srgbClr val="120D0C"/>
                </a:solidFill>
                <a:latin typeface="Cambria"/>
                <a:cs typeface="Cambria"/>
              </a:rPr>
              <a:t>groups</a:t>
            </a:r>
            <a:r>
              <a:rPr sz="22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60" dirty="0">
                <a:solidFill>
                  <a:srgbClr val="120D0C"/>
                </a:solidFill>
                <a:latin typeface="Cambria"/>
                <a:cs typeface="Cambria"/>
              </a:rPr>
              <a:t>within</a:t>
            </a:r>
            <a:r>
              <a:rPr sz="2200" spc="20" dirty="0">
                <a:solidFill>
                  <a:srgbClr val="120D0C"/>
                </a:solidFill>
                <a:latin typeface="Cambria"/>
                <a:cs typeface="Cambria"/>
              </a:rPr>
              <a:t> dataset.</a:t>
            </a:r>
            <a:endParaRPr sz="2200">
              <a:latin typeface="Cambria"/>
              <a:cs typeface="Cambria"/>
            </a:endParaRPr>
          </a:p>
          <a:p>
            <a:pPr marL="748665" marR="121285">
              <a:lnSpc>
                <a:spcPct val="139200"/>
              </a:lnSpc>
            </a:pPr>
            <a:r>
              <a:rPr sz="2200" spc="50" dirty="0">
                <a:solidFill>
                  <a:srgbClr val="120D0C"/>
                </a:solidFill>
                <a:latin typeface="Cambria"/>
                <a:cs typeface="Cambria"/>
              </a:rPr>
              <a:t>Goal: </a:t>
            </a:r>
            <a:r>
              <a:rPr sz="2200" spc="125" dirty="0">
                <a:solidFill>
                  <a:srgbClr val="120D0C"/>
                </a:solidFill>
                <a:latin typeface="Cambria"/>
                <a:cs typeface="Cambria"/>
              </a:rPr>
              <a:t>To </a:t>
            </a:r>
            <a:r>
              <a:rPr sz="2200" spc="50" dirty="0">
                <a:solidFill>
                  <a:srgbClr val="120D0C"/>
                </a:solidFill>
                <a:latin typeface="Cambria"/>
                <a:cs typeface="Cambria"/>
              </a:rPr>
              <a:t>segment </a:t>
            </a:r>
            <a:r>
              <a:rPr sz="2200" spc="45" dirty="0">
                <a:solidFill>
                  <a:srgbClr val="120D0C"/>
                </a:solidFill>
                <a:latin typeface="Cambria"/>
                <a:cs typeface="Cambria"/>
              </a:rPr>
              <a:t>the </a:t>
            </a:r>
            <a:r>
              <a:rPr sz="2200" spc="10" dirty="0">
                <a:solidFill>
                  <a:srgbClr val="120D0C"/>
                </a:solidFill>
                <a:latin typeface="Cambria"/>
                <a:cs typeface="Cambria"/>
              </a:rPr>
              <a:t>stores </a:t>
            </a:r>
            <a:r>
              <a:rPr sz="2200" spc="60" dirty="0">
                <a:solidFill>
                  <a:srgbClr val="120D0C"/>
                </a:solidFill>
                <a:latin typeface="Cambria"/>
                <a:cs typeface="Cambria"/>
              </a:rPr>
              <a:t>or </a:t>
            </a:r>
            <a:r>
              <a:rPr sz="2200" spc="45" dirty="0">
                <a:solidFill>
                  <a:srgbClr val="120D0C"/>
                </a:solidFill>
                <a:latin typeface="Cambria"/>
                <a:cs typeface="Cambria"/>
              </a:rPr>
              <a:t>products </a:t>
            </a:r>
            <a:r>
              <a:rPr sz="2200" spc="50" dirty="0">
                <a:solidFill>
                  <a:srgbClr val="120D0C"/>
                </a:solidFill>
                <a:latin typeface="Cambria"/>
                <a:cs typeface="Cambria"/>
              </a:rPr>
              <a:t>into groups </a:t>
            </a:r>
            <a:r>
              <a:rPr sz="2200" spc="55" dirty="0">
                <a:solidFill>
                  <a:srgbClr val="120D0C"/>
                </a:solidFill>
                <a:latin typeface="Cambria"/>
                <a:cs typeface="Cambria"/>
              </a:rPr>
              <a:t>with </a:t>
            </a:r>
            <a:r>
              <a:rPr sz="2200" spc="35" dirty="0">
                <a:solidFill>
                  <a:srgbClr val="120D0C"/>
                </a:solidFill>
                <a:latin typeface="Cambria"/>
                <a:cs typeface="Cambria"/>
              </a:rPr>
              <a:t>similar </a:t>
            </a:r>
            <a:r>
              <a:rPr sz="2200" spc="45" dirty="0">
                <a:solidFill>
                  <a:srgbClr val="120D0C"/>
                </a:solidFill>
                <a:latin typeface="Cambria"/>
                <a:cs typeface="Cambria"/>
              </a:rPr>
              <a:t>characteristics </a:t>
            </a:r>
            <a:r>
              <a:rPr sz="2200" spc="-215" dirty="0">
                <a:solidFill>
                  <a:srgbClr val="120D0C"/>
                </a:solidFill>
                <a:latin typeface="Cambria"/>
                <a:cs typeface="Cambria"/>
              </a:rPr>
              <a:t>-&gt; </a:t>
            </a:r>
            <a:r>
              <a:rPr sz="2200" spc="50" dirty="0">
                <a:solidFill>
                  <a:srgbClr val="120D0C"/>
                </a:solidFill>
                <a:latin typeface="Cambria"/>
                <a:cs typeface="Cambria"/>
              </a:rPr>
              <a:t>provide </a:t>
            </a:r>
            <a:r>
              <a:rPr sz="2200" spc="40" dirty="0">
                <a:solidFill>
                  <a:srgbClr val="120D0C"/>
                </a:solidFill>
                <a:latin typeface="Cambria"/>
                <a:cs typeface="Cambria"/>
              </a:rPr>
              <a:t>insights </a:t>
            </a:r>
            <a:r>
              <a:rPr sz="2200" spc="50" dirty="0">
                <a:solidFill>
                  <a:srgbClr val="120D0C"/>
                </a:solidFill>
                <a:latin typeface="Cambria"/>
                <a:cs typeface="Cambria"/>
              </a:rPr>
              <a:t>into </a:t>
            </a:r>
            <a:r>
              <a:rPr sz="2200" spc="35" dirty="0">
                <a:solidFill>
                  <a:srgbClr val="120D0C"/>
                </a:solidFill>
                <a:latin typeface="Cambria"/>
                <a:cs typeface="Cambria"/>
              </a:rPr>
              <a:t>their </a:t>
            </a:r>
            <a:r>
              <a:rPr sz="2200" spc="70" dirty="0">
                <a:solidFill>
                  <a:srgbClr val="120D0C"/>
                </a:solidFill>
                <a:latin typeface="Cambria"/>
                <a:cs typeface="Cambria"/>
              </a:rPr>
              <a:t>performance </a:t>
            </a:r>
            <a:r>
              <a:rPr sz="2200" spc="100" dirty="0">
                <a:solidFill>
                  <a:srgbClr val="120D0C"/>
                </a:solidFill>
                <a:latin typeface="Cambria"/>
                <a:cs typeface="Cambria"/>
              </a:rPr>
              <a:t>and </a:t>
            </a:r>
            <a:r>
              <a:rPr sz="2200" spc="-47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45" dirty="0">
                <a:solidFill>
                  <a:srgbClr val="120D0C"/>
                </a:solidFill>
                <a:latin typeface="Cambria"/>
                <a:cs typeface="Cambria"/>
              </a:rPr>
              <a:t>the</a:t>
            </a:r>
            <a:r>
              <a:rPr sz="2200" spc="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45" dirty="0">
                <a:solidFill>
                  <a:srgbClr val="120D0C"/>
                </a:solidFill>
                <a:latin typeface="Cambria"/>
                <a:cs typeface="Cambria"/>
              </a:rPr>
              <a:t>factors</a:t>
            </a:r>
            <a:r>
              <a:rPr sz="22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65" dirty="0">
                <a:solidFill>
                  <a:srgbClr val="120D0C"/>
                </a:solidFill>
                <a:latin typeface="Cambria"/>
                <a:cs typeface="Cambria"/>
              </a:rPr>
              <a:t>driving</a:t>
            </a:r>
            <a:r>
              <a:rPr sz="22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70" dirty="0">
                <a:solidFill>
                  <a:srgbClr val="120D0C"/>
                </a:solidFill>
                <a:latin typeface="Cambria"/>
                <a:cs typeface="Cambria"/>
              </a:rPr>
              <a:t>clearance</a:t>
            </a:r>
            <a:r>
              <a:rPr sz="2200" spc="10" dirty="0">
                <a:solidFill>
                  <a:srgbClr val="120D0C"/>
                </a:solidFill>
                <a:latin typeface="Cambria"/>
                <a:cs typeface="Cambria"/>
              </a:rPr>
              <a:t> sales.</a:t>
            </a:r>
            <a:endParaRPr sz="2200">
              <a:latin typeface="Cambria"/>
              <a:cs typeface="Cambria"/>
            </a:endParaRPr>
          </a:p>
          <a:p>
            <a:pPr marL="748665" marR="6350635">
              <a:lnSpc>
                <a:spcPct val="139200"/>
              </a:lnSpc>
            </a:pPr>
            <a:r>
              <a:rPr sz="2200" spc="75" dirty="0">
                <a:solidFill>
                  <a:srgbClr val="120D0C"/>
                </a:solidFill>
                <a:latin typeface="Cambria"/>
                <a:cs typeface="Cambria"/>
              </a:rPr>
              <a:t>Focus</a:t>
            </a:r>
            <a:r>
              <a:rPr sz="22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110" dirty="0">
                <a:solidFill>
                  <a:srgbClr val="120D0C"/>
                </a:solidFill>
                <a:latin typeface="Cambria"/>
                <a:cs typeface="Cambria"/>
              </a:rPr>
              <a:t>on</a:t>
            </a:r>
            <a:r>
              <a:rPr sz="22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55" dirty="0">
                <a:solidFill>
                  <a:srgbClr val="120D0C"/>
                </a:solidFill>
                <a:latin typeface="Cambria"/>
                <a:cs typeface="Cambria"/>
              </a:rPr>
              <a:t>two</a:t>
            </a:r>
            <a:r>
              <a:rPr sz="22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60" dirty="0">
                <a:solidFill>
                  <a:srgbClr val="120D0C"/>
                </a:solidFill>
                <a:latin typeface="Cambria"/>
                <a:cs typeface="Cambria"/>
              </a:rPr>
              <a:t>major</a:t>
            </a:r>
            <a:r>
              <a:rPr sz="22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50" dirty="0">
                <a:solidFill>
                  <a:srgbClr val="120D0C"/>
                </a:solidFill>
                <a:latin typeface="Cambria"/>
                <a:cs typeface="Cambria"/>
              </a:rPr>
              <a:t>groups</a:t>
            </a:r>
            <a:r>
              <a:rPr sz="22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-135" dirty="0">
                <a:solidFill>
                  <a:srgbClr val="120D0C"/>
                </a:solidFill>
                <a:latin typeface="Cambria"/>
                <a:cs typeface="Cambria"/>
              </a:rPr>
              <a:t>:</a:t>
            </a:r>
            <a:r>
              <a:rPr sz="22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120" dirty="0">
                <a:solidFill>
                  <a:srgbClr val="120D0C"/>
                </a:solidFill>
                <a:latin typeface="Cambria"/>
                <a:cs typeface="Cambria"/>
              </a:rPr>
              <a:t>High</a:t>
            </a:r>
            <a:r>
              <a:rPr sz="22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85" dirty="0">
                <a:solidFill>
                  <a:srgbClr val="120D0C"/>
                </a:solidFill>
                <a:latin typeface="Cambria"/>
                <a:cs typeface="Cambria"/>
              </a:rPr>
              <a:t>Clearance</a:t>
            </a:r>
            <a:r>
              <a:rPr sz="22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20" dirty="0">
                <a:solidFill>
                  <a:srgbClr val="120D0C"/>
                </a:solidFill>
                <a:latin typeface="Cambria"/>
                <a:cs typeface="Cambria"/>
              </a:rPr>
              <a:t>items</a:t>
            </a:r>
            <a:r>
              <a:rPr sz="22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100" dirty="0">
                <a:solidFill>
                  <a:srgbClr val="120D0C"/>
                </a:solidFill>
                <a:latin typeface="Cambria"/>
                <a:cs typeface="Cambria"/>
              </a:rPr>
              <a:t>and</a:t>
            </a:r>
            <a:r>
              <a:rPr sz="22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120" dirty="0">
                <a:solidFill>
                  <a:srgbClr val="120D0C"/>
                </a:solidFill>
                <a:latin typeface="Cambria"/>
                <a:cs typeface="Cambria"/>
              </a:rPr>
              <a:t>Low</a:t>
            </a:r>
            <a:r>
              <a:rPr sz="22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85" dirty="0">
                <a:solidFill>
                  <a:srgbClr val="120D0C"/>
                </a:solidFill>
                <a:latin typeface="Cambria"/>
                <a:cs typeface="Cambria"/>
              </a:rPr>
              <a:t>Clearance</a:t>
            </a:r>
            <a:r>
              <a:rPr sz="22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20" dirty="0">
                <a:solidFill>
                  <a:srgbClr val="120D0C"/>
                </a:solidFill>
                <a:latin typeface="Cambria"/>
                <a:cs typeface="Cambria"/>
              </a:rPr>
              <a:t>items </a:t>
            </a:r>
            <a:r>
              <a:rPr sz="2200" spc="-46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55" dirty="0">
                <a:solidFill>
                  <a:srgbClr val="120D0C"/>
                </a:solidFill>
                <a:latin typeface="Cambria"/>
                <a:cs typeface="Cambria"/>
              </a:rPr>
              <a:t>Clustering</a:t>
            </a:r>
            <a:r>
              <a:rPr sz="22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55" dirty="0">
                <a:solidFill>
                  <a:srgbClr val="120D0C"/>
                </a:solidFill>
                <a:latin typeface="Cambria"/>
                <a:cs typeface="Cambria"/>
              </a:rPr>
              <a:t>with</a:t>
            </a:r>
            <a:r>
              <a:rPr sz="22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155" dirty="0">
                <a:solidFill>
                  <a:srgbClr val="120D0C"/>
                </a:solidFill>
                <a:latin typeface="Cambria"/>
                <a:cs typeface="Cambria"/>
              </a:rPr>
              <a:t>K</a:t>
            </a:r>
            <a:r>
              <a:rPr sz="22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40" dirty="0">
                <a:solidFill>
                  <a:srgbClr val="120D0C"/>
                </a:solidFill>
                <a:latin typeface="Cambria"/>
                <a:cs typeface="Cambria"/>
              </a:rPr>
              <a:t>value</a:t>
            </a:r>
            <a:r>
              <a:rPr sz="22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65" dirty="0">
                <a:solidFill>
                  <a:srgbClr val="120D0C"/>
                </a:solidFill>
                <a:latin typeface="Cambria"/>
                <a:cs typeface="Cambria"/>
              </a:rPr>
              <a:t>of</a:t>
            </a:r>
            <a:r>
              <a:rPr sz="22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20" dirty="0">
                <a:solidFill>
                  <a:srgbClr val="120D0C"/>
                </a:solidFill>
                <a:latin typeface="Cambria"/>
                <a:cs typeface="Cambria"/>
              </a:rPr>
              <a:t>2,</a:t>
            </a:r>
            <a:r>
              <a:rPr sz="22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65" dirty="0">
                <a:solidFill>
                  <a:srgbClr val="120D0C"/>
                </a:solidFill>
                <a:latin typeface="Cambria"/>
                <a:cs typeface="Cambria"/>
              </a:rPr>
              <a:t>gave</a:t>
            </a:r>
            <a:r>
              <a:rPr sz="22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60" dirty="0">
                <a:solidFill>
                  <a:srgbClr val="120D0C"/>
                </a:solidFill>
                <a:latin typeface="Cambria"/>
                <a:cs typeface="Cambria"/>
              </a:rPr>
              <a:t>promising</a:t>
            </a:r>
            <a:r>
              <a:rPr sz="22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10" dirty="0">
                <a:solidFill>
                  <a:srgbClr val="120D0C"/>
                </a:solidFill>
                <a:latin typeface="Cambria"/>
                <a:cs typeface="Cambria"/>
              </a:rPr>
              <a:t>result</a:t>
            </a:r>
            <a:r>
              <a:rPr sz="22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40" dirty="0">
                <a:solidFill>
                  <a:srgbClr val="120D0C"/>
                </a:solidFill>
                <a:latin typeface="Cambria"/>
                <a:cs typeface="Cambria"/>
              </a:rPr>
              <a:t>that</a:t>
            </a:r>
            <a:r>
              <a:rPr sz="22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35" dirty="0">
                <a:solidFill>
                  <a:srgbClr val="120D0C"/>
                </a:solidFill>
                <a:latin typeface="Cambria"/>
                <a:cs typeface="Cambria"/>
              </a:rPr>
              <a:t>met</a:t>
            </a:r>
            <a:r>
              <a:rPr sz="22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55" dirty="0">
                <a:solidFill>
                  <a:srgbClr val="120D0C"/>
                </a:solidFill>
                <a:latin typeface="Cambria"/>
                <a:cs typeface="Cambria"/>
              </a:rPr>
              <a:t>our</a:t>
            </a:r>
            <a:r>
              <a:rPr sz="22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00" spc="55" dirty="0">
                <a:solidFill>
                  <a:srgbClr val="120D0C"/>
                </a:solidFill>
                <a:latin typeface="Cambria"/>
                <a:cs typeface="Cambria"/>
              </a:rPr>
              <a:t>goal.</a:t>
            </a:r>
            <a:endParaRPr sz="2200">
              <a:latin typeface="Cambria"/>
              <a:cs typeface="Cambr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1416" y="6921730"/>
            <a:ext cx="1908810" cy="2630170"/>
            <a:chOff x="221416" y="6921730"/>
            <a:chExt cx="1908810" cy="263017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977" y="6921730"/>
              <a:ext cx="1904999" cy="100964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416" y="7739522"/>
              <a:ext cx="1904999" cy="100964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416" y="8542106"/>
              <a:ext cx="1904999" cy="100964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47054" y="7164299"/>
            <a:ext cx="1008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80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2400" spc="15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2400" spc="55" dirty="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sz="2400" spc="-25" dirty="0">
                <a:solidFill>
                  <a:srgbClr val="FFFFFF"/>
                </a:solidFill>
                <a:latin typeface="Cambria"/>
                <a:cs typeface="Cambria"/>
              </a:rPr>
              <a:t>st</a:t>
            </a:r>
            <a:r>
              <a:rPr sz="2400" spc="2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400" spc="5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2446443" y="6921730"/>
            <a:ext cx="1908810" cy="2630170"/>
            <a:chOff x="12446443" y="6921730"/>
            <a:chExt cx="1908810" cy="263017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50003" y="6921730"/>
              <a:ext cx="1904999" cy="100964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443" y="7739522"/>
              <a:ext cx="1904999" cy="100964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46443" y="8542106"/>
              <a:ext cx="1904999" cy="100964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2467232" y="7183349"/>
            <a:ext cx="1864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FFFFFF"/>
                </a:solidFill>
                <a:latin typeface="Cambria"/>
                <a:cs typeface="Cambria"/>
              </a:rPr>
              <a:t>Avg.unit</a:t>
            </a:r>
            <a:r>
              <a:rPr sz="2400" spc="-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Cambria"/>
                <a:cs typeface="Cambria"/>
              </a:rPr>
              <a:t>Cost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291962" y="6921730"/>
            <a:ext cx="1908810" cy="2630170"/>
            <a:chOff x="4291962" y="6921730"/>
            <a:chExt cx="1908810" cy="2630170"/>
          </a:xfrm>
        </p:grpSpPr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5523" y="6921730"/>
              <a:ext cx="1904999" cy="100964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1962" y="7739522"/>
              <a:ext cx="1904999" cy="100964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1962" y="8542106"/>
              <a:ext cx="1904999" cy="1009649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4298611" y="7249421"/>
            <a:ext cx="18929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75" dirty="0">
                <a:solidFill>
                  <a:srgbClr val="FFFFFF"/>
                </a:solidFill>
                <a:latin typeface="Cambria"/>
                <a:cs typeface="Cambria"/>
              </a:rPr>
              <a:t>Avg.Sales</a:t>
            </a:r>
            <a:r>
              <a:rPr sz="22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200" spc="65" dirty="0">
                <a:solidFill>
                  <a:srgbClr val="FFFFFF"/>
                </a:solidFill>
                <a:latin typeface="Cambria"/>
                <a:cs typeface="Cambria"/>
              </a:rPr>
              <a:t>Amt.</a:t>
            </a:r>
            <a:endParaRPr sz="2200">
              <a:latin typeface="Cambria"/>
              <a:cs typeface="Cambri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401523" y="6921730"/>
            <a:ext cx="1908810" cy="2630170"/>
            <a:chOff x="6401523" y="6921730"/>
            <a:chExt cx="1908810" cy="2630170"/>
          </a:xfrm>
        </p:grpSpPr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5085" y="6921730"/>
              <a:ext cx="1904999" cy="100964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1523" y="7739522"/>
              <a:ext cx="1904999" cy="100964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01523" y="8542106"/>
              <a:ext cx="1904999" cy="1009649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8436233" y="6921730"/>
            <a:ext cx="1908810" cy="2630170"/>
            <a:chOff x="8436233" y="6921730"/>
            <a:chExt cx="1908810" cy="2630170"/>
          </a:xfrm>
        </p:grpSpPr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39794" y="6921730"/>
              <a:ext cx="1904999" cy="100964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36233" y="7739522"/>
              <a:ext cx="1904999" cy="100964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36233" y="8542106"/>
              <a:ext cx="1904999" cy="1009649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10466257" y="6921730"/>
            <a:ext cx="1908810" cy="2630170"/>
            <a:chOff x="10466257" y="6921730"/>
            <a:chExt cx="1908810" cy="2630170"/>
          </a:xfrm>
        </p:grpSpPr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69817" y="6921730"/>
              <a:ext cx="1904999" cy="100964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66257" y="7739522"/>
              <a:ext cx="1904999" cy="100964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66257" y="8542106"/>
              <a:ext cx="1904999" cy="1009649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2256689" y="6935533"/>
            <a:ext cx="1908810" cy="2630170"/>
            <a:chOff x="2256689" y="6935533"/>
            <a:chExt cx="1908810" cy="2630170"/>
          </a:xfrm>
        </p:grpSpPr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0250" y="6935533"/>
              <a:ext cx="1904999" cy="100964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56689" y="7753325"/>
              <a:ext cx="1904999" cy="100964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56689" y="8555909"/>
              <a:ext cx="1904999" cy="1009649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14353990" y="6935533"/>
            <a:ext cx="1908810" cy="2630170"/>
            <a:chOff x="14353990" y="6935533"/>
            <a:chExt cx="1908810" cy="2630170"/>
          </a:xfrm>
        </p:grpSpPr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57550" y="6935533"/>
              <a:ext cx="1904999" cy="100964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53990" y="7753325"/>
              <a:ext cx="1904999" cy="100964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3990" y="8555909"/>
              <a:ext cx="1904999" cy="1009649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14636222" y="7067541"/>
            <a:ext cx="1461770" cy="631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98450">
              <a:lnSpc>
                <a:spcPct val="116900"/>
              </a:lnSpc>
              <a:spcBef>
                <a:spcPts val="95"/>
              </a:spcBef>
            </a:pPr>
            <a:r>
              <a:rPr sz="1700" spc="60" dirty="0">
                <a:solidFill>
                  <a:srgbClr val="FFFFFF"/>
                </a:solidFill>
                <a:latin typeface="Cambria"/>
                <a:cs typeface="Cambria"/>
              </a:rPr>
              <a:t>Popular </a:t>
            </a:r>
            <a:r>
              <a:rPr sz="1700" spc="65" dirty="0">
                <a:solidFill>
                  <a:srgbClr val="FFFFFF"/>
                </a:solidFill>
                <a:latin typeface="Cambria"/>
                <a:cs typeface="Cambria"/>
              </a:rPr>
              <a:t> Product</a:t>
            </a:r>
            <a:r>
              <a:rPr sz="1700" spc="-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Cambria"/>
                <a:cs typeface="Cambria"/>
              </a:rPr>
              <a:t>Types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86755" y="7561106"/>
            <a:ext cx="238760" cy="1616710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805"/>
              </a:spcBef>
            </a:pPr>
            <a:r>
              <a:rPr sz="3800" b="1" spc="-57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3800" b="1" spc="-2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558317" y="7004012"/>
            <a:ext cx="1312545" cy="218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" marR="5080" indent="-90805">
              <a:lnSpc>
                <a:spcPct val="115599"/>
              </a:lnSpc>
              <a:spcBef>
                <a:spcPts val="100"/>
              </a:spcBef>
            </a:pP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Product</a:t>
            </a:r>
            <a:r>
              <a:rPr sz="2000" spc="-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on </a:t>
            </a:r>
            <a:r>
              <a:rPr sz="2000" spc="-4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Clearance</a:t>
            </a:r>
            <a:endParaRPr sz="2000">
              <a:latin typeface="Cambria"/>
              <a:cs typeface="Cambria"/>
            </a:endParaRPr>
          </a:p>
          <a:p>
            <a:pPr marL="417830">
              <a:lnSpc>
                <a:spcPct val="100000"/>
              </a:lnSpc>
              <a:spcBef>
                <a:spcPts val="1425"/>
              </a:spcBef>
            </a:pPr>
            <a:r>
              <a:rPr sz="3200" b="1" spc="-25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endParaRPr sz="3200">
              <a:latin typeface="Calibri"/>
              <a:cs typeface="Calibri"/>
            </a:endParaRPr>
          </a:p>
          <a:p>
            <a:pPr marL="485140">
              <a:lnSpc>
                <a:spcPct val="100000"/>
              </a:lnSpc>
              <a:spcBef>
                <a:spcPts val="2430"/>
              </a:spcBef>
            </a:pPr>
            <a:r>
              <a:rPr sz="3100" b="1" spc="-135" dirty="0">
                <a:solidFill>
                  <a:srgbClr val="FFFFFF"/>
                </a:solidFill>
                <a:latin typeface="Calibri"/>
                <a:cs typeface="Calibri"/>
              </a:rPr>
              <a:t>Low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822208" y="7874785"/>
            <a:ext cx="758190" cy="130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40" dirty="0">
                <a:solidFill>
                  <a:srgbClr val="FFFFFF"/>
                </a:solidFill>
                <a:latin typeface="Calibri"/>
                <a:cs typeface="Calibri"/>
              </a:rPr>
              <a:t>Low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50"/>
              </a:spcBef>
            </a:pPr>
            <a:r>
              <a:rPr sz="3100" b="1" spc="5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100" b="1" spc="2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100" b="1" spc="-5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100" b="1" spc="-12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768262" y="7043319"/>
            <a:ext cx="1181735" cy="215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910" marR="5080" indent="-156845">
              <a:lnSpc>
                <a:spcPct val="115599"/>
              </a:lnSpc>
              <a:spcBef>
                <a:spcPts val="100"/>
              </a:spcBef>
            </a:pPr>
            <a:r>
              <a:rPr sz="2000" spc="15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000" spc="45" dirty="0">
                <a:solidFill>
                  <a:srgbClr val="FFFFFF"/>
                </a:solidFill>
                <a:latin typeface="Cambria"/>
                <a:cs typeface="Cambria"/>
              </a:rPr>
              <a:t>v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g</a:t>
            </a:r>
            <a:r>
              <a:rPr sz="2000" spc="-10" dirty="0">
                <a:solidFill>
                  <a:srgbClr val="FFFFFF"/>
                </a:solidFill>
                <a:latin typeface="Cambria"/>
                <a:cs typeface="Cambria"/>
              </a:rPr>
              <a:t>.</a:t>
            </a:r>
            <a:r>
              <a:rPr sz="2000" spc="204" dirty="0">
                <a:solidFill>
                  <a:srgbClr val="FFFFFF"/>
                </a:solidFill>
                <a:latin typeface="Cambria"/>
                <a:cs typeface="Cambria"/>
              </a:rPr>
              <a:t>G</a:t>
            </a:r>
            <a:r>
              <a:rPr sz="2000" spc="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2000" spc="-15" dirty="0">
                <a:solidFill>
                  <a:srgbClr val="FFFFFF"/>
                </a:solidFill>
                <a:latin typeface="Cambria"/>
                <a:cs typeface="Cambria"/>
              </a:rPr>
              <a:t>s  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Margin.</a:t>
            </a:r>
            <a:endParaRPr sz="2000">
              <a:latin typeface="Cambria"/>
              <a:cs typeface="Cambria"/>
            </a:endParaRPr>
          </a:p>
          <a:p>
            <a:pPr marL="96520">
              <a:lnSpc>
                <a:spcPct val="100000"/>
              </a:lnSpc>
              <a:spcBef>
                <a:spcPts val="1115"/>
              </a:spcBef>
            </a:pPr>
            <a:r>
              <a:rPr sz="3200" b="1" spc="-140" dirty="0">
                <a:solidFill>
                  <a:srgbClr val="FFFFFF"/>
                </a:solidFill>
                <a:latin typeface="Calibri"/>
                <a:cs typeface="Calibri"/>
              </a:rPr>
              <a:t>Low</a:t>
            </a:r>
            <a:endParaRPr sz="32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2545"/>
              </a:spcBef>
            </a:pPr>
            <a:r>
              <a:rPr sz="3100" b="1" spc="-25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595357" y="7062369"/>
            <a:ext cx="1610360" cy="2138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3520">
              <a:lnSpc>
                <a:spcPct val="115599"/>
              </a:lnSpc>
              <a:spcBef>
                <a:spcPts val="100"/>
              </a:spcBef>
            </a:pPr>
            <a:r>
              <a:rPr sz="2000" spc="50" dirty="0">
                <a:solidFill>
                  <a:srgbClr val="FFFFFF"/>
                </a:solidFill>
                <a:latin typeface="Cambria"/>
                <a:cs typeface="Cambria"/>
              </a:rPr>
              <a:t>Inventory 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Cambria"/>
                <a:cs typeface="Cambria"/>
              </a:rPr>
              <a:t>(XS,</a:t>
            </a:r>
            <a:r>
              <a:rPr sz="20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90" dirty="0">
                <a:solidFill>
                  <a:srgbClr val="FFFFFF"/>
                </a:solidFill>
                <a:latin typeface="Cambria"/>
                <a:cs typeface="Cambria"/>
              </a:rPr>
              <a:t>XXS,</a:t>
            </a:r>
            <a:r>
              <a:rPr sz="2000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Cambria"/>
                <a:cs typeface="Cambria"/>
              </a:rPr>
              <a:t>XL)</a:t>
            </a:r>
            <a:endParaRPr sz="2000">
              <a:latin typeface="Cambria"/>
              <a:cs typeface="Cambria"/>
            </a:endParaRPr>
          </a:p>
          <a:p>
            <a:pPr marL="308610">
              <a:lnSpc>
                <a:spcPct val="100000"/>
              </a:lnSpc>
              <a:spcBef>
                <a:spcPts val="1205"/>
              </a:spcBef>
            </a:pPr>
            <a:r>
              <a:rPr sz="3100" b="1" spc="-25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endParaRPr sz="3100">
              <a:latin typeface="Calibri"/>
              <a:cs typeface="Calibri"/>
            </a:endParaRPr>
          </a:p>
          <a:p>
            <a:pPr marL="399415">
              <a:lnSpc>
                <a:spcPct val="100000"/>
              </a:lnSpc>
              <a:spcBef>
                <a:spcPts val="2315"/>
              </a:spcBef>
            </a:pPr>
            <a:r>
              <a:rPr sz="3200" b="1" spc="-140" dirty="0">
                <a:solidFill>
                  <a:srgbClr val="FFFFFF"/>
                </a:solidFill>
                <a:latin typeface="Calibri"/>
                <a:cs typeface="Calibri"/>
              </a:rPr>
              <a:t>Low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853683" y="7009259"/>
            <a:ext cx="1162685" cy="2189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54635">
              <a:lnSpc>
                <a:spcPct val="115599"/>
              </a:lnSpc>
              <a:spcBef>
                <a:spcPts val="100"/>
              </a:spcBef>
            </a:pPr>
            <a:r>
              <a:rPr sz="2000" spc="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2000" spc="125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2000" spc="45" dirty="0">
                <a:solidFill>
                  <a:srgbClr val="FFFFFF"/>
                </a:solidFill>
                <a:latin typeface="Cambria"/>
                <a:cs typeface="Cambria"/>
              </a:rPr>
              <a:t>v</a:t>
            </a:r>
            <a:r>
              <a:rPr sz="2000" spc="1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000" spc="125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2000" spc="-2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2000" spc="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2000" spc="30" dirty="0">
                <a:solidFill>
                  <a:srgbClr val="FFFFFF"/>
                </a:solidFill>
                <a:latin typeface="Cambria"/>
                <a:cs typeface="Cambria"/>
              </a:rPr>
              <a:t>y  </a:t>
            </a:r>
            <a:r>
              <a:rPr sz="2000" spc="-60" dirty="0">
                <a:solidFill>
                  <a:srgbClr val="FFFFFF"/>
                </a:solidFill>
                <a:latin typeface="Cambria"/>
                <a:cs typeface="Cambria"/>
              </a:rPr>
              <a:t>(M/L)</a:t>
            </a:r>
            <a:endParaRPr sz="2000">
              <a:latin typeface="Cambria"/>
              <a:cs typeface="Cambria"/>
            </a:endParaRPr>
          </a:p>
          <a:p>
            <a:pPr marL="175895">
              <a:lnSpc>
                <a:spcPct val="100000"/>
              </a:lnSpc>
              <a:spcBef>
                <a:spcPts val="1380"/>
              </a:spcBef>
            </a:pPr>
            <a:r>
              <a:rPr sz="3200" b="1" spc="-140" dirty="0">
                <a:solidFill>
                  <a:srgbClr val="FFFFFF"/>
                </a:solidFill>
                <a:latin typeface="Calibri"/>
                <a:cs typeface="Calibri"/>
              </a:rPr>
              <a:t>Low</a:t>
            </a:r>
            <a:endParaRPr sz="3200">
              <a:latin typeface="Calibri"/>
              <a:cs typeface="Calibri"/>
            </a:endParaRPr>
          </a:p>
          <a:p>
            <a:pPr marL="175895">
              <a:lnSpc>
                <a:spcPct val="100000"/>
              </a:lnSpc>
              <a:spcBef>
                <a:spcPts val="2550"/>
              </a:spcBef>
            </a:pPr>
            <a:r>
              <a:rPr sz="3100" b="1" spc="-25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3014607" y="7920155"/>
            <a:ext cx="732155" cy="128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00"/>
              </a:spcBef>
            </a:pPr>
            <a:r>
              <a:rPr sz="3100" b="1" spc="-135" dirty="0">
                <a:solidFill>
                  <a:srgbClr val="FFFFFF"/>
                </a:solidFill>
                <a:latin typeface="Calibri"/>
                <a:cs typeface="Calibri"/>
              </a:rPr>
              <a:t>Low</a:t>
            </a:r>
            <a:endParaRPr sz="3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15"/>
              </a:spcBef>
            </a:pP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200" spc="-17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200" spc="-19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4389131" y="7807398"/>
            <a:ext cx="1843405" cy="1588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 marR="5080" indent="-83820">
              <a:lnSpc>
                <a:spcPct val="115599"/>
              </a:lnSpc>
              <a:spcBef>
                <a:spcPts val="100"/>
              </a:spcBef>
            </a:pPr>
            <a:r>
              <a:rPr sz="2000" b="1" spc="-5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b="1" spc="-16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b="1" spc="-8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b="1" spc="-17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b="1" spc="-12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000" b="1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000" b="1" spc="-16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b="1" spc="-10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b="1" spc="-8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b="1" spc="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b="1" spc="-1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b="1" spc="-110" dirty="0">
                <a:solidFill>
                  <a:srgbClr val="FFFFFF"/>
                </a:solidFill>
                <a:latin typeface="Calibri"/>
                <a:cs typeface="Calibri"/>
              </a:rPr>
              <a:t>,  </a:t>
            </a:r>
            <a:r>
              <a:rPr sz="2000" b="1" spc="12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b="1" spc="-16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b="1" spc="-6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b="1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6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b="1" spc="-170" dirty="0">
                <a:solidFill>
                  <a:srgbClr val="FFFFFF"/>
                </a:solidFill>
                <a:latin typeface="Calibri"/>
                <a:cs typeface="Calibri"/>
              </a:rPr>
              <a:t>ee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b="1" spc="-16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b="1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6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000" b="1" spc="-6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b="1" spc="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b="1" spc="-10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217804" marR="102235" indent="-205740">
              <a:lnSpc>
                <a:spcPct val="115599"/>
              </a:lnSpc>
              <a:spcBef>
                <a:spcPts val="720"/>
              </a:spcBef>
            </a:pPr>
            <a:r>
              <a:rPr sz="1450" b="1" spc="-4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450" b="1" spc="-6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450" b="1" spc="-80" dirty="0">
                <a:solidFill>
                  <a:srgbClr val="FFFFFF"/>
                </a:solidFill>
                <a:latin typeface="Calibri"/>
                <a:cs typeface="Calibri"/>
              </a:rPr>
              <a:t>tt</a:t>
            </a:r>
            <a:r>
              <a:rPr sz="1450" b="1" spc="-1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50" b="1" spc="-4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5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b="1" spc="-2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50" b="1" spc="-1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50" b="1" spc="-17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450" b="1" spc="-5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50" b="1" spc="-8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45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b="1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50" b="1" spc="-9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50" b="1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50" b="1" spc="-7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50" b="1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50" b="1" spc="-3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50" b="1" spc="-9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50" b="1" spc="-5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50" b="1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50" b="1" spc="-80" dirty="0">
                <a:solidFill>
                  <a:srgbClr val="FFFFFF"/>
                </a:solidFill>
                <a:latin typeface="Calibri"/>
                <a:cs typeface="Calibri"/>
              </a:rPr>
              <a:t>,  </a:t>
            </a:r>
            <a:r>
              <a:rPr sz="1450" b="1" spc="4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50" b="1" spc="-6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450" b="1" spc="-1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50" b="1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50" b="1" spc="-7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5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b="1" spc="4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50" b="1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450" b="1" spc="-125" dirty="0">
                <a:solidFill>
                  <a:srgbClr val="FFFFFF"/>
                </a:solidFill>
                <a:latin typeface="Calibri"/>
                <a:cs typeface="Calibri"/>
              </a:rPr>
              <a:t>ee</a:t>
            </a:r>
            <a:r>
              <a:rPr sz="1450" b="1" spc="-2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450" b="1" spc="-1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5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b="1" spc="4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450" b="1" spc="-5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50" b="1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50" b="1" spc="-8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50" b="1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50" b="1" spc="-80" dirty="0">
                <a:solidFill>
                  <a:srgbClr val="FFFFFF"/>
                </a:solidFill>
                <a:latin typeface="Calibri"/>
                <a:cs typeface="Calibri"/>
              </a:rPr>
              <a:t>,  </a:t>
            </a:r>
            <a:r>
              <a:rPr sz="1450" b="1" spc="-15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450" b="1" spc="-1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50" b="1" spc="-2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450" b="1" spc="-1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50" b="1" spc="-4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5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b="1" spc="4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50" b="1" spc="-9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50" b="1" spc="-5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50" b="1" spc="-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450" b="1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50" b="1" spc="-8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45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b="1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450" b="1" spc="-1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50" b="1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50" b="1" spc="-7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507" y="6691724"/>
            <a:ext cx="5240020" cy="3472179"/>
          </a:xfrm>
          <a:custGeom>
            <a:avLst/>
            <a:gdLst/>
            <a:ahLst/>
            <a:cxnLst/>
            <a:rect l="l" t="t" r="r" b="b"/>
            <a:pathLst>
              <a:path w="5240020" h="3472179">
                <a:moveTo>
                  <a:pt x="4840715" y="3471862"/>
                </a:moveTo>
                <a:lnTo>
                  <a:pt x="398677" y="3471862"/>
                </a:lnTo>
                <a:lnTo>
                  <a:pt x="390562" y="3470651"/>
                </a:lnTo>
                <a:lnTo>
                  <a:pt x="344494" y="3459074"/>
                </a:lnTo>
                <a:lnTo>
                  <a:pt x="299876" y="3443094"/>
                </a:lnTo>
                <a:lnTo>
                  <a:pt x="257028" y="3422844"/>
                </a:lnTo>
                <a:lnTo>
                  <a:pt x="216266" y="3398455"/>
                </a:lnTo>
                <a:lnTo>
                  <a:pt x="177911" y="3370061"/>
                </a:lnTo>
                <a:lnTo>
                  <a:pt x="142280" y="3337791"/>
                </a:lnTo>
                <a:lnTo>
                  <a:pt x="110010" y="3302160"/>
                </a:lnTo>
                <a:lnTo>
                  <a:pt x="81615" y="3263805"/>
                </a:lnTo>
                <a:lnTo>
                  <a:pt x="57227" y="3223043"/>
                </a:lnTo>
                <a:lnTo>
                  <a:pt x="36977" y="3180194"/>
                </a:lnTo>
                <a:lnTo>
                  <a:pt x="20997" y="3135577"/>
                </a:lnTo>
                <a:lnTo>
                  <a:pt x="9420" y="3089509"/>
                </a:lnTo>
                <a:lnTo>
                  <a:pt x="2377" y="3042309"/>
                </a:lnTo>
                <a:lnTo>
                  <a:pt x="0" y="2994296"/>
                </a:lnTo>
                <a:lnTo>
                  <a:pt x="0" y="485774"/>
                </a:lnTo>
                <a:lnTo>
                  <a:pt x="2377" y="437761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6"/>
                </a:lnTo>
                <a:lnTo>
                  <a:pt x="485771" y="0"/>
                </a:lnTo>
                <a:lnTo>
                  <a:pt x="4753620" y="0"/>
                </a:lnTo>
                <a:lnTo>
                  <a:pt x="4801630" y="2376"/>
                </a:lnTo>
                <a:lnTo>
                  <a:pt x="4848830" y="9420"/>
                </a:lnTo>
                <a:lnTo>
                  <a:pt x="4894898" y="20997"/>
                </a:lnTo>
                <a:lnTo>
                  <a:pt x="4939515" y="36977"/>
                </a:lnTo>
                <a:lnTo>
                  <a:pt x="4982364" y="57227"/>
                </a:lnTo>
                <a:lnTo>
                  <a:pt x="5023125" y="81615"/>
                </a:lnTo>
                <a:lnTo>
                  <a:pt x="5061481" y="110010"/>
                </a:lnTo>
                <a:lnTo>
                  <a:pt x="5097112" y="142280"/>
                </a:lnTo>
                <a:lnTo>
                  <a:pt x="5129381" y="177911"/>
                </a:lnTo>
                <a:lnTo>
                  <a:pt x="5157776" y="216266"/>
                </a:lnTo>
                <a:lnTo>
                  <a:pt x="5182165" y="257028"/>
                </a:lnTo>
                <a:lnTo>
                  <a:pt x="5202415" y="299876"/>
                </a:lnTo>
                <a:lnTo>
                  <a:pt x="5218394" y="344494"/>
                </a:lnTo>
                <a:lnTo>
                  <a:pt x="5229972" y="390562"/>
                </a:lnTo>
                <a:lnTo>
                  <a:pt x="5237015" y="437761"/>
                </a:lnTo>
                <a:lnTo>
                  <a:pt x="5239392" y="485774"/>
                </a:lnTo>
                <a:lnTo>
                  <a:pt x="5239392" y="2994296"/>
                </a:lnTo>
                <a:lnTo>
                  <a:pt x="5237015" y="3042309"/>
                </a:lnTo>
                <a:lnTo>
                  <a:pt x="5229972" y="3089509"/>
                </a:lnTo>
                <a:lnTo>
                  <a:pt x="5218394" y="3135577"/>
                </a:lnTo>
                <a:lnTo>
                  <a:pt x="5202415" y="3180194"/>
                </a:lnTo>
                <a:lnTo>
                  <a:pt x="5182165" y="3223043"/>
                </a:lnTo>
                <a:lnTo>
                  <a:pt x="5157776" y="3263805"/>
                </a:lnTo>
                <a:lnTo>
                  <a:pt x="5129381" y="3302160"/>
                </a:lnTo>
                <a:lnTo>
                  <a:pt x="5097112" y="3337791"/>
                </a:lnTo>
                <a:lnTo>
                  <a:pt x="5061481" y="3370061"/>
                </a:lnTo>
                <a:lnTo>
                  <a:pt x="5023125" y="3398455"/>
                </a:lnTo>
                <a:lnTo>
                  <a:pt x="4982364" y="3422844"/>
                </a:lnTo>
                <a:lnTo>
                  <a:pt x="4939515" y="3443094"/>
                </a:lnTo>
                <a:lnTo>
                  <a:pt x="4894898" y="3459074"/>
                </a:lnTo>
                <a:lnTo>
                  <a:pt x="4848830" y="3470651"/>
                </a:lnTo>
                <a:lnTo>
                  <a:pt x="4840715" y="3471862"/>
                </a:lnTo>
                <a:close/>
              </a:path>
            </a:pathLst>
          </a:custGeom>
          <a:solidFill>
            <a:srgbClr val="E1DDB6">
              <a:alpha val="607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7660" y="1898342"/>
            <a:ext cx="6334124" cy="443864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60507" y="1371985"/>
            <a:ext cx="5238750" cy="5067300"/>
            <a:chOff x="160507" y="1371985"/>
            <a:chExt cx="5238750" cy="50673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507" y="1371985"/>
              <a:ext cx="5238749" cy="50672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9641" y="1982757"/>
              <a:ext cx="4981574" cy="355282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60469" y="2716853"/>
            <a:ext cx="5962649" cy="334327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2701675" y="2040273"/>
            <a:ext cx="5581650" cy="4152900"/>
            <a:chOff x="12701675" y="2040273"/>
            <a:chExt cx="5581650" cy="415290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38455" y="2070845"/>
              <a:ext cx="5153024" cy="36290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701675" y="2040273"/>
              <a:ext cx="5581649" cy="4152899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6079661" y="6616904"/>
            <a:ext cx="5721350" cy="3375660"/>
          </a:xfrm>
          <a:custGeom>
            <a:avLst/>
            <a:gdLst/>
            <a:ahLst/>
            <a:cxnLst/>
            <a:rect l="l" t="t" r="r" b="b"/>
            <a:pathLst>
              <a:path w="5721350" h="3375659">
                <a:moveTo>
                  <a:pt x="5348497" y="3375421"/>
                </a:moveTo>
                <a:lnTo>
                  <a:pt x="372648" y="3375421"/>
                </a:lnTo>
                <a:lnTo>
                  <a:pt x="344494" y="3368346"/>
                </a:lnTo>
                <a:lnTo>
                  <a:pt x="299876" y="3352366"/>
                </a:lnTo>
                <a:lnTo>
                  <a:pt x="257028" y="3332116"/>
                </a:lnTo>
                <a:lnTo>
                  <a:pt x="216266" y="3307728"/>
                </a:lnTo>
                <a:lnTo>
                  <a:pt x="177911" y="3279333"/>
                </a:lnTo>
                <a:lnTo>
                  <a:pt x="142280" y="3247063"/>
                </a:lnTo>
                <a:lnTo>
                  <a:pt x="110010" y="3211432"/>
                </a:lnTo>
                <a:lnTo>
                  <a:pt x="81615" y="3173077"/>
                </a:lnTo>
                <a:lnTo>
                  <a:pt x="57227" y="3132315"/>
                </a:lnTo>
                <a:lnTo>
                  <a:pt x="36977" y="3089467"/>
                </a:lnTo>
                <a:lnTo>
                  <a:pt x="20997" y="3044849"/>
                </a:lnTo>
                <a:lnTo>
                  <a:pt x="9420" y="2998781"/>
                </a:lnTo>
                <a:lnTo>
                  <a:pt x="2376" y="2951581"/>
                </a:lnTo>
                <a:lnTo>
                  <a:pt x="0" y="2903570"/>
                </a:lnTo>
                <a:lnTo>
                  <a:pt x="0" y="485773"/>
                </a:lnTo>
                <a:lnTo>
                  <a:pt x="2376" y="437761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7"/>
                </a:lnTo>
                <a:lnTo>
                  <a:pt x="81615" y="216266"/>
                </a:lnTo>
                <a:lnTo>
                  <a:pt x="110010" y="177910"/>
                </a:lnTo>
                <a:lnTo>
                  <a:pt x="142280" y="142279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19"/>
                </a:lnTo>
                <a:lnTo>
                  <a:pt x="437762" y="2376"/>
                </a:lnTo>
                <a:lnTo>
                  <a:pt x="485767" y="0"/>
                </a:lnTo>
                <a:lnTo>
                  <a:pt x="5235378" y="0"/>
                </a:lnTo>
                <a:lnTo>
                  <a:pt x="5283383" y="2376"/>
                </a:lnTo>
                <a:lnTo>
                  <a:pt x="5330583" y="9419"/>
                </a:lnTo>
                <a:lnTo>
                  <a:pt x="5376651" y="20997"/>
                </a:lnTo>
                <a:lnTo>
                  <a:pt x="5421268" y="36977"/>
                </a:lnTo>
                <a:lnTo>
                  <a:pt x="5464117" y="57227"/>
                </a:lnTo>
                <a:lnTo>
                  <a:pt x="5504879" y="81615"/>
                </a:lnTo>
                <a:lnTo>
                  <a:pt x="5543234" y="110010"/>
                </a:lnTo>
                <a:lnTo>
                  <a:pt x="5578865" y="142279"/>
                </a:lnTo>
                <a:lnTo>
                  <a:pt x="5611135" y="177910"/>
                </a:lnTo>
                <a:lnTo>
                  <a:pt x="5639530" y="216266"/>
                </a:lnTo>
                <a:lnTo>
                  <a:pt x="5663918" y="257027"/>
                </a:lnTo>
                <a:lnTo>
                  <a:pt x="5684168" y="299876"/>
                </a:lnTo>
                <a:lnTo>
                  <a:pt x="5700148" y="344494"/>
                </a:lnTo>
                <a:lnTo>
                  <a:pt x="5711725" y="390562"/>
                </a:lnTo>
                <a:lnTo>
                  <a:pt x="5718769" y="437761"/>
                </a:lnTo>
                <a:lnTo>
                  <a:pt x="5721146" y="485773"/>
                </a:lnTo>
                <a:lnTo>
                  <a:pt x="5721146" y="2903570"/>
                </a:lnTo>
                <a:lnTo>
                  <a:pt x="5718769" y="2951581"/>
                </a:lnTo>
                <a:lnTo>
                  <a:pt x="5711725" y="2998781"/>
                </a:lnTo>
                <a:lnTo>
                  <a:pt x="5700148" y="3044849"/>
                </a:lnTo>
                <a:lnTo>
                  <a:pt x="5684168" y="3089467"/>
                </a:lnTo>
                <a:lnTo>
                  <a:pt x="5663918" y="3132315"/>
                </a:lnTo>
                <a:lnTo>
                  <a:pt x="5639530" y="3173077"/>
                </a:lnTo>
                <a:lnTo>
                  <a:pt x="5611135" y="3211432"/>
                </a:lnTo>
                <a:lnTo>
                  <a:pt x="5578865" y="3247063"/>
                </a:lnTo>
                <a:lnTo>
                  <a:pt x="5543234" y="3279333"/>
                </a:lnTo>
                <a:lnTo>
                  <a:pt x="5504879" y="3307728"/>
                </a:lnTo>
                <a:lnTo>
                  <a:pt x="5464117" y="3332116"/>
                </a:lnTo>
                <a:lnTo>
                  <a:pt x="5421268" y="3352366"/>
                </a:lnTo>
                <a:lnTo>
                  <a:pt x="5376651" y="3368346"/>
                </a:lnTo>
                <a:lnTo>
                  <a:pt x="5348497" y="3375421"/>
                </a:lnTo>
                <a:close/>
              </a:path>
            </a:pathLst>
          </a:custGeom>
          <a:solidFill>
            <a:srgbClr val="E1DDB6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3336" y="6512003"/>
            <a:ext cx="666749" cy="60007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863314" y="7285836"/>
            <a:ext cx="1314413" cy="2641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94999" y="9665716"/>
            <a:ext cx="1314413" cy="2641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1921" y="7943543"/>
            <a:ext cx="866774" cy="400049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369858" y="8638116"/>
            <a:ext cx="294640" cy="247015"/>
          </a:xfrm>
          <a:custGeom>
            <a:avLst/>
            <a:gdLst/>
            <a:ahLst/>
            <a:cxnLst/>
            <a:rect l="l" t="t" r="r" b="b"/>
            <a:pathLst>
              <a:path w="294640" h="247015">
                <a:moveTo>
                  <a:pt x="312" y="15551"/>
                </a:moveTo>
                <a:lnTo>
                  <a:pt x="0" y="13756"/>
                </a:lnTo>
                <a:lnTo>
                  <a:pt x="3652" y="5029"/>
                </a:lnTo>
                <a:lnTo>
                  <a:pt x="11409" y="0"/>
                </a:lnTo>
                <a:lnTo>
                  <a:pt x="21951" y="906"/>
                </a:lnTo>
                <a:lnTo>
                  <a:pt x="31722" y="5096"/>
                </a:lnTo>
                <a:lnTo>
                  <a:pt x="38239" y="8198"/>
                </a:lnTo>
                <a:lnTo>
                  <a:pt x="13350" y="8198"/>
                </a:lnTo>
                <a:lnTo>
                  <a:pt x="5211" y="9805"/>
                </a:lnTo>
                <a:lnTo>
                  <a:pt x="312" y="15551"/>
                </a:lnTo>
                <a:close/>
              </a:path>
              <a:path w="294640" h="247015">
                <a:moveTo>
                  <a:pt x="8227" y="29353"/>
                </a:moveTo>
                <a:lnTo>
                  <a:pt x="1772" y="23941"/>
                </a:lnTo>
                <a:lnTo>
                  <a:pt x="312" y="15551"/>
                </a:lnTo>
                <a:lnTo>
                  <a:pt x="5211" y="9805"/>
                </a:lnTo>
                <a:lnTo>
                  <a:pt x="13350" y="8198"/>
                </a:lnTo>
                <a:lnTo>
                  <a:pt x="20400" y="12573"/>
                </a:lnTo>
                <a:lnTo>
                  <a:pt x="20888" y="14253"/>
                </a:lnTo>
                <a:lnTo>
                  <a:pt x="21081" y="17630"/>
                </a:lnTo>
                <a:lnTo>
                  <a:pt x="19909" y="19770"/>
                </a:lnTo>
                <a:lnTo>
                  <a:pt x="11100" y="19770"/>
                </a:lnTo>
                <a:lnTo>
                  <a:pt x="13099" y="21476"/>
                </a:lnTo>
                <a:lnTo>
                  <a:pt x="14826" y="21476"/>
                </a:lnTo>
                <a:lnTo>
                  <a:pt x="15478" y="21761"/>
                </a:lnTo>
                <a:lnTo>
                  <a:pt x="17001" y="22519"/>
                </a:lnTo>
                <a:lnTo>
                  <a:pt x="19571" y="23733"/>
                </a:lnTo>
                <a:lnTo>
                  <a:pt x="15930" y="27922"/>
                </a:lnTo>
                <a:lnTo>
                  <a:pt x="8227" y="29353"/>
                </a:lnTo>
                <a:close/>
              </a:path>
              <a:path w="294640" h="247015">
                <a:moveTo>
                  <a:pt x="20400" y="12573"/>
                </a:moveTo>
                <a:lnTo>
                  <a:pt x="13350" y="8198"/>
                </a:lnTo>
                <a:lnTo>
                  <a:pt x="38239" y="8198"/>
                </a:lnTo>
                <a:lnTo>
                  <a:pt x="41368" y="9686"/>
                </a:lnTo>
                <a:lnTo>
                  <a:pt x="44497" y="11238"/>
                </a:lnTo>
                <a:lnTo>
                  <a:pt x="20047" y="11238"/>
                </a:lnTo>
                <a:lnTo>
                  <a:pt x="20400" y="12573"/>
                </a:lnTo>
                <a:close/>
              </a:path>
              <a:path w="294640" h="247015">
                <a:moveTo>
                  <a:pt x="20792" y="12816"/>
                </a:moveTo>
                <a:lnTo>
                  <a:pt x="20400" y="12573"/>
                </a:lnTo>
                <a:lnTo>
                  <a:pt x="20047" y="11238"/>
                </a:lnTo>
                <a:lnTo>
                  <a:pt x="20237" y="11712"/>
                </a:lnTo>
                <a:lnTo>
                  <a:pt x="20792" y="12816"/>
                </a:lnTo>
                <a:close/>
              </a:path>
              <a:path w="294640" h="247015">
                <a:moveTo>
                  <a:pt x="264197" y="139976"/>
                </a:moveTo>
                <a:lnTo>
                  <a:pt x="33731" y="30483"/>
                </a:lnTo>
                <a:lnTo>
                  <a:pt x="20999" y="12945"/>
                </a:lnTo>
                <a:lnTo>
                  <a:pt x="20792" y="12816"/>
                </a:lnTo>
                <a:lnTo>
                  <a:pt x="20237" y="11712"/>
                </a:lnTo>
                <a:lnTo>
                  <a:pt x="20047" y="11238"/>
                </a:lnTo>
                <a:lnTo>
                  <a:pt x="44497" y="11238"/>
                </a:lnTo>
                <a:lnTo>
                  <a:pt x="47745" y="12850"/>
                </a:lnTo>
                <a:lnTo>
                  <a:pt x="60499" y="19106"/>
                </a:lnTo>
                <a:lnTo>
                  <a:pt x="66094" y="21761"/>
                </a:lnTo>
                <a:lnTo>
                  <a:pt x="250011" y="108460"/>
                </a:lnTo>
                <a:lnTo>
                  <a:pt x="284651" y="125560"/>
                </a:lnTo>
                <a:lnTo>
                  <a:pt x="292208" y="132380"/>
                </a:lnTo>
                <a:lnTo>
                  <a:pt x="292692" y="134186"/>
                </a:lnTo>
                <a:lnTo>
                  <a:pt x="275704" y="134186"/>
                </a:lnTo>
                <a:lnTo>
                  <a:pt x="275770" y="134411"/>
                </a:lnTo>
                <a:lnTo>
                  <a:pt x="270564" y="137503"/>
                </a:lnTo>
                <a:lnTo>
                  <a:pt x="268946" y="138167"/>
                </a:lnTo>
                <a:lnTo>
                  <a:pt x="264197" y="139976"/>
                </a:lnTo>
                <a:close/>
              </a:path>
              <a:path w="294640" h="247015">
                <a:moveTo>
                  <a:pt x="20888" y="14253"/>
                </a:moveTo>
                <a:lnTo>
                  <a:pt x="20400" y="12573"/>
                </a:lnTo>
                <a:lnTo>
                  <a:pt x="20792" y="12816"/>
                </a:lnTo>
                <a:lnTo>
                  <a:pt x="20888" y="14253"/>
                </a:lnTo>
                <a:close/>
              </a:path>
              <a:path w="294640" h="247015">
                <a:moveTo>
                  <a:pt x="33731" y="30483"/>
                </a:moveTo>
                <a:lnTo>
                  <a:pt x="19571" y="23733"/>
                </a:lnTo>
                <a:lnTo>
                  <a:pt x="21286" y="21761"/>
                </a:lnTo>
                <a:lnTo>
                  <a:pt x="21203" y="19770"/>
                </a:lnTo>
                <a:lnTo>
                  <a:pt x="21081" y="17630"/>
                </a:lnTo>
                <a:lnTo>
                  <a:pt x="21570" y="16736"/>
                </a:lnTo>
                <a:lnTo>
                  <a:pt x="21094" y="14935"/>
                </a:lnTo>
                <a:lnTo>
                  <a:pt x="20888" y="14253"/>
                </a:lnTo>
                <a:lnTo>
                  <a:pt x="20792" y="12816"/>
                </a:lnTo>
                <a:lnTo>
                  <a:pt x="20999" y="12945"/>
                </a:lnTo>
                <a:lnTo>
                  <a:pt x="33731" y="30483"/>
                </a:lnTo>
                <a:close/>
              </a:path>
              <a:path w="294640" h="247015">
                <a:moveTo>
                  <a:pt x="21081" y="17630"/>
                </a:moveTo>
                <a:lnTo>
                  <a:pt x="20888" y="14253"/>
                </a:lnTo>
                <a:lnTo>
                  <a:pt x="21570" y="16736"/>
                </a:lnTo>
                <a:lnTo>
                  <a:pt x="21081" y="17630"/>
                </a:lnTo>
                <a:close/>
              </a:path>
              <a:path w="294640" h="247015">
                <a:moveTo>
                  <a:pt x="1772" y="23941"/>
                </a:moveTo>
                <a:lnTo>
                  <a:pt x="159" y="15731"/>
                </a:lnTo>
                <a:lnTo>
                  <a:pt x="312" y="15551"/>
                </a:lnTo>
                <a:lnTo>
                  <a:pt x="1772" y="23941"/>
                </a:lnTo>
                <a:close/>
              </a:path>
              <a:path w="294640" h="247015">
                <a:moveTo>
                  <a:pt x="19571" y="23733"/>
                </a:moveTo>
                <a:lnTo>
                  <a:pt x="17001" y="22519"/>
                </a:lnTo>
                <a:lnTo>
                  <a:pt x="15404" y="21728"/>
                </a:lnTo>
                <a:lnTo>
                  <a:pt x="14506" y="21337"/>
                </a:lnTo>
                <a:lnTo>
                  <a:pt x="16145" y="20907"/>
                </a:lnTo>
                <a:lnTo>
                  <a:pt x="18048" y="20339"/>
                </a:lnTo>
                <a:lnTo>
                  <a:pt x="19857" y="19865"/>
                </a:lnTo>
                <a:lnTo>
                  <a:pt x="21081" y="17630"/>
                </a:lnTo>
                <a:lnTo>
                  <a:pt x="21203" y="19770"/>
                </a:lnTo>
                <a:lnTo>
                  <a:pt x="21286" y="21761"/>
                </a:lnTo>
                <a:lnTo>
                  <a:pt x="19571" y="23733"/>
                </a:lnTo>
                <a:close/>
              </a:path>
              <a:path w="294640" h="247015">
                <a:moveTo>
                  <a:pt x="13099" y="21476"/>
                </a:moveTo>
                <a:lnTo>
                  <a:pt x="11100" y="19770"/>
                </a:lnTo>
                <a:lnTo>
                  <a:pt x="14506" y="21337"/>
                </a:lnTo>
                <a:lnTo>
                  <a:pt x="14336" y="21381"/>
                </a:lnTo>
                <a:lnTo>
                  <a:pt x="13099" y="21476"/>
                </a:lnTo>
                <a:close/>
              </a:path>
              <a:path w="294640" h="247015">
                <a:moveTo>
                  <a:pt x="14506" y="21337"/>
                </a:moveTo>
                <a:lnTo>
                  <a:pt x="11100" y="19770"/>
                </a:lnTo>
                <a:lnTo>
                  <a:pt x="19909" y="19770"/>
                </a:lnTo>
                <a:lnTo>
                  <a:pt x="18048" y="20339"/>
                </a:lnTo>
                <a:lnTo>
                  <a:pt x="16145" y="20907"/>
                </a:lnTo>
                <a:lnTo>
                  <a:pt x="14506" y="21337"/>
                </a:lnTo>
                <a:close/>
              </a:path>
              <a:path w="294640" h="247015">
                <a:moveTo>
                  <a:pt x="14826" y="21476"/>
                </a:moveTo>
                <a:lnTo>
                  <a:pt x="13099" y="21476"/>
                </a:lnTo>
                <a:lnTo>
                  <a:pt x="14336" y="21381"/>
                </a:lnTo>
                <a:lnTo>
                  <a:pt x="14506" y="21337"/>
                </a:lnTo>
                <a:lnTo>
                  <a:pt x="14826" y="21476"/>
                </a:lnTo>
                <a:close/>
              </a:path>
              <a:path w="294640" h="247015">
                <a:moveTo>
                  <a:pt x="31352" y="29353"/>
                </a:moveTo>
                <a:lnTo>
                  <a:pt x="8227" y="29353"/>
                </a:lnTo>
                <a:lnTo>
                  <a:pt x="15930" y="27922"/>
                </a:lnTo>
                <a:lnTo>
                  <a:pt x="19571" y="23733"/>
                </a:lnTo>
                <a:lnTo>
                  <a:pt x="31352" y="29353"/>
                </a:lnTo>
                <a:close/>
              </a:path>
              <a:path w="294640" h="247015">
                <a:moveTo>
                  <a:pt x="82693" y="131296"/>
                </a:moveTo>
                <a:lnTo>
                  <a:pt x="81933" y="130015"/>
                </a:lnTo>
                <a:lnTo>
                  <a:pt x="78120" y="124920"/>
                </a:lnTo>
                <a:lnTo>
                  <a:pt x="73975" y="119916"/>
                </a:lnTo>
                <a:lnTo>
                  <a:pt x="70017" y="115037"/>
                </a:lnTo>
                <a:lnTo>
                  <a:pt x="53139" y="92936"/>
                </a:lnTo>
                <a:lnTo>
                  <a:pt x="24449" y="54926"/>
                </a:lnTo>
                <a:lnTo>
                  <a:pt x="13022" y="39500"/>
                </a:lnTo>
                <a:lnTo>
                  <a:pt x="1772" y="23941"/>
                </a:lnTo>
                <a:lnTo>
                  <a:pt x="8227" y="29353"/>
                </a:lnTo>
                <a:lnTo>
                  <a:pt x="31352" y="29353"/>
                </a:lnTo>
                <a:lnTo>
                  <a:pt x="33731" y="30483"/>
                </a:lnTo>
                <a:lnTo>
                  <a:pt x="45401" y="46205"/>
                </a:lnTo>
                <a:lnTo>
                  <a:pt x="57821" y="62680"/>
                </a:lnTo>
                <a:lnTo>
                  <a:pt x="91052" y="106411"/>
                </a:lnTo>
                <a:lnTo>
                  <a:pt x="95336" y="112099"/>
                </a:lnTo>
                <a:lnTo>
                  <a:pt x="101332" y="117976"/>
                </a:lnTo>
                <a:lnTo>
                  <a:pt x="104378" y="124517"/>
                </a:lnTo>
                <a:lnTo>
                  <a:pt x="104774" y="127929"/>
                </a:lnTo>
                <a:lnTo>
                  <a:pt x="84866" y="127929"/>
                </a:lnTo>
                <a:lnTo>
                  <a:pt x="83533" y="128593"/>
                </a:lnTo>
                <a:lnTo>
                  <a:pt x="83438" y="130110"/>
                </a:lnTo>
                <a:lnTo>
                  <a:pt x="82693" y="131296"/>
                </a:lnTo>
                <a:close/>
              </a:path>
              <a:path w="294640" h="247015">
                <a:moveTo>
                  <a:pt x="104729" y="135513"/>
                </a:moveTo>
                <a:lnTo>
                  <a:pt x="85151" y="135513"/>
                </a:lnTo>
                <a:lnTo>
                  <a:pt x="84640" y="133596"/>
                </a:lnTo>
                <a:lnTo>
                  <a:pt x="84104" y="131816"/>
                </a:lnTo>
                <a:lnTo>
                  <a:pt x="83653" y="130110"/>
                </a:lnTo>
                <a:lnTo>
                  <a:pt x="83616" y="129837"/>
                </a:lnTo>
                <a:lnTo>
                  <a:pt x="84866" y="127929"/>
                </a:lnTo>
                <a:lnTo>
                  <a:pt x="104774" y="127929"/>
                </a:lnTo>
                <a:lnTo>
                  <a:pt x="105378" y="133143"/>
                </a:lnTo>
                <a:lnTo>
                  <a:pt x="105388" y="133712"/>
                </a:lnTo>
                <a:lnTo>
                  <a:pt x="104729" y="135513"/>
                </a:lnTo>
                <a:close/>
              </a:path>
              <a:path w="294640" h="247015">
                <a:moveTo>
                  <a:pt x="85151" y="135513"/>
                </a:moveTo>
                <a:lnTo>
                  <a:pt x="82693" y="131296"/>
                </a:lnTo>
                <a:lnTo>
                  <a:pt x="83616" y="129837"/>
                </a:lnTo>
                <a:lnTo>
                  <a:pt x="83653" y="130110"/>
                </a:lnTo>
                <a:lnTo>
                  <a:pt x="84104" y="131816"/>
                </a:lnTo>
                <a:lnTo>
                  <a:pt x="84675" y="133712"/>
                </a:lnTo>
                <a:lnTo>
                  <a:pt x="85151" y="135513"/>
                </a:lnTo>
                <a:close/>
              </a:path>
              <a:path w="294640" h="247015">
                <a:moveTo>
                  <a:pt x="34089" y="246987"/>
                </a:moveTo>
                <a:lnTo>
                  <a:pt x="26591" y="241397"/>
                </a:lnTo>
                <a:lnTo>
                  <a:pt x="23554" y="232324"/>
                </a:lnTo>
                <a:lnTo>
                  <a:pt x="26139" y="222059"/>
                </a:lnTo>
                <a:lnTo>
                  <a:pt x="30563" y="214586"/>
                </a:lnTo>
                <a:lnTo>
                  <a:pt x="35193" y="207201"/>
                </a:lnTo>
                <a:lnTo>
                  <a:pt x="39912" y="199851"/>
                </a:lnTo>
                <a:lnTo>
                  <a:pt x="44604" y="192484"/>
                </a:lnTo>
                <a:lnTo>
                  <a:pt x="70684" y="150585"/>
                </a:lnTo>
                <a:lnTo>
                  <a:pt x="74362" y="144803"/>
                </a:lnTo>
                <a:lnTo>
                  <a:pt x="77306" y="139976"/>
                </a:lnTo>
                <a:lnTo>
                  <a:pt x="82693" y="131296"/>
                </a:lnTo>
                <a:lnTo>
                  <a:pt x="85151" y="135513"/>
                </a:lnTo>
                <a:lnTo>
                  <a:pt x="104729" y="135513"/>
                </a:lnTo>
                <a:lnTo>
                  <a:pt x="102022" y="142907"/>
                </a:lnTo>
                <a:lnTo>
                  <a:pt x="96507" y="151791"/>
                </a:lnTo>
                <a:lnTo>
                  <a:pt x="91243" y="159590"/>
                </a:lnTo>
                <a:lnTo>
                  <a:pt x="61356" y="207556"/>
                </a:lnTo>
                <a:lnTo>
                  <a:pt x="56941" y="214586"/>
                </a:lnTo>
                <a:lnTo>
                  <a:pt x="53959" y="219440"/>
                </a:lnTo>
                <a:lnTo>
                  <a:pt x="49018" y="221273"/>
                </a:lnTo>
                <a:lnTo>
                  <a:pt x="38988" y="225756"/>
                </a:lnTo>
                <a:lnTo>
                  <a:pt x="37941" y="225756"/>
                </a:lnTo>
                <a:lnTo>
                  <a:pt x="39750" y="226230"/>
                </a:lnTo>
                <a:lnTo>
                  <a:pt x="41653" y="226799"/>
                </a:lnTo>
                <a:lnTo>
                  <a:pt x="43462" y="227273"/>
                </a:lnTo>
                <a:lnTo>
                  <a:pt x="47585" y="229924"/>
                </a:lnTo>
                <a:lnTo>
                  <a:pt x="47174" y="230780"/>
                </a:lnTo>
                <a:lnTo>
                  <a:pt x="45746" y="232581"/>
                </a:lnTo>
                <a:lnTo>
                  <a:pt x="45365" y="232961"/>
                </a:lnTo>
                <a:lnTo>
                  <a:pt x="45175" y="233814"/>
                </a:lnTo>
                <a:lnTo>
                  <a:pt x="44794" y="234098"/>
                </a:lnTo>
                <a:lnTo>
                  <a:pt x="46286" y="235391"/>
                </a:lnTo>
                <a:lnTo>
                  <a:pt x="75729" y="235391"/>
                </a:lnTo>
                <a:lnTo>
                  <a:pt x="71790" y="236966"/>
                </a:lnTo>
                <a:lnTo>
                  <a:pt x="58389" y="242123"/>
                </a:lnTo>
                <a:lnTo>
                  <a:pt x="44889" y="246801"/>
                </a:lnTo>
                <a:lnTo>
                  <a:pt x="34089" y="246987"/>
                </a:lnTo>
                <a:close/>
              </a:path>
              <a:path w="294640" h="247015">
                <a:moveTo>
                  <a:pt x="292844" y="134754"/>
                </a:moveTo>
                <a:lnTo>
                  <a:pt x="277798" y="134754"/>
                </a:lnTo>
                <a:lnTo>
                  <a:pt x="275704" y="134186"/>
                </a:lnTo>
                <a:lnTo>
                  <a:pt x="292692" y="134186"/>
                </a:lnTo>
                <a:lnTo>
                  <a:pt x="292844" y="134754"/>
                </a:lnTo>
                <a:close/>
              </a:path>
              <a:path w="294640" h="247015">
                <a:moveTo>
                  <a:pt x="293137" y="145371"/>
                </a:moveTo>
                <a:lnTo>
                  <a:pt x="278940" y="145371"/>
                </a:lnTo>
                <a:lnTo>
                  <a:pt x="275770" y="134411"/>
                </a:lnTo>
                <a:lnTo>
                  <a:pt x="275990" y="134281"/>
                </a:lnTo>
                <a:lnTo>
                  <a:pt x="277798" y="134754"/>
                </a:lnTo>
                <a:lnTo>
                  <a:pt x="292844" y="134755"/>
                </a:lnTo>
                <a:lnTo>
                  <a:pt x="294562" y="141165"/>
                </a:lnTo>
                <a:lnTo>
                  <a:pt x="293137" y="145371"/>
                </a:lnTo>
                <a:close/>
              </a:path>
              <a:path w="294640" h="247015">
                <a:moveTo>
                  <a:pt x="278940" y="145371"/>
                </a:moveTo>
                <a:lnTo>
                  <a:pt x="274657" y="144897"/>
                </a:lnTo>
                <a:lnTo>
                  <a:pt x="273420" y="144803"/>
                </a:lnTo>
                <a:lnTo>
                  <a:pt x="271707" y="143570"/>
                </a:lnTo>
                <a:lnTo>
                  <a:pt x="270565" y="143002"/>
                </a:lnTo>
                <a:lnTo>
                  <a:pt x="264197" y="139976"/>
                </a:lnTo>
                <a:lnTo>
                  <a:pt x="268946" y="138167"/>
                </a:lnTo>
                <a:lnTo>
                  <a:pt x="270564" y="137503"/>
                </a:lnTo>
                <a:lnTo>
                  <a:pt x="275770" y="134411"/>
                </a:lnTo>
                <a:lnTo>
                  <a:pt x="278940" y="145371"/>
                </a:lnTo>
                <a:close/>
              </a:path>
              <a:path w="294640" h="247015">
                <a:moveTo>
                  <a:pt x="75729" y="235391"/>
                </a:moveTo>
                <a:lnTo>
                  <a:pt x="46286" y="235391"/>
                </a:lnTo>
                <a:lnTo>
                  <a:pt x="50803" y="235200"/>
                </a:lnTo>
                <a:lnTo>
                  <a:pt x="51982" y="232752"/>
                </a:lnTo>
                <a:lnTo>
                  <a:pt x="47585" y="229924"/>
                </a:lnTo>
                <a:lnTo>
                  <a:pt x="48221" y="228600"/>
                </a:lnTo>
                <a:lnTo>
                  <a:pt x="53959" y="219440"/>
                </a:lnTo>
                <a:lnTo>
                  <a:pt x="58619" y="217711"/>
                </a:lnTo>
                <a:lnTo>
                  <a:pt x="68328" y="214380"/>
                </a:lnTo>
                <a:lnTo>
                  <a:pt x="77822" y="210969"/>
                </a:lnTo>
                <a:lnTo>
                  <a:pt x="264197" y="139976"/>
                </a:lnTo>
                <a:lnTo>
                  <a:pt x="270565" y="143002"/>
                </a:lnTo>
                <a:lnTo>
                  <a:pt x="271707" y="143570"/>
                </a:lnTo>
                <a:lnTo>
                  <a:pt x="273420" y="144803"/>
                </a:lnTo>
                <a:lnTo>
                  <a:pt x="274657" y="144897"/>
                </a:lnTo>
                <a:lnTo>
                  <a:pt x="278940" y="145371"/>
                </a:lnTo>
                <a:lnTo>
                  <a:pt x="293137" y="145371"/>
                </a:lnTo>
                <a:lnTo>
                  <a:pt x="291652" y="149754"/>
                </a:lnTo>
                <a:lnTo>
                  <a:pt x="283414" y="155988"/>
                </a:lnTo>
                <a:lnTo>
                  <a:pt x="278750" y="157884"/>
                </a:lnTo>
                <a:lnTo>
                  <a:pt x="273991" y="159590"/>
                </a:lnTo>
                <a:lnTo>
                  <a:pt x="85138" y="231631"/>
                </a:lnTo>
                <a:lnTo>
                  <a:pt x="75729" y="235391"/>
                </a:lnTo>
                <a:close/>
              </a:path>
              <a:path w="294640" h="247015">
                <a:moveTo>
                  <a:pt x="49946" y="225851"/>
                </a:moveTo>
                <a:lnTo>
                  <a:pt x="38607" y="225851"/>
                </a:lnTo>
                <a:lnTo>
                  <a:pt x="38988" y="225756"/>
                </a:lnTo>
                <a:lnTo>
                  <a:pt x="49018" y="221273"/>
                </a:lnTo>
                <a:lnTo>
                  <a:pt x="53959" y="219440"/>
                </a:lnTo>
                <a:lnTo>
                  <a:pt x="49946" y="225851"/>
                </a:lnTo>
                <a:close/>
              </a:path>
              <a:path w="294640" h="247015">
                <a:moveTo>
                  <a:pt x="47585" y="229924"/>
                </a:moveTo>
                <a:lnTo>
                  <a:pt x="43462" y="227273"/>
                </a:lnTo>
                <a:lnTo>
                  <a:pt x="41653" y="226799"/>
                </a:lnTo>
                <a:lnTo>
                  <a:pt x="39750" y="226230"/>
                </a:lnTo>
                <a:lnTo>
                  <a:pt x="37941" y="225756"/>
                </a:lnTo>
                <a:lnTo>
                  <a:pt x="38607" y="225851"/>
                </a:lnTo>
                <a:lnTo>
                  <a:pt x="49946" y="225851"/>
                </a:lnTo>
                <a:lnTo>
                  <a:pt x="48221" y="228600"/>
                </a:lnTo>
                <a:lnTo>
                  <a:pt x="47585" y="229924"/>
                </a:lnTo>
                <a:close/>
              </a:path>
              <a:path w="294640" h="247015">
                <a:moveTo>
                  <a:pt x="38607" y="225851"/>
                </a:moveTo>
                <a:lnTo>
                  <a:pt x="37941" y="225756"/>
                </a:lnTo>
                <a:lnTo>
                  <a:pt x="38988" y="225756"/>
                </a:lnTo>
                <a:lnTo>
                  <a:pt x="38607" y="225851"/>
                </a:lnTo>
                <a:close/>
              </a:path>
            </a:pathLst>
          </a:custGeom>
          <a:solidFill>
            <a:srgbClr val="7D5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9858" y="7193496"/>
            <a:ext cx="294640" cy="247015"/>
          </a:xfrm>
          <a:custGeom>
            <a:avLst/>
            <a:gdLst/>
            <a:ahLst/>
            <a:cxnLst/>
            <a:rect l="l" t="t" r="r" b="b"/>
            <a:pathLst>
              <a:path w="294640" h="247015">
                <a:moveTo>
                  <a:pt x="312" y="15551"/>
                </a:moveTo>
                <a:lnTo>
                  <a:pt x="0" y="13756"/>
                </a:lnTo>
                <a:lnTo>
                  <a:pt x="3652" y="5029"/>
                </a:lnTo>
                <a:lnTo>
                  <a:pt x="11409" y="0"/>
                </a:lnTo>
                <a:lnTo>
                  <a:pt x="21951" y="906"/>
                </a:lnTo>
                <a:lnTo>
                  <a:pt x="31722" y="5096"/>
                </a:lnTo>
                <a:lnTo>
                  <a:pt x="38239" y="8198"/>
                </a:lnTo>
                <a:lnTo>
                  <a:pt x="13350" y="8198"/>
                </a:lnTo>
                <a:lnTo>
                  <a:pt x="5211" y="9805"/>
                </a:lnTo>
                <a:lnTo>
                  <a:pt x="312" y="15551"/>
                </a:lnTo>
                <a:close/>
              </a:path>
              <a:path w="294640" h="247015">
                <a:moveTo>
                  <a:pt x="8227" y="29353"/>
                </a:moveTo>
                <a:lnTo>
                  <a:pt x="1772" y="23941"/>
                </a:lnTo>
                <a:lnTo>
                  <a:pt x="312" y="15551"/>
                </a:lnTo>
                <a:lnTo>
                  <a:pt x="5211" y="9805"/>
                </a:lnTo>
                <a:lnTo>
                  <a:pt x="13350" y="8198"/>
                </a:lnTo>
                <a:lnTo>
                  <a:pt x="20400" y="12573"/>
                </a:lnTo>
                <a:lnTo>
                  <a:pt x="20888" y="14253"/>
                </a:lnTo>
                <a:lnTo>
                  <a:pt x="21081" y="17630"/>
                </a:lnTo>
                <a:lnTo>
                  <a:pt x="19909" y="19770"/>
                </a:lnTo>
                <a:lnTo>
                  <a:pt x="11100" y="19770"/>
                </a:lnTo>
                <a:lnTo>
                  <a:pt x="13099" y="21476"/>
                </a:lnTo>
                <a:lnTo>
                  <a:pt x="14826" y="21476"/>
                </a:lnTo>
                <a:lnTo>
                  <a:pt x="15478" y="21761"/>
                </a:lnTo>
                <a:lnTo>
                  <a:pt x="17001" y="22519"/>
                </a:lnTo>
                <a:lnTo>
                  <a:pt x="19571" y="23733"/>
                </a:lnTo>
                <a:lnTo>
                  <a:pt x="15930" y="27922"/>
                </a:lnTo>
                <a:lnTo>
                  <a:pt x="8227" y="29353"/>
                </a:lnTo>
                <a:close/>
              </a:path>
              <a:path w="294640" h="247015">
                <a:moveTo>
                  <a:pt x="20400" y="12573"/>
                </a:moveTo>
                <a:lnTo>
                  <a:pt x="13350" y="8198"/>
                </a:lnTo>
                <a:lnTo>
                  <a:pt x="38239" y="8198"/>
                </a:lnTo>
                <a:lnTo>
                  <a:pt x="41368" y="9686"/>
                </a:lnTo>
                <a:lnTo>
                  <a:pt x="44497" y="11238"/>
                </a:lnTo>
                <a:lnTo>
                  <a:pt x="20047" y="11238"/>
                </a:lnTo>
                <a:lnTo>
                  <a:pt x="20400" y="12573"/>
                </a:lnTo>
                <a:close/>
              </a:path>
              <a:path w="294640" h="247015">
                <a:moveTo>
                  <a:pt x="20792" y="12816"/>
                </a:moveTo>
                <a:lnTo>
                  <a:pt x="20400" y="12573"/>
                </a:lnTo>
                <a:lnTo>
                  <a:pt x="20047" y="11238"/>
                </a:lnTo>
                <a:lnTo>
                  <a:pt x="20237" y="11712"/>
                </a:lnTo>
                <a:lnTo>
                  <a:pt x="20792" y="12816"/>
                </a:lnTo>
                <a:close/>
              </a:path>
              <a:path w="294640" h="247015">
                <a:moveTo>
                  <a:pt x="264197" y="139976"/>
                </a:moveTo>
                <a:lnTo>
                  <a:pt x="33731" y="30483"/>
                </a:lnTo>
                <a:lnTo>
                  <a:pt x="20999" y="12945"/>
                </a:lnTo>
                <a:lnTo>
                  <a:pt x="20792" y="12816"/>
                </a:lnTo>
                <a:lnTo>
                  <a:pt x="20237" y="11712"/>
                </a:lnTo>
                <a:lnTo>
                  <a:pt x="20047" y="11238"/>
                </a:lnTo>
                <a:lnTo>
                  <a:pt x="44497" y="11238"/>
                </a:lnTo>
                <a:lnTo>
                  <a:pt x="47745" y="12850"/>
                </a:lnTo>
                <a:lnTo>
                  <a:pt x="60499" y="19106"/>
                </a:lnTo>
                <a:lnTo>
                  <a:pt x="66094" y="21761"/>
                </a:lnTo>
                <a:lnTo>
                  <a:pt x="250011" y="108460"/>
                </a:lnTo>
                <a:lnTo>
                  <a:pt x="284651" y="125560"/>
                </a:lnTo>
                <a:lnTo>
                  <a:pt x="292208" y="132380"/>
                </a:lnTo>
                <a:lnTo>
                  <a:pt x="292692" y="134186"/>
                </a:lnTo>
                <a:lnTo>
                  <a:pt x="275704" y="134186"/>
                </a:lnTo>
                <a:lnTo>
                  <a:pt x="275770" y="134411"/>
                </a:lnTo>
                <a:lnTo>
                  <a:pt x="270564" y="137503"/>
                </a:lnTo>
                <a:lnTo>
                  <a:pt x="268946" y="138167"/>
                </a:lnTo>
                <a:lnTo>
                  <a:pt x="264197" y="139976"/>
                </a:lnTo>
                <a:close/>
              </a:path>
              <a:path w="294640" h="247015">
                <a:moveTo>
                  <a:pt x="20888" y="14253"/>
                </a:moveTo>
                <a:lnTo>
                  <a:pt x="20400" y="12573"/>
                </a:lnTo>
                <a:lnTo>
                  <a:pt x="20792" y="12816"/>
                </a:lnTo>
                <a:lnTo>
                  <a:pt x="20888" y="14253"/>
                </a:lnTo>
                <a:close/>
              </a:path>
              <a:path w="294640" h="247015">
                <a:moveTo>
                  <a:pt x="33731" y="30483"/>
                </a:moveTo>
                <a:lnTo>
                  <a:pt x="19571" y="23733"/>
                </a:lnTo>
                <a:lnTo>
                  <a:pt x="21286" y="21761"/>
                </a:lnTo>
                <a:lnTo>
                  <a:pt x="21203" y="19770"/>
                </a:lnTo>
                <a:lnTo>
                  <a:pt x="21081" y="17630"/>
                </a:lnTo>
                <a:lnTo>
                  <a:pt x="21570" y="16736"/>
                </a:lnTo>
                <a:lnTo>
                  <a:pt x="21094" y="14935"/>
                </a:lnTo>
                <a:lnTo>
                  <a:pt x="20888" y="14253"/>
                </a:lnTo>
                <a:lnTo>
                  <a:pt x="20792" y="12816"/>
                </a:lnTo>
                <a:lnTo>
                  <a:pt x="20999" y="12945"/>
                </a:lnTo>
                <a:lnTo>
                  <a:pt x="33731" y="30483"/>
                </a:lnTo>
                <a:close/>
              </a:path>
              <a:path w="294640" h="247015">
                <a:moveTo>
                  <a:pt x="21081" y="17630"/>
                </a:moveTo>
                <a:lnTo>
                  <a:pt x="20888" y="14253"/>
                </a:lnTo>
                <a:lnTo>
                  <a:pt x="21570" y="16736"/>
                </a:lnTo>
                <a:lnTo>
                  <a:pt x="21081" y="17630"/>
                </a:lnTo>
                <a:close/>
              </a:path>
              <a:path w="294640" h="247015">
                <a:moveTo>
                  <a:pt x="1772" y="23941"/>
                </a:moveTo>
                <a:lnTo>
                  <a:pt x="159" y="15731"/>
                </a:lnTo>
                <a:lnTo>
                  <a:pt x="312" y="15551"/>
                </a:lnTo>
                <a:lnTo>
                  <a:pt x="1772" y="23941"/>
                </a:lnTo>
                <a:close/>
              </a:path>
              <a:path w="294640" h="247015">
                <a:moveTo>
                  <a:pt x="19571" y="23733"/>
                </a:moveTo>
                <a:lnTo>
                  <a:pt x="17001" y="22519"/>
                </a:lnTo>
                <a:lnTo>
                  <a:pt x="15404" y="21728"/>
                </a:lnTo>
                <a:lnTo>
                  <a:pt x="14506" y="21337"/>
                </a:lnTo>
                <a:lnTo>
                  <a:pt x="16145" y="20907"/>
                </a:lnTo>
                <a:lnTo>
                  <a:pt x="18048" y="20339"/>
                </a:lnTo>
                <a:lnTo>
                  <a:pt x="19857" y="19865"/>
                </a:lnTo>
                <a:lnTo>
                  <a:pt x="21081" y="17630"/>
                </a:lnTo>
                <a:lnTo>
                  <a:pt x="21203" y="19770"/>
                </a:lnTo>
                <a:lnTo>
                  <a:pt x="21286" y="21761"/>
                </a:lnTo>
                <a:lnTo>
                  <a:pt x="19571" y="23733"/>
                </a:lnTo>
                <a:close/>
              </a:path>
              <a:path w="294640" h="247015">
                <a:moveTo>
                  <a:pt x="13099" y="21476"/>
                </a:moveTo>
                <a:lnTo>
                  <a:pt x="11100" y="19770"/>
                </a:lnTo>
                <a:lnTo>
                  <a:pt x="14506" y="21337"/>
                </a:lnTo>
                <a:lnTo>
                  <a:pt x="14336" y="21381"/>
                </a:lnTo>
                <a:lnTo>
                  <a:pt x="13099" y="21476"/>
                </a:lnTo>
                <a:close/>
              </a:path>
              <a:path w="294640" h="247015">
                <a:moveTo>
                  <a:pt x="14506" y="21337"/>
                </a:moveTo>
                <a:lnTo>
                  <a:pt x="11100" y="19770"/>
                </a:lnTo>
                <a:lnTo>
                  <a:pt x="19909" y="19770"/>
                </a:lnTo>
                <a:lnTo>
                  <a:pt x="18048" y="20339"/>
                </a:lnTo>
                <a:lnTo>
                  <a:pt x="16145" y="20907"/>
                </a:lnTo>
                <a:lnTo>
                  <a:pt x="14506" y="21337"/>
                </a:lnTo>
                <a:close/>
              </a:path>
              <a:path w="294640" h="247015">
                <a:moveTo>
                  <a:pt x="14826" y="21476"/>
                </a:moveTo>
                <a:lnTo>
                  <a:pt x="13099" y="21476"/>
                </a:lnTo>
                <a:lnTo>
                  <a:pt x="14336" y="21381"/>
                </a:lnTo>
                <a:lnTo>
                  <a:pt x="14506" y="21337"/>
                </a:lnTo>
                <a:lnTo>
                  <a:pt x="14826" y="21476"/>
                </a:lnTo>
                <a:close/>
              </a:path>
              <a:path w="294640" h="247015">
                <a:moveTo>
                  <a:pt x="31352" y="29353"/>
                </a:moveTo>
                <a:lnTo>
                  <a:pt x="8227" y="29353"/>
                </a:lnTo>
                <a:lnTo>
                  <a:pt x="15930" y="27922"/>
                </a:lnTo>
                <a:lnTo>
                  <a:pt x="19571" y="23733"/>
                </a:lnTo>
                <a:lnTo>
                  <a:pt x="31352" y="29353"/>
                </a:lnTo>
                <a:close/>
              </a:path>
              <a:path w="294640" h="247015">
                <a:moveTo>
                  <a:pt x="82693" y="131296"/>
                </a:moveTo>
                <a:lnTo>
                  <a:pt x="81933" y="130015"/>
                </a:lnTo>
                <a:lnTo>
                  <a:pt x="78120" y="124920"/>
                </a:lnTo>
                <a:lnTo>
                  <a:pt x="73975" y="119916"/>
                </a:lnTo>
                <a:lnTo>
                  <a:pt x="70017" y="115037"/>
                </a:lnTo>
                <a:lnTo>
                  <a:pt x="53139" y="92936"/>
                </a:lnTo>
                <a:lnTo>
                  <a:pt x="24449" y="54926"/>
                </a:lnTo>
                <a:lnTo>
                  <a:pt x="13022" y="39500"/>
                </a:lnTo>
                <a:lnTo>
                  <a:pt x="1772" y="23941"/>
                </a:lnTo>
                <a:lnTo>
                  <a:pt x="8227" y="29353"/>
                </a:lnTo>
                <a:lnTo>
                  <a:pt x="31352" y="29353"/>
                </a:lnTo>
                <a:lnTo>
                  <a:pt x="33731" y="30483"/>
                </a:lnTo>
                <a:lnTo>
                  <a:pt x="45401" y="46205"/>
                </a:lnTo>
                <a:lnTo>
                  <a:pt x="57821" y="62680"/>
                </a:lnTo>
                <a:lnTo>
                  <a:pt x="91052" y="106411"/>
                </a:lnTo>
                <a:lnTo>
                  <a:pt x="95336" y="112099"/>
                </a:lnTo>
                <a:lnTo>
                  <a:pt x="101332" y="117976"/>
                </a:lnTo>
                <a:lnTo>
                  <a:pt x="104378" y="124517"/>
                </a:lnTo>
                <a:lnTo>
                  <a:pt x="104774" y="127929"/>
                </a:lnTo>
                <a:lnTo>
                  <a:pt x="84866" y="127929"/>
                </a:lnTo>
                <a:lnTo>
                  <a:pt x="83533" y="128593"/>
                </a:lnTo>
                <a:lnTo>
                  <a:pt x="83438" y="130110"/>
                </a:lnTo>
                <a:lnTo>
                  <a:pt x="82693" y="131296"/>
                </a:lnTo>
                <a:close/>
              </a:path>
              <a:path w="294640" h="247015">
                <a:moveTo>
                  <a:pt x="104729" y="135513"/>
                </a:moveTo>
                <a:lnTo>
                  <a:pt x="85151" y="135513"/>
                </a:lnTo>
                <a:lnTo>
                  <a:pt x="84640" y="133596"/>
                </a:lnTo>
                <a:lnTo>
                  <a:pt x="84104" y="131816"/>
                </a:lnTo>
                <a:lnTo>
                  <a:pt x="83653" y="130110"/>
                </a:lnTo>
                <a:lnTo>
                  <a:pt x="83616" y="129837"/>
                </a:lnTo>
                <a:lnTo>
                  <a:pt x="84866" y="127929"/>
                </a:lnTo>
                <a:lnTo>
                  <a:pt x="104774" y="127929"/>
                </a:lnTo>
                <a:lnTo>
                  <a:pt x="105378" y="133143"/>
                </a:lnTo>
                <a:lnTo>
                  <a:pt x="105388" y="133712"/>
                </a:lnTo>
                <a:lnTo>
                  <a:pt x="104729" y="135513"/>
                </a:lnTo>
                <a:close/>
              </a:path>
              <a:path w="294640" h="247015">
                <a:moveTo>
                  <a:pt x="85151" y="135513"/>
                </a:moveTo>
                <a:lnTo>
                  <a:pt x="82693" y="131296"/>
                </a:lnTo>
                <a:lnTo>
                  <a:pt x="83616" y="129837"/>
                </a:lnTo>
                <a:lnTo>
                  <a:pt x="83653" y="130110"/>
                </a:lnTo>
                <a:lnTo>
                  <a:pt x="84104" y="131816"/>
                </a:lnTo>
                <a:lnTo>
                  <a:pt x="84675" y="133712"/>
                </a:lnTo>
                <a:lnTo>
                  <a:pt x="85151" y="135513"/>
                </a:lnTo>
                <a:close/>
              </a:path>
              <a:path w="294640" h="247015">
                <a:moveTo>
                  <a:pt x="34089" y="246987"/>
                </a:moveTo>
                <a:lnTo>
                  <a:pt x="26591" y="241397"/>
                </a:lnTo>
                <a:lnTo>
                  <a:pt x="23554" y="232324"/>
                </a:lnTo>
                <a:lnTo>
                  <a:pt x="26139" y="222059"/>
                </a:lnTo>
                <a:lnTo>
                  <a:pt x="30563" y="214586"/>
                </a:lnTo>
                <a:lnTo>
                  <a:pt x="35193" y="207201"/>
                </a:lnTo>
                <a:lnTo>
                  <a:pt x="39912" y="199851"/>
                </a:lnTo>
                <a:lnTo>
                  <a:pt x="44604" y="192484"/>
                </a:lnTo>
                <a:lnTo>
                  <a:pt x="70684" y="150585"/>
                </a:lnTo>
                <a:lnTo>
                  <a:pt x="74362" y="144803"/>
                </a:lnTo>
                <a:lnTo>
                  <a:pt x="77306" y="139976"/>
                </a:lnTo>
                <a:lnTo>
                  <a:pt x="82693" y="131296"/>
                </a:lnTo>
                <a:lnTo>
                  <a:pt x="85151" y="135513"/>
                </a:lnTo>
                <a:lnTo>
                  <a:pt x="104729" y="135513"/>
                </a:lnTo>
                <a:lnTo>
                  <a:pt x="102022" y="142907"/>
                </a:lnTo>
                <a:lnTo>
                  <a:pt x="96507" y="151791"/>
                </a:lnTo>
                <a:lnTo>
                  <a:pt x="91243" y="159590"/>
                </a:lnTo>
                <a:lnTo>
                  <a:pt x="61356" y="207556"/>
                </a:lnTo>
                <a:lnTo>
                  <a:pt x="56941" y="214586"/>
                </a:lnTo>
                <a:lnTo>
                  <a:pt x="53959" y="219440"/>
                </a:lnTo>
                <a:lnTo>
                  <a:pt x="49018" y="221273"/>
                </a:lnTo>
                <a:lnTo>
                  <a:pt x="38988" y="225756"/>
                </a:lnTo>
                <a:lnTo>
                  <a:pt x="37941" y="225756"/>
                </a:lnTo>
                <a:lnTo>
                  <a:pt x="39750" y="226230"/>
                </a:lnTo>
                <a:lnTo>
                  <a:pt x="41653" y="226799"/>
                </a:lnTo>
                <a:lnTo>
                  <a:pt x="43462" y="227273"/>
                </a:lnTo>
                <a:lnTo>
                  <a:pt x="47585" y="229924"/>
                </a:lnTo>
                <a:lnTo>
                  <a:pt x="47174" y="230780"/>
                </a:lnTo>
                <a:lnTo>
                  <a:pt x="45746" y="232581"/>
                </a:lnTo>
                <a:lnTo>
                  <a:pt x="45365" y="232961"/>
                </a:lnTo>
                <a:lnTo>
                  <a:pt x="45175" y="233814"/>
                </a:lnTo>
                <a:lnTo>
                  <a:pt x="44794" y="234098"/>
                </a:lnTo>
                <a:lnTo>
                  <a:pt x="46286" y="235391"/>
                </a:lnTo>
                <a:lnTo>
                  <a:pt x="75729" y="235391"/>
                </a:lnTo>
                <a:lnTo>
                  <a:pt x="71790" y="236966"/>
                </a:lnTo>
                <a:lnTo>
                  <a:pt x="58389" y="242123"/>
                </a:lnTo>
                <a:lnTo>
                  <a:pt x="44889" y="246801"/>
                </a:lnTo>
                <a:lnTo>
                  <a:pt x="34089" y="246987"/>
                </a:lnTo>
                <a:close/>
              </a:path>
              <a:path w="294640" h="247015">
                <a:moveTo>
                  <a:pt x="292844" y="134754"/>
                </a:moveTo>
                <a:lnTo>
                  <a:pt x="277798" y="134754"/>
                </a:lnTo>
                <a:lnTo>
                  <a:pt x="275704" y="134186"/>
                </a:lnTo>
                <a:lnTo>
                  <a:pt x="292692" y="134186"/>
                </a:lnTo>
                <a:lnTo>
                  <a:pt x="292844" y="134754"/>
                </a:lnTo>
                <a:close/>
              </a:path>
              <a:path w="294640" h="247015">
                <a:moveTo>
                  <a:pt x="293137" y="145371"/>
                </a:moveTo>
                <a:lnTo>
                  <a:pt x="278940" y="145371"/>
                </a:lnTo>
                <a:lnTo>
                  <a:pt x="275770" y="134411"/>
                </a:lnTo>
                <a:lnTo>
                  <a:pt x="275990" y="134281"/>
                </a:lnTo>
                <a:lnTo>
                  <a:pt x="277798" y="134754"/>
                </a:lnTo>
                <a:lnTo>
                  <a:pt x="292844" y="134755"/>
                </a:lnTo>
                <a:lnTo>
                  <a:pt x="294562" y="141165"/>
                </a:lnTo>
                <a:lnTo>
                  <a:pt x="293137" y="145371"/>
                </a:lnTo>
                <a:close/>
              </a:path>
              <a:path w="294640" h="247015">
                <a:moveTo>
                  <a:pt x="278940" y="145371"/>
                </a:moveTo>
                <a:lnTo>
                  <a:pt x="274657" y="144897"/>
                </a:lnTo>
                <a:lnTo>
                  <a:pt x="273420" y="144803"/>
                </a:lnTo>
                <a:lnTo>
                  <a:pt x="271707" y="143570"/>
                </a:lnTo>
                <a:lnTo>
                  <a:pt x="270565" y="143002"/>
                </a:lnTo>
                <a:lnTo>
                  <a:pt x="264197" y="139976"/>
                </a:lnTo>
                <a:lnTo>
                  <a:pt x="268946" y="138167"/>
                </a:lnTo>
                <a:lnTo>
                  <a:pt x="270564" y="137503"/>
                </a:lnTo>
                <a:lnTo>
                  <a:pt x="275770" y="134411"/>
                </a:lnTo>
                <a:lnTo>
                  <a:pt x="278940" y="145371"/>
                </a:lnTo>
                <a:close/>
              </a:path>
              <a:path w="294640" h="247015">
                <a:moveTo>
                  <a:pt x="75729" y="235391"/>
                </a:moveTo>
                <a:lnTo>
                  <a:pt x="46286" y="235391"/>
                </a:lnTo>
                <a:lnTo>
                  <a:pt x="50803" y="235200"/>
                </a:lnTo>
                <a:lnTo>
                  <a:pt x="51982" y="232752"/>
                </a:lnTo>
                <a:lnTo>
                  <a:pt x="47585" y="229924"/>
                </a:lnTo>
                <a:lnTo>
                  <a:pt x="48221" y="228600"/>
                </a:lnTo>
                <a:lnTo>
                  <a:pt x="53959" y="219440"/>
                </a:lnTo>
                <a:lnTo>
                  <a:pt x="58619" y="217711"/>
                </a:lnTo>
                <a:lnTo>
                  <a:pt x="68328" y="214380"/>
                </a:lnTo>
                <a:lnTo>
                  <a:pt x="77822" y="210969"/>
                </a:lnTo>
                <a:lnTo>
                  <a:pt x="264197" y="139976"/>
                </a:lnTo>
                <a:lnTo>
                  <a:pt x="270565" y="143002"/>
                </a:lnTo>
                <a:lnTo>
                  <a:pt x="271707" y="143570"/>
                </a:lnTo>
                <a:lnTo>
                  <a:pt x="273420" y="144803"/>
                </a:lnTo>
                <a:lnTo>
                  <a:pt x="274657" y="144897"/>
                </a:lnTo>
                <a:lnTo>
                  <a:pt x="278940" y="145371"/>
                </a:lnTo>
                <a:lnTo>
                  <a:pt x="293137" y="145371"/>
                </a:lnTo>
                <a:lnTo>
                  <a:pt x="291652" y="149754"/>
                </a:lnTo>
                <a:lnTo>
                  <a:pt x="283414" y="155988"/>
                </a:lnTo>
                <a:lnTo>
                  <a:pt x="278750" y="157884"/>
                </a:lnTo>
                <a:lnTo>
                  <a:pt x="273991" y="159590"/>
                </a:lnTo>
                <a:lnTo>
                  <a:pt x="85138" y="231631"/>
                </a:lnTo>
                <a:lnTo>
                  <a:pt x="75729" y="235391"/>
                </a:lnTo>
                <a:close/>
              </a:path>
              <a:path w="294640" h="247015">
                <a:moveTo>
                  <a:pt x="49946" y="225851"/>
                </a:moveTo>
                <a:lnTo>
                  <a:pt x="38607" y="225851"/>
                </a:lnTo>
                <a:lnTo>
                  <a:pt x="38988" y="225756"/>
                </a:lnTo>
                <a:lnTo>
                  <a:pt x="49018" y="221273"/>
                </a:lnTo>
                <a:lnTo>
                  <a:pt x="53959" y="219440"/>
                </a:lnTo>
                <a:lnTo>
                  <a:pt x="49946" y="225851"/>
                </a:lnTo>
                <a:close/>
              </a:path>
              <a:path w="294640" h="247015">
                <a:moveTo>
                  <a:pt x="47585" y="229924"/>
                </a:moveTo>
                <a:lnTo>
                  <a:pt x="43462" y="227273"/>
                </a:lnTo>
                <a:lnTo>
                  <a:pt x="41653" y="226799"/>
                </a:lnTo>
                <a:lnTo>
                  <a:pt x="39750" y="226230"/>
                </a:lnTo>
                <a:lnTo>
                  <a:pt x="37941" y="225756"/>
                </a:lnTo>
                <a:lnTo>
                  <a:pt x="38607" y="225851"/>
                </a:lnTo>
                <a:lnTo>
                  <a:pt x="49946" y="225851"/>
                </a:lnTo>
                <a:lnTo>
                  <a:pt x="48221" y="228600"/>
                </a:lnTo>
                <a:lnTo>
                  <a:pt x="47585" y="229924"/>
                </a:lnTo>
                <a:close/>
              </a:path>
              <a:path w="294640" h="247015">
                <a:moveTo>
                  <a:pt x="38607" y="225851"/>
                </a:moveTo>
                <a:lnTo>
                  <a:pt x="37941" y="225756"/>
                </a:lnTo>
                <a:lnTo>
                  <a:pt x="38988" y="225756"/>
                </a:lnTo>
                <a:lnTo>
                  <a:pt x="38607" y="225851"/>
                </a:lnTo>
                <a:close/>
              </a:path>
            </a:pathLst>
          </a:custGeom>
          <a:solidFill>
            <a:srgbClr val="7D5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4402" y="9649370"/>
            <a:ext cx="267335" cy="229235"/>
          </a:xfrm>
          <a:custGeom>
            <a:avLst/>
            <a:gdLst/>
            <a:ahLst/>
            <a:cxnLst/>
            <a:rect l="l" t="t" r="r" b="b"/>
            <a:pathLst>
              <a:path w="267334" h="229234">
                <a:moveTo>
                  <a:pt x="283" y="14399"/>
                </a:moveTo>
                <a:lnTo>
                  <a:pt x="0" y="12737"/>
                </a:lnTo>
                <a:lnTo>
                  <a:pt x="3311" y="4657"/>
                </a:lnTo>
                <a:lnTo>
                  <a:pt x="10344" y="0"/>
                </a:lnTo>
                <a:lnTo>
                  <a:pt x="19901" y="839"/>
                </a:lnTo>
                <a:lnTo>
                  <a:pt x="28760" y="4719"/>
                </a:lnTo>
                <a:lnTo>
                  <a:pt x="34669" y="7590"/>
                </a:lnTo>
                <a:lnTo>
                  <a:pt x="12104" y="7590"/>
                </a:lnTo>
                <a:lnTo>
                  <a:pt x="4724" y="9078"/>
                </a:lnTo>
                <a:lnTo>
                  <a:pt x="283" y="14399"/>
                </a:lnTo>
                <a:close/>
              </a:path>
              <a:path w="267334" h="229234">
                <a:moveTo>
                  <a:pt x="7459" y="27179"/>
                </a:moveTo>
                <a:lnTo>
                  <a:pt x="1607" y="22167"/>
                </a:lnTo>
                <a:lnTo>
                  <a:pt x="283" y="14399"/>
                </a:lnTo>
                <a:lnTo>
                  <a:pt x="4724" y="9078"/>
                </a:lnTo>
                <a:lnTo>
                  <a:pt x="12104" y="7590"/>
                </a:lnTo>
                <a:lnTo>
                  <a:pt x="18495" y="11641"/>
                </a:lnTo>
                <a:lnTo>
                  <a:pt x="18938" y="13197"/>
                </a:lnTo>
                <a:lnTo>
                  <a:pt x="19113" y="16324"/>
                </a:lnTo>
                <a:lnTo>
                  <a:pt x="18050" y="18305"/>
                </a:lnTo>
                <a:lnTo>
                  <a:pt x="10064" y="18305"/>
                </a:lnTo>
                <a:lnTo>
                  <a:pt x="11876" y="19885"/>
                </a:lnTo>
                <a:lnTo>
                  <a:pt x="13442" y="19885"/>
                </a:lnTo>
                <a:lnTo>
                  <a:pt x="14033" y="20149"/>
                </a:lnTo>
                <a:lnTo>
                  <a:pt x="15414" y="20851"/>
                </a:lnTo>
                <a:lnTo>
                  <a:pt x="17744" y="21975"/>
                </a:lnTo>
                <a:lnTo>
                  <a:pt x="14443" y="25854"/>
                </a:lnTo>
                <a:lnTo>
                  <a:pt x="7459" y="27179"/>
                </a:lnTo>
                <a:close/>
              </a:path>
              <a:path w="267334" h="229234">
                <a:moveTo>
                  <a:pt x="18495" y="11641"/>
                </a:moveTo>
                <a:lnTo>
                  <a:pt x="12104" y="7590"/>
                </a:lnTo>
                <a:lnTo>
                  <a:pt x="34669" y="7590"/>
                </a:lnTo>
                <a:lnTo>
                  <a:pt x="37506" y="8969"/>
                </a:lnTo>
                <a:lnTo>
                  <a:pt x="40342" y="10406"/>
                </a:lnTo>
                <a:lnTo>
                  <a:pt x="18175" y="10406"/>
                </a:lnTo>
                <a:lnTo>
                  <a:pt x="18495" y="11641"/>
                </a:lnTo>
                <a:close/>
              </a:path>
              <a:path w="267334" h="229234">
                <a:moveTo>
                  <a:pt x="18850" y="11867"/>
                </a:moveTo>
                <a:lnTo>
                  <a:pt x="18495" y="11641"/>
                </a:lnTo>
                <a:lnTo>
                  <a:pt x="18175" y="10406"/>
                </a:lnTo>
                <a:lnTo>
                  <a:pt x="18348" y="10845"/>
                </a:lnTo>
                <a:lnTo>
                  <a:pt x="18850" y="11867"/>
                </a:lnTo>
                <a:close/>
              </a:path>
              <a:path w="267334" h="229234">
                <a:moveTo>
                  <a:pt x="239532" y="129608"/>
                </a:moveTo>
                <a:lnTo>
                  <a:pt x="30582" y="28225"/>
                </a:lnTo>
                <a:lnTo>
                  <a:pt x="19038" y="11986"/>
                </a:lnTo>
                <a:lnTo>
                  <a:pt x="18850" y="11867"/>
                </a:lnTo>
                <a:lnTo>
                  <a:pt x="18348" y="10845"/>
                </a:lnTo>
                <a:lnTo>
                  <a:pt x="18175" y="10406"/>
                </a:lnTo>
                <a:lnTo>
                  <a:pt x="40342" y="10406"/>
                </a:lnTo>
                <a:lnTo>
                  <a:pt x="54851" y="17691"/>
                </a:lnTo>
                <a:lnTo>
                  <a:pt x="59923" y="20149"/>
                </a:lnTo>
                <a:lnTo>
                  <a:pt x="226670" y="100426"/>
                </a:lnTo>
                <a:lnTo>
                  <a:pt x="258077" y="116259"/>
                </a:lnTo>
                <a:lnTo>
                  <a:pt x="264928" y="122574"/>
                </a:lnTo>
                <a:lnTo>
                  <a:pt x="265366" y="124246"/>
                </a:lnTo>
                <a:lnTo>
                  <a:pt x="249965" y="124246"/>
                </a:lnTo>
                <a:lnTo>
                  <a:pt x="250024" y="124455"/>
                </a:lnTo>
                <a:lnTo>
                  <a:pt x="245305" y="127318"/>
                </a:lnTo>
                <a:lnTo>
                  <a:pt x="243838" y="127932"/>
                </a:lnTo>
                <a:lnTo>
                  <a:pt x="239532" y="129608"/>
                </a:lnTo>
                <a:close/>
              </a:path>
              <a:path w="267334" h="229234">
                <a:moveTo>
                  <a:pt x="18938" y="13197"/>
                </a:moveTo>
                <a:lnTo>
                  <a:pt x="18495" y="11641"/>
                </a:lnTo>
                <a:lnTo>
                  <a:pt x="18850" y="11867"/>
                </a:lnTo>
                <a:lnTo>
                  <a:pt x="18938" y="13197"/>
                </a:lnTo>
                <a:close/>
              </a:path>
              <a:path w="267334" h="229234">
                <a:moveTo>
                  <a:pt x="30582" y="28225"/>
                </a:moveTo>
                <a:lnTo>
                  <a:pt x="17744" y="21975"/>
                </a:lnTo>
                <a:lnTo>
                  <a:pt x="19299" y="20149"/>
                </a:lnTo>
                <a:lnTo>
                  <a:pt x="19228" y="18393"/>
                </a:lnTo>
                <a:lnTo>
                  <a:pt x="19113" y="16324"/>
                </a:lnTo>
                <a:lnTo>
                  <a:pt x="19556" y="15497"/>
                </a:lnTo>
                <a:lnTo>
                  <a:pt x="18938" y="13197"/>
                </a:lnTo>
                <a:lnTo>
                  <a:pt x="18850" y="11867"/>
                </a:lnTo>
                <a:lnTo>
                  <a:pt x="19038" y="11986"/>
                </a:lnTo>
                <a:lnTo>
                  <a:pt x="30582" y="28225"/>
                </a:lnTo>
                <a:close/>
              </a:path>
              <a:path w="267334" h="229234">
                <a:moveTo>
                  <a:pt x="19113" y="16324"/>
                </a:moveTo>
                <a:lnTo>
                  <a:pt x="18938" y="13197"/>
                </a:lnTo>
                <a:lnTo>
                  <a:pt x="19556" y="15497"/>
                </a:lnTo>
                <a:lnTo>
                  <a:pt x="19113" y="16324"/>
                </a:lnTo>
                <a:close/>
              </a:path>
              <a:path w="267334" h="229234">
                <a:moveTo>
                  <a:pt x="1607" y="22167"/>
                </a:moveTo>
                <a:lnTo>
                  <a:pt x="144" y="14565"/>
                </a:lnTo>
                <a:lnTo>
                  <a:pt x="283" y="14399"/>
                </a:lnTo>
                <a:lnTo>
                  <a:pt x="1607" y="22167"/>
                </a:lnTo>
                <a:close/>
              </a:path>
              <a:path w="267334" h="229234">
                <a:moveTo>
                  <a:pt x="17744" y="21975"/>
                </a:moveTo>
                <a:lnTo>
                  <a:pt x="15414" y="20851"/>
                </a:lnTo>
                <a:lnTo>
                  <a:pt x="13965" y="20118"/>
                </a:lnTo>
                <a:lnTo>
                  <a:pt x="13152" y="19756"/>
                </a:lnTo>
                <a:lnTo>
                  <a:pt x="14637" y="19359"/>
                </a:lnTo>
                <a:lnTo>
                  <a:pt x="16363" y="18832"/>
                </a:lnTo>
                <a:lnTo>
                  <a:pt x="18003" y="18393"/>
                </a:lnTo>
                <a:lnTo>
                  <a:pt x="19113" y="16324"/>
                </a:lnTo>
                <a:lnTo>
                  <a:pt x="19228" y="18393"/>
                </a:lnTo>
                <a:lnTo>
                  <a:pt x="19299" y="20149"/>
                </a:lnTo>
                <a:lnTo>
                  <a:pt x="17744" y="21975"/>
                </a:lnTo>
                <a:close/>
              </a:path>
              <a:path w="267334" h="229234">
                <a:moveTo>
                  <a:pt x="11876" y="19885"/>
                </a:moveTo>
                <a:lnTo>
                  <a:pt x="10064" y="18305"/>
                </a:lnTo>
                <a:lnTo>
                  <a:pt x="13152" y="19756"/>
                </a:lnTo>
                <a:lnTo>
                  <a:pt x="12998" y="19798"/>
                </a:lnTo>
                <a:lnTo>
                  <a:pt x="11876" y="19885"/>
                </a:lnTo>
                <a:close/>
              </a:path>
              <a:path w="267334" h="229234">
                <a:moveTo>
                  <a:pt x="13152" y="19756"/>
                </a:moveTo>
                <a:lnTo>
                  <a:pt x="10064" y="18305"/>
                </a:lnTo>
                <a:lnTo>
                  <a:pt x="18050" y="18305"/>
                </a:lnTo>
                <a:lnTo>
                  <a:pt x="16363" y="18832"/>
                </a:lnTo>
                <a:lnTo>
                  <a:pt x="14637" y="19359"/>
                </a:lnTo>
                <a:lnTo>
                  <a:pt x="13152" y="19756"/>
                </a:lnTo>
                <a:close/>
              </a:path>
              <a:path w="267334" h="229234">
                <a:moveTo>
                  <a:pt x="13442" y="19885"/>
                </a:moveTo>
                <a:lnTo>
                  <a:pt x="11876" y="19885"/>
                </a:lnTo>
                <a:lnTo>
                  <a:pt x="12998" y="19798"/>
                </a:lnTo>
                <a:lnTo>
                  <a:pt x="13152" y="19756"/>
                </a:lnTo>
                <a:lnTo>
                  <a:pt x="13442" y="19885"/>
                </a:lnTo>
                <a:close/>
              </a:path>
              <a:path w="267334" h="229234">
                <a:moveTo>
                  <a:pt x="28425" y="27179"/>
                </a:moveTo>
                <a:lnTo>
                  <a:pt x="7459" y="27179"/>
                </a:lnTo>
                <a:lnTo>
                  <a:pt x="14443" y="25854"/>
                </a:lnTo>
                <a:lnTo>
                  <a:pt x="17744" y="21975"/>
                </a:lnTo>
                <a:lnTo>
                  <a:pt x="28425" y="27179"/>
                </a:lnTo>
                <a:close/>
              </a:path>
              <a:path w="267334" h="229234">
                <a:moveTo>
                  <a:pt x="75205" y="121193"/>
                </a:moveTo>
                <a:lnTo>
                  <a:pt x="74009" y="118629"/>
                </a:lnTo>
                <a:lnTo>
                  <a:pt x="67968" y="112485"/>
                </a:lnTo>
                <a:lnTo>
                  <a:pt x="48178" y="86052"/>
                </a:lnTo>
                <a:lnTo>
                  <a:pt x="22167" y="50858"/>
                </a:lnTo>
                <a:lnTo>
                  <a:pt x="11806" y="36574"/>
                </a:lnTo>
                <a:lnTo>
                  <a:pt x="1607" y="22167"/>
                </a:lnTo>
                <a:lnTo>
                  <a:pt x="7459" y="27179"/>
                </a:lnTo>
                <a:lnTo>
                  <a:pt x="28425" y="27179"/>
                </a:lnTo>
                <a:lnTo>
                  <a:pt x="30582" y="28225"/>
                </a:lnTo>
                <a:lnTo>
                  <a:pt x="41162" y="42783"/>
                </a:lnTo>
                <a:lnTo>
                  <a:pt x="52423" y="58037"/>
                </a:lnTo>
                <a:lnTo>
                  <a:pt x="82552" y="98529"/>
                </a:lnTo>
                <a:lnTo>
                  <a:pt x="86435" y="103795"/>
                </a:lnTo>
                <a:lnTo>
                  <a:pt x="91872" y="109237"/>
                </a:lnTo>
                <a:lnTo>
                  <a:pt x="94633" y="115293"/>
                </a:lnTo>
                <a:lnTo>
                  <a:pt x="94992" y="118453"/>
                </a:lnTo>
                <a:lnTo>
                  <a:pt x="76943" y="118453"/>
                </a:lnTo>
                <a:lnTo>
                  <a:pt x="75734" y="119067"/>
                </a:lnTo>
                <a:lnTo>
                  <a:pt x="75648" y="120472"/>
                </a:lnTo>
                <a:lnTo>
                  <a:pt x="75205" y="121193"/>
                </a:lnTo>
                <a:close/>
              </a:path>
              <a:path w="267334" h="229234">
                <a:moveTo>
                  <a:pt x="94952" y="125475"/>
                </a:moveTo>
                <a:lnTo>
                  <a:pt x="77202" y="125475"/>
                </a:lnTo>
                <a:lnTo>
                  <a:pt x="76615" y="123281"/>
                </a:lnTo>
                <a:lnTo>
                  <a:pt x="76252" y="122052"/>
                </a:lnTo>
                <a:lnTo>
                  <a:pt x="75843" y="120472"/>
                </a:lnTo>
                <a:lnTo>
                  <a:pt x="75810" y="120219"/>
                </a:lnTo>
                <a:lnTo>
                  <a:pt x="76943" y="118453"/>
                </a:lnTo>
                <a:lnTo>
                  <a:pt x="94992" y="118453"/>
                </a:lnTo>
                <a:lnTo>
                  <a:pt x="95540" y="123281"/>
                </a:lnTo>
                <a:lnTo>
                  <a:pt x="95549" y="123807"/>
                </a:lnTo>
                <a:lnTo>
                  <a:pt x="94952" y="125475"/>
                </a:lnTo>
                <a:close/>
              </a:path>
              <a:path w="267334" h="229234">
                <a:moveTo>
                  <a:pt x="77202" y="125475"/>
                </a:moveTo>
                <a:lnTo>
                  <a:pt x="75205" y="121193"/>
                </a:lnTo>
                <a:lnTo>
                  <a:pt x="75810" y="120219"/>
                </a:lnTo>
                <a:lnTo>
                  <a:pt x="75843" y="120472"/>
                </a:lnTo>
                <a:lnTo>
                  <a:pt x="76252" y="122052"/>
                </a:lnTo>
                <a:lnTo>
                  <a:pt x="77202" y="125475"/>
                </a:lnTo>
                <a:close/>
              </a:path>
              <a:path w="267334" h="229234">
                <a:moveTo>
                  <a:pt x="30907" y="228692"/>
                </a:moveTo>
                <a:lnTo>
                  <a:pt x="24108" y="223516"/>
                </a:lnTo>
                <a:lnTo>
                  <a:pt x="21355" y="215115"/>
                </a:lnTo>
                <a:lnTo>
                  <a:pt x="23698" y="205611"/>
                </a:lnTo>
                <a:lnTo>
                  <a:pt x="27827" y="198500"/>
                </a:lnTo>
                <a:lnTo>
                  <a:pt x="31907" y="191852"/>
                </a:lnTo>
                <a:lnTo>
                  <a:pt x="36186" y="185047"/>
                </a:lnTo>
                <a:lnTo>
                  <a:pt x="40440" y="178226"/>
                </a:lnTo>
                <a:lnTo>
                  <a:pt x="64085" y="139431"/>
                </a:lnTo>
                <a:lnTo>
                  <a:pt x="67419" y="134076"/>
                </a:lnTo>
                <a:lnTo>
                  <a:pt x="70088" y="129608"/>
                </a:lnTo>
                <a:lnTo>
                  <a:pt x="75205" y="121193"/>
                </a:lnTo>
                <a:lnTo>
                  <a:pt x="77202" y="125475"/>
                </a:lnTo>
                <a:lnTo>
                  <a:pt x="94952" y="125475"/>
                </a:lnTo>
                <a:lnTo>
                  <a:pt x="92497" y="132321"/>
                </a:lnTo>
                <a:lnTo>
                  <a:pt x="87498" y="140547"/>
                </a:lnTo>
                <a:lnTo>
                  <a:pt x="82724" y="147769"/>
                </a:lnTo>
                <a:lnTo>
                  <a:pt x="55628" y="192181"/>
                </a:lnTo>
                <a:lnTo>
                  <a:pt x="51625" y="198690"/>
                </a:lnTo>
                <a:lnTo>
                  <a:pt x="48921" y="203185"/>
                </a:lnTo>
                <a:lnTo>
                  <a:pt x="44442" y="204882"/>
                </a:lnTo>
                <a:lnTo>
                  <a:pt x="35348" y="209034"/>
                </a:lnTo>
                <a:lnTo>
                  <a:pt x="34399" y="209034"/>
                </a:lnTo>
                <a:lnTo>
                  <a:pt x="36039" y="209472"/>
                </a:lnTo>
                <a:lnTo>
                  <a:pt x="37765" y="209999"/>
                </a:lnTo>
                <a:lnTo>
                  <a:pt x="39404" y="210438"/>
                </a:lnTo>
                <a:lnTo>
                  <a:pt x="43142" y="212893"/>
                </a:lnTo>
                <a:lnTo>
                  <a:pt x="42770" y="213686"/>
                </a:lnTo>
                <a:lnTo>
                  <a:pt x="41475" y="215353"/>
                </a:lnTo>
                <a:lnTo>
                  <a:pt x="41130" y="215704"/>
                </a:lnTo>
                <a:lnTo>
                  <a:pt x="40957" y="216494"/>
                </a:lnTo>
                <a:lnTo>
                  <a:pt x="40612" y="216758"/>
                </a:lnTo>
                <a:lnTo>
                  <a:pt x="41965" y="217955"/>
                </a:lnTo>
                <a:lnTo>
                  <a:pt x="68659" y="217955"/>
                </a:lnTo>
                <a:lnTo>
                  <a:pt x="65088" y="219413"/>
                </a:lnTo>
                <a:lnTo>
                  <a:pt x="52938" y="224188"/>
                </a:lnTo>
                <a:lnTo>
                  <a:pt x="40699" y="228519"/>
                </a:lnTo>
                <a:lnTo>
                  <a:pt x="30907" y="228692"/>
                </a:lnTo>
                <a:close/>
              </a:path>
              <a:path w="267334" h="229234">
                <a:moveTo>
                  <a:pt x="265505" y="124773"/>
                </a:moveTo>
                <a:lnTo>
                  <a:pt x="251863" y="124773"/>
                </a:lnTo>
                <a:lnTo>
                  <a:pt x="249965" y="124246"/>
                </a:lnTo>
                <a:lnTo>
                  <a:pt x="265366" y="124246"/>
                </a:lnTo>
                <a:lnTo>
                  <a:pt x="265505" y="124773"/>
                </a:lnTo>
                <a:close/>
              </a:path>
              <a:path w="267334" h="229234">
                <a:moveTo>
                  <a:pt x="265770" y="134603"/>
                </a:moveTo>
                <a:lnTo>
                  <a:pt x="252899" y="134603"/>
                </a:lnTo>
                <a:lnTo>
                  <a:pt x="250024" y="124455"/>
                </a:lnTo>
                <a:lnTo>
                  <a:pt x="250224" y="124334"/>
                </a:lnTo>
                <a:lnTo>
                  <a:pt x="251863" y="124773"/>
                </a:lnTo>
                <a:lnTo>
                  <a:pt x="265505" y="124773"/>
                </a:lnTo>
                <a:lnTo>
                  <a:pt x="267062" y="130708"/>
                </a:lnTo>
                <a:lnTo>
                  <a:pt x="265770" y="134603"/>
                </a:lnTo>
                <a:close/>
              </a:path>
              <a:path w="267334" h="229234">
                <a:moveTo>
                  <a:pt x="252899" y="134603"/>
                </a:moveTo>
                <a:lnTo>
                  <a:pt x="249016" y="134164"/>
                </a:lnTo>
                <a:lnTo>
                  <a:pt x="247894" y="134076"/>
                </a:lnTo>
                <a:lnTo>
                  <a:pt x="246340" y="132935"/>
                </a:lnTo>
                <a:lnTo>
                  <a:pt x="245305" y="132409"/>
                </a:lnTo>
                <a:lnTo>
                  <a:pt x="239532" y="129608"/>
                </a:lnTo>
                <a:lnTo>
                  <a:pt x="243838" y="127932"/>
                </a:lnTo>
                <a:lnTo>
                  <a:pt x="245305" y="127318"/>
                </a:lnTo>
                <a:lnTo>
                  <a:pt x="250024" y="124455"/>
                </a:lnTo>
                <a:lnTo>
                  <a:pt x="252899" y="134603"/>
                </a:lnTo>
                <a:close/>
              </a:path>
              <a:path w="267334" h="229234">
                <a:moveTo>
                  <a:pt x="68659" y="217955"/>
                </a:moveTo>
                <a:lnTo>
                  <a:pt x="41965" y="217955"/>
                </a:lnTo>
                <a:lnTo>
                  <a:pt x="46060" y="217778"/>
                </a:lnTo>
                <a:lnTo>
                  <a:pt x="47129" y="215511"/>
                </a:lnTo>
                <a:lnTo>
                  <a:pt x="43142" y="212893"/>
                </a:lnTo>
                <a:lnTo>
                  <a:pt x="43719" y="211667"/>
                </a:lnTo>
                <a:lnTo>
                  <a:pt x="48921" y="203185"/>
                </a:lnTo>
                <a:lnTo>
                  <a:pt x="53147" y="201584"/>
                </a:lnTo>
                <a:lnTo>
                  <a:pt x="61949" y="198500"/>
                </a:lnTo>
                <a:lnTo>
                  <a:pt x="70557" y="195341"/>
                </a:lnTo>
                <a:lnTo>
                  <a:pt x="239532" y="129608"/>
                </a:lnTo>
                <a:lnTo>
                  <a:pt x="245305" y="132409"/>
                </a:lnTo>
                <a:lnTo>
                  <a:pt x="246340" y="132935"/>
                </a:lnTo>
                <a:lnTo>
                  <a:pt x="247894" y="134076"/>
                </a:lnTo>
                <a:lnTo>
                  <a:pt x="249016" y="134164"/>
                </a:lnTo>
                <a:lnTo>
                  <a:pt x="252899" y="134603"/>
                </a:lnTo>
                <a:lnTo>
                  <a:pt x="265770" y="134603"/>
                </a:lnTo>
                <a:lnTo>
                  <a:pt x="264423" y="138661"/>
                </a:lnTo>
                <a:lnTo>
                  <a:pt x="256955" y="144434"/>
                </a:lnTo>
                <a:lnTo>
                  <a:pt x="252726" y="146189"/>
                </a:lnTo>
                <a:lnTo>
                  <a:pt x="248412" y="147769"/>
                </a:lnTo>
                <a:lnTo>
                  <a:pt x="89283" y="209648"/>
                </a:lnTo>
                <a:lnTo>
                  <a:pt x="68659" y="217955"/>
                </a:lnTo>
                <a:close/>
              </a:path>
              <a:path w="267334" h="229234">
                <a:moveTo>
                  <a:pt x="45283" y="209121"/>
                </a:moveTo>
                <a:lnTo>
                  <a:pt x="35003" y="209121"/>
                </a:lnTo>
                <a:lnTo>
                  <a:pt x="35348" y="209034"/>
                </a:lnTo>
                <a:lnTo>
                  <a:pt x="44442" y="204882"/>
                </a:lnTo>
                <a:lnTo>
                  <a:pt x="48921" y="203185"/>
                </a:lnTo>
                <a:lnTo>
                  <a:pt x="45283" y="209121"/>
                </a:lnTo>
                <a:close/>
              </a:path>
              <a:path w="267334" h="229234">
                <a:moveTo>
                  <a:pt x="43142" y="212893"/>
                </a:moveTo>
                <a:lnTo>
                  <a:pt x="39404" y="210438"/>
                </a:lnTo>
                <a:lnTo>
                  <a:pt x="37765" y="209999"/>
                </a:lnTo>
                <a:lnTo>
                  <a:pt x="36039" y="209472"/>
                </a:lnTo>
                <a:lnTo>
                  <a:pt x="34399" y="209034"/>
                </a:lnTo>
                <a:lnTo>
                  <a:pt x="35003" y="209121"/>
                </a:lnTo>
                <a:lnTo>
                  <a:pt x="45283" y="209121"/>
                </a:lnTo>
                <a:lnTo>
                  <a:pt x="43719" y="211667"/>
                </a:lnTo>
                <a:lnTo>
                  <a:pt x="43142" y="212893"/>
                </a:lnTo>
                <a:close/>
              </a:path>
              <a:path w="267334" h="229234">
                <a:moveTo>
                  <a:pt x="35003" y="209121"/>
                </a:moveTo>
                <a:lnTo>
                  <a:pt x="34399" y="209034"/>
                </a:lnTo>
                <a:lnTo>
                  <a:pt x="35348" y="209034"/>
                </a:lnTo>
                <a:lnTo>
                  <a:pt x="35003" y="209121"/>
                </a:lnTo>
                <a:close/>
              </a:path>
            </a:pathLst>
          </a:custGeom>
          <a:solidFill>
            <a:srgbClr val="7D5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98237" y="7295002"/>
            <a:ext cx="294640" cy="247015"/>
          </a:xfrm>
          <a:custGeom>
            <a:avLst/>
            <a:gdLst/>
            <a:ahLst/>
            <a:cxnLst/>
            <a:rect l="l" t="t" r="r" b="b"/>
            <a:pathLst>
              <a:path w="294640" h="247015">
                <a:moveTo>
                  <a:pt x="312" y="15551"/>
                </a:moveTo>
                <a:lnTo>
                  <a:pt x="0" y="13756"/>
                </a:lnTo>
                <a:lnTo>
                  <a:pt x="3652" y="5029"/>
                </a:lnTo>
                <a:lnTo>
                  <a:pt x="11409" y="0"/>
                </a:lnTo>
                <a:lnTo>
                  <a:pt x="21951" y="906"/>
                </a:lnTo>
                <a:lnTo>
                  <a:pt x="31722" y="5096"/>
                </a:lnTo>
                <a:lnTo>
                  <a:pt x="38239" y="8198"/>
                </a:lnTo>
                <a:lnTo>
                  <a:pt x="13350" y="8198"/>
                </a:lnTo>
                <a:lnTo>
                  <a:pt x="5211" y="9805"/>
                </a:lnTo>
                <a:lnTo>
                  <a:pt x="312" y="15551"/>
                </a:lnTo>
                <a:close/>
              </a:path>
              <a:path w="294640" h="247015">
                <a:moveTo>
                  <a:pt x="8227" y="29353"/>
                </a:moveTo>
                <a:lnTo>
                  <a:pt x="1772" y="23941"/>
                </a:lnTo>
                <a:lnTo>
                  <a:pt x="312" y="15551"/>
                </a:lnTo>
                <a:lnTo>
                  <a:pt x="5211" y="9805"/>
                </a:lnTo>
                <a:lnTo>
                  <a:pt x="13350" y="8198"/>
                </a:lnTo>
                <a:lnTo>
                  <a:pt x="20400" y="12573"/>
                </a:lnTo>
                <a:lnTo>
                  <a:pt x="20888" y="14253"/>
                </a:lnTo>
                <a:lnTo>
                  <a:pt x="21081" y="17630"/>
                </a:lnTo>
                <a:lnTo>
                  <a:pt x="19909" y="19770"/>
                </a:lnTo>
                <a:lnTo>
                  <a:pt x="11100" y="19770"/>
                </a:lnTo>
                <a:lnTo>
                  <a:pt x="13099" y="21476"/>
                </a:lnTo>
                <a:lnTo>
                  <a:pt x="14826" y="21476"/>
                </a:lnTo>
                <a:lnTo>
                  <a:pt x="15478" y="21761"/>
                </a:lnTo>
                <a:lnTo>
                  <a:pt x="17001" y="22519"/>
                </a:lnTo>
                <a:lnTo>
                  <a:pt x="19571" y="23733"/>
                </a:lnTo>
                <a:lnTo>
                  <a:pt x="15930" y="27922"/>
                </a:lnTo>
                <a:lnTo>
                  <a:pt x="8227" y="29353"/>
                </a:lnTo>
                <a:close/>
              </a:path>
              <a:path w="294640" h="247015">
                <a:moveTo>
                  <a:pt x="20400" y="12573"/>
                </a:moveTo>
                <a:lnTo>
                  <a:pt x="13350" y="8198"/>
                </a:lnTo>
                <a:lnTo>
                  <a:pt x="38239" y="8198"/>
                </a:lnTo>
                <a:lnTo>
                  <a:pt x="41368" y="9686"/>
                </a:lnTo>
                <a:lnTo>
                  <a:pt x="44497" y="11238"/>
                </a:lnTo>
                <a:lnTo>
                  <a:pt x="20047" y="11238"/>
                </a:lnTo>
                <a:lnTo>
                  <a:pt x="20400" y="12573"/>
                </a:lnTo>
                <a:close/>
              </a:path>
              <a:path w="294640" h="247015">
                <a:moveTo>
                  <a:pt x="20792" y="12816"/>
                </a:moveTo>
                <a:lnTo>
                  <a:pt x="20400" y="12573"/>
                </a:lnTo>
                <a:lnTo>
                  <a:pt x="20047" y="11238"/>
                </a:lnTo>
                <a:lnTo>
                  <a:pt x="20237" y="11712"/>
                </a:lnTo>
                <a:lnTo>
                  <a:pt x="20792" y="12816"/>
                </a:lnTo>
                <a:close/>
              </a:path>
              <a:path w="294640" h="247015">
                <a:moveTo>
                  <a:pt x="264197" y="139976"/>
                </a:moveTo>
                <a:lnTo>
                  <a:pt x="33731" y="30483"/>
                </a:lnTo>
                <a:lnTo>
                  <a:pt x="20999" y="12945"/>
                </a:lnTo>
                <a:lnTo>
                  <a:pt x="20792" y="12816"/>
                </a:lnTo>
                <a:lnTo>
                  <a:pt x="20237" y="11712"/>
                </a:lnTo>
                <a:lnTo>
                  <a:pt x="20047" y="11238"/>
                </a:lnTo>
                <a:lnTo>
                  <a:pt x="44497" y="11238"/>
                </a:lnTo>
                <a:lnTo>
                  <a:pt x="47745" y="12850"/>
                </a:lnTo>
                <a:lnTo>
                  <a:pt x="60499" y="19106"/>
                </a:lnTo>
                <a:lnTo>
                  <a:pt x="66094" y="21761"/>
                </a:lnTo>
                <a:lnTo>
                  <a:pt x="250011" y="108460"/>
                </a:lnTo>
                <a:lnTo>
                  <a:pt x="284651" y="125560"/>
                </a:lnTo>
                <a:lnTo>
                  <a:pt x="292208" y="132380"/>
                </a:lnTo>
                <a:lnTo>
                  <a:pt x="292692" y="134186"/>
                </a:lnTo>
                <a:lnTo>
                  <a:pt x="275704" y="134186"/>
                </a:lnTo>
                <a:lnTo>
                  <a:pt x="275770" y="134411"/>
                </a:lnTo>
                <a:lnTo>
                  <a:pt x="270564" y="137503"/>
                </a:lnTo>
                <a:lnTo>
                  <a:pt x="268946" y="138167"/>
                </a:lnTo>
                <a:lnTo>
                  <a:pt x="264197" y="139976"/>
                </a:lnTo>
                <a:close/>
              </a:path>
              <a:path w="294640" h="247015">
                <a:moveTo>
                  <a:pt x="20888" y="14253"/>
                </a:moveTo>
                <a:lnTo>
                  <a:pt x="20400" y="12573"/>
                </a:lnTo>
                <a:lnTo>
                  <a:pt x="20792" y="12816"/>
                </a:lnTo>
                <a:lnTo>
                  <a:pt x="20888" y="14253"/>
                </a:lnTo>
                <a:close/>
              </a:path>
              <a:path w="294640" h="247015">
                <a:moveTo>
                  <a:pt x="33731" y="30483"/>
                </a:moveTo>
                <a:lnTo>
                  <a:pt x="19571" y="23733"/>
                </a:lnTo>
                <a:lnTo>
                  <a:pt x="21286" y="21761"/>
                </a:lnTo>
                <a:lnTo>
                  <a:pt x="21203" y="19770"/>
                </a:lnTo>
                <a:lnTo>
                  <a:pt x="21081" y="17630"/>
                </a:lnTo>
                <a:lnTo>
                  <a:pt x="21570" y="16736"/>
                </a:lnTo>
                <a:lnTo>
                  <a:pt x="21094" y="14935"/>
                </a:lnTo>
                <a:lnTo>
                  <a:pt x="20888" y="14253"/>
                </a:lnTo>
                <a:lnTo>
                  <a:pt x="20792" y="12816"/>
                </a:lnTo>
                <a:lnTo>
                  <a:pt x="20999" y="12945"/>
                </a:lnTo>
                <a:lnTo>
                  <a:pt x="33731" y="30483"/>
                </a:lnTo>
                <a:close/>
              </a:path>
              <a:path w="294640" h="247015">
                <a:moveTo>
                  <a:pt x="21081" y="17630"/>
                </a:moveTo>
                <a:lnTo>
                  <a:pt x="20888" y="14253"/>
                </a:lnTo>
                <a:lnTo>
                  <a:pt x="21570" y="16736"/>
                </a:lnTo>
                <a:lnTo>
                  <a:pt x="21081" y="17630"/>
                </a:lnTo>
                <a:close/>
              </a:path>
              <a:path w="294640" h="247015">
                <a:moveTo>
                  <a:pt x="1772" y="23941"/>
                </a:moveTo>
                <a:lnTo>
                  <a:pt x="159" y="15731"/>
                </a:lnTo>
                <a:lnTo>
                  <a:pt x="312" y="15551"/>
                </a:lnTo>
                <a:lnTo>
                  <a:pt x="1772" y="23941"/>
                </a:lnTo>
                <a:close/>
              </a:path>
              <a:path w="294640" h="247015">
                <a:moveTo>
                  <a:pt x="19571" y="23733"/>
                </a:moveTo>
                <a:lnTo>
                  <a:pt x="17001" y="22519"/>
                </a:lnTo>
                <a:lnTo>
                  <a:pt x="15404" y="21728"/>
                </a:lnTo>
                <a:lnTo>
                  <a:pt x="14506" y="21337"/>
                </a:lnTo>
                <a:lnTo>
                  <a:pt x="16145" y="20907"/>
                </a:lnTo>
                <a:lnTo>
                  <a:pt x="18048" y="20339"/>
                </a:lnTo>
                <a:lnTo>
                  <a:pt x="19857" y="19865"/>
                </a:lnTo>
                <a:lnTo>
                  <a:pt x="21081" y="17630"/>
                </a:lnTo>
                <a:lnTo>
                  <a:pt x="21203" y="19770"/>
                </a:lnTo>
                <a:lnTo>
                  <a:pt x="21286" y="21761"/>
                </a:lnTo>
                <a:lnTo>
                  <a:pt x="19571" y="23733"/>
                </a:lnTo>
                <a:close/>
              </a:path>
              <a:path w="294640" h="247015">
                <a:moveTo>
                  <a:pt x="13099" y="21476"/>
                </a:moveTo>
                <a:lnTo>
                  <a:pt x="11100" y="19770"/>
                </a:lnTo>
                <a:lnTo>
                  <a:pt x="14506" y="21337"/>
                </a:lnTo>
                <a:lnTo>
                  <a:pt x="14336" y="21381"/>
                </a:lnTo>
                <a:lnTo>
                  <a:pt x="13099" y="21476"/>
                </a:lnTo>
                <a:close/>
              </a:path>
              <a:path w="294640" h="247015">
                <a:moveTo>
                  <a:pt x="14506" y="21337"/>
                </a:moveTo>
                <a:lnTo>
                  <a:pt x="11100" y="19770"/>
                </a:lnTo>
                <a:lnTo>
                  <a:pt x="19909" y="19770"/>
                </a:lnTo>
                <a:lnTo>
                  <a:pt x="18048" y="20339"/>
                </a:lnTo>
                <a:lnTo>
                  <a:pt x="16145" y="20907"/>
                </a:lnTo>
                <a:lnTo>
                  <a:pt x="14506" y="21337"/>
                </a:lnTo>
                <a:close/>
              </a:path>
              <a:path w="294640" h="247015">
                <a:moveTo>
                  <a:pt x="14826" y="21476"/>
                </a:moveTo>
                <a:lnTo>
                  <a:pt x="13099" y="21476"/>
                </a:lnTo>
                <a:lnTo>
                  <a:pt x="14336" y="21381"/>
                </a:lnTo>
                <a:lnTo>
                  <a:pt x="14506" y="21337"/>
                </a:lnTo>
                <a:lnTo>
                  <a:pt x="14826" y="21476"/>
                </a:lnTo>
                <a:close/>
              </a:path>
              <a:path w="294640" h="247015">
                <a:moveTo>
                  <a:pt x="31352" y="29353"/>
                </a:moveTo>
                <a:lnTo>
                  <a:pt x="8227" y="29353"/>
                </a:lnTo>
                <a:lnTo>
                  <a:pt x="15930" y="27922"/>
                </a:lnTo>
                <a:lnTo>
                  <a:pt x="19571" y="23733"/>
                </a:lnTo>
                <a:lnTo>
                  <a:pt x="31352" y="29353"/>
                </a:lnTo>
                <a:close/>
              </a:path>
              <a:path w="294640" h="247015">
                <a:moveTo>
                  <a:pt x="82693" y="131296"/>
                </a:moveTo>
                <a:lnTo>
                  <a:pt x="81933" y="130015"/>
                </a:lnTo>
                <a:lnTo>
                  <a:pt x="78120" y="124920"/>
                </a:lnTo>
                <a:lnTo>
                  <a:pt x="73975" y="119916"/>
                </a:lnTo>
                <a:lnTo>
                  <a:pt x="70017" y="115037"/>
                </a:lnTo>
                <a:lnTo>
                  <a:pt x="53139" y="92936"/>
                </a:lnTo>
                <a:lnTo>
                  <a:pt x="24449" y="54926"/>
                </a:lnTo>
                <a:lnTo>
                  <a:pt x="13022" y="39500"/>
                </a:lnTo>
                <a:lnTo>
                  <a:pt x="1772" y="23941"/>
                </a:lnTo>
                <a:lnTo>
                  <a:pt x="8227" y="29353"/>
                </a:lnTo>
                <a:lnTo>
                  <a:pt x="31352" y="29353"/>
                </a:lnTo>
                <a:lnTo>
                  <a:pt x="33731" y="30483"/>
                </a:lnTo>
                <a:lnTo>
                  <a:pt x="45401" y="46205"/>
                </a:lnTo>
                <a:lnTo>
                  <a:pt x="57821" y="62680"/>
                </a:lnTo>
                <a:lnTo>
                  <a:pt x="91052" y="106411"/>
                </a:lnTo>
                <a:lnTo>
                  <a:pt x="95336" y="112099"/>
                </a:lnTo>
                <a:lnTo>
                  <a:pt x="101332" y="117976"/>
                </a:lnTo>
                <a:lnTo>
                  <a:pt x="104378" y="124517"/>
                </a:lnTo>
                <a:lnTo>
                  <a:pt x="104774" y="127929"/>
                </a:lnTo>
                <a:lnTo>
                  <a:pt x="84866" y="127929"/>
                </a:lnTo>
                <a:lnTo>
                  <a:pt x="83533" y="128593"/>
                </a:lnTo>
                <a:lnTo>
                  <a:pt x="83438" y="130110"/>
                </a:lnTo>
                <a:lnTo>
                  <a:pt x="82693" y="131296"/>
                </a:lnTo>
                <a:close/>
              </a:path>
              <a:path w="294640" h="247015">
                <a:moveTo>
                  <a:pt x="104729" y="135513"/>
                </a:moveTo>
                <a:lnTo>
                  <a:pt x="85151" y="135513"/>
                </a:lnTo>
                <a:lnTo>
                  <a:pt x="84640" y="133596"/>
                </a:lnTo>
                <a:lnTo>
                  <a:pt x="84104" y="131816"/>
                </a:lnTo>
                <a:lnTo>
                  <a:pt x="83653" y="130110"/>
                </a:lnTo>
                <a:lnTo>
                  <a:pt x="83616" y="129837"/>
                </a:lnTo>
                <a:lnTo>
                  <a:pt x="84866" y="127929"/>
                </a:lnTo>
                <a:lnTo>
                  <a:pt x="104774" y="127929"/>
                </a:lnTo>
                <a:lnTo>
                  <a:pt x="105378" y="133143"/>
                </a:lnTo>
                <a:lnTo>
                  <a:pt x="105388" y="133712"/>
                </a:lnTo>
                <a:lnTo>
                  <a:pt x="104729" y="135513"/>
                </a:lnTo>
                <a:close/>
              </a:path>
              <a:path w="294640" h="247015">
                <a:moveTo>
                  <a:pt x="85151" y="135513"/>
                </a:moveTo>
                <a:lnTo>
                  <a:pt x="82693" y="131296"/>
                </a:lnTo>
                <a:lnTo>
                  <a:pt x="83616" y="129837"/>
                </a:lnTo>
                <a:lnTo>
                  <a:pt x="83653" y="130110"/>
                </a:lnTo>
                <a:lnTo>
                  <a:pt x="84104" y="131816"/>
                </a:lnTo>
                <a:lnTo>
                  <a:pt x="84675" y="133712"/>
                </a:lnTo>
                <a:lnTo>
                  <a:pt x="85151" y="135513"/>
                </a:lnTo>
                <a:close/>
              </a:path>
              <a:path w="294640" h="247015">
                <a:moveTo>
                  <a:pt x="34089" y="246987"/>
                </a:moveTo>
                <a:lnTo>
                  <a:pt x="26591" y="241397"/>
                </a:lnTo>
                <a:lnTo>
                  <a:pt x="23554" y="232324"/>
                </a:lnTo>
                <a:lnTo>
                  <a:pt x="26139" y="222059"/>
                </a:lnTo>
                <a:lnTo>
                  <a:pt x="30563" y="214586"/>
                </a:lnTo>
                <a:lnTo>
                  <a:pt x="35193" y="207201"/>
                </a:lnTo>
                <a:lnTo>
                  <a:pt x="39912" y="199851"/>
                </a:lnTo>
                <a:lnTo>
                  <a:pt x="44604" y="192484"/>
                </a:lnTo>
                <a:lnTo>
                  <a:pt x="70684" y="150585"/>
                </a:lnTo>
                <a:lnTo>
                  <a:pt x="74362" y="144803"/>
                </a:lnTo>
                <a:lnTo>
                  <a:pt x="77306" y="139976"/>
                </a:lnTo>
                <a:lnTo>
                  <a:pt x="82693" y="131296"/>
                </a:lnTo>
                <a:lnTo>
                  <a:pt x="85151" y="135513"/>
                </a:lnTo>
                <a:lnTo>
                  <a:pt x="104729" y="135513"/>
                </a:lnTo>
                <a:lnTo>
                  <a:pt x="102022" y="142907"/>
                </a:lnTo>
                <a:lnTo>
                  <a:pt x="96507" y="151791"/>
                </a:lnTo>
                <a:lnTo>
                  <a:pt x="91243" y="159590"/>
                </a:lnTo>
                <a:lnTo>
                  <a:pt x="61356" y="207556"/>
                </a:lnTo>
                <a:lnTo>
                  <a:pt x="56941" y="214586"/>
                </a:lnTo>
                <a:lnTo>
                  <a:pt x="53959" y="219440"/>
                </a:lnTo>
                <a:lnTo>
                  <a:pt x="49018" y="221273"/>
                </a:lnTo>
                <a:lnTo>
                  <a:pt x="38988" y="225756"/>
                </a:lnTo>
                <a:lnTo>
                  <a:pt x="37941" y="225756"/>
                </a:lnTo>
                <a:lnTo>
                  <a:pt x="39750" y="226230"/>
                </a:lnTo>
                <a:lnTo>
                  <a:pt x="41653" y="226799"/>
                </a:lnTo>
                <a:lnTo>
                  <a:pt x="43462" y="227273"/>
                </a:lnTo>
                <a:lnTo>
                  <a:pt x="47585" y="229924"/>
                </a:lnTo>
                <a:lnTo>
                  <a:pt x="47174" y="230780"/>
                </a:lnTo>
                <a:lnTo>
                  <a:pt x="45746" y="232581"/>
                </a:lnTo>
                <a:lnTo>
                  <a:pt x="45365" y="232961"/>
                </a:lnTo>
                <a:lnTo>
                  <a:pt x="45175" y="233814"/>
                </a:lnTo>
                <a:lnTo>
                  <a:pt x="44794" y="234098"/>
                </a:lnTo>
                <a:lnTo>
                  <a:pt x="46286" y="235391"/>
                </a:lnTo>
                <a:lnTo>
                  <a:pt x="75729" y="235391"/>
                </a:lnTo>
                <a:lnTo>
                  <a:pt x="71790" y="236966"/>
                </a:lnTo>
                <a:lnTo>
                  <a:pt x="58389" y="242123"/>
                </a:lnTo>
                <a:lnTo>
                  <a:pt x="44889" y="246801"/>
                </a:lnTo>
                <a:lnTo>
                  <a:pt x="34089" y="246987"/>
                </a:lnTo>
                <a:close/>
              </a:path>
              <a:path w="294640" h="247015">
                <a:moveTo>
                  <a:pt x="292844" y="134754"/>
                </a:moveTo>
                <a:lnTo>
                  <a:pt x="277798" y="134754"/>
                </a:lnTo>
                <a:lnTo>
                  <a:pt x="275704" y="134186"/>
                </a:lnTo>
                <a:lnTo>
                  <a:pt x="292692" y="134186"/>
                </a:lnTo>
                <a:lnTo>
                  <a:pt x="292844" y="134754"/>
                </a:lnTo>
                <a:close/>
              </a:path>
              <a:path w="294640" h="247015">
                <a:moveTo>
                  <a:pt x="293137" y="145371"/>
                </a:moveTo>
                <a:lnTo>
                  <a:pt x="278940" y="145371"/>
                </a:lnTo>
                <a:lnTo>
                  <a:pt x="275770" y="134411"/>
                </a:lnTo>
                <a:lnTo>
                  <a:pt x="275990" y="134281"/>
                </a:lnTo>
                <a:lnTo>
                  <a:pt x="277798" y="134754"/>
                </a:lnTo>
                <a:lnTo>
                  <a:pt x="292844" y="134755"/>
                </a:lnTo>
                <a:lnTo>
                  <a:pt x="294562" y="141165"/>
                </a:lnTo>
                <a:lnTo>
                  <a:pt x="293137" y="145371"/>
                </a:lnTo>
                <a:close/>
              </a:path>
              <a:path w="294640" h="247015">
                <a:moveTo>
                  <a:pt x="278940" y="145371"/>
                </a:moveTo>
                <a:lnTo>
                  <a:pt x="274657" y="144897"/>
                </a:lnTo>
                <a:lnTo>
                  <a:pt x="273420" y="144803"/>
                </a:lnTo>
                <a:lnTo>
                  <a:pt x="271707" y="143570"/>
                </a:lnTo>
                <a:lnTo>
                  <a:pt x="270565" y="143002"/>
                </a:lnTo>
                <a:lnTo>
                  <a:pt x="264197" y="139976"/>
                </a:lnTo>
                <a:lnTo>
                  <a:pt x="268946" y="138167"/>
                </a:lnTo>
                <a:lnTo>
                  <a:pt x="270564" y="137503"/>
                </a:lnTo>
                <a:lnTo>
                  <a:pt x="275770" y="134411"/>
                </a:lnTo>
                <a:lnTo>
                  <a:pt x="278940" y="145371"/>
                </a:lnTo>
                <a:close/>
              </a:path>
              <a:path w="294640" h="247015">
                <a:moveTo>
                  <a:pt x="75729" y="235391"/>
                </a:moveTo>
                <a:lnTo>
                  <a:pt x="46286" y="235391"/>
                </a:lnTo>
                <a:lnTo>
                  <a:pt x="50803" y="235200"/>
                </a:lnTo>
                <a:lnTo>
                  <a:pt x="51982" y="232752"/>
                </a:lnTo>
                <a:lnTo>
                  <a:pt x="47585" y="229924"/>
                </a:lnTo>
                <a:lnTo>
                  <a:pt x="48221" y="228600"/>
                </a:lnTo>
                <a:lnTo>
                  <a:pt x="53959" y="219440"/>
                </a:lnTo>
                <a:lnTo>
                  <a:pt x="58619" y="217711"/>
                </a:lnTo>
                <a:lnTo>
                  <a:pt x="68328" y="214380"/>
                </a:lnTo>
                <a:lnTo>
                  <a:pt x="77822" y="210969"/>
                </a:lnTo>
                <a:lnTo>
                  <a:pt x="264197" y="139976"/>
                </a:lnTo>
                <a:lnTo>
                  <a:pt x="270565" y="143002"/>
                </a:lnTo>
                <a:lnTo>
                  <a:pt x="271707" y="143570"/>
                </a:lnTo>
                <a:lnTo>
                  <a:pt x="273420" y="144803"/>
                </a:lnTo>
                <a:lnTo>
                  <a:pt x="274657" y="144897"/>
                </a:lnTo>
                <a:lnTo>
                  <a:pt x="278940" y="145371"/>
                </a:lnTo>
                <a:lnTo>
                  <a:pt x="293137" y="145371"/>
                </a:lnTo>
                <a:lnTo>
                  <a:pt x="291652" y="149754"/>
                </a:lnTo>
                <a:lnTo>
                  <a:pt x="283414" y="155988"/>
                </a:lnTo>
                <a:lnTo>
                  <a:pt x="278750" y="157884"/>
                </a:lnTo>
                <a:lnTo>
                  <a:pt x="273991" y="159590"/>
                </a:lnTo>
                <a:lnTo>
                  <a:pt x="85138" y="231631"/>
                </a:lnTo>
                <a:lnTo>
                  <a:pt x="75729" y="235391"/>
                </a:lnTo>
                <a:close/>
              </a:path>
              <a:path w="294640" h="247015">
                <a:moveTo>
                  <a:pt x="49946" y="225851"/>
                </a:moveTo>
                <a:lnTo>
                  <a:pt x="38607" y="225851"/>
                </a:lnTo>
                <a:lnTo>
                  <a:pt x="38988" y="225756"/>
                </a:lnTo>
                <a:lnTo>
                  <a:pt x="49018" y="221273"/>
                </a:lnTo>
                <a:lnTo>
                  <a:pt x="53959" y="219440"/>
                </a:lnTo>
                <a:lnTo>
                  <a:pt x="49946" y="225851"/>
                </a:lnTo>
                <a:close/>
              </a:path>
              <a:path w="294640" h="247015">
                <a:moveTo>
                  <a:pt x="47585" y="229924"/>
                </a:moveTo>
                <a:lnTo>
                  <a:pt x="43462" y="227273"/>
                </a:lnTo>
                <a:lnTo>
                  <a:pt x="41653" y="226799"/>
                </a:lnTo>
                <a:lnTo>
                  <a:pt x="39750" y="226230"/>
                </a:lnTo>
                <a:lnTo>
                  <a:pt x="37941" y="225756"/>
                </a:lnTo>
                <a:lnTo>
                  <a:pt x="38607" y="225851"/>
                </a:lnTo>
                <a:lnTo>
                  <a:pt x="49946" y="225851"/>
                </a:lnTo>
                <a:lnTo>
                  <a:pt x="48221" y="228600"/>
                </a:lnTo>
                <a:lnTo>
                  <a:pt x="47585" y="229924"/>
                </a:lnTo>
                <a:close/>
              </a:path>
              <a:path w="294640" h="247015">
                <a:moveTo>
                  <a:pt x="38607" y="225851"/>
                </a:moveTo>
                <a:lnTo>
                  <a:pt x="37941" y="225756"/>
                </a:lnTo>
                <a:lnTo>
                  <a:pt x="38988" y="225756"/>
                </a:lnTo>
                <a:lnTo>
                  <a:pt x="38607" y="225851"/>
                </a:lnTo>
                <a:close/>
              </a:path>
            </a:pathLst>
          </a:custGeom>
          <a:solidFill>
            <a:srgbClr val="7D5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05943" y="8350870"/>
            <a:ext cx="294640" cy="247015"/>
          </a:xfrm>
          <a:custGeom>
            <a:avLst/>
            <a:gdLst/>
            <a:ahLst/>
            <a:cxnLst/>
            <a:rect l="l" t="t" r="r" b="b"/>
            <a:pathLst>
              <a:path w="294640" h="247015">
                <a:moveTo>
                  <a:pt x="312" y="15551"/>
                </a:moveTo>
                <a:lnTo>
                  <a:pt x="0" y="13756"/>
                </a:lnTo>
                <a:lnTo>
                  <a:pt x="3652" y="5029"/>
                </a:lnTo>
                <a:lnTo>
                  <a:pt x="11409" y="0"/>
                </a:lnTo>
                <a:lnTo>
                  <a:pt x="21951" y="906"/>
                </a:lnTo>
                <a:lnTo>
                  <a:pt x="31722" y="5096"/>
                </a:lnTo>
                <a:lnTo>
                  <a:pt x="38239" y="8198"/>
                </a:lnTo>
                <a:lnTo>
                  <a:pt x="13350" y="8198"/>
                </a:lnTo>
                <a:lnTo>
                  <a:pt x="5211" y="9805"/>
                </a:lnTo>
                <a:lnTo>
                  <a:pt x="312" y="15551"/>
                </a:lnTo>
                <a:close/>
              </a:path>
              <a:path w="294640" h="247015">
                <a:moveTo>
                  <a:pt x="8227" y="29353"/>
                </a:moveTo>
                <a:lnTo>
                  <a:pt x="1772" y="23941"/>
                </a:lnTo>
                <a:lnTo>
                  <a:pt x="312" y="15551"/>
                </a:lnTo>
                <a:lnTo>
                  <a:pt x="5211" y="9805"/>
                </a:lnTo>
                <a:lnTo>
                  <a:pt x="13350" y="8198"/>
                </a:lnTo>
                <a:lnTo>
                  <a:pt x="20400" y="12573"/>
                </a:lnTo>
                <a:lnTo>
                  <a:pt x="20888" y="14253"/>
                </a:lnTo>
                <a:lnTo>
                  <a:pt x="21081" y="17630"/>
                </a:lnTo>
                <a:lnTo>
                  <a:pt x="19909" y="19770"/>
                </a:lnTo>
                <a:lnTo>
                  <a:pt x="11100" y="19770"/>
                </a:lnTo>
                <a:lnTo>
                  <a:pt x="13099" y="21476"/>
                </a:lnTo>
                <a:lnTo>
                  <a:pt x="14826" y="21476"/>
                </a:lnTo>
                <a:lnTo>
                  <a:pt x="15478" y="21761"/>
                </a:lnTo>
                <a:lnTo>
                  <a:pt x="17001" y="22519"/>
                </a:lnTo>
                <a:lnTo>
                  <a:pt x="19571" y="23733"/>
                </a:lnTo>
                <a:lnTo>
                  <a:pt x="15930" y="27922"/>
                </a:lnTo>
                <a:lnTo>
                  <a:pt x="8227" y="29353"/>
                </a:lnTo>
                <a:close/>
              </a:path>
              <a:path w="294640" h="247015">
                <a:moveTo>
                  <a:pt x="20400" y="12573"/>
                </a:moveTo>
                <a:lnTo>
                  <a:pt x="13350" y="8198"/>
                </a:lnTo>
                <a:lnTo>
                  <a:pt x="38239" y="8198"/>
                </a:lnTo>
                <a:lnTo>
                  <a:pt x="41368" y="9686"/>
                </a:lnTo>
                <a:lnTo>
                  <a:pt x="44497" y="11238"/>
                </a:lnTo>
                <a:lnTo>
                  <a:pt x="20047" y="11238"/>
                </a:lnTo>
                <a:lnTo>
                  <a:pt x="20400" y="12573"/>
                </a:lnTo>
                <a:close/>
              </a:path>
              <a:path w="294640" h="247015">
                <a:moveTo>
                  <a:pt x="20792" y="12816"/>
                </a:moveTo>
                <a:lnTo>
                  <a:pt x="20400" y="12573"/>
                </a:lnTo>
                <a:lnTo>
                  <a:pt x="20047" y="11238"/>
                </a:lnTo>
                <a:lnTo>
                  <a:pt x="20237" y="11712"/>
                </a:lnTo>
                <a:lnTo>
                  <a:pt x="20792" y="12816"/>
                </a:lnTo>
                <a:close/>
              </a:path>
              <a:path w="294640" h="247015">
                <a:moveTo>
                  <a:pt x="264197" y="139976"/>
                </a:moveTo>
                <a:lnTo>
                  <a:pt x="33731" y="30483"/>
                </a:lnTo>
                <a:lnTo>
                  <a:pt x="20999" y="12945"/>
                </a:lnTo>
                <a:lnTo>
                  <a:pt x="20792" y="12816"/>
                </a:lnTo>
                <a:lnTo>
                  <a:pt x="20237" y="11712"/>
                </a:lnTo>
                <a:lnTo>
                  <a:pt x="20047" y="11238"/>
                </a:lnTo>
                <a:lnTo>
                  <a:pt x="44497" y="11238"/>
                </a:lnTo>
                <a:lnTo>
                  <a:pt x="47745" y="12850"/>
                </a:lnTo>
                <a:lnTo>
                  <a:pt x="60499" y="19106"/>
                </a:lnTo>
                <a:lnTo>
                  <a:pt x="66094" y="21761"/>
                </a:lnTo>
                <a:lnTo>
                  <a:pt x="250011" y="108460"/>
                </a:lnTo>
                <a:lnTo>
                  <a:pt x="284651" y="125560"/>
                </a:lnTo>
                <a:lnTo>
                  <a:pt x="292208" y="132380"/>
                </a:lnTo>
                <a:lnTo>
                  <a:pt x="292692" y="134186"/>
                </a:lnTo>
                <a:lnTo>
                  <a:pt x="275704" y="134186"/>
                </a:lnTo>
                <a:lnTo>
                  <a:pt x="275770" y="134411"/>
                </a:lnTo>
                <a:lnTo>
                  <a:pt x="270564" y="137503"/>
                </a:lnTo>
                <a:lnTo>
                  <a:pt x="268946" y="138167"/>
                </a:lnTo>
                <a:lnTo>
                  <a:pt x="264197" y="139976"/>
                </a:lnTo>
                <a:close/>
              </a:path>
              <a:path w="294640" h="247015">
                <a:moveTo>
                  <a:pt x="20888" y="14253"/>
                </a:moveTo>
                <a:lnTo>
                  <a:pt x="20400" y="12573"/>
                </a:lnTo>
                <a:lnTo>
                  <a:pt x="20792" y="12816"/>
                </a:lnTo>
                <a:lnTo>
                  <a:pt x="20888" y="14253"/>
                </a:lnTo>
                <a:close/>
              </a:path>
              <a:path w="294640" h="247015">
                <a:moveTo>
                  <a:pt x="33731" y="30483"/>
                </a:moveTo>
                <a:lnTo>
                  <a:pt x="19571" y="23733"/>
                </a:lnTo>
                <a:lnTo>
                  <a:pt x="21286" y="21761"/>
                </a:lnTo>
                <a:lnTo>
                  <a:pt x="21203" y="19770"/>
                </a:lnTo>
                <a:lnTo>
                  <a:pt x="21081" y="17630"/>
                </a:lnTo>
                <a:lnTo>
                  <a:pt x="21570" y="16736"/>
                </a:lnTo>
                <a:lnTo>
                  <a:pt x="21094" y="14935"/>
                </a:lnTo>
                <a:lnTo>
                  <a:pt x="20888" y="14253"/>
                </a:lnTo>
                <a:lnTo>
                  <a:pt x="20792" y="12816"/>
                </a:lnTo>
                <a:lnTo>
                  <a:pt x="20999" y="12945"/>
                </a:lnTo>
                <a:lnTo>
                  <a:pt x="33731" y="30483"/>
                </a:lnTo>
                <a:close/>
              </a:path>
              <a:path w="294640" h="247015">
                <a:moveTo>
                  <a:pt x="21081" y="17630"/>
                </a:moveTo>
                <a:lnTo>
                  <a:pt x="20888" y="14253"/>
                </a:lnTo>
                <a:lnTo>
                  <a:pt x="21570" y="16736"/>
                </a:lnTo>
                <a:lnTo>
                  <a:pt x="21081" y="17630"/>
                </a:lnTo>
                <a:close/>
              </a:path>
              <a:path w="294640" h="247015">
                <a:moveTo>
                  <a:pt x="1772" y="23941"/>
                </a:moveTo>
                <a:lnTo>
                  <a:pt x="159" y="15731"/>
                </a:lnTo>
                <a:lnTo>
                  <a:pt x="312" y="15551"/>
                </a:lnTo>
                <a:lnTo>
                  <a:pt x="1772" y="23941"/>
                </a:lnTo>
                <a:close/>
              </a:path>
              <a:path w="294640" h="247015">
                <a:moveTo>
                  <a:pt x="19571" y="23733"/>
                </a:moveTo>
                <a:lnTo>
                  <a:pt x="17001" y="22519"/>
                </a:lnTo>
                <a:lnTo>
                  <a:pt x="15404" y="21728"/>
                </a:lnTo>
                <a:lnTo>
                  <a:pt x="14506" y="21337"/>
                </a:lnTo>
                <a:lnTo>
                  <a:pt x="16145" y="20907"/>
                </a:lnTo>
                <a:lnTo>
                  <a:pt x="18048" y="20339"/>
                </a:lnTo>
                <a:lnTo>
                  <a:pt x="19857" y="19865"/>
                </a:lnTo>
                <a:lnTo>
                  <a:pt x="21081" y="17630"/>
                </a:lnTo>
                <a:lnTo>
                  <a:pt x="21203" y="19770"/>
                </a:lnTo>
                <a:lnTo>
                  <a:pt x="21286" y="21761"/>
                </a:lnTo>
                <a:lnTo>
                  <a:pt x="19571" y="23733"/>
                </a:lnTo>
                <a:close/>
              </a:path>
              <a:path w="294640" h="247015">
                <a:moveTo>
                  <a:pt x="13099" y="21476"/>
                </a:moveTo>
                <a:lnTo>
                  <a:pt x="11100" y="19770"/>
                </a:lnTo>
                <a:lnTo>
                  <a:pt x="14506" y="21337"/>
                </a:lnTo>
                <a:lnTo>
                  <a:pt x="14336" y="21381"/>
                </a:lnTo>
                <a:lnTo>
                  <a:pt x="13099" y="21476"/>
                </a:lnTo>
                <a:close/>
              </a:path>
              <a:path w="294640" h="247015">
                <a:moveTo>
                  <a:pt x="14506" y="21337"/>
                </a:moveTo>
                <a:lnTo>
                  <a:pt x="11100" y="19770"/>
                </a:lnTo>
                <a:lnTo>
                  <a:pt x="19909" y="19770"/>
                </a:lnTo>
                <a:lnTo>
                  <a:pt x="18048" y="20339"/>
                </a:lnTo>
                <a:lnTo>
                  <a:pt x="16145" y="20907"/>
                </a:lnTo>
                <a:lnTo>
                  <a:pt x="14506" y="21337"/>
                </a:lnTo>
                <a:close/>
              </a:path>
              <a:path w="294640" h="247015">
                <a:moveTo>
                  <a:pt x="14826" y="21476"/>
                </a:moveTo>
                <a:lnTo>
                  <a:pt x="13099" y="21476"/>
                </a:lnTo>
                <a:lnTo>
                  <a:pt x="14336" y="21381"/>
                </a:lnTo>
                <a:lnTo>
                  <a:pt x="14506" y="21337"/>
                </a:lnTo>
                <a:lnTo>
                  <a:pt x="14826" y="21476"/>
                </a:lnTo>
                <a:close/>
              </a:path>
              <a:path w="294640" h="247015">
                <a:moveTo>
                  <a:pt x="31352" y="29353"/>
                </a:moveTo>
                <a:lnTo>
                  <a:pt x="8227" y="29353"/>
                </a:lnTo>
                <a:lnTo>
                  <a:pt x="15930" y="27922"/>
                </a:lnTo>
                <a:lnTo>
                  <a:pt x="19571" y="23733"/>
                </a:lnTo>
                <a:lnTo>
                  <a:pt x="31352" y="29353"/>
                </a:lnTo>
                <a:close/>
              </a:path>
              <a:path w="294640" h="247015">
                <a:moveTo>
                  <a:pt x="82693" y="131296"/>
                </a:moveTo>
                <a:lnTo>
                  <a:pt x="81933" y="130015"/>
                </a:lnTo>
                <a:lnTo>
                  <a:pt x="78120" y="124920"/>
                </a:lnTo>
                <a:lnTo>
                  <a:pt x="73975" y="119916"/>
                </a:lnTo>
                <a:lnTo>
                  <a:pt x="70017" y="115037"/>
                </a:lnTo>
                <a:lnTo>
                  <a:pt x="53139" y="92936"/>
                </a:lnTo>
                <a:lnTo>
                  <a:pt x="24449" y="54926"/>
                </a:lnTo>
                <a:lnTo>
                  <a:pt x="13022" y="39500"/>
                </a:lnTo>
                <a:lnTo>
                  <a:pt x="1772" y="23941"/>
                </a:lnTo>
                <a:lnTo>
                  <a:pt x="8227" y="29353"/>
                </a:lnTo>
                <a:lnTo>
                  <a:pt x="31352" y="29353"/>
                </a:lnTo>
                <a:lnTo>
                  <a:pt x="33731" y="30483"/>
                </a:lnTo>
                <a:lnTo>
                  <a:pt x="45401" y="46205"/>
                </a:lnTo>
                <a:lnTo>
                  <a:pt x="57821" y="62680"/>
                </a:lnTo>
                <a:lnTo>
                  <a:pt x="91052" y="106411"/>
                </a:lnTo>
                <a:lnTo>
                  <a:pt x="95336" y="112099"/>
                </a:lnTo>
                <a:lnTo>
                  <a:pt x="101332" y="117976"/>
                </a:lnTo>
                <a:lnTo>
                  <a:pt x="104378" y="124517"/>
                </a:lnTo>
                <a:lnTo>
                  <a:pt x="104774" y="127929"/>
                </a:lnTo>
                <a:lnTo>
                  <a:pt x="84866" y="127929"/>
                </a:lnTo>
                <a:lnTo>
                  <a:pt x="83533" y="128593"/>
                </a:lnTo>
                <a:lnTo>
                  <a:pt x="83438" y="130110"/>
                </a:lnTo>
                <a:lnTo>
                  <a:pt x="82693" y="131296"/>
                </a:lnTo>
                <a:close/>
              </a:path>
              <a:path w="294640" h="247015">
                <a:moveTo>
                  <a:pt x="104729" y="135513"/>
                </a:moveTo>
                <a:lnTo>
                  <a:pt x="85151" y="135513"/>
                </a:lnTo>
                <a:lnTo>
                  <a:pt x="84640" y="133596"/>
                </a:lnTo>
                <a:lnTo>
                  <a:pt x="84104" y="131816"/>
                </a:lnTo>
                <a:lnTo>
                  <a:pt x="83653" y="130110"/>
                </a:lnTo>
                <a:lnTo>
                  <a:pt x="83616" y="129837"/>
                </a:lnTo>
                <a:lnTo>
                  <a:pt x="84866" y="127929"/>
                </a:lnTo>
                <a:lnTo>
                  <a:pt x="104774" y="127929"/>
                </a:lnTo>
                <a:lnTo>
                  <a:pt x="105378" y="133143"/>
                </a:lnTo>
                <a:lnTo>
                  <a:pt x="105388" y="133712"/>
                </a:lnTo>
                <a:lnTo>
                  <a:pt x="104729" y="135513"/>
                </a:lnTo>
                <a:close/>
              </a:path>
              <a:path w="294640" h="247015">
                <a:moveTo>
                  <a:pt x="85151" y="135513"/>
                </a:moveTo>
                <a:lnTo>
                  <a:pt x="82693" y="131296"/>
                </a:lnTo>
                <a:lnTo>
                  <a:pt x="83616" y="129837"/>
                </a:lnTo>
                <a:lnTo>
                  <a:pt x="83653" y="130110"/>
                </a:lnTo>
                <a:lnTo>
                  <a:pt x="84104" y="131816"/>
                </a:lnTo>
                <a:lnTo>
                  <a:pt x="84675" y="133712"/>
                </a:lnTo>
                <a:lnTo>
                  <a:pt x="85151" y="135513"/>
                </a:lnTo>
                <a:close/>
              </a:path>
              <a:path w="294640" h="247015">
                <a:moveTo>
                  <a:pt x="34089" y="246987"/>
                </a:moveTo>
                <a:lnTo>
                  <a:pt x="26591" y="241397"/>
                </a:lnTo>
                <a:lnTo>
                  <a:pt x="23554" y="232324"/>
                </a:lnTo>
                <a:lnTo>
                  <a:pt x="26139" y="222059"/>
                </a:lnTo>
                <a:lnTo>
                  <a:pt x="30563" y="214586"/>
                </a:lnTo>
                <a:lnTo>
                  <a:pt x="35193" y="207201"/>
                </a:lnTo>
                <a:lnTo>
                  <a:pt x="39912" y="199851"/>
                </a:lnTo>
                <a:lnTo>
                  <a:pt x="44604" y="192484"/>
                </a:lnTo>
                <a:lnTo>
                  <a:pt x="70684" y="150585"/>
                </a:lnTo>
                <a:lnTo>
                  <a:pt x="74362" y="144803"/>
                </a:lnTo>
                <a:lnTo>
                  <a:pt x="77306" y="139976"/>
                </a:lnTo>
                <a:lnTo>
                  <a:pt x="82693" y="131296"/>
                </a:lnTo>
                <a:lnTo>
                  <a:pt x="85151" y="135513"/>
                </a:lnTo>
                <a:lnTo>
                  <a:pt x="104729" y="135513"/>
                </a:lnTo>
                <a:lnTo>
                  <a:pt x="102022" y="142907"/>
                </a:lnTo>
                <a:lnTo>
                  <a:pt x="96507" y="151791"/>
                </a:lnTo>
                <a:lnTo>
                  <a:pt x="91243" y="159590"/>
                </a:lnTo>
                <a:lnTo>
                  <a:pt x="61356" y="207556"/>
                </a:lnTo>
                <a:lnTo>
                  <a:pt x="56941" y="214586"/>
                </a:lnTo>
                <a:lnTo>
                  <a:pt x="53959" y="219440"/>
                </a:lnTo>
                <a:lnTo>
                  <a:pt x="49018" y="221273"/>
                </a:lnTo>
                <a:lnTo>
                  <a:pt x="38988" y="225756"/>
                </a:lnTo>
                <a:lnTo>
                  <a:pt x="37941" y="225756"/>
                </a:lnTo>
                <a:lnTo>
                  <a:pt x="39750" y="226230"/>
                </a:lnTo>
                <a:lnTo>
                  <a:pt x="41653" y="226799"/>
                </a:lnTo>
                <a:lnTo>
                  <a:pt x="43462" y="227273"/>
                </a:lnTo>
                <a:lnTo>
                  <a:pt x="47585" y="229924"/>
                </a:lnTo>
                <a:lnTo>
                  <a:pt x="47174" y="230780"/>
                </a:lnTo>
                <a:lnTo>
                  <a:pt x="45746" y="232581"/>
                </a:lnTo>
                <a:lnTo>
                  <a:pt x="45365" y="232961"/>
                </a:lnTo>
                <a:lnTo>
                  <a:pt x="45175" y="233814"/>
                </a:lnTo>
                <a:lnTo>
                  <a:pt x="44794" y="234098"/>
                </a:lnTo>
                <a:lnTo>
                  <a:pt x="46286" y="235391"/>
                </a:lnTo>
                <a:lnTo>
                  <a:pt x="75729" y="235391"/>
                </a:lnTo>
                <a:lnTo>
                  <a:pt x="71790" y="236966"/>
                </a:lnTo>
                <a:lnTo>
                  <a:pt x="58389" y="242123"/>
                </a:lnTo>
                <a:lnTo>
                  <a:pt x="44889" y="246801"/>
                </a:lnTo>
                <a:lnTo>
                  <a:pt x="34089" y="246987"/>
                </a:lnTo>
                <a:close/>
              </a:path>
              <a:path w="294640" h="247015">
                <a:moveTo>
                  <a:pt x="292844" y="134754"/>
                </a:moveTo>
                <a:lnTo>
                  <a:pt x="277798" y="134754"/>
                </a:lnTo>
                <a:lnTo>
                  <a:pt x="275704" y="134186"/>
                </a:lnTo>
                <a:lnTo>
                  <a:pt x="292692" y="134186"/>
                </a:lnTo>
                <a:lnTo>
                  <a:pt x="292844" y="134754"/>
                </a:lnTo>
                <a:close/>
              </a:path>
              <a:path w="294640" h="247015">
                <a:moveTo>
                  <a:pt x="293137" y="145371"/>
                </a:moveTo>
                <a:lnTo>
                  <a:pt x="278940" y="145371"/>
                </a:lnTo>
                <a:lnTo>
                  <a:pt x="275770" y="134411"/>
                </a:lnTo>
                <a:lnTo>
                  <a:pt x="275990" y="134281"/>
                </a:lnTo>
                <a:lnTo>
                  <a:pt x="277798" y="134754"/>
                </a:lnTo>
                <a:lnTo>
                  <a:pt x="292844" y="134755"/>
                </a:lnTo>
                <a:lnTo>
                  <a:pt x="294562" y="141165"/>
                </a:lnTo>
                <a:lnTo>
                  <a:pt x="293137" y="145371"/>
                </a:lnTo>
                <a:close/>
              </a:path>
              <a:path w="294640" h="247015">
                <a:moveTo>
                  <a:pt x="278940" y="145371"/>
                </a:moveTo>
                <a:lnTo>
                  <a:pt x="274657" y="144897"/>
                </a:lnTo>
                <a:lnTo>
                  <a:pt x="273420" y="144803"/>
                </a:lnTo>
                <a:lnTo>
                  <a:pt x="271707" y="143570"/>
                </a:lnTo>
                <a:lnTo>
                  <a:pt x="270565" y="143002"/>
                </a:lnTo>
                <a:lnTo>
                  <a:pt x="264197" y="139976"/>
                </a:lnTo>
                <a:lnTo>
                  <a:pt x="268946" y="138167"/>
                </a:lnTo>
                <a:lnTo>
                  <a:pt x="270564" y="137503"/>
                </a:lnTo>
                <a:lnTo>
                  <a:pt x="275770" y="134411"/>
                </a:lnTo>
                <a:lnTo>
                  <a:pt x="278940" y="145371"/>
                </a:lnTo>
                <a:close/>
              </a:path>
              <a:path w="294640" h="247015">
                <a:moveTo>
                  <a:pt x="75729" y="235391"/>
                </a:moveTo>
                <a:lnTo>
                  <a:pt x="46286" y="235391"/>
                </a:lnTo>
                <a:lnTo>
                  <a:pt x="50803" y="235200"/>
                </a:lnTo>
                <a:lnTo>
                  <a:pt x="51982" y="232752"/>
                </a:lnTo>
                <a:lnTo>
                  <a:pt x="47585" y="229924"/>
                </a:lnTo>
                <a:lnTo>
                  <a:pt x="48221" y="228600"/>
                </a:lnTo>
                <a:lnTo>
                  <a:pt x="53959" y="219440"/>
                </a:lnTo>
                <a:lnTo>
                  <a:pt x="58619" y="217711"/>
                </a:lnTo>
                <a:lnTo>
                  <a:pt x="68328" y="214380"/>
                </a:lnTo>
                <a:lnTo>
                  <a:pt x="77822" y="210969"/>
                </a:lnTo>
                <a:lnTo>
                  <a:pt x="264197" y="139976"/>
                </a:lnTo>
                <a:lnTo>
                  <a:pt x="270565" y="143002"/>
                </a:lnTo>
                <a:lnTo>
                  <a:pt x="271707" y="143570"/>
                </a:lnTo>
                <a:lnTo>
                  <a:pt x="273420" y="144803"/>
                </a:lnTo>
                <a:lnTo>
                  <a:pt x="274657" y="144897"/>
                </a:lnTo>
                <a:lnTo>
                  <a:pt x="278940" y="145371"/>
                </a:lnTo>
                <a:lnTo>
                  <a:pt x="293137" y="145371"/>
                </a:lnTo>
                <a:lnTo>
                  <a:pt x="291652" y="149754"/>
                </a:lnTo>
                <a:lnTo>
                  <a:pt x="283414" y="155988"/>
                </a:lnTo>
                <a:lnTo>
                  <a:pt x="278750" y="157884"/>
                </a:lnTo>
                <a:lnTo>
                  <a:pt x="273991" y="159590"/>
                </a:lnTo>
                <a:lnTo>
                  <a:pt x="85138" y="231631"/>
                </a:lnTo>
                <a:lnTo>
                  <a:pt x="75729" y="235391"/>
                </a:lnTo>
                <a:close/>
              </a:path>
              <a:path w="294640" h="247015">
                <a:moveTo>
                  <a:pt x="49946" y="225851"/>
                </a:moveTo>
                <a:lnTo>
                  <a:pt x="38607" y="225851"/>
                </a:lnTo>
                <a:lnTo>
                  <a:pt x="38988" y="225756"/>
                </a:lnTo>
                <a:lnTo>
                  <a:pt x="49018" y="221273"/>
                </a:lnTo>
                <a:lnTo>
                  <a:pt x="53959" y="219440"/>
                </a:lnTo>
                <a:lnTo>
                  <a:pt x="49946" y="225851"/>
                </a:lnTo>
                <a:close/>
              </a:path>
              <a:path w="294640" h="247015">
                <a:moveTo>
                  <a:pt x="47585" y="229924"/>
                </a:moveTo>
                <a:lnTo>
                  <a:pt x="43462" y="227273"/>
                </a:lnTo>
                <a:lnTo>
                  <a:pt x="41653" y="226799"/>
                </a:lnTo>
                <a:lnTo>
                  <a:pt x="39750" y="226230"/>
                </a:lnTo>
                <a:lnTo>
                  <a:pt x="37941" y="225756"/>
                </a:lnTo>
                <a:lnTo>
                  <a:pt x="38607" y="225851"/>
                </a:lnTo>
                <a:lnTo>
                  <a:pt x="49946" y="225851"/>
                </a:lnTo>
                <a:lnTo>
                  <a:pt x="48221" y="228600"/>
                </a:lnTo>
                <a:lnTo>
                  <a:pt x="47585" y="229924"/>
                </a:lnTo>
                <a:close/>
              </a:path>
              <a:path w="294640" h="247015">
                <a:moveTo>
                  <a:pt x="38607" y="225851"/>
                </a:moveTo>
                <a:lnTo>
                  <a:pt x="37941" y="225756"/>
                </a:lnTo>
                <a:lnTo>
                  <a:pt x="38988" y="225756"/>
                </a:lnTo>
                <a:lnTo>
                  <a:pt x="38607" y="225851"/>
                </a:lnTo>
                <a:close/>
              </a:path>
            </a:pathLst>
          </a:custGeom>
          <a:solidFill>
            <a:srgbClr val="7D5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98237" y="8739622"/>
            <a:ext cx="294640" cy="247015"/>
          </a:xfrm>
          <a:custGeom>
            <a:avLst/>
            <a:gdLst/>
            <a:ahLst/>
            <a:cxnLst/>
            <a:rect l="l" t="t" r="r" b="b"/>
            <a:pathLst>
              <a:path w="294640" h="247015">
                <a:moveTo>
                  <a:pt x="312" y="15551"/>
                </a:moveTo>
                <a:lnTo>
                  <a:pt x="0" y="13756"/>
                </a:lnTo>
                <a:lnTo>
                  <a:pt x="3652" y="5029"/>
                </a:lnTo>
                <a:lnTo>
                  <a:pt x="11409" y="0"/>
                </a:lnTo>
                <a:lnTo>
                  <a:pt x="21951" y="906"/>
                </a:lnTo>
                <a:lnTo>
                  <a:pt x="31722" y="5096"/>
                </a:lnTo>
                <a:lnTo>
                  <a:pt x="38239" y="8198"/>
                </a:lnTo>
                <a:lnTo>
                  <a:pt x="13350" y="8198"/>
                </a:lnTo>
                <a:lnTo>
                  <a:pt x="5211" y="9805"/>
                </a:lnTo>
                <a:lnTo>
                  <a:pt x="312" y="15551"/>
                </a:lnTo>
                <a:close/>
              </a:path>
              <a:path w="294640" h="247015">
                <a:moveTo>
                  <a:pt x="8227" y="29353"/>
                </a:moveTo>
                <a:lnTo>
                  <a:pt x="1772" y="23941"/>
                </a:lnTo>
                <a:lnTo>
                  <a:pt x="312" y="15551"/>
                </a:lnTo>
                <a:lnTo>
                  <a:pt x="5211" y="9805"/>
                </a:lnTo>
                <a:lnTo>
                  <a:pt x="13350" y="8198"/>
                </a:lnTo>
                <a:lnTo>
                  <a:pt x="20400" y="12573"/>
                </a:lnTo>
                <a:lnTo>
                  <a:pt x="20888" y="14253"/>
                </a:lnTo>
                <a:lnTo>
                  <a:pt x="21081" y="17630"/>
                </a:lnTo>
                <a:lnTo>
                  <a:pt x="19909" y="19770"/>
                </a:lnTo>
                <a:lnTo>
                  <a:pt x="11100" y="19770"/>
                </a:lnTo>
                <a:lnTo>
                  <a:pt x="13099" y="21476"/>
                </a:lnTo>
                <a:lnTo>
                  <a:pt x="14826" y="21476"/>
                </a:lnTo>
                <a:lnTo>
                  <a:pt x="15478" y="21761"/>
                </a:lnTo>
                <a:lnTo>
                  <a:pt x="17001" y="22519"/>
                </a:lnTo>
                <a:lnTo>
                  <a:pt x="19571" y="23733"/>
                </a:lnTo>
                <a:lnTo>
                  <a:pt x="15930" y="27922"/>
                </a:lnTo>
                <a:lnTo>
                  <a:pt x="8227" y="29353"/>
                </a:lnTo>
                <a:close/>
              </a:path>
              <a:path w="294640" h="247015">
                <a:moveTo>
                  <a:pt x="20400" y="12573"/>
                </a:moveTo>
                <a:lnTo>
                  <a:pt x="13350" y="8198"/>
                </a:lnTo>
                <a:lnTo>
                  <a:pt x="38239" y="8198"/>
                </a:lnTo>
                <a:lnTo>
                  <a:pt x="41368" y="9686"/>
                </a:lnTo>
                <a:lnTo>
                  <a:pt x="44497" y="11238"/>
                </a:lnTo>
                <a:lnTo>
                  <a:pt x="20047" y="11238"/>
                </a:lnTo>
                <a:lnTo>
                  <a:pt x="20400" y="12573"/>
                </a:lnTo>
                <a:close/>
              </a:path>
              <a:path w="294640" h="247015">
                <a:moveTo>
                  <a:pt x="20792" y="12816"/>
                </a:moveTo>
                <a:lnTo>
                  <a:pt x="20400" y="12573"/>
                </a:lnTo>
                <a:lnTo>
                  <a:pt x="20047" y="11238"/>
                </a:lnTo>
                <a:lnTo>
                  <a:pt x="20237" y="11712"/>
                </a:lnTo>
                <a:lnTo>
                  <a:pt x="20792" y="12816"/>
                </a:lnTo>
                <a:close/>
              </a:path>
              <a:path w="294640" h="247015">
                <a:moveTo>
                  <a:pt x="264197" y="139976"/>
                </a:moveTo>
                <a:lnTo>
                  <a:pt x="33731" y="30483"/>
                </a:lnTo>
                <a:lnTo>
                  <a:pt x="20999" y="12945"/>
                </a:lnTo>
                <a:lnTo>
                  <a:pt x="20792" y="12816"/>
                </a:lnTo>
                <a:lnTo>
                  <a:pt x="20237" y="11712"/>
                </a:lnTo>
                <a:lnTo>
                  <a:pt x="20047" y="11238"/>
                </a:lnTo>
                <a:lnTo>
                  <a:pt x="44497" y="11238"/>
                </a:lnTo>
                <a:lnTo>
                  <a:pt x="47745" y="12850"/>
                </a:lnTo>
                <a:lnTo>
                  <a:pt x="60499" y="19106"/>
                </a:lnTo>
                <a:lnTo>
                  <a:pt x="66094" y="21761"/>
                </a:lnTo>
                <a:lnTo>
                  <a:pt x="250011" y="108460"/>
                </a:lnTo>
                <a:lnTo>
                  <a:pt x="284651" y="125560"/>
                </a:lnTo>
                <a:lnTo>
                  <a:pt x="292208" y="132380"/>
                </a:lnTo>
                <a:lnTo>
                  <a:pt x="292692" y="134186"/>
                </a:lnTo>
                <a:lnTo>
                  <a:pt x="275704" y="134186"/>
                </a:lnTo>
                <a:lnTo>
                  <a:pt x="275770" y="134411"/>
                </a:lnTo>
                <a:lnTo>
                  <a:pt x="270564" y="137503"/>
                </a:lnTo>
                <a:lnTo>
                  <a:pt x="268946" y="138167"/>
                </a:lnTo>
                <a:lnTo>
                  <a:pt x="264197" y="139976"/>
                </a:lnTo>
                <a:close/>
              </a:path>
              <a:path w="294640" h="247015">
                <a:moveTo>
                  <a:pt x="20888" y="14253"/>
                </a:moveTo>
                <a:lnTo>
                  <a:pt x="20400" y="12573"/>
                </a:lnTo>
                <a:lnTo>
                  <a:pt x="20792" y="12816"/>
                </a:lnTo>
                <a:lnTo>
                  <a:pt x="20888" y="14253"/>
                </a:lnTo>
                <a:close/>
              </a:path>
              <a:path w="294640" h="247015">
                <a:moveTo>
                  <a:pt x="33731" y="30483"/>
                </a:moveTo>
                <a:lnTo>
                  <a:pt x="19571" y="23733"/>
                </a:lnTo>
                <a:lnTo>
                  <a:pt x="21286" y="21761"/>
                </a:lnTo>
                <a:lnTo>
                  <a:pt x="21203" y="19770"/>
                </a:lnTo>
                <a:lnTo>
                  <a:pt x="21081" y="17630"/>
                </a:lnTo>
                <a:lnTo>
                  <a:pt x="21570" y="16736"/>
                </a:lnTo>
                <a:lnTo>
                  <a:pt x="21094" y="14935"/>
                </a:lnTo>
                <a:lnTo>
                  <a:pt x="20888" y="14253"/>
                </a:lnTo>
                <a:lnTo>
                  <a:pt x="20792" y="12816"/>
                </a:lnTo>
                <a:lnTo>
                  <a:pt x="20999" y="12945"/>
                </a:lnTo>
                <a:lnTo>
                  <a:pt x="33731" y="30483"/>
                </a:lnTo>
                <a:close/>
              </a:path>
              <a:path w="294640" h="247015">
                <a:moveTo>
                  <a:pt x="21081" y="17630"/>
                </a:moveTo>
                <a:lnTo>
                  <a:pt x="20888" y="14253"/>
                </a:lnTo>
                <a:lnTo>
                  <a:pt x="21570" y="16736"/>
                </a:lnTo>
                <a:lnTo>
                  <a:pt x="21081" y="17630"/>
                </a:lnTo>
                <a:close/>
              </a:path>
              <a:path w="294640" h="247015">
                <a:moveTo>
                  <a:pt x="1772" y="23941"/>
                </a:moveTo>
                <a:lnTo>
                  <a:pt x="159" y="15731"/>
                </a:lnTo>
                <a:lnTo>
                  <a:pt x="312" y="15551"/>
                </a:lnTo>
                <a:lnTo>
                  <a:pt x="1772" y="23941"/>
                </a:lnTo>
                <a:close/>
              </a:path>
              <a:path w="294640" h="247015">
                <a:moveTo>
                  <a:pt x="19571" y="23733"/>
                </a:moveTo>
                <a:lnTo>
                  <a:pt x="17001" y="22519"/>
                </a:lnTo>
                <a:lnTo>
                  <a:pt x="15404" y="21728"/>
                </a:lnTo>
                <a:lnTo>
                  <a:pt x="14506" y="21337"/>
                </a:lnTo>
                <a:lnTo>
                  <a:pt x="16145" y="20907"/>
                </a:lnTo>
                <a:lnTo>
                  <a:pt x="18048" y="20339"/>
                </a:lnTo>
                <a:lnTo>
                  <a:pt x="19857" y="19865"/>
                </a:lnTo>
                <a:lnTo>
                  <a:pt x="21081" y="17630"/>
                </a:lnTo>
                <a:lnTo>
                  <a:pt x="21203" y="19770"/>
                </a:lnTo>
                <a:lnTo>
                  <a:pt x="21286" y="21761"/>
                </a:lnTo>
                <a:lnTo>
                  <a:pt x="19571" y="23733"/>
                </a:lnTo>
                <a:close/>
              </a:path>
              <a:path w="294640" h="247015">
                <a:moveTo>
                  <a:pt x="13099" y="21476"/>
                </a:moveTo>
                <a:lnTo>
                  <a:pt x="11100" y="19770"/>
                </a:lnTo>
                <a:lnTo>
                  <a:pt x="14506" y="21337"/>
                </a:lnTo>
                <a:lnTo>
                  <a:pt x="14336" y="21381"/>
                </a:lnTo>
                <a:lnTo>
                  <a:pt x="13099" y="21476"/>
                </a:lnTo>
                <a:close/>
              </a:path>
              <a:path w="294640" h="247015">
                <a:moveTo>
                  <a:pt x="14506" y="21337"/>
                </a:moveTo>
                <a:lnTo>
                  <a:pt x="11100" y="19770"/>
                </a:lnTo>
                <a:lnTo>
                  <a:pt x="19909" y="19770"/>
                </a:lnTo>
                <a:lnTo>
                  <a:pt x="18048" y="20339"/>
                </a:lnTo>
                <a:lnTo>
                  <a:pt x="16145" y="20907"/>
                </a:lnTo>
                <a:lnTo>
                  <a:pt x="14506" y="21337"/>
                </a:lnTo>
                <a:close/>
              </a:path>
              <a:path w="294640" h="247015">
                <a:moveTo>
                  <a:pt x="14826" y="21476"/>
                </a:moveTo>
                <a:lnTo>
                  <a:pt x="13099" y="21476"/>
                </a:lnTo>
                <a:lnTo>
                  <a:pt x="14336" y="21381"/>
                </a:lnTo>
                <a:lnTo>
                  <a:pt x="14506" y="21337"/>
                </a:lnTo>
                <a:lnTo>
                  <a:pt x="14826" y="21476"/>
                </a:lnTo>
                <a:close/>
              </a:path>
              <a:path w="294640" h="247015">
                <a:moveTo>
                  <a:pt x="31352" y="29353"/>
                </a:moveTo>
                <a:lnTo>
                  <a:pt x="8227" y="29353"/>
                </a:lnTo>
                <a:lnTo>
                  <a:pt x="15930" y="27922"/>
                </a:lnTo>
                <a:lnTo>
                  <a:pt x="19571" y="23733"/>
                </a:lnTo>
                <a:lnTo>
                  <a:pt x="31352" y="29353"/>
                </a:lnTo>
                <a:close/>
              </a:path>
              <a:path w="294640" h="247015">
                <a:moveTo>
                  <a:pt x="82693" y="131296"/>
                </a:moveTo>
                <a:lnTo>
                  <a:pt x="81933" y="130015"/>
                </a:lnTo>
                <a:lnTo>
                  <a:pt x="78120" y="124920"/>
                </a:lnTo>
                <a:lnTo>
                  <a:pt x="73975" y="119916"/>
                </a:lnTo>
                <a:lnTo>
                  <a:pt x="70017" y="115037"/>
                </a:lnTo>
                <a:lnTo>
                  <a:pt x="53139" y="92936"/>
                </a:lnTo>
                <a:lnTo>
                  <a:pt x="24449" y="54926"/>
                </a:lnTo>
                <a:lnTo>
                  <a:pt x="13022" y="39500"/>
                </a:lnTo>
                <a:lnTo>
                  <a:pt x="1772" y="23941"/>
                </a:lnTo>
                <a:lnTo>
                  <a:pt x="8227" y="29353"/>
                </a:lnTo>
                <a:lnTo>
                  <a:pt x="31352" y="29353"/>
                </a:lnTo>
                <a:lnTo>
                  <a:pt x="33731" y="30483"/>
                </a:lnTo>
                <a:lnTo>
                  <a:pt x="45401" y="46205"/>
                </a:lnTo>
                <a:lnTo>
                  <a:pt x="57821" y="62680"/>
                </a:lnTo>
                <a:lnTo>
                  <a:pt x="91052" y="106411"/>
                </a:lnTo>
                <a:lnTo>
                  <a:pt x="95336" y="112099"/>
                </a:lnTo>
                <a:lnTo>
                  <a:pt x="101332" y="117976"/>
                </a:lnTo>
                <a:lnTo>
                  <a:pt x="104378" y="124517"/>
                </a:lnTo>
                <a:lnTo>
                  <a:pt x="104774" y="127929"/>
                </a:lnTo>
                <a:lnTo>
                  <a:pt x="84866" y="127929"/>
                </a:lnTo>
                <a:lnTo>
                  <a:pt x="83533" y="128593"/>
                </a:lnTo>
                <a:lnTo>
                  <a:pt x="83438" y="130110"/>
                </a:lnTo>
                <a:lnTo>
                  <a:pt x="82693" y="131296"/>
                </a:lnTo>
                <a:close/>
              </a:path>
              <a:path w="294640" h="247015">
                <a:moveTo>
                  <a:pt x="104729" y="135513"/>
                </a:moveTo>
                <a:lnTo>
                  <a:pt x="85151" y="135513"/>
                </a:lnTo>
                <a:lnTo>
                  <a:pt x="84640" y="133596"/>
                </a:lnTo>
                <a:lnTo>
                  <a:pt x="84104" y="131816"/>
                </a:lnTo>
                <a:lnTo>
                  <a:pt x="83653" y="130110"/>
                </a:lnTo>
                <a:lnTo>
                  <a:pt x="83616" y="129837"/>
                </a:lnTo>
                <a:lnTo>
                  <a:pt x="84866" y="127929"/>
                </a:lnTo>
                <a:lnTo>
                  <a:pt x="104774" y="127929"/>
                </a:lnTo>
                <a:lnTo>
                  <a:pt x="105378" y="133143"/>
                </a:lnTo>
                <a:lnTo>
                  <a:pt x="105388" y="133712"/>
                </a:lnTo>
                <a:lnTo>
                  <a:pt x="104729" y="135513"/>
                </a:lnTo>
                <a:close/>
              </a:path>
              <a:path w="294640" h="247015">
                <a:moveTo>
                  <a:pt x="85151" y="135513"/>
                </a:moveTo>
                <a:lnTo>
                  <a:pt x="82693" y="131296"/>
                </a:lnTo>
                <a:lnTo>
                  <a:pt x="83616" y="129837"/>
                </a:lnTo>
                <a:lnTo>
                  <a:pt x="83653" y="130110"/>
                </a:lnTo>
                <a:lnTo>
                  <a:pt x="84104" y="131816"/>
                </a:lnTo>
                <a:lnTo>
                  <a:pt x="84675" y="133712"/>
                </a:lnTo>
                <a:lnTo>
                  <a:pt x="85151" y="135513"/>
                </a:lnTo>
                <a:close/>
              </a:path>
              <a:path w="294640" h="247015">
                <a:moveTo>
                  <a:pt x="34089" y="246987"/>
                </a:moveTo>
                <a:lnTo>
                  <a:pt x="26591" y="241397"/>
                </a:lnTo>
                <a:lnTo>
                  <a:pt x="23554" y="232324"/>
                </a:lnTo>
                <a:lnTo>
                  <a:pt x="26139" y="222059"/>
                </a:lnTo>
                <a:lnTo>
                  <a:pt x="30563" y="214586"/>
                </a:lnTo>
                <a:lnTo>
                  <a:pt x="35193" y="207201"/>
                </a:lnTo>
                <a:lnTo>
                  <a:pt x="39912" y="199851"/>
                </a:lnTo>
                <a:lnTo>
                  <a:pt x="44604" y="192484"/>
                </a:lnTo>
                <a:lnTo>
                  <a:pt x="70684" y="150585"/>
                </a:lnTo>
                <a:lnTo>
                  <a:pt x="74362" y="144803"/>
                </a:lnTo>
                <a:lnTo>
                  <a:pt x="77306" y="139976"/>
                </a:lnTo>
                <a:lnTo>
                  <a:pt x="82693" y="131296"/>
                </a:lnTo>
                <a:lnTo>
                  <a:pt x="85151" y="135513"/>
                </a:lnTo>
                <a:lnTo>
                  <a:pt x="104729" y="135513"/>
                </a:lnTo>
                <a:lnTo>
                  <a:pt x="102022" y="142907"/>
                </a:lnTo>
                <a:lnTo>
                  <a:pt x="96507" y="151791"/>
                </a:lnTo>
                <a:lnTo>
                  <a:pt x="91243" y="159590"/>
                </a:lnTo>
                <a:lnTo>
                  <a:pt x="61356" y="207556"/>
                </a:lnTo>
                <a:lnTo>
                  <a:pt x="56941" y="214586"/>
                </a:lnTo>
                <a:lnTo>
                  <a:pt x="53959" y="219440"/>
                </a:lnTo>
                <a:lnTo>
                  <a:pt x="49018" y="221273"/>
                </a:lnTo>
                <a:lnTo>
                  <a:pt x="38988" y="225756"/>
                </a:lnTo>
                <a:lnTo>
                  <a:pt x="37941" y="225756"/>
                </a:lnTo>
                <a:lnTo>
                  <a:pt x="39750" y="226230"/>
                </a:lnTo>
                <a:lnTo>
                  <a:pt x="41653" y="226799"/>
                </a:lnTo>
                <a:lnTo>
                  <a:pt x="43462" y="227273"/>
                </a:lnTo>
                <a:lnTo>
                  <a:pt x="47585" y="229924"/>
                </a:lnTo>
                <a:lnTo>
                  <a:pt x="47174" y="230780"/>
                </a:lnTo>
                <a:lnTo>
                  <a:pt x="45746" y="232581"/>
                </a:lnTo>
                <a:lnTo>
                  <a:pt x="45365" y="232961"/>
                </a:lnTo>
                <a:lnTo>
                  <a:pt x="45175" y="233814"/>
                </a:lnTo>
                <a:lnTo>
                  <a:pt x="44794" y="234098"/>
                </a:lnTo>
                <a:lnTo>
                  <a:pt x="46286" y="235391"/>
                </a:lnTo>
                <a:lnTo>
                  <a:pt x="75729" y="235391"/>
                </a:lnTo>
                <a:lnTo>
                  <a:pt x="71790" y="236966"/>
                </a:lnTo>
                <a:lnTo>
                  <a:pt x="58389" y="242123"/>
                </a:lnTo>
                <a:lnTo>
                  <a:pt x="44889" y="246801"/>
                </a:lnTo>
                <a:lnTo>
                  <a:pt x="34089" y="246987"/>
                </a:lnTo>
                <a:close/>
              </a:path>
              <a:path w="294640" h="247015">
                <a:moveTo>
                  <a:pt x="292844" y="134754"/>
                </a:moveTo>
                <a:lnTo>
                  <a:pt x="277798" y="134754"/>
                </a:lnTo>
                <a:lnTo>
                  <a:pt x="275704" y="134186"/>
                </a:lnTo>
                <a:lnTo>
                  <a:pt x="292692" y="134186"/>
                </a:lnTo>
                <a:lnTo>
                  <a:pt x="292844" y="134754"/>
                </a:lnTo>
                <a:close/>
              </a:path>
              <a:path w="294640" h="247015">
                <a:moveTo>
                  <a:pt x="293137" y="145371"/>
                </a:moveTo>
                <a:lnTo>
                  <a:pt x="278940" y="145371"/>
                </a:lnTo>
                <a:lnTo>
                  <a:pt x="275770" y="134411"/>
                </a:lnTo>
                <a:lnTo>
                  <a:pt x="275990" y="134281"/>
                </a:lnTo>
                <a:lnTo>
                  <a:pt x="277798" y="134754"/>
                </a:lnTo>
                <a:lnTo>
                  <a:pt x="292844" y="134755"/>
                </a:lnTo>
                <a:lnTo>
                  <a:pt x="294562" y="141165"/>
                </a:lnTo>
                <a:lnTo>
                  <a:pt x="293137" y="145371"/>
                </a:lnTo>
                <a:close/>
              </a:path>
              <a:path w="294640" h="247015">
                <a:moveTo>
                  <a:pt x="278940" y="145371"/>
                </a:moveTo>
                <a:lnTo>
                  <a:pt x="274657" y="144897"/>
                </a:lnTo>
                <a:lnTo>
                  <a:pt x="273420" y="144803"/>
                </a:lnTo>
                <a:lnTo>
                  <a:pt x="271707" y="143570"/>
                </a:lnTo>
                <a:lnTo>
                  <a:pt x="270565" y="143002"/>
                </a:lnTo>
                <a:lnTo>
                  <a:pt x="264197" y="139976"/>
                </a:lnTo>
                <a:lnTo>
                  <a:pt x="268946" y="138167"/>
                </a:lnTo>
                <a:lnTo>
                  <a:pt x="270564" y="137503"/>
                </a:lnTo>
                <a:lnTo>
                  <a:pt x="275770" y="134411"/>
                </a:lnTo>
                <a:lnTo>
                  <a:pt x="278940" y="145371"/>
                </a:lnTo>
                <a:close/>
              </a:path>
              <a:path w="294640" h="247015">
                <a:moveTo>
                  <a:pt x="75729" y="235391"/>
                </a:moveTo>
                <a:lnTo>
                  <a:pt x="46286" y="235391"/>
                </a:lnTo>
                <a:lnTo>
                  <a:pt x="50803" y="235200"/>
                </a:lnTo>
                <a:lnTo>
                  <a:pt x="51982" y="232752"/>
                </a:lnTo>
                <a:lnTo>
                  <a:pt x="47585" y="229924"/>
                </a:lnTo>
                <a:lnTo>
                  <a:pt x="48221" y="228600"/>
                </a:lnTo>
                <a:lnTo>
                  <a:pt x="53959" y="219440"/>
                </a:lnTo>
                <a:lnTo>
                  <a:pt x="58619" y="217711"/>
                </a:lnTo>
                <a:lnTo>
                  <a:pt x="68328" y="214380"/>
                </a:lnTo>
                <a:lnTo>
                  <a:pt x="77822" y="210969"/>
                </a:lnTo>
                <a:lnTo>
                  <a:pt x="264197" y="139976"/>
                </a:lnTo>
                <a:lnTo>
                  <a:pt x="270565" y="143002"/>
                </a:lnTo>
                <a:lnTo>
                  <a:pt x="271707" y="143570"/>
                </a:lnTo>
                <a:lnTo>
                  <a:pt x="273420" y="144803"/>
                </a:lnTo>
                <a:lnTo>
                  <a:pt x="274657" y="144897"/>
                </a:lnTo>
                <a:lnTo>
                  <a:pt x="278940" y="145371"/>
                </a:lnTo>
                <a:lnTo>
                  <a:pt x="293137" y="145371"/>
                </a:lnTo>
                <a:lnTo>
                  <a:pt x="291652" y="149754"/>
                </a:lnTo>
                <a:lnTo>
                  <a:pt x="283414" y="155988"/>
                </a:lnTo>
                <a:lnTo>
                  <a:pt x="278750" y="157884"/>
                </a:lnTo>
                <a:lnTo>
                  <a:pt x="273991" y="159590"/>
                </a:lnTo>
                <a:lnTo>
                  <a:pt x="85138" y="231631"/>
                </a:lnTo>
                <a:lnTo>
                  <a:pt x="75729" y="235391"/>
                </a:lnTo>
                <a:close/>
              </a:path>
              <a:path w="294640" h="247015">
                <a:moveTo>
                  <a:pt x="49946" y="225851"/>
                </a:moveTo>
                <a:lnTo>
                  <a:pt x="38607" y="225851"/>
                </a:lnTo>
                <a:lnTo>
                  <a:pt x="38988" y="225756"/>
                </a:lnTo>
                <a:lnTo>
                  <a:pt x="49018" y="221273"/>
                </a:lnTo>
                <a:lnTo>
                  <a:pt x="53959" y="219440"/>
                </a:lnTo>
                <a:lnTo>
                  <a:pt x="49946" y="225851"/>
                </a:lnTo>
                <a:close/>
              </a:path>
              <a:path w="294640" h="247015">
                <a:moveTo>
                  <a:pt x="47585" y="229924"/>
                </a:moveTo>
                <a:lnTo>
                  <a:pt x="43462" y="227273"/>
                </a:lnTo>
                <a:lnTo>
                  <a:pt x="41653" y="226799"/>
                </a:lnTo>
                <a:lnTo>
                  <a:pt x="39750" y="226230"/>
                </a:lnTo>
                <a:lnTo>
                  <a:pt x="37941" y="225756"/>
                </a:lnTo>
                <a:lnTo>
                  <a:pt x="38607" y="225851"/>
                </a:lnTo>
                <a:lnTo>
                  <a:pt x="49946" y="225851"/>
                </a:lnTo>
                <a:lnTo>
                  <a:pt x="48221" y="228600"/>
                </a:lnTo>
                <a:lnTo>
                  <a:pt x="47585" y="229924"/>
                </a:lnTo>
                <a:close/>
              </a:path>
              <a:path w="294640" h="247015">
                <a:moveTo>
                  <a:pt x="38607" y="225851"/>
                </a:moveTo>
                <a:lnTo>
                  <a:pt x="37941" y="225756"/>
                </a:lnTo>
                <a:lnTo>
                  <a:pt x="38988" y="225756"/>
                </a:lnTo>
                <a:lnTo>
                  <a:pt x="38607" y="225851"/>
                </a:lnTo>
                <a:close/>
              </a:path>
            </a:pathLst>
          </a:custGeom>
          <a:solidFill>
            <a:srgbClr val="7D5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132236" y="6512003"/>
            <a:ext cx="666749" cy="600074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12480569" y="6434548"/>
            <a:ext cx="5721350" cy="3480435"/>
            <a:chOff x="12480569" y="6434548"/>
            <a:chExt cx="5721350" cy="3480435"/>
          </a:xfrm>
        </p:grpSpPr>
        <p:sp>
          <p:nvSpPr>
            <p:cNvPr id="24" name="object 24"/>
            <p:cNvSpPr/>
            <p:nvPr/>
          </p:nvSpPr>
          <p:spPr>
            <a:xfrm>
              <a:off x="12480569" y="6539450"/>
              <a:ext cx="5721350" cy="3375660"/>
            </a:xfrm>
            <a:custGeom>
              <a:avLst/>
              <a:gdLst/>
              <a:ahLst/>
              <a:cxnLst/>
              <a:rect l="l" t="t" r="r" b="b"/>
              <a:pathLst>
                <a:path w="5721350" h="3375659">
                  <a:moveTo>
                    <a:pt x="5348498" y="3375421"/>
                  </a:moveTo>
                  <a:lnTo>
                    <a:pt x="372647" y="3375421"/>
                  </a:lnTo>
                  <a:lnTo>
                    <a:pt x="344494" y="3368346"/>
                  </a:lnTo>
                  <a:lnTo>
                    <a:pt x="299876" y="3352366"/>
                  </a:lnTo>
                  <a:lnTo>
                    <a:pt x="257028" y="3332116"/>
                  </a:lnTo>
                  <a:lnTo>
                    <a:pt x="216266" y="3307728"/>
                  </a:lnTo>
                  <a:lnTo>
                    <a:pt x="177911" y="3279333"/>
                  </a:lnTo>
                  <a:lnTo>
                    <a:pt x="142280" y="3247063"/>
                  </a:lnTo>
                  <a:lnTo>
                    <a:pt x="110010" y="3211432"/>
                  </a:lnTo>
                  <a:lnTo>
                    <a:pt x="81615" y="3173077"/>
                  </a:lnTo>
                  <a:lnTo>
                    <a:pt x="57227" y="3132315"/>
                  </a:lnTo>
                  <a:lnTo>
                    <a:pt x="36977" y="3089467"/>
                  </a:lnTo>
                  <a:lnTo>
                    <a:pt x="20997" y="3044849"/>
                  </a:lnTo>
                  <a:lnTo>
                    <a:pt x="9420" y="2998781"/>
                  </a:lnTo>
                  <a:lnTo>
                    <a:pt x="2377" y="2951582"/>
                  </a:lnTo>
                  <a:lnTo>
                    <a:pt x="0" y="2903569"/>
                  </a:lnTo>
                  <a:lnTo>
                    <a:pt x="0" y="485774"/>
                  </a:lnTo>
                  <a:lnTo>
                    <a:pt x="2377" y="437761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7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79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6"/>
                  </a:lnTo>
                  <a:lnTo>
                    <a:pt x="485770" y="0"/>
                  </a:lnTo>
                  <a:lnTo>
                    <a:pt x="5235375" y="0"/>
                  </a:lnTo>
                  <a:lnTo>
                    <a:pt x="5283383" y="2376"/>
                  </a:lnTo>
                  <a:lnTo>
                    <a:pt x="5330583" y="9420"/>
                  </a:lnTo>
                  <a:lnTo>
                    <a:pt x="5376651" y="20997"/>
                  </a:lnTo>
                  <a:lnTo>
                    <a:pt x="5421268" y="36977"/>
                  </a:lnTo>
                  <a:lnTo>
                    <a:pt x="5464117" y="57227"/>
                  </a:lnTo>
                  <a:lnTo>
                    <a:pt x="5504879" y="81615"/>
                  </a:lnTo>
                  <a:lnTo>
                    <a:pt x="5543234" y="110010"/>
                  </a:lnTo>
                  <a:lnTo>
                    <a:pt x="5578865" y="142279"/>
                  </a:lnTo>
                  <a:lnTo>
                    <a:pt x="5611135" y="177911"/>
                  </a:lnTo>
                  <a:lnTo>
                    <a:pt x="5639530" y="216266"/>
                  </a:lnTo>
                  <a:lnTo>
                    <a:pt x="5663918" y="257027"/>
                  </a:lnTo>
                  <a:lnTo>
                    <a:pt x="5684168" y="299876"/>
                  </a:lnTo>
                  <a:lnTo>
                    <a:pt x="5700148" y="344494"/>
                  </a:lnTo>
                  <a:lnTo>
                    <a:pt x="5711725" y="390562"/>
                  </a:lnTo>
                  <a:lnTo>
                    <a:pt x="5718769" y="437761"/>
                  </a:lnTo>
                  <a:lnTo>
                    <a:pt x="5721146" y="485774"/>
                  </a:lnTo>
                  <a:lnTo>
                    <a:pt x="5721146" y="2903569"/>
                  </a:lnTo>
                  <a:lnTo>
                    <a:pt x="5718769" y="2951582"/>
                  </a:lnTo>
                  <a:lnTo>
                    <a:pt x="5711725" y="2998781"/>
                  </a:lnTo>
                  <a:lnTo>
                    <a:pt x="5700148" y="3044849"/>
                  </a:lnTo>
                  <a:lnTo>
                    <a:pt x="5684168" y="3089467"/>
                  </a:lnTo>
                  <a:lnTo>
                    <a:pt x="5663918" y="3132315"/>
                  </a:lnTo>
                  <a:lnTo>
                    <a:pt x="5639530" y="3173077"/>
                  </a:lnTo>
                  <a:lnTo>
                    <a:pt x="5611135" y="3211432"/>
                  </a:lnTo>
                  <a:lnTo>
                    <a:pt x="5578865" y="3247063"/>
                  </a:lnTo>
                  <a:lnTo>
                    <a:pt x="5543234" y="3279333"/>
                  </a:lnTo>
                  <a:lnTo>
                    <a:pt x="5504879" y="3307728"/>
                  </a:lnTo>
                  <a:lnTo>
                    <a:pt x="5464117" y="3332116"/>
                  </a:lnTo>
                  <a:lnTo>
                    <a:pt x="5421268" y="3352366"/>
                  </a:lnTo>
                  <a:lnTo>
                    <a:pt x="5376651" y="3368346"/>
                  </a:lnTo>
                  <a:lnTo>
                    <a:pt x="5348498" y="3375421"/>
                  </a:lnTo>
                  <a:close/>
                </a:path>
              </a:pathLst>
            </a:custGeom>
            <a:solidFill>
              <a:srgbClr val="E1DDB6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899144" y="7217545"/>
              <a:ext cx="294640" cy="247015"/>
            </a:xfrm>
            <a:custGeom>
              <a:avLst/>
              <a:gdLst/>
              <a:ahLst/>
              <a:cxnLst/>
              <a:rect l="l" t="t" r="r" b="b"/>
              <a:pathLst>
                <a:path w="294640" h="247015">
                  <a:moveTo>
                    <a:pt x="312" y="15551"/>
                  </a:moveTo>
                  <a:lnTo>
                    <a:pt x="0" y="13756"/>
                  </a:lnTo>
                  <a:lnTo>
                    <a:pt x="3652" y="5029"/>
                  </a:lnTo>
                  <a:lnTo>
                    <a:pt x="11409" y="0"/>
                  </a:lnTo>
                  <a:lnTo>
                    <a:pt x="21951" y="906"/>
                  </a:lnTo>
                  <a:lnTo>
                    <a:pt x="31722" y="5096"/>
                  </a:lnTo>
                  <a:lnTo>
                    <a:pt x="38239" y="8198"/>
                  </a:lnTo>
                  <a:lnTo>
                    <a:pt x="13350" y="8198"/>
                  </a:lnTo>
                  <a:lnTo>
                    <a:pt x="5211" y="9805"/>
                  </a:lnTo>
                  <a:lnTo>
                    <a:pt x="312" y="15551"/>
                  </a:lnTo>
                  <a:close/>
                </a:path>
                <a:path w="294640" h="247015">
                  <a:moveTo>
                    <a:pt x="8227" y="29353"/>
                  </a:moveTo>
                  <a:lnTo>
                    <a:pt x="1772" y="23941"/>
                  </a:lnTo>
                  <a:lnTo>
                    <a:pt x="312" y="15551"/>
                  </a:lnTo>
                  <a:lnTo>
                    <a:pt x="5211" y="9805"/>
                  </a:lnTo>
                  <a:lnTo>
                    <a:pt x="13350" y="8198"/>
                  </a:lnTo>
                  <a:lnTo>
                    <a:pt x="20400" y="12573"/>
                  </a:lnTo>
                  <a:lnTo>
                    <a:pt x="20888" y="14253"/>
                  </a:lnTo>
                  <a:lnTo>
                    <a:pt x="21081" y="17630"/>
                  </a:lnTo>
                  <a:lnTo>
                    <a:pt x="19909" y="19770"/>
                  </a:lnTo>
                  <a:lnTo>
                    <a:pt x="11100" y="19770"/>
                  </a:lnTo>
                  <a:lnTo>
                    <a:pt x="13099" y="21476"/>
                  </a:lnTo>
                  <a:lnTo>
                    <a:pt x="14826" y="21476"/>
                  </a:lnTo>
                  <a:lnTo>
                    <a:pt x="15478" y="21761"/>
                  </a:lnTo>
                  <a:lnTo>
                    <a:pt x="17001" y="22519"/>
                  </a:lnTo>
                  <a:lnTo>
                    <a:pt x="19571" y="23733"/>
                  </a:lnTo>
                  <a:lnTo>
                    <a:pt x="15930" y="27922"/>
                  </a:lnTo>
                  <a:lnTo>
                    <a:pt x="8227" y="29353"/>
                  </a:lnTo>
                  <a:close/>
                </a:path>
                <a:path w="294640" h="247015">
                  <a:moveTo>
                    <a:pt x="20400" y="12573"/>
                  </a:moveTo>
                  <a:lnTo>
                    <a:pt x="13350" y="8198"/>
                  </a:lnTo>
                  <a:lnTo>
                    <a:pt x="38239" y="8198"/>
                  </a:lnTo>
                  <a:lnTo>
                    <a:pt x="41368" y="9686"/>
                  </a:lnTo>
                  <a:lnTo>
                    <a:pt x="44497" y="11238"/>
                  </a:lnTo>
                  <a:lnTo>
                    <a:pt x="20047" y="11238"/>
                  </a:lnTo>
                  <a:lnTo>
                    <a:pt x="20400" y="12573"/>
                  </a:lnTo>
                  <a:close/>
                </a:path>
                <a:path w="294640" h="247015">
                  <a:moveTo>
                    <a:pt x="20792" y="12816"/>
                  </a:moveTo>
                  <a:lnTo>
                    <a:pt x="20400" y="12573"/>
                  </a:lnTo>
                  <a:lnTo>
                    <a:pt x="20047" y="11238"/>
                  </a:lnTo>
                  <a:lnTo>
                    <a:pt x="20237" y="11712"/>
                  </a:lnTo>
                  <a:lnTo>
                    <a:pt x="20792" y="12816"/>
                  </a:lnTo>
                  <a:close/>
                </a:path>
                <a:path w="294640" h="247015">
                  <a:moveTo>
                    <a:pt x="264197" y="139976"/>
                  </a:moveTo>
                  <a:lnTo>
                    <a:pt x="33731" y="30483"/>
                  </a:lnTo>
                  <a:lnTo>
                    <a:pt x="20999" y="12945"/>
                  </a:lnTo>
                  <a:lnTo>
                    <a:pt x="20792" y="12816"/>
                  </a:lnTo>
                  <a:lnTo>
                    <a:pt x="20237" y="11712"/>
                  </a:lnTo>
                  <a:lnTo>
                    <a:pt x="20047" y="11238"/>
                  </a:lnTo>
                  <a:lnTo>
                    <a:pt x="44497" y="11238"/>
                  </a:lnTo>
                  <a:lnTo>
                    <a:pt x="47745" y="12850"/>
                  </a:lnTo>
                  <a:lnTo>
                    <a:pt x="60499" y="19106"/>
                  </a:lnTo>
                  <a:lnTo>
                    <a:pt x="66094" y="21761"/>
                  </a:lnTo>
                  <a:lnTo>
                    <a:pt x="250011" y="108460"/>
                  </a:lnTo>
                  <a:lnTo>
                    <a:pt x="284651" y="125560"/>
                  </a:lnTo>
                  <a:lnTo>
                    <a:pt x="292208" y="132380"/>
                  </a:lnTo>
                  <a:lnTo>
                    <a:pt x="292692" y="134186"/>
                  </a:lnTo>
                  <a:lnTo>
                    <a:pt x="275704" y="134186"/>
                  </a:lnTo>
                  <a:lnTo>
                    <a:pt x="275770" y="134411"/>
                  </a:lnTo>
                  <a:lnTo>
                    <a:pt x="270564" y="137503"/>
                  </a:lnTo>
                  <a:lnTo>
                    <a:pt x="268946" y="138167"/>
                  </a:lnTo>
                  <a:lnTo>
                    <a:pt x="264197" y="139976"/>
                  </a:lnTo>
                  <a:close/>
                </a:path>
                <a:path w="294640" h="247015">
                  <a:moveTo>
                    <a:pt x="20888" y="14253"/>
                  </a:moveTo>
                  <a:lnTo>
                    <a:pt x="20400" y="12573"/>
                  </a:lnTo>
                  <a:lnTo>
                    <a:pt x="20792" y="12816"/>
                  </a:lnTo>
                  <a:lnTo>
                    <a:pt x="20888" y="14253"/>
                  </a:lnTo>
                  <a:close/>
                </a:path>
                <a:path w="294640" h="247015">
                  <a:moveTo>
                    <a:pt x="33731" y="30483"/>
                  </a:moveTo>
                  <a:lnTo>
                    <a:pt x="19571" y="23733"/>
                  </a:lnTo>
                  <a:lnTo>
                    <a:pt x="21286" y="21761"/>
                  </a:lnTo>
                  <a:lnTo>
                    <a:pt x="21203" y="19770"/>
                  </a:lnTo>
                  <a:lnTo>
                    <a:pt x="21081" y="17630"/>
                  </a:lnTo>
                  <a:lnTo>
                    <a:pt x="21570" y="16736"/>
                  </a:lnTo>
                  <a:lnTo>
                    <a:pt x="21094" y="14935"/>
                  </a:lnTo>
                  <a:lnTo>
                    <a:pt x="20888" y="14253"/>
                  </a:lnTo>
                  <a:lnTo>
                    <a:pt x="20792" y="12816"/>
                  </a:lnTo>
                  <a:lnTo>
                    <a:pt x="20999" y="12945"/>
                  </a:lnTo>
                  <a:lnTo>
                    <a:pt x="33731" y="30483"/>
                  </a:lnTo>
                  <a:close/>
                </a:path>
                <a:path w="294640" h="247015">
                  <a:moveTo>
                    <a:pt x="21081" y="17630"/>
                  </a:moveTo>
                  <a:lnTo>
                    <a:pt x="20888" y="14253"/>
                  </a:lnTo>
                  <a:lnTo>
                    <a:pt x="21570" y="16736"/>
                  </a:lnTo>
                  <a:lnTo>
                    <a:pt x="21081" y="17630"/>
                  </a:lnTo>
                  <a:close/>
                </a:path>
                <a:path w="294640" h="247015">
                  <a:moveTo>
                    <a:pt x="1772" y="23941"/>
                  </a:moveTo>
                  <a:lnTo>
                    <a:pt x="159" y="15731"/>
                  </a:lnTo>
                  <a:lnTo>
                    <a:pt x="312" y="15551"/>
                  </a:lnTo>
                  <a:lnTo>
                    <a:pt x="1772" y="23941"/>
                  </a:lnTo>
                  <a:close/>
                </a:path>
                <a:path w="294640" h="247015">
                  <a:moveTo>
                    <a:pt x="19571" y="23733"/>
                  </a:moveTo>
                  <a:lnTo>
                    <a:pt x="17001" y="22519"/>
                  </a:lnTo>
                  <a:lnTo>
                    <a:pt x="15404" y="21728"/>
                  </a:lnTo>
                  <a:lnTo>
                    <a:pt x="14506" y="21337"/>
                  </a:lnTo>
                  <a:lnTo>
                    <a:pt x="16145" y="20907"/>
                  </a:lnTo>
                  <a:lnTo>
                    <a:pt x="18048" y="20339"/>
                  </a:lnTo>
                  <a:lnTo>
                    <a:pt x="19857" y="19865"/>
                  </a:lnTo>
                  <a:lnTo>
                    <a:pt x="21081" y="17630"/>
                  </a:lnTo>
                  <a:lnTo>
                    <a:pt x="21203" y="19770"/>
                  </a:lnTo>
                  <a:lnTo>
                    <a:pt x="21286" y="21761"/>
                  </a:lnTo>
                  <a:lnTo>
                    <a:pt x="19571" y="23733"/>
                  </a:lnTo>
                  <a:close/>
                </a:path>
                <a:path w="294640" h="247015">
                  <a:moveTo>
                    <a:pt x="13099" y="21476"/>
                  </a:moveTo>
                  <a:lnTo>
                    <a:pt x="11100" y="19770"/>
                  </a:lnTo>
                  <a:lnTo>
                    <a:pt x="14506" y="21337"/>
                  </a:lnTo>
                  <a:lnTo>
                    <a:pt x="14336" y="21381"/>
                  </a:lnTo>
                  <a:lnTo>
                    <a:pt x="13099" y="21476"/>
                  </a:lnTo>
                  <a:close/>
                </a:path>
                <a:path w="294640" h="247015">
                  <a:moveTo>
                    <a:pt x="14506" y="21337"/>
                  </a:moveTo>
                  <a:lnTo>
                    <a:pt x="11100" y="19770"/>
                  </a:lnTo>
                  <a:lnTo>
                    <a:pt x="19909" y="19770"/>
                  </a:lnTo>
                  <a:lnTo>
                    <a:pt x="18048" y="20339"/>
                  </a:lnTo>
                  <a:lnTo>
                    <a:pt x="16145" y="20907"/>
                  </a:lnTo>
                  <a:lnTo>
                    <a:pt x="14506" y="21337"/>
                  </a:lnTo>
                  <a:close/>
                </a:path>
                <a:path w="294640" h="247015">
                  <a:moveTo>
                    <a:pt x="14826" y="21476"/>
                  </a:moveTo>
                  <a:lnTo>
                    <a:pt x="13099" y="21476"/>
                  </a:lnTo>
                  <a:lnTo>
                    <a:pt x="14336" y="21381"/>
                  </a:lnTo>
                  <a:lnTo>
                    <a:pt x="14506" y="21337"/>
                  </a:lnTo>
                  <a:lnTo>
                    <a:pt x="14826" y="21476"/>
                  </a:lnTo>
                  <a:close/>
                </a:path>
                <a:path w="294640" h="247015">
                  <a:moveTo>
                    <a:pt x="31352" y="29353"/>
                  </a:moveTo>
                  <a:lnTo>
                    <a:pt x="8227" y="29353"/>
                  </a:lnTo>
                  <a:lnTo>
                    <a:pt x="15930" y="27922"/>
                  </a:lnTo>
                  <a:lnTo>
                    <a:pt x="19571" y="23733"/>
                  </a:lnTo>
                  <a:lnTo>
                    <a:pt x="31352" y="29353"/>
                  </a:lnTo>
                  <a:close/>
                </a:path>
                <a:path w="294640" h="247015">
                  <a:moveTo>
                    <a:pt x="82693" y="131296"/>
                  </a:moveTo>
                  <a:lnTo>
                    <a:pt x="81933" y="130015"/>
                  </a:lnTo>
                  <a:lnTo>
                    <a:pt x="78120" y="124920"/>
                  </a:lnTo>
                  <a:lnTo>
                    <a:pt x="73975" y="119916"/>
                  </a:lnTo>
                  <a:lnTo>
                    <a:pt x="70017" y="115037"/>
                  </a:lnTo>
                  <a:lnTo>
                    <a:pt x="53139" y="92936"/>
                  </a:lnTo>
                  <a:lnTo>
                    <a:pt x="24449" y="54926"/>
                  </a:lnTo>
                  <a:lnTo>
                    <a:pt x="13022" y="39500"/>
                  </a:lnTo>
                  <a:lnTo>
                    <a:pt x="1772" y="23941"/>
                  </a:lnTo>
                  <a:lnTo>
                    <a:pt x="8227" y="29353"/>
                  </a:lnTo>
                  <a:lnTo>
                    <a:pt x="31352" y="29353"/>
                  </a:lnTo>
                  <a:lnTo>
                    <a:pt x="33731" y="30483"/>
                  </a:lnTo>
                  <a:lnTo>
                    <a:pt x="45401" y="46205"/>
                  </a:lnTo>
                  <a:lnTo>
                    <a:pt x="57821" y="62680"/>
                  </a:lnTo>
                  <a:lnTo>
                    <a:pt x="91052" y="106411"/>
                  </a:lnTo>
                  <a:lnTo>
                    <a:pt x="95336" y="112099"/>
                  </a:lnTo>
                  <a:lnTo>
                    <a:pt x="101332" y="117976"/>
                  </a:lnTo>
                  <a:lnTo>
                    <a:pt x="104378" y="124517"/>
                  </a:lnTo>
                  <a:lnTo>
                    <a:pt x="104774" y="127929"/>
                  </a:lnTo>
                  <a:lnTo>
                    <a:pt x="84866" y="127929"/>
                  </a:lnTo>
                  <a:lnTo>
                    <a:pt x="83533" y="128593"/>
                  </a:lnTo>
                  <a:lnTo>
                    <a:pt x="83438" y="130110"/>
                  </a:lnTo>
                  <a:lnTo>
                    <a:pt x="82693" y="131296"/>
                  </a:lnTo>
                  <a:close/>
                </a:path>
                <a:path w="294640" h="247015">
                  <a:moveTo>
                    <a:pt x="104729" y="135513"/>
                  </a:moveTo>
                  <a:lnTo>
                    <a:pt x="85151" y="135513"/>
                  </a:lnTo>
                  <a:lnTo>
                    <a:pt x="84640" y="133596"/>
                  </a:lnTo>
                  <a:lnTo>
                    <a:pt x="84104" y="131816"/>
                  </a:lnTo>
                  <a:lnTo>
                    <a:pt x="83653" y="130110"/>
                  </a:lnTo>
                  <a:lnTo>
                    <a:pt x="83616" y="129837"/>
                  </a:lnTo>
                  <a:lnTo>
                    <a:pt x="84866" y="127929"/>
                  </a:lnTo>
                  <a:lnTo>
                    <a:pt x="104774" y="127929"/>
                  </a:lnTo>
                  <a:lnTo>
                    <a:pt x="105378" y="133143"/>
                  </a:lnTo>
                  <a:lnTo>
                    <a:pt x="105388" y="133712"/>
                  </a:lnTo>
                  <a:lnTo>
                    <a:pt x="104729" y="135513"/>
                  </a:lnTo>
                  <a:close/>
                </a:path>
                <a:path w="294640" h="247015">
                  <a:moveTo>
                    <a:pt x="85151" y="135513"/>
                  </a:moveTo>
                  <a:lnTo>
                    <a:pt x="82693" y="131296"/>
                  </a:lnTo>
                  <a:lnTo>
                    <a:pt x="83616" y="129837"/>
                  </a:lnTo>
                  <a:lnTo>
                    <a:pt x="83653" y="130110"/>
                  </a:lnTo>
                  <a:lnTo>
                    <a:pt x="84104" y="131816"/>
                  </a:lnTo>
                  <a:lnTo>
                    <a:pt x="84675" y="133712"/>
                  </a:lnTo>
                  <a:lnTo>
                    <a:pt x="85151" y="135513"/>
                  </a:lnTo>
                  <a:close/>
                </a:path>
                <a:path w="294640" h="247015">
                  <a:moveTo>
                    <a:pt x="34089" y="246987"/>
                  </a:moveTo>
                  <a:lnTo>
                    <a:pt x="26591" y="241397"/>
                  </a:lnTo>
                  <a:lnTo>
                    <a:pt x="23554" y="232324"/>
                  </a:lnTo>
                  <a:lnTo>
                    <a:pt x="26139" y="222059"/>
                  </a:lnTo>
                  <a:lnTo>
                    <a:pt x="30563" y="214586"/>
                  </a:lnTo>
                  <a:lnTo>
                    <a:pt x="35193" y="207201"/>
                  </a:lnTo>
                  <a:lnTo>
                    <a:pt x="39912" y="199851"/>
                  </a:lnTo>
                  <a:lnTo>
                    <a:pt x="44604" y="192484"/>
                  </a:lnTo>
                  <a:lnTo>
                    <a:pt x="70684" y="150585"/>
                  </a:lnTo>
                  <a:lnTo>
                    <a:pt x="74362" y="144803"/>
                  </a:lnTo>
                  <a:lnTo>
                    <a:pt x="77306" y="139976"/>
                  </a:lnTo>
                  <a:lnTo>
                    <a:pt x="82693" y="131296"/>
                  </a:lnTo>
                  <a:lnTo>
                    <a:pt x="85151" y="135513"/>
                  </a:lnTo>
                  <a:lnTo>
                    <a:pt x="104729" y="135513"/>
                  </a:lnTo>
                  <a:lnTo>
                    <a:pt x="102022" y="142907"/>
                  </a:lnTo>
                  <a:lnTo>
                    <a:pt x="96507" y="151791"/>
                  </a:lnTo>
                  <a:lnTo>
                    <a:pt x="91243" y="159590"/>
                  </a:lnTo>
                  <a:lnTo>
                    <a:pt x="61356" y="207556"/>
                  </a:lnTo>
                  <a:lnTo>
                    <a:pt x="56941" y="214586"/>
                  </a:lnTo>
                  <a:lnTo>
                    <a:pt x="53959" y="219440"/>
                  </a:lnTo>
                  <a:lnTo>
                    <a:pt x="49018" y="221273"/>
                  </a:lnTo>
                  <a:lnTo>
                    <a:pt x="38988" y="225756"/>
                  </a:lnTo>
                  <a:lnTo>
                    <a:pt x="37941" y="225756"/>
                  </a:lnTo>
                  <a:lnTo>
                    <a:pt x="39750" y="226230"/>
                  </a:lnTo>
                  <a:lnTo>
                    <a:pt x="41653" y="226799"/>
                  </a:lnTo>
                  <a:lnTo>
                    <a:pt x="43462" y="227273"/>
                  </a:lnTo>
                  <a:lnTo>
                    <a:pt x="47585" y="229924"/>
                  </a:lnTo>
                  <a:lnTo>
                    <a:pt x="47174" y="230780"/>
                  </a:lnTo>
                  <a:lnTo>
                    <a:pt x="45746" y="232581"/>
                  </a:lnTo>
                  <a:lnTo>
                    <a:pt x="45365" y="232961"/>
                  </a:lnTo>
                  <a:lnTo>
                    <a:pt x="45175" y="233814"/>
                  </a:lnTo>
                  <a:lnTo>
                    <a:pt x="44794" y="234098"/>
                  </a:lnTo>
                  <a:lnTo>
                    <a:pt x="46286" y="235391"/>
                  </a:lnTo>
                  <a:lnTo>
                    <a:pt x="75729" y="235391"/>
                  </a:lnTo>
                  <a:lnTo>
                    <a:pt x="71790" y="236966"/>
                  </a:lnTo>
                  <a:lnTo>
                    <a:pt x="58389" y="242123"/>
                  </a:lnTo>
                  <a:lnTo>
                    <a:pt x="44889" y="246801"/>
                  </a:lnTo>
                  <a:lnTo>
                    <a:pt x="34089" y="246987"/>
                  </a:lnTo>
                  <a:close/>
                </a:path>
                <a:path w="294640" h="247015">
                  <a:moveTo>
                    <a:pt x="292844" y="134754"/>
                  </a:moveTo>
                  <a:lnTo>
                    <a:pt x="277798" y="134754"/>
                  </a:lnTo>
                  <a:lnTo>
                    <a:pt x="275704" y="134186"/>
                  </a:lnTo>
                  <a:lnTo>
                    <a:pt x="292692" y="134186"/>
                  </a:lnTo>
                  <a:lnTo>
                    <a:pt x="292844" y="134754"/>
                  </a:lnTo>
                  <a:close/>
                </a:path>
                <a:path w="294640" h="247015">
                  <a:moveTo>
                    <a:pt x="293137" y="145371"/>
                  </a:moveTo>
                  <a:lnTo>
                    <a:pt x="278940" y="145371"/>
                  </a:lnTo>
                  <a:lnTo>
                    <a:pt x="275770" y="134411"/>
                  </a:lnTo>
                  <a:lnTo>
                    <a:pt x="275990" y="134281"/>
                  </a:lnTo>
                  <a:lnTo>
                    <a:pt x="277798" y="134754"/>
                  </a:lnTo>
                  <a:lnTo>
                    <a:pt x="292844" y="134755"/>
                  </a:lnTo>
                  <a:lnTo>
                    <a:pt x="294562" y="141165"/>
                  </a:lnTo>
                  <a:lnTo>
                    <a:pt x="293137" y="145371"/>
                  </a:lnTo>
                  <a:close/>
                </a:path>
                <a:path w="294640" h="247015">
                  <a:moveTo>
                    <a:pt x="278940" y="145371"/>
                  </a:moveTo>
                  <a:lnTo>
                    <a:pt x="274657" y="144897"/>
                  </a:lnTo>
                  <a:lnTo>
                    <a:pt x="273420" y="144803"/>
                  </a:lnTo>
                  <a:lnTo>
                    <a:pt x="271707" y="143570"/>
                  </a:lnTo>
                  <a:lnTo>
                    <a:pt x="270565" y="143002"/>
                  </a:lnTo>
                  <a:lnTo>
                    <a:pt x="264197" y="139976"/>
                  </a:lnTo>
                  <a:lnTo>
                    <a:pt x="268946" y="138167"/>
                  </a:lnTo>
                  <a:lnTo>
                    <a:pt x="270564" y="137503"/>
                  </a:lnTo>
                  <a:lnTo>
                    <a:pt x="275770" y="134411"/>
                  </a:lnTo>
                  <a:lnTo>
                    <a:pt x="278940" y="145371"/>
                  </a:lnTo>
                  <a:close/>
                </a:path>
                <a:path w="294640" h="247015">
                  <a:moveTo>
                    <a:pt x="75729" y="235391"/>
                  </a:moveTo>
                  <a:lnTo>
                    <a:pt x="46286" y="235391"/>
                  </a:lnTo>
                  <a:lnTo>
                    <a:pt x="50803" y="235200"/>
                  </a:lnTo>
                  <a:lnTo>
                    <a:pt x="51982" y="232752"/>
                  </a:lnTo>
                  <a:lnTo>
                    <a:pt x="47585" y="229924"/>
                  </a:lnTo>
                  <a:lnTo>
                    <a:pt x="48221" y="228600"/>
                  </a:lnTo>
                  <a:lnTo>
                    <a:pt x="53959" y="219440"/>
                  </a:lnTo>
                  <a:lnTo>
                    <a:pt x="58619" y="217711"/>
                  </a:lnTo>
                  <a:lnTo>
                    <a:pt x="68328" y="214380"/>
                  </a:lnTo>
                  <a:lnTo>
                    <a:pt x="77822" y="210969"/>
                  </a:lnTo>
                  <a:lnTo>
                    <a:pt x="264197" y="139976"/>
                  </a:lnTo>
                  <a:lnTo>
                    <a:pt x="270565" y="143002"/>
                  </a:lnTo>
                  <a:lnTo>
                    <a:pt x="271707" y="143570"/>
                  </a:lnTo>
                  <a:lnTo>
                    <a:pt x="273420" y="144803"/>
                  </a:lnTo>
                  <a:lnTo>
                    <a:pt x="274657" y="144897"/>
                  </a:lnTo>
                  <a:lnTo>
                    <a:pt x="278940" y="145371"/>
                  </a:lnTo>
                  <a:lnTo>
                    <a:pt x="293137" y="145371"/>
                  </a:lnTo>
                  <a:lnTo>
                    <a:pt x="291652" y="149754"/>
                  </a:lnTo>
                  <a:lnTo>
                    <a:pt x="283414" y="155988"/>
                  </a:lnTo>
                  <a:lnTo>
                    <a:pt x="278750" y="157884"/>
                  </a:lnTo>
                  <a:lnTo>
                    <a:pt x="273991" y="159590"/>
                  </a:lnTo>
                  <a:lnTo>
                    <a:pt x="85138" y="231631"/>
                  </a:lnTo>
                  <a:lnTo>
                    <a:pt x="75729" y="235391"/>
                  </a:lnTo>
                  <a:close/>
                </a:path>
                <a:path w="294640" h="247015">
                  <a:moveTo>
                    <a:pt x="49946" y="225851"/>
                  </a:moveTo>
                  <a:lnTo>
                    <a:pt x="38607" y="225851"/>
                  </a:lnTo>
                  <a:lnTo>
                    <a:pt x="38988" y="225756"/>
                  </a:lnTo>
                  <a:lnTo>
                    <a:pt x="49018" y="221273"/>
                  </a:lnTo>
                  <a:lnTo>
                    <a:pt x="53959" y="219440"/>
                  </a:lnTo>
                  <a:lnTo>
                    <a:pt x="49946" y="225851"/>
                  </a:lnTo>
                  <a:close/>
                </a:path>
                <a:path w="294640" h="247015">
                  <a:moveTo>
                    <a:pt x="47585" y="229924"/>
                  </a:moveTo>
                  <a:lnTo>
                    <a:pt x="43462" y="227273"/>
                  </a:lnTo>
                  <a:lnTo>
                    <a:pt x="41653" y="226799"/>
                  </a:lnTo>
                  <a:lnTo>
                    <a:pt x="39750" y="226230"/>
                  </a:lnTo>
                  <a:lnTo>
                    <a:pt x="37941" y="225756"/>
                  </a:lnTo>
                  <a:lnTo>
                    <a:pt x="38607" y="225851"/>
                  </a:lnTo>
                  <a:lnTo>
                    <a:pt x="49946" y="225851"/>
                  </a:lnTo>
                  <a:lnTo>
                    <a:pt x="48221" y="228600"/>
                  </a:lnTo>
                  <a:lnTo>
                    <a:pt x="47585" y="229924"/>
                  </a:lnTo>
                  <a:close/>
                </a:path>
                <a:path w="294640" h="247015">
                  <a:moveTo>
                    <a:pt x="38607" y="225851"/>
                  </a:moveTo>
                  <a:lnTo>
                    <a:pt x="37941" y="225756"/>
                  </a:lnTo>
                  <a:lnTo>
                    <a:pt x="38988" y="225756"/>
                  </a:lnTo>
                  <a:lnTo>
                    <a:pt x="38607" y="225851"/>
                  </a:lnTo>
                  <a:close/>
                </a:path>
              </a:pathLst>
            </a:custGeom>
            <a:solidFill>
              <a:srgbClr val="7D57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33143" y="6434548"/>
              <a:ext cx="666749" cy="60007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3218890" y="7276204"/>
              <a:ext cx="882650" cy="227329"/>
            </a:xfrm>
            <a:custGeom>
              <a:avLst/>
              <a:gdLst/>
              <a:ahLst/>
              <a:cxnLst/>
              <a:rect l="l" t="t" r="r" b="b"/>
              <a:pathLst>
                <a:path w="882650" h="227329">
                  <a:moveTo>
                    <a:pt x="774925" y="227253"/>
                  </a:moveTo>
                  <a:lnTo>
                    <a:pt x="722392" y="226060"/>
                  </a:lnTo>
                  <a:lnTo>
                    <a:pt x="643282" y="222250"/>
                  </a:lnTo>
                  <a:lnTo>
                    <a:pt x="586835" y="217170"/>
                  </a:lnTo>
                  <a:lnTo>
                    <a:pt x="501297" y="200660"/>
                  </a:lnTo>
                  <a:lnTo>
                    <a:pt x="473582" y="196850"/>
                  </a:lnTo>
                  <a:lnTo>
                    <a:pt x="449130" y="194310"/>
                  </a:lnTo>
                  <a:lnTo>
                    <a:pt x="425195" y="194310"/>
                  </a:lnTo>
                  <a:lnTo>
                    <a:pt x="259341" y="189230"/>
                  </a:lnTo>
                  <a:lnTo>
                    <a:pt x="178117" y="187960"/>
                  </a:lnTo>
                  <a:lnTo>
                    <a:pt x="75818" y="187960"/>
                  </a:lnTo>
                  <a:lnTo>
                    <a:pt x="61817" y="184150"/>
                  </a:lnTo>
                  <a:lnTo>
                    <a:pt x="54863" y="181610"/>
                  </a:lnTo>
                  <a:lnTo>
                    <a:pt x="42100" y="175260"/>
                  </a:lnTo>
                  <a:lnTo>
                    <a:pt x="36004" y="170180"/>
                  </a:lnTo>
                  <a:lnTo>
                    <a:pt x="30575" y="166370"/>
                  </a:lnTo>
                  <a:lnTo>
                    <a:pt x="3524" y="123190"/>
                  </a:lnTo>
                  <a:lnTo>
                    <a:pt x="0" y="101600"/>
                  </a:lnTo>
                  <a:lnTo>
                    <a:pt x="106" y="93980"/>
                  </a:lnTo>
                  <a:lnTo>
                    <a:pt x="12060" y="53340"/>
                  </a:lnTo>
                  <a:lnTo>
                    <a:pt x="42195" y="21590"/>
                  </a:lnTo>
                  <a:lnTo>
                    <a:pt x="90487" y="7620"/>
                  </a:lnTo>
                  <a:lnTo>
                    <a:pt x="220905" y="7620"/>
                  </a:lnTo>
                  <a:lnTo>
                    <a:pt x="377951" y="3810"/>
                  </a:lnTo>
                  <a:lnTo>
                    <a:pt x="401761" y="2540"/>
                  </a:lnTo>
                  <a:lnTo>
                    <a:pt x="425767" y="0"/>
                  </a:lnTo>
                  <a:lnTo>
                    <a:pt x="473582" y="0"/>
                  </a:lnTo>
                  <a:lnTo>
                    <a:pt x="497117" y="5080"/>
                  </a:lnTo>
                  <a:lnTo>
                    <a:pt x="509634" y="7620"/>
                  </a:lnTo>
                  <a:lnTo>
                    <a:pt x="543864" y="17780"/>
                  </a:lnTo>
                  <a:lnTo>
                    <a:pt x="567880" y="22860"/>
                  </a:lnTo>
                  <a:lnTo>
                    <a:pt x="749105" y="22860"/>
                  </a:lnTo>
                  <a:lnTo>
                    <a:pt x="743205" y="25400"/>
                  </a:lnTo>
                  <a:lnTo>
                    <a:pt x="707516" y="46990"/>
                  </a:lnTo>
                  <a:lnTo>
                    <a:pt x="683371" y="81280"/>
                  </a:lnTo>
                  <a:lnTo>
                    <a:pt x="674821" y="120650"/>
                  </a:lnTo>
                  <a:lnTo>
                    <a:pt x="674937" y="128270"/>
                  </a:lnTo>
                  <a:lnTo>
                    <a:pt x="686561" y="171450"/>
                  </a:lnTo>
                  <a:lnTo>
                    <a:pt x="713164" y="203200"/>
                  </a:lnTo>
                  <a:lnTo>
                    <a:pt x="742402" y="219710"/>
                  </a:lnTo>
                  <a:lnTo>
                    <a:pt x="750498" y="223520"/>
                  </a:lnTo>
                  <a:lnTo>
                    <a:pt x="774925" y="227253"/>
                  </a:lnTo>
                  <a:close/>
                </a:path>
                <a:path w="882650" h="227329">
                  <a:moveTo>
                    <a:pt x="751308" y="22860"/>
                  </a:moveTo>
                  <a:lnTo>
                    <a:pt x="593859" y="22860"/>
                  </a:lnTo>
                  <a:lnTo>
                    <a:pt x="620410" y="21590"/>
                  </a:lnTo>
                  <a:lnTo>
                    <a:pt x="647176" y="19050"/>
                  </a:lnTo>
                  <a:lnTo>
                    <a:pt x="673798" y="17780"/>
                  </a:lnTo>
                  <a:lnTo>
                    <a:pt x="757018" y="17780"/>
                  </a:lnTo>
                  <a:lnTo>
                    <a:pt x="779144" y="19050"/>
                  </a:lnTo>
                  <a:lnTo>
                    <a:pt x="767905" y="19050"/>
                  </a:lnTo>
                  <a:lnTo>
                    <a:pt x="759588" y="20320"/>
                  </a:lnTo>
                  <a:lnTo>
                    <a:pt x="751308" y="22860"/>
                  </a:lnTo>
                  <a:close/>
                </a:path>
                <a:path w="882650" h="227329">
                  <a:moveTo>
                    <a:pt x="779625" y="227330"/>
                  </a:moveTo>
                  <a:lnTo>
                    <a:pt x="778287" y="227330"/>
                  </a:lnTo>
                  <a:lnTo>
                    <a:pt x="774936" y="227253"/>
                  </a:lnTo>
                  <a:lnTo>
                    <a:pt x="750498" y="223520"/>
                  </a:lnTo>
                  <a:lnTo>
                    <a:pt x="742402" y="219710"/>
                  </a:lnTo>
                  <a:lnTo>
                    <a:pt x="734663" y="217170"/>
                  </a:lnTo>
                  <a:lnTo>
                    <a:pt x="701027" y="191770"/>
                  </a:lnTo>
                  <a:lnTo>
                    <a:pt x="679948" y="154940"/>
                  </a:lnTo>
                  <a:lnTo>
                    <a:pt x="674821" y="120650"/>
                  </a:lnTo>
                  <a:lnTo>
                    <a:pt x="674944" y="116840"/>
                  </a:lnTo>
                  <a:lnTo>
                    <a:pt x="687038" y="73660"/>
                  </a:lnTo>
                  <a:lnTo>
                    <a:pt x="713873" y="41910"/>
                  </a:lnTo>
                  <a:lnTo>
                    <a:pt x="759588" y="20320"/>
                  </a:lnTo>
                  <a:lnTo>
                    <a:pt x="767905" y="19050"/>
                  </a:lnTo>
                  <a:lnTo>
                    <a:pt x="780522" y="19050"/>
                  </a:lnTo>
                  <a:lnTo>
                    <a:pt x="788838" y="20320"/>
                  </a:lnTo>
                  <a:lnTo>
                    <a:pt x="793288" y="20320"/>
                  </a:lnTo>
                  <a:lnTo>
                    <a:pt x="806830" y="22427"/>
                  </a:lnTo>
                  <a:lnTo>
                    <a:pt x="811185" y="24130"/>
                  </a:lnTo>
                  <a:lnTo>
                    <a:pt x="814840" y="25400"/>
                  </a:lnTo>
                  <a:lnTo>
                    <a:pt x="817602" y="26670"/>
                  </a:lnTo>
                  <a:lnTo>
                    <a:pt x="819045" y="26670"/>
                  </a:lnTo>
                  <a:lnTo>
                    <a:pt x="820123" y="27940"/>
                  </a:lnTo>
                  <a:lnTo>
                    <a:pt x="822133" y="27940"/>
                  </a:lnTo>
                  <a:lnTo>
                    <a:pt x="826901" y="30480"/>
                  </a:lnTo>
                  <a:lnTo>
                    <a:pt x="827793" y="31750"/>
                  </a:lnTo>
                  <a:lnTo>
                    <a:pt x="829539" y="31750"/>
                  </a:lnTo>
                  <a:lnTo>
                    <a:pt x="832675" y="34290"/>
                  </a:lnTo>
                  <a:lnTo>
                    <a:pt x="834022" y="34290"/>
                  </a:lnTo>
                  <a:lnTo>
                    <a:pt x="835143" y="35560"/>
                  </a:lnTo>
                  <a:lnTo>
                    <a:pt x="837500" y="36830"/>
                  </a:lnTo>
                  <a:lnTo>
                    <a:pt x="840611" y="39370"/>
                  </a:lnTo>
                  <a:lnTo>
                    <a:pt x="842009" y="40640"/>
                  </a:lnTo>
                  <a:lnTo>
                    <a:pt x="844363" y="41910"/>
                  </a:lnTo>
                  <a:lnTo>
                    <a:pt x="847508" y="44450"/>
                  </a:lnTo>
                  <a:lnTo>
                    <a:pt x="848437" y="45720"/>
                  </a:lnTo>
                  <a:lnTo>
                    <a:pt x="849794" y="46990"/>
                  </a:lnTo>
                  <a:lnTo>
                    <a:pt x="852606" y="49530"/>
                  </a:lnTo>
                  <a:lnTo>
                    <a:pt x="854189" y="50800"/>
                  </a:lnTo>
                  <a:lnTo>
                    <a:pt x="854499" y="52070"/>
                  </a:lnTo>
                  <a:lnTo>
                    <a:pt x="855009" y="52070"/>
                  </a:lnTo>
                  <a:lnTo>
                    <a:pt x="858297" y="55880"/>
                  </a:lnTo>
                  <a:lnTo>
                    <a:pt x="859746" y="57150"/>
                  </a:lnTo>
                  <a:lnTo>
                    <a:pt x="860079" y="58420"/>
                  </a:lnTo>
                  <a:lnTo>
                    <a:pt x="860809" y="58420"/>
                  </a:lnTo>
                  <a:lnTo>
                    <a:pt x="863429" y="62230"/>
                  </a:lnTo>
                  <a:lnTo>
                    <a:pt x="864383" y="63500"/>
                  </a:lnTo>
                  <a:lnTo>
                    <a:pt x="865060" y="64770"/>
                  </a:lnTo>
                  <a:lnTo>
                    <a:pt x="868670" y="71120"/>
                  </a:lnTo>
                  <a:lnTo>
                    <a:pt x="870679" y="74930"/>
                  </a:lnTo>
                  <a:lnTo>
                    <a:pt x="872854" y="78740"/>
                  </a:lnTo>
                  <a:lnTo>
                    <a:pt x="873275" y="80010"/>
                  </a:lnTo>
                  <a:lnTo>
                    <a:pt x="875537" y="85090"/>
                  </a:lnTo>
                  <a:lnTo>
                    <a:pt x="876219" y="86360"/>
                  </a:lnTo>
                  <a:lnTo>
                    <a:pt x="876499" y="87630"/>
                  </a:lnTo>
                  <a:lnTo>
                    <a:pt x="877194" y="90170"/>
                  </a:lnTo>
                  <a:lnTo>
                    <a:pt x="878503" y="93980"/>
                  </a:lnTo>
                  <a:lnTo>
                    <a:pt x="880146" y="100330"/>
                  </a:lnTo>
                  <a:lnTo>
                    <a:pt x="881655" y="107950"/>
                  </a:lnTo>
                  <a:lnTo>
                    <a:pt x="881806" y="109220"/>
                  </a:lnTo>
                  <a:lnTo>
                    <a:pt x="882447" y="116840"/>
                  </a:lnTo>
                  <a:lnTo>
                    <a:pt x="882569" y="120650"/>
                  </a:lnTo>
                  <a:lnTo>
                    <a:pt x="882530" y="128270"/>
                  </a:lnTo>
                  <a:lnTo>
                    <a:pt x="882142" y="133350"/>
                  </a:lnTo>
                  <a:lnTo>
                    <a:pt x="881933" y="134620"/>
                  </a:lnTo>
                  <a:lnTo>
                    <a:pt x="881190" y="139700"/>
                  </a:lnTo>
                  <a:lnTo>
                    <a:pt x="880356" y="144780"/>
                  </a:lnTo>
                  <a:lnTo>
                    <a:pt x="879852" y="147320"/>
                  </a:lnTo>
                  <a:lnTo>
                    <a:pt x="878049" y="153670"/>
                  </a:lnTo>
                  <a:lnTo>
                    <a:pt x="877860" y="153670"/>
                  </a:lnTo>
                  <a:lnTo>
                    <a:pt x="875167" y="161290"/>
                  </a:lnTo>
                  <a:lnTo>
                    <a:pt x="871762" y="168910"/>
                  </a:lnTo>
                  <a:lnTo>
                    <a:pt x="867884" y="175982"/>
                  </a:lnTo>
                  <a:lnTo>
                    <a:pt x="866959" y="177559"/>
                  </a:lnTo>
                  <a:lnTo>
                    <a:pt x="862960" y="184150"/>
                  </a:lnTo>
                  <a:lnTo>
                    <a:pt x="862664" y="184150"/>
                  </a:lnTo>
                  <a:lnTo>
                    <a:pt x="858305" y="189230"/>
                  </a:lnTo>
                  <a:lnTo>
                    <a:pt x="856405" y="191770"/>
                  </a:lnTo>
                  <a:lnTo>
                    <a:pt x="852401" y="195580"/>
                  </a:lnTo>
                  <a:lnTo>
                    <a:pt x="851182" y="196850"/>
                  </a:lnTo>
                  <a:lnTo>
                    <a:pt x="845982" y="201930"/>
                  </a:lnTo>
                  <a:lnTo>
                    <a:pt x="845724" y="201930"/>
                  </a:lnTo>
                  <a:lnTo>
                    <a:pt x="845110" y="203200"/>
                  </a:lnTo>
                  <a:lnTo>
                    <a:pt x="841343" y="205740"/>
                  </a:lnTo>
                  <a:lnTo>
                    <a:pt x="839762" y="207010"/>
                  </a:lnTo>
                  <a:lnTo>
                    <a:pt x="839027" y="207010"/>
                  </a:lnTo>
                  <a:lnTo>
                    <a:pt x="836590" y="209550"/>
                  </a:lnTo>
                  <a:lnTo>
                    <a:pt x="833701" y="210820"/>
                  </a:lnTo>
                  <a:lnTo>
                    <a:pt x="828206" y="214630"/>
                  </a:lnTo>
                  <a:lnTo>
                    <a:pt x="826321" y="214630"/>
                  </a:lnTo>
                  <a:lnTo>
                    <a:pt x="821792" y="217170"/>
                  </a:lnTo>
                  <a:lnTo>
                    <a:pt x="819362" y="218440"/>
                  </a:lnTo>
                  <a:lnTo>
                    <a:pt x="817749" y="219710"/>
                  </a:lnTo>
                  <a:lnTo>
                    <a:pt x="815340" y="219710"/>
                  </a:lnTo>
                  <a:lnTo>
                    <a:pt x="811529" y="220980"/>
                  </a:lnTo>
                  <a:lnTo>
                    <a:pt x="810326" y="222250"/>
                  </a:lnTo>
                  <a:lnTo>
                    <a:pt x="808809" y="222250"/>
                  </a:lnTo>
                  <a:lnTo>
                    <a:pt x="807387" y="222693"/>
                  </a:lnTo>
                  <a:lnTo>
                    <a:pt x="801915" y="223520"/>
                  </a:lnTo>
                  <a:lnTo>
                    <a:pt x="790979" y="226060"/>
                  </a:lnTo>
                  <a:lnTo>
                    <a:pt x="782008" y="226060"/>
                  </a:lnTo>
                  <a:lnTo>
                    <a:pt x="779625" y="227330"/>
                  </a:lnTo>
                  <a:close/>
                </a:path>
                <a:path w="882650" h="227329">
                  <a:moveTo>
                    <a:pt x="793288" y="20320"/>
                  </a:moveTo>
                  <a:lnTo>
                    <a:pt x="788838" y="20320"/>
                  </a:lnTo>
                  <a:lnTo>
                    <a:pt x="780522" y="19050"/>
                  </a:lnTo>
                  <a:lnTo>
                    <a:pt x="784824" y="19050"/>
                  </a:lnTo>
                  <a:lnTo>
                    <a:pt x="793288" y="20320"/>
                  </a:lnTo>
                  <a:close/>
                </a:path>
                <a:path w="882650" h="227329">
                  <a:moveTo>
                    <a:pt x="811185" y="24130"/>
                  </a:moveTo>
                  <a:lnTo>
                    <a:pt x="806830" y="22427"/>
                  </a:lnTo>
                  <a:lnTo>
                    <a:pt x="809610" y="22860"/>
                  </a:lnTo>
                  <a:lnTo>
                    <a:pt x="811185" y="24130"/>
                  </a:lnTo>
                  <a:close/>
                </a:path>
                <a:path w="882650" h="227329">
                  <a:moveTo>
                    <a:pt x="814840" y="25400"/>
                  </a:moveTo>
                  <a:lnTo>
                    <a:pt x="811185" y="24130"/>
                  </a:lnTo>
                  <a:lnTo>
                    <a:pt x="812291" y="24130"/>
                  </a:lnTo>
                  <a:lnTo>
                    <a:pt x="814840" y="25400"/>
                  </a:lnTo>
                  <a:close/>
                </a:path>
                <a:path w="882650" h="227329">
                  <a:moveTo>
                    <a:pt x="826901" y="30480"/>
                  </a:moveTo>
                  <a:lnTo>
                    <a:pt x="822133" y="27940"/>
                  </a:lnTo>
                  <a:lnTo>
                    <a:pt x="825344" y="29210"/>
                  </a:lnTo>
                  <a:lnTo>
                    <a:pt x="826901" y="30480"/>
                  </a:lnTo>
                  <a:close/>
                </a:path>
                <a:path w="882650" h="227329">
                  <a:moveTo>
                    <a:pt x="840611" y="39370"/>
                  </a:moveTo>
                  <a:lnTo>
                    <a:pt x="837500" y="36830"/>
                  </a:lnTo>
                  <a:lnTo>
                    <a:pt x="839652" y="38100"/>
                  </a:lnTo>
                  <a:lnTo>
                    <a:pt x="840611" y="39370"/>
                  </a:lnTo>
                  <a:close/>
                </a:path>
                <a:path w="882650" h="227329">
                  <a:moveTo>
                    <a:pt x="691309" y="66040"/>
                  </a:moveTo>
                  <a:lnTo>
                    <a:pt x="696205" y="59690"/>
                  </a:lnTo>
                  <a:lnTo>
                    <a:pt x="701638" y="53340"/>
                  </a:lnTo>
                  <a:lnTo>
                    <a:pt x="707516" y="46990"/>
                  </a:lnTo>
                  <a:lnTo>
                    <a:pt x="713873" y="41910"/>
                  </a:lnTo>
                  <a:lnTo>
                    <a:pt x="707556" y="46990"/>
                  </a:lnTo>
                  <a:lnTo>
                    <a:pt x="701706" y="53340"/>
                  </a:lnTo>
                  <a:lnTo>
                    <a:pt x="696235" y="59690"/>
                  </a:lnTo>
                  <a:lnTo>
                    <a:pt x="691309" y="66040"/>
                  </a:lnTo>
                  <a:close/>
                </a:path>
                <a:path w="882650" h="227329">
                  <a:moveTo>
                    <a:pt x="847508" y="44450"/>
                  </a:moveTo>
                  <a:lnTo>
                    <a:pt x="844363" y="41910"/>
                  </a:lnTo>
                  <a:lnTo>
                    <a:pt x="846343" y="43180"/>
                  </a:lnTo>
                  <a:lnTo>
                    <a:pt x="847508" y="44450"/>
                  </a:lnTo>
                  <a:close/>
                </a:path>
                <a:path w="882650" h="227329">
                  <a:moveTo>
                    <a:pt x="868670" y="71120"/>
                  </a:moveTo>
                  <a:lnTo>
                    <a:pt x="866503" y="67310"/>
                  </a:lnTo>
                  <a:lnTo>
                    <a:pt x="868060" y="69850"/>
                  </a:lnTo>
                  <a:lnTo>
                    <a:pt x="868670" y="71120"/>
                  </a:lnTo>
                  <a:close/>
                </a:path>
                <a:path w="882650" h="227329">
                  <a:moveTo>
                    <a:pt x="870679" y="74930"/>
                  </a:moveTo>
                  <a:lnTo>
                    <a:pt x="868670" y="71120"/>
                  </a:lnTo>
                  <a:lnTo>
                    <a:pt x="869444" y="72390"/>
                  </a:lnTo>
                  <a:lnTo>
                    <a:pt x="870679" y="74930"/>
                  </a:lnTo>
                  <a:close/>
                </a:path>
                <a:path w="882650" h="227329">
                  <a:moveTo>
                    <a:pt x="877927" y="91938"/>
                  </a:moveTo>
                  <a:lnTo>
                    <a:pt x="877194" y="90170"/>
                  </a:lnTo>
                  <a:lnTo>
                    <a:pt x="876219" y="86360"/>
                  </a:lnTo>
                  <a:lnTo>
                    <a:pt x="877068" y="88900"/>
                  </a:lnTo>
                  <a:lnTo>
                    <a:pt x="877927" y="91938"/>
                  </a:lnTo>
                  <a:close/>
                </a:path>
                <a:path w="882650" h="227329">
                  <a:moveTo>
                    <a:pt x="878503" y="93980"/>
                  </a:moveTo>
                  <a:lnTo>
                    <a:pt x="877194" y="90170"/>
                  </a:lnTo>
                  <a:lnTo>
                    <a:pt x="877927" y="91938"/>
                  </a:lnTo>
                  <a:lnTo>
                    <a:pt x="878503" y="93980"/>
                  </a:lnTo>
                  <a:close/>
                </a:path>
                <a:path w="882650" h="227329">
                  <a:moveTo>
                    <a:pt x="878503" y="93980"/>
                  </a:moveTo>
                  <a:lnTo>
                    <a:pt x="877927" y="91938"/>
                  </a:lnTo>
                  <a:lnTo>
                    <a:pt x="878246" y="92710"/>
                  </a:lnTo>
                  <a:lnTo>
                    <a:pt x="878503" y="93980"/>
                  </a:lnTo>
                  <a:close/>
                </a:path>
                <a:path w="882650" h="227329">
                  <a:moveTo>
                    <a:pt x="880146" y="100330"/>
                  </a:moveTo>
                  <a:lnTo>
                    <a:pt x="878503" y="93980"/>
                  </a:lnTo>
                  <a:lnTo>
                    <a:pt x="879062" y="95250"/>
                  </a:lnTo>
                  <a:lnTo>
                    <a:pt x="880146" y="100330"/>
                  </a:lnTo>
                  <a:close/>
                </a:path>
                <a:path w="882650" h="227329">
                  <a:moveTo>
                    <a:pt x="880406" y="101600"/>
                  </a:moveTo>
                  <a:lnTo>
                    <a:pt x="880146" y="100330"/>
                  </a:lnTo>
                  <a:lnTo>
                    <a:pt x="880348" y="100330"/>
                  </a:lnTo>
                  <a:lnTo>
                    <a:pt x="880406" y="101600"/>
                  </a:lnTo>
                  <a:close/>
                </a:path>
                <a:path w="882650" h="227329">
                  <a:moveTo>
                    <a:pt x="881655" y="107950"/>
                  </a:moveTo>
                  <a:lnTo>
                    <a:pt x="880406" y="101600"/>
                  </a:lnTo>
                  <a:lnTo>
                    <a:pt x="880952" y="104140"/>
                  </a:lnTo>
                  <a:lnTo>
                    <a:pt x="881655" y="107950"/>
                  </a:lnTo>
                  <a:close/>
                </a:path>
                <a:path w="882650" h="227329">
                  <a:moveTo>
                    <a:pt x="882455" y="116840"/>
                  </a:moveTo>
                  <a:lnTo>
                    <a:pt x="881849" y="109220"/>
                  </a:lnTo>
                  <a:lnTo>
                    <a:pt x="882181" y="111760"/>
                  </a:lnTo>
                  <a:lnTo>
                    <a:pt x="882455" y="116840"/>
                  </a:lnTo>
                  <a:close/>
                </a:path>
                <a:path w="882650" h="227329">
                  <a:moveTo>
                    <a:pt x="882142" y="133350"/>
                  </a:moveTo>
                  <a:lnTo>
                    <a:pt x="882627" y="127000"/>
                  </a:lnTo>
                  <a:lnTo>
                    <a:pt x="882586" y="128270"/>
                  </a:lnTo>
                  <a:lnTo>
                    <a:pt x="882142" y="133350"/>
                  </a:lnTo>
                  <a:close/>
                </a:path>
                <a:path w="882650" h="227329">
                  <a:moveTo>
                    <a:pt x="882050" y="134620"/>
                  </a:moveTo>
                  <a:lnTo>
                    <a:pt x="882142" y="133350"/>
                  </a:lnTo>
                  <a:lnTo>
                    <a:pt x="882050" y="134620"/>
                  </a:lnTo>
                  <a:close/>
                </a:path>
                <a:path w="882650" h="227329">
                  <a:moveTo>
                    <a:pt x="881190" y="139700"/>
                  </a:moveTo>
                  <a:lnTo>
                    <a:pt x="881933" y="134620"/>
                  </a:lnTo>
                  <a:lnTo>
                    <a:pt x="881739" y="137160"/>
                  </a:lnTo>
                  <a:lnTo>
                    <a:pt x="881190" y="139700"/>
                  </a:lnTo>
                  <a:close/>
                </a:path>
                <a:path w="882650" h="227329">
                  <a:moveTo>
                    <a:pt x="879852" y="147320"/>
                  </a:moveTo>
                  <a:lnTo>
                    <a:pt x="880356" y="144780"/>
                  </a:lnTo>
                  <a:lnTo>
                    <a:pt x="880193" y="146050"/>
                  </a:lnTo>
                  <a:lnTo>
                    <a:pt x="879852" y="147320"/>
                  </a:lnTo>
                  <a:close/>
                </a:path>
                <a:path w="882650" h="227329">
                  <a:moveTo>
                    <a:pt x="682981" y="163830"/>
                  </a:moveTo>
                  <a:lnTo>
                    <a:pt x="679989" y="156210"/>
                  </a:lnTo>
                  <a:lnTo>
                    <a:pt x="677641" y="147320"/>
                  </a:lnTo>
                  <a:lnTo>
                    <a:pt x="679948" y="154940"/>
                  </a:lnTo>
                  <a:lnTo>
                    <a:pt x="682981" y="163830"/>
                  </a:lnTo>
                  <a:close/>
                </a:path>
                <a:path w="882650" h="227329">
                  <a:moveTo>
                    <a:pt x="878049" y="153670"/>
                  </a:moveTo>
                  <a:lnTo>
                    <a:pt x="879852" y="147320"/>
                  </a:lnTo>
                  <a:lnTo>
                    <a:pt x="878871" y="151130"/>
                  </a:lnTo>
                  <a:lnTo>
                    <a:pt x="878049" y="153670"/>
                  </a:lnTo>
                  <a:close/>
                </a:path>
                <a:path w="882650" h="227329">
                  <a:moveTo>
                    <a:pt x="875167" y="161290"/>
                  </a:moveTo>
                  <a:lnTo>
                    <a:pt x="877860" y="153670"/>
                  </a:lnTo>
                  <a:lnTo>
                    <a:pt x="876976" y="156508"/>
                  </a:lnTo>
                  <a:lnTo>
                    <a:pt x="875167" y="161290"/>
                  </a:lnTo>
                  <a:close/>
                </a:path>
                <a:path w="882650" h="227329">
                  <a:moveTo>
                    <a:pt x="876976" y="156508"/>
                  </a:moveTo>
                  <a:lnTo>
                    <a:pt x="877860" y="153670"/>
                  </a:lnTo>
                  <a:lnTo>
                    <a:pt x="878049" y="153670"/>
                  </a:lnTo>
                  <a:lnTo>
                    <a:pt x="876976" y="156508"/>
                  </a:lnTo>
                  <a:close/>
                </a:path>
                <a:path w="882650" h="227329">
                  <a:moveTo>
                    <a:pt x="875167" y="161290"/>
                  </a:moveTo>
                  <a:lnTo>
                    <a:pt x="876976" y="156508"/>
                  </a:lnTo>
                  <a:lnTo>
                    <a:pt x="876277" y="158750"/>
                  </a:lnTo>
                  <a:lnTo>
                    <a:pt x="875167" y="161290"/>
                  </a:lnTo>
                  <a:close/>
                </a:path>
                <a:path w="882650" h="227329">
                  <a:moveTo>
                    <a:pt x="871762" y="168910"/>
                  </a:moveTo>
                  <a:lnTo>
                    <a:pt x="875131" y="161290"/>
                  </a:lnTo>
                  <a:lnTo>
                    <a:pt x="874470" y="162849"/>
                  </a:lnTo>
                  <a:lnTo>
                    <a:pt x="871762" y="168910"/>
                  </a:lnTo>
                  <a:close/>
                </a:path>
                <a:path w="882650" h="227329">
                  <a:moveTo>
                    <a:pt x="874470" y="162849"/>
                  </a:moveTo>
                  <a:lnTo>
                    <a:pt x="875131" y="161290"/>
                  </a:lnTo>
                  <a:lnTo>
                    <a:pt x="874470" y="162849"/>
                  </a:lnTo>
                  <a:close/>
                </a:path>
                <a:path w="882650" h="227329">
                  <a:moveTo>
                    <a:pt x="871762" y="168910"/>
                  </a:moveTo>
                  <a:lnTo>
                    <a:pt x="874470" y="162849"/>
                  </a:lnTo>
                  <a:lnTo>
                    <a:pt x="872978" y="166370"/>
                  </a:lnTo>
                  <a:lnTo>
                    <a:pt x="871762" y="168910"/>
                  </a:lnTo>
                  <a:close/>
                </a:path>
                <a:path w="882650" h="227329">
                  <a:moveTo>
                    <a:pt x="867584" y="176530"/>
                  </a:moveTo>
                  <a:lnTo>
                    <a:pt x="867884" y="175982"/>
                  </a:lnTo>
                  <a:lnTo>
                    <a:pt x="869053" y="173990"/>
                  </a:lnTo>
                  <a:lnTo>
                    <a:pt x="871590" y="170180"/>
                  </a:lnTo>
                  <a:lnTo>
                    <a:pt x="867584" y="176530"/>
                  </a:lnTo>
                  <a:close/>
                </a:path>
                <a:path w="882650" h="227329">
                  <a:moveTo>
                    <a:pt x="862960" y="184150"/>
                  </a:moveTo>
                  <a:lnTo>
                    <a:pt x="866959" y="177559"/>
                  </a:lnTo>
                  <a:lnTo>
                    <a:pt x="864584" y="181610"/>
                  </a:lnTo>
                  <a:lnTo>
                    <a:pt x="862960" y="184150"/>
                  </a:lnTo>
                  <a:close/>
                </a:path>
                <a:path w="882650" h="227329">
                  <a:moveTo>
                    <a:pt x="858305" y="189230"/>
                  </a:moveTo>
                  <a:lnTo>
                    <a:pt x="862664" y="184150"/>
                  </a:lnTo>
                  <a:lnTo>
                    <a:pt x="860190" y="187173"/>
                  </a:lnTo>
                  <a:lnTo>
                    <a:pt x="858305" y="189230"/>
                  </a:lnTo>
                  <a:close/>
                </a:path>
                <a:path w="882650" h="227329">
                  <a:moveTo>
                    <a:pt x="860190" y="187173"/>
                  </a:moveTo>
                  <a:lnTo>
                    <a:pt x="862664" y="184150"/>
                  </a:lnTo>
                  <a:lnTo>
                    <a:pt x="862960" y="184150"/>
                  </a:lnTo>
                  <a:lnTo>
                    <a:pt x="860190" y="187173"/>
                  </a:lnTo>
                  <a:close/>
                </a:path>
                <a:path w="882650" h="227329">
                  <a:moveTo>
                    <a:pt x="858305" y="189230"/>
                  </a:moveTo>
                  <a:lnTo>
                    <a:pt x="860190" y="187173"/>
                  </a:lnTo>
                  <a:lnTo>
                    <a:pt x="859546" y="187960"/>
                  </a:lnTo>
                  <a:lnTo>
                    <a:pt x="858305" y="189230"/>
                  </a:lnTo>
                  <a:close/>
                </a:path>
                <a:path w="882650" h="227329">
                  <a:moveTo>
                    <a:pt x="108010" y="189230"/>
                  </a:moveTo>
                  <a:lnTo>
                    <a:pt x="90487" y="189230"/>
                  </a:lnTo>
                  <a:lnTo>
                    <a:pt x="80867" y="187960"/>
                  </a:lnTo>
                  <a:lnTo>
                    <a:pt x="178117" y="187960"/>
                  </a:lnTo>
                  <a:lnTo>
                    <a:pt x="108010" y="189230"/>
                  </a:lnTo>
                  <a:close/>
                </a:path>
                <a:path w="882650" h="227329">
                  <a:moveTo>
                    <a:pt x="856405" y="191770"/>
                  </a:moveTo>
                  <a:lnTo>
                    <a:pt x="858305" y="189230"/>
                  </a:lnTo>
                  <a:lnTo>
                    <a:pt x="857726" y="190500"/>
                  </a:lnTo>
                  <a:lnTo>
                    <a:pt x="856405" y="191770"/>
                  </a:lnTo>
                  <a:close/>
                </a:path>
                <a:path w="882650" h="227329">
                  <a:moveTo>
                    <a:pt x="852401" y="195580"/>
                  </a:moveTo>
                  <a:lnTo>
                    <a:pt x="856405" y="191770"/>
                  </a:lnTo>
                  <a:lnTo>
                    <a:pt x="853928" y="194310"/>
                  </a:lnTo>
                  <a:lnTo>
                    <a:pt x="852401" y="195580"/>
                  </a:lnTo>
                  <a:close/>
                </a:path>
                <a:path w="882650" h="227329">
                  <a:moveTo>
                    <a:pt x="851993" y="196850"/>
                  </a:moveTo>
                  <a:lnTo>
                    <a:pt x="851182" y="196850"/>
                  </a:lnTo>
                  <a:lnTo>
                    <a:pt x="852401" y="195580"/>
                  </a:lnTo>
                  <a:lnTo>
                    <a:pt x="851993" y="196850"/>
                  </a:lnTo>
                  <a:close/>
                </a:path>
                <a:path w="882650" h="227329">
                  <a:moveTo>
                    <a:pt x="845982" y="201930"/>
                  </a:moveTo>
                  <a:lnTo>
                    <a:pt x="851182" y="196850"/>
                  </a:lnTo>
                  <a:lnTo>
                    <a:pt x="847913" y="200660"/>
                  </a:lnTo>
                  <a:lnTo>
                    <a:pt x="845982" y="201930"/>
                  </a:lnTo>
                  <a:close/>
                </a:path>
                <a:path w="882650" h="227329">
                  <a:moveTo>
                    <a:pt x="834421" y="210820"/>
                  </a:moveTo>
                  <a:lnTo>
                    <a:pt x="833701" y="210820"/>
                  </a:lnTo>
                  <a:lnTo>
                    <a:pt x="836590" y="209550"/>
                  </a:lnTo>
                  <a:lnTo>
                    <a:pt x="834421" y="210820"/>
                  </a:lnTo>
                  <a:close/>
                </a:path>
                <a:path w="882650" h="227329">
                  <a:moveTo>
                    <a:pt x="828206" y="214630"/>
                  </a:moveTo>
                  <a:lnTo>
                    <a:pt x="833701" y="210820"/>
                  </a:lnTo>
                  <a:lnTo>
                    <a:pt x="832008" y="212090"/>
                  </a:lnTo>
                  <a:lnTo>
                    <a:pt x="828206" y="214630"/>
                  </a:lnTo>
                  <a:close/>
                </a:path>
                <a:path w="882650" h="227329">
                  <a:moveTo>
                    <a:pt x="821792" y="217170"/>
                  </a:moveTo>
                  <a:lnTo>
                    <a:pt x="826321" y="214630"/>
                  </a:lnTo>
                  <a:lnTo>
                    <a:pt x="824620" y="215900"/>
                  </a:lnTo>
                  <a:lnTo>
                    <a:pt x="821792" y="217170"/>
                  </a:lnTo>
                  <a:close/>
                </a:path>
                <a:path w="882650" h="227329">
                  <a:moveTo>
                    <a:pt x="792390" y="226060"/>
                  </a:moveTo>
                  <a:lnTo>
                    <a:pt x="790979" y="226060"/>
                  </a:lnTo>
                  <a:lnTo>
                    <a:pt x="801915" y="223520"/>
                  </a:lnTo>
                  <a:lnTo>
                    <a:pt x="807387" y="222693"/>
                  </a:lnTo>
                  <a:lnTo>
                    <a:pt x="800671" y="224790"/>
                  </a:lnTo>
                  <a:lnTo>
                    <a:pt x="792390" y="226060"/>
                  </a:lnTo>
                  <a:close/>
                </a:path>
                <a:path w="882650" h="227329">
                  <a:moveTo>
                    <a:pt x="779625" y="227330"/>
                  </a:moveTo>
                  <a:lnTo>
                    <a:pt x="782008" y="226060"/>
                  </a:lnTo>
                  <a:lnTo>
                    <a:pt x="783931" y="226060"/>
                  </a:lnTo>
                  <a:lnTo>
                    <a:pt x="779625" y="227330"/>
                  </a:lnTo>
                  <a:close/>
                </a:path>
              </a:pathLst>
            </a:custGeom>
            <a:solidFill>
              <a:srgbClr val="FFAA29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460379" y="7269798"/>
              <a:ext cx="2360809" cy="227330"/>
            </a:xfrm>
            <a:prstGeom prst="rect">
              <a:avLst/>
            </a:prstGeom>
          </p:spPr>
        </p:pic>
      </p:grpSp>
      <p:sp>
        <p:nvSpPr>
          <p:cNvPr id="29" name="object 29"/>
          <p:cNvSpPr/>
          <p:nvPr/>
        </p:nvSpPr>
        <p:spPr>
          <a:xfrm>
            <a:off x="8279129" y="7707380"/>
            <a:ext cx="3073400" cy="200660"/>
          </a:xfrm>
          <a:custGeom>
            <a:avLst/>
            <a:gdLst/>
            <a:ahLst/>
            <a:cxnLst/>
            <a:rect l="l" t="t" r="r" b="b"/>
            <a:pathLst>
              <a:path w="3073400" h="200659">
                <a:moveTo>
                  <a:pt x="577439" y="148590"/>
                </a:moveTo>
                <a:lnTo>
                  <a:pt x="63055" y="148590"/>
                </a:lnTo>
                <a:lnTo>
                  <a:pt x="51434" y="146050"/>
                </a:lnTo>
                <a:lnTo>
                  <a:pt x="45624" y="143510"/>
                </a:lnTo>
                <a:lnTo>
                  <a:pt x="34956" y="137160"/>
                </a:lnTo>
                <a:lnTo>
                  <a:pt x="29908" y="134620"/>
                </a:lnTo>
                <a:lnTo>
                  <a:pt x="20954" y="125730"/>
                </a:lnTo>
                <a:lnTo>
                  <a:pt x="16859" y="121920"/>
                </a:lnTo>
                <a:lnTo>
                  <a:pt x="10001" y="111760"/>
                </a:lnTo>
                <a:lnTo>
                  <a:pt x="7143" y="106680"/>
                </a:lnTo>
                <a:lnTo>
                  <a:pt x="2952" y="95250"/>
                </a:lnTo>
                <a:lnTo>
                  <a:pt x="1523" y="88900"/>
                </a:lnTo>
                <a:lnTo>
                  <a:pt x="0" y="77470"/>
                </a:lnTo>
                <a:lnTo>
                  <a:pt x="0" y="71120"/>
                </a:lnTo>
                <a:lnTo>
                  <a:pt x="16954" y="26670"/>
                </a:lnTo>
                <a:lnTo>
                  <a:pt x="45630" y="6350"/>
                </a:lnTo>
                <a:lnTo>
                  <a:pt x="51530" y="2540"/>
                </a:lnTo>
                <a:lnTo>
                  <a:pt x="63150" y="0"/>
                </a:lnTo>
                <a:lnTo>
                  <a:pt x="75247" y="0"/>
                </a:lnTo>
                <a:lnTo>
                  <a:pt x="1599732" y="12700"/>
                </a:lnTo>
                <a:lnTo>
                  <a:pt x="1659058" y="13970"/>
                </a:lnTo>
                <a:lnTo>
                  <a:pt x="1709297" y="13970"/>
                </a:lnTo>
                <a:lnTo>
                  <a:pt x="1788124" y="16510"/>
                </a:lnTo>
                <a:lnTo>
                  <a:pt x="1819518" y="16510"/>
                </a:lnTo>
                <a:lnTo>
                  <a:pt x="1847436" y="17780"/>
                </a:lnTo>
                <a:lnTo>
                  <a:pt x="1873281" y="17780"/>
                </a:lnTo>
                <a:lnTo>
                  <a:pt x="1930921" y="19050"/>
                </a:lnTo>
                <a:lnTo>
                  <a:pt x="1984591" y="21590"/>
                </a:lnTo>
                <a:lnTo>
                  <a:pt x="2034417" y="22860"/>
                </a:lnTo>
                <a:lnTo>
                  <a:pt x="2080521" y="25400"/>
                </a:lnTo>
                <a:lnTo>
                  <a:pt x="2123027" y="26670"/>
                </a:lnTo>
                <a:lnTo>
                  <a:pt x="2873001" y="26670"/>
                </a:lnTo>
                <a:lnTo>
                  <a:pt x="2871469" y="27940"/>
                </a:lnTo>
                <a:lnTo>
                  <a:pt x="2869787" y="30480"/>
                </a:lnTo>
                <a:lnTo>
                  <a:pt x="2867502" y="31750"/>
                </a:lnTo>
                <a:lnTo>
                  <a:pt x="2862071" y="38100"/>
                </a:lnTo>
                <a:lnTo>
                  <a:pt x="2842955" y="72390"/>
                </a:lnTo>
                <a:lnTo>
                  <a:pt x="2842532" y="74930"/>
                </a:lnTo>
                <a:lnTo>
                  <a:pt x="2842259" y="74930"/>
                </a:lnTo>
                <a:lnTo>
                  <a:pt x="2841249" y="80010"/>
                </a:lnTo>
                <a:lnTo>
                  <a:pt x="2840914" y="81280"/>
                </a:lnTo>
                <a:lnTo>
                  <a:pt x="2840423" y="83820"/>
                </a:lnTo>
                <a:lnTo>
                  <a:pt x="2840307" y="85090"/>
                </a:lnTo>
                <a:lnTo>
                  <a:pt x="2839499" y="88900"/>
                </a:lnTo>
                <a:lnTo>
                  <a:pt x="2839300" y="91440"/>
                </a:lnTo>
                <a:lnTo>
                  <a:pt x="2839116" y="93980"/>
                </a:lnTo>
                <a:lnTo>
                  <a:pt x="2838735" y="96520"/>
                </a:lnTo>
                <a:lnTo>
                  <a:pt x="2838719" y="105410"/>
                </a:lnTo>
                <a:lnTo>
                  <a:pt x="2838735" y="106680"/>
                </a:lnTo>
                <a:lnTo>
                  <a:pt x="2839211" y="113030"/>
                </a:lnTo>
                <a:lnTo>
                  <a:pt x="2839499" y="115570"/>
                </a:lnTo>
                <a:lnTo>
                  <a:pt x="2840508" y="121920"/>
                </a:lnTo>
                <a:lnTo>
                  <a:pt x="2842125" y="128270"/>
                </a:lnTo>
                <a:lnTo>
                  <a:pt x="2842347" y="129540"/>
                </a:lnTo>
                <a:lnTo>
                  <a:pt x="2844714" y="135890"/>
                </a:lnTo>
                <a:lnTo>
                  <a:pt x="1983569" y="135890"/>
                </a:lnTo>
                <a:lnTo>
                  <a:pt x="1930121" y="137160"/>
                </a:lnTo>
                <a:lnTo>
                  <a:pt x="1281755" y="140970"/>
                </a:lnTo>
                <a:lnTo>
                  <a:pt x="1235343" y="142240"/>
                </a:lnTo>
                <a:lnTo>
                  <a:pt x="1185117" y="142240"/>
                </a:lnTo>
                <a:lnTo>
                  <a:pt x="577439" y="148590"/>
                </a:lnTo>
                <a:close/>
              </a:path>
              <a:path w="3073400" h="200659">
                <a:moveTo>
                  <a:pt x="2873001" y="26670"/>
                </a:moveTo>
                <a:lnTo>
                  <a:pt x="2213346" y="26670"/>
                </a:lnTo>
                <a:lnTo>
                  <a:pt x="2372906" y="19050"/>
                </a:lnTo>
                <a:lnTo>
                  <a:pt x="2396728" y="19050"/>
                </a:lnTo>
                <a:lnTo>
                  <a:pt x="2490620" y="13970"/>
                </a:lnTo>
                <a:lnTo>
                  <a:pt x="2513897" y="11430"/>
                </a:lnTo>
                <a:lnTo>
                  <a:pt x="2583537" y="7620"/>
                </a:lnTo>
                <a:lnTo>
                  <a:pt x="2630328" y="6350"/>
                </a:lnTo>
                <a:lnTo>
                  <a:pt x="2655078" y="5080"/>
                </a:lnTo>
                <a:lnTo>
                  <a:pt x="2680096" y="2540"/>
                </a:lnTo>
                <a:lnTo>
                  <a:pt x="2705257" y="1270"/>
                </a:lnTo>
                <a:lnTo>
                  <a:pt x="2730436" y="1270"/>
                </a:lnTo>
                <a:lnTo>
                  <a:pt x="2832353" y="6350"/>
                </a:lnTo>
                <a:lnTo>
                  <a:pt x="2912318" y="6350"/>
                </a:lnTo>
                <a:lnTo>
                  <a:pt x="2900850" y="10160"/>
                </a:lnTo>
                <a:lnTo>
                  <a:pt x="2893470" y="13970"/>
                </a:lnTo>
                <a:lnTo>
                  <a:pt x="2884147" y="19050"/>
                </a:lnTo>
                <a:lnTo>
                  <a:pt x="2877597" y="22860"/>
                </a:lnTo>
                <a:lnTo>
                  <a:pt x="2873001" y="26670"/>
                </a:lnTo>
                <a:close/>
              </a:path>
              <a:path w="3073400" h="200659">
                <a:moveTo>
                  <a:pt x="2948143" y="200660"/>
                </a:moveTo>
                <a:lnTo>
                  <a:pt x="2917507" y="198120"/>
                </a:lnTo>
                <a:lnTo>
                  <a:pt x="2910861" y="198120"/>
                </a:lnTo>
                <a:lnTo>
                  <a:pt x="2908463" y="196850"/>
                </a:lnTo>
                <a:lnTo>
                  <a:pt x="2879779" y="181610"/>
                </a:lnTo>
                <a:lnTo>
                  <a:pt x="2877447" y="180340"/>
                </a:lnTo>
                <a:lnTo>
                  <a:pt x="2871454" y="175260"/>
                </a:lnTo>
                <a:lnTo>
                  <a:pt x="2869068" y="173990"/>
                </a:lnTo>
                <a:lnTo>
                  <a:pt x="2867462" y="171450"/>
                </a:lnTo>
                <a:lnTo>
                  <a:pt x="2863986" y="168910"/>
                </a:lnTo>
                <a:lnTo>
                  <a:pt x="2860345" y="163830"/>
                </a:lnTo>
                <a:lnTo>
                  <a:pt x="2857980" y="161088"/>
                </a:lnTo>
                <a:lnTo>
                  <a:pt x="2857153" y="160020"/>
                </a:lnTo>
                <a:lnTo>
                  <a:pt x="2855963" y="158750"/>
                </a:lnTo>
                <a:lnTo>
                  <a:pt x="2855594" y="157480"/>
                </a:lnTo>
                <a:lnTo>
                  <a:pt x="2854350" y="155586"/>
                </a:lnTo>
                <a:lnTo>
                  <a:pt x="2852725" y="152400"/>
                </a:lnTo>
                <a:lnTo>
                  <a:pt x="2849519" y="147320"/>
                </a:lnTo>
                <a:lnTo>
                  <a:pt x="2847784" y="143510"/>
                </a:lnTo>
                <a:lnTo>
                  <a:pt x="2844658" y="135729"/>
                </a:lnTo>
                <a:lnTo>
                  <a:pt x="2842955" y="130810"/>
                </a:lnTo>
                <a:lnTo>
                  <a:pt x="2842347" y="129540"/>
                </a:lnTo>
                <a:lnTo>
                  <a:pt x="2842259" y="128270"/>
                </a:lnTo>
                <a:lnTo>
                  <a:pt x="2842125" y="128270"/>
                </a:lnTo>
                <a:lnTo>
                  <a:pt x="2840914" y="123190"/>
                </a:lnTo>
                <a:lnTo>
                  <a:pt x="2840508" y="121920"/>
                </a:lnTo>
                <a:lnTo>
                  <a:pt x="2840423" y="120650"/>
                </a:lnTo>
                <a:lnTo>
                  <a:pt x="2839362" y="114300"/>
                </a:lnTo>
                <a:lnTo>
                  <a:pt x="2839020" y="109860"/>
                </a:lnTo>
                <a:lnTo>
                  <a:pt x="2838805" y="106680"/>
                </a:lnTo>
                <a:lnTo>
                  <a:pt x="2838816" y="97790"/>
                </a:lnTo>
                <a:lnTo>
                  <a:pt x="2839300" y="91440"/>
                </a:lnTo>
                <a:lnTo>
                  <a:pt x="2840307" y="85090"/>
                </a:lnTo>
                <a:lnTo>
                  <a:pt x="2840615" y="83820"/>
                </a:lnTo>
                <a:lnTo>
                  <a:pt x="2841249" y="80010"/>
                </a:lnTo>
                <a:lnTo>
                  <a:pt x="2860426" y="40640"/>
                </a:lnTo>
                <a:lnTo>
                  <a:pt x="2869787" y="30480"/>
                </a:lnTo>
                <a:lnTo>
                  <a:pt x="2873442" y="26670"/>
                </a:lnTo>
                <a:lnTo>
                  <a:pt x="2879792" y="21590"/>
                </a:lnTo>
                <a:lnTo>
                  <a:pt x="2886025" y="19050"/>
                </a:lnTo>
                <a:lnTo>
                  <a:pt x="2893158" y="14182"/>
                </a:lnTo>
                <a:lnTo>
                  <a:pt x="2898426" y="11430"/>
                </a:lnTo>
                <a:lnTo>
                  <a:pt x="2905915" y="8890"/>
                </a:lnTo>
                <a:lnTo>
                  <a:pt x="2916044" y="6350"/>
                </a:lnTo>
                <a:lnTo>
                  <a:pt x="2916142" y="6213"/>
                </a:lnTo>
                <a:lnTo>
                  <a:pt x="2925401" y="5080"/>
                </a:lnTo>
                <a:lnTo>
                  <a:pt x="2933895" y="3810"/>
                </a:lnTo>
                <a:lnTo>
                  <a:pt x="2937414" y="2540"/>
                </a:lnTo>
                <a:lnTo>
                  <a:pt x="2963976" y="2540"/>
                </a:lnTo>
                <a:lnTo>
                  <a:pt x="2974371" y="3810"/>
                </a:lnTo>
                <a:lnTo>
                  <a:pt x="2948082" y="3810"/>
                </a:lnTo>
                <a:lnTo>
                  <a:pt x="2948863" y="5080"/>
                </a:lnTo>
                <a:lnTo>
                  <a:pt x="2985932" y="16510"/>
                </a:lnTo>
                <a:lnTo>
                  <a:pt x="3015995" y="41910"/>
                </a:lnTo>
                <a:lnTo>
                  <a:pt x="3033236" y="78740"/>
                </a:lnTo>
                <a:lnTo>
                  <a:pt x="3035926" y="96520"/>
                </a:lnTo>
                <a:lnTo>
                  <a:pt x="3035819" y="110490"/>
                </a:lnTo>
                <a:lnTo>
                  <a:pt x="3034855" y="118110"/>
                </a:lnTo>
                <a:lnTo>
                  <a:pt x="3033236" y="125730"/>
                </a:lnTo>
                <a:lnTo>
                  <a:pt x="3032482" y="128270"/>
                </a:lnTo>
                <a:lnTo>
                  <a:pt x="2842259" y="128270"/>
                </a:lnTo>
                <a:lnTo>
                  <a:pt x="2842347" y="129540"/>
                </a:lnTo>
                <a:lnTo>
                  <a:pt x="3032105" y="129540"/>
                </a:lnTo>
                <a:lnTo>
                  <a:pt x="3030974" y="133350"/>
                </a:lnTo>
                <a:lnTo>
                  <a:pt x="3010867" y="167640"/>
                </a:lnTo>
                <a:lnTo>
                  <a:pt x="2978848" y="191770"/>
                </a:lnTo>
                <a:lnTo>
                  <a:pt x="2955970" y="199390"/>
                </a:lnTo>
                <a:lnTo>
                  <a:pt x="2948143" y="200660"/>
                </a:lnTo>
                <a:close/>
              </a:path>
              <a:path w="3073400" h="200659">
                <a:moveTo>
                  <a:pt x="2916056" y="6224"/>
                </a:moveTo>
                <a:lnTo>
                  <a:pt x="2916173" y="5080"/>
                </a:lnTo>
                <a:lnTo>
                  <a:pt x="2924026" y="3810"/>
                </a:lnTo>
                <a:lnTo>
                  <a:pt x="2933895" y="3810"/>
                </a:lnTo>
                <a:lnTo>
                  <a:pt x="2925401" y="5080"/>
                </a:lnTo>
                <a:lnTo>
                  <a:pt x="2916967" y="5080"/>
                </a:lnTo>
                <a:lnTo>
                  <a:pt x="2916142" y="6213"/>
                </a:lnTo>
                <a:close/>
              </a:path>
              <a:path w="3073400" h="200659">
                <a:moveTo>
                  <a:pt x="2948863" y="5080"/>
                </a:moveTo>
                <a:lnTo>
                  <a:pt x="2948082" y="3810"/>
                </a:lnTo>
                <a:lnTo>
                  <a:pt x="2949873" y="3810"/>
                </a:lnTo>
                <a:lnTo>
                  <a:pt x="2948863" y="5080"/>
                </a:lnTo>
                <a:close/>
              </a:path>
              <a:path w="3073400" h="200659">
                <a:moveTo>
                  <a:pt x="2963822" y="6350"/>
                </a:moveTo>
                <a:lnTo>
                  <a:pt x="2948863" y="5080"/>
                </a:lnTo>
                <a:lnTo>
                  <a:pt x="2949873" y="3810"/>
                </a:lnTo>
                <a:lnTo>
                  <a:pt x="2990373" y="3810"/>
                </a:lnTo>
                <a:lnTo>
                  <a:pt x="2995453" y="5080"/>
                </a:lnTo>
                <a:lnTo>
                  <a:pt x="2955952" y="5080"/>
                </a:lnTo>
                <a:lnTo>
                  <a:pt x="2963822" y="6350"/>
                </a:lnTo>
                <a:close/>
              </a:path>
              <a:path w="3073400" h="200659">
                <a:moveTo>
                  <a:pt x="2916142" y="6213"/>
                </a:moveTo>
                <a:lnTo>
                  <a:pt x="2916967" y="5080"/>
                </a:lnTo>
                <a:lnTo>
                  <a:pt x="2925401" y="5080"/>
                </a:lnTo>
                <a:lnTo>
                  <a:pt x="2916142" y="6213"/>
                </a:lnTo>
                <a:close/>
              </a:path>
              <a:path w="3073400" h="200659">
                <a:moveTo>
                  <a:pt x="2983134" y="200660"/>
                </a:moveTo>
                <a:lnTo>
                  <a:pt x="2948143" y="200660"/>
                </a:lnTo>
                <a:lnTo>
                  <a:pt x="2955970" y="199390"/>
                </a:lnTo>
                <a:lnTo>
                  <a:pt x="2971496" y="194310"/>
                </a:lnTo>
                <a:lnTo>
                  <a:pt x="3005327" y="173990"/>
                </a:lnTo>
                <a:lnTo>
                  <a:pt x="3028104" y="140970"/>
                </a:lnTo>
                <a:lnTo>
                  <a:pt x="3035926" y="96520"/>
                </a:lnTo>
                <a:lnTo>
                  <a:pt x="3035819" y="93980"/>
                </a:lnTo>
                <a:lnTo>
                  <a:pt x="3024663" y="55880"/>
                </a:lnTo>
                <a:lnTo>
                  <a:pt x="2999315" y="25400"/>
                </a:lnTo>
                <a:lnTo>
                  <a:pt x="2963822" y="6350"/>
                </a:lnTo>
                <a:lnTo>
                  <a:pt x="2955952" y="5080"/>
                </a:lnTo>
                <a:lnTo>
                  <a:pt x="2995453" y="5080"/>
                </a:lnTo>
                <a:lnTo>
                  <a:pt x="3005613" y="7620"/>
                </a:lnTo>
                <a:lnTo>
                  <a:pt x="3013328" y="11430"/>
                </a:lnTo>
                <a:lnTo>
                  <a:pt x="3020282" y="13970"/>
                </a:lnTo>
                <a:lnTo>
                  <a:pt x="3051143" y="39370"/>
                </a:lnTo>
                <a:lnTo>
                  <a:pt x="3069431" y="73660"/>
                </a:lnTo>
                <a:lnTo>
                  <a:pt x="3073336" y="97790"/>
                </a:lnTo>
                <a:lnTo>
                  <a:pt x="3073303" y="105696"/>
                </a:lnTo>
                <a:lnTo>
                  <a:pt x="3063906" y="144780"/>
                </a:lnTo>
                <a:lnTo>
                  <a:pt x="3045713" y="170180"/>
                </a:lnTo>
                <a:lnTo>
                  <a:pt x="3033902" y="181610"/>
                </a:lnTo>
                <a:lnTo>
                  <a:pt x="3027140" y="185420"/>
                </a:lnTo>
                <a:lnTo>
                  <a:pt x="3013233" y="193040"/>
                </a:lnTo>
                <a:lnTo>
                  <a:pt x="3005613" y="195580"/>
                </a:lnTo>
                <a:lnTo>
                  <a:pt x="2990373" y="199390"/>
                </a:lnTo>
                <a:lnTo>
                  <a:pt x="2983134" y="200660"/>
                </a:lnTo>
                <a:close/>
              </a:path>
              <a:path w="3073400" h="200659">
                <a:moveTo>
                  <a:pt x="2893158" y="14182"/>
                </a:moveTo>
                <a:lnTo>
                  <a:pt x="2893470" y="13970"/>
                </a:lnTo>
                <a:lnTo>
                  <a:pt x="2900850" y="10160"/>
                </a:lnTo>
                <a:lnTo>
                  <a:pt x="2905808" y="8916"/>
                </a:lnTo>
                <a:lnTo>
                  <a:pt x="2898426" y="11430"/>
                </a:lnTo>
                <a:lnTo>
                  <a:pt x="2893158" y="14182"/>
                </a:lnTo>
                <a:close/>
              </a:path>
              <a:path w="3073400" h="200659">
                <a:moveTo>
                  <a:pt x="2869787" y="30480"/>
                </a:moveTo>
                <a:lnTo>
                  <a:pt x="2871469" y="27940"/>
                </a:lnTo>
                <a:lnTo>
                  <a:pt x="2877597" y="22860"/>
                </a:lnTo>
                <a:lnTo>
                  <a:pt x="2884147" y="19050"/>
                </a:lnTo>
                <a:lnTo>
                  <a:pt x="2886025" y="19050"/>
                </a:lnTo>
                <a:lnTo>
                  <a:pt x="2879792" y="21590"/>
                </a:lnTo>
                <a:lnTo>
                  <a:pt x="2873442" y="26670"/>
                </a:lnTo>
                <a:lnTo>
                  <a:pt x="2869787" y="30480"/>
                </a:lnTo>
                <a:close/>
              </a:path>
              <a:path w="3073400" h="200659">
                <a:moveTo>
                  <a:pt x="2842532" y="74930"/>
                </a:moveTo>
                <a:lnTo>
                  <a:pt x="2862071" y="38100"/>
                </a:lnTo>
                <a:lnTo>
                  <a:pt x="2869787" y="30480"/>
                </a:lnTo>
                <a:lnTo>
                  <a:pt x="2865715" y="34290"/>
                </a:lnTo>
                <a:lnTo>
                  <a:pt x="2860426" y="40640"/>
                </a:lnTo>
                <a:lnTo>
                  <a:pt x="2855690" y="46990"/>
                </a:lnTo>
                <a:lnTo>
                  <a:pt x="2851502" y="53340"/>
                </a:lnTo>
                <a:lnTo>
                  <a:pt x="2847832" y="60960"/>
                </a:lnTo>
                <a:lnTo>
                  <a:pt x="2844733" y="68580"/>
                </a:lnTo>
                <a:lnTo>
                  <a:pt x="2842532" y="74930"/>
                </a:lnTo>
                <a:close/>
              </a:path>
              <a:path w="3073400" h="200659">
                <a:moveTo>
                  <a:pt x="2841249" y="80010"/>
                </a:moveTo>
                <a:lnTo>
                  <a:pt x="2842259" y="74930"/>
                </a:lnTo>
                <a:lnTo>
                  <a:pt x="2842532" y="74930"/>
                </a:lnTo>
                <a:lnTo>
                  <a:pt x="2841249" y="80010"/>
                </a:lnTo>
                <a:close/>
              </a:path>
              <a:path w="3073400" h="200659">
                <a:moveTo>
                  <a:pt x="2840615" y="83820"/>
                </a:moveTo>
                <a:lnTo>
                  <a:pt x="2840914" y="81280"/>
                </a:lnTo>
                <a:lnTo>
                  <a:pt x="2841249" y="80010"/>
                </a:lnTo>
                <a:lnTo>
                  <a:pt x="2840615" y="83820"/>
                </a:lnTo>
                <a:close/>
              </a:path>
              <a:path w="3073400" h="200659">
                <a:moveTo>
                  <a:pt x="2840307" y="85090"/>
                </a:moveTo>
                <a:lnTo>
                  <a:pt x="2840423" y="83820"/>
                </a:lnTo>
                <a:lnTo>
                  <a:pt x="2840615" y="83820"/>
                </a:lnTo>
                <a:lnTo>
                  <a:pt x="2840307" y="85090"/>
                </a:lnTo>
                <a:close/>
              </a:path>
              <a:path w="3073400" h="200659">
                <a:moveTo>
                  <a:pt x="2839300" y="91440"/>
                </a:moveTo>
                <a:lnTo>
                  <a:pt x="2839499" y="88900"/>
                </a:lnTo>
                <a:lnTo>
                  <a:pt x="2840307" y="85090"/>
                </a:lnTo>
                <a:lnTo>
                  <a:pt x="2839300" y="91440"/>
                </a:lnTo>
                <a:close/>
              </a:path>
              <a:path w="3073400" h="200659">
                <a:moveTo>
                  <a:pt x="2839116" y="93980"/>
                </a:moveTo>
                <a:lnTo>
                  <a:pt x="2839211" y="91440"/>
                </a:lnTo>
                <a:lnTo>
                  <a:pt x="2839116" y="93980"/>
                </a:lnTo>
                <a:close/>
              </a:path>
              <a:path w="3073400" h="200659">
                <a:moveTo>
                  <a:pt x="2838735" y="98258"/>
                </a:moveTo>
                <a:lnTo>
                  <a:pt x="2838735" y="96520"/>
                </a:lnTo>
                <a:lnTo>
                  <a:pt x="2839116" y="93980"/>
                </a:lnTo>
                <a:lnTo>
                  <a:pt x="2838738" y="97790"/>
                </a:lnTo>
                <a:lnTo>
                  <a:pt x="2838735" y="98258"/>
                </a:lnTo>
                <a:close/>
              </a:path>
              <a:path w="3073400" h="200659">
                <a:moveTo>
                  <a:pt x="2838735" y="98820"/>
                </a:moveTo>
                <a:lnTo>
                  <a:pt x="2838738" y="97790"/>
                </a:lnTo>
                <a:lnTo>
                  <a:pt x="2839116" y="93980"/>
                </a:lnTo>
                <a:lnTo>
                  <a:pt x="2838735" y="98820"/>
                </a:lnTo>
                <a:close/>
              </a:path>
              <a:path w="3073400" h="200659">
                <a:moveTo>
                  <a:pt x="2838731" y="99060"/>
                </a:moveTo>
                <a:lnTo>
                  <a:pt x="2838732" y="98860"/>
                </a:lnTo>
                <a:lnTo>
                  <a:pt x="2838731" y="99060"/>
                </a:lnTo>
                <a:close/>
              </a:path>
              <a:path w="3073400" h="200659">
                <a:moveTo>
                  <a:pt x="2838735" y="105696"/>
                </a:moveTo>
                <a:lnTo>
                  <a:pt x="2838719" y="105410"/>
                </a:lnTo>
                <a:lnTo>
                  <a:pt x="2838735" y="105696"/>
                </a:lnTo>
                <a:close/>
              </a:path>
              <a:path w="3073400" h="200659">
                <a:moveTo>
                  <a:pt x="3071431" y="121920"/>
                </a:moveTo>
                <a:lnTo>
                  <a:pt x="3073336" y="105410"/>
                </a:lnTo>
                <a:lnTo>
                  <a:pt x="3073336" y="106680"/>
                </a:lnTo>
                <a:lnTo>
                  <a:pt x="3071431" y="121920"/>
                </a:lnTo>
                <a:close/>
              </a:path>
              <a:path w="3073400" h="200659">
                <a:moveTo>
                  <a:pt x="2838974" y="109860"/>
                </a:moveTo>
                <a:lnTo>
                  <a:pt x="2838735" y="106680"/>
                </a:lnTo>
                <a:lnTo>
                  <a:pt x="2838735" y="105696"/>
                </a:lnTo>
                <a:lnTo>
                  <a:pt x="2838974" y="109860"/>
                </a:lnTo>
                <a:close/>
              </a:path>
              <a:path w="3073400" h="200659">
                <a:moveTo>
                  <a:pt x="2839362" y="114300"/>
                </a:moveTo>
                <a:lnTo>
                  <a:pt x="2839211" y="113030"/>
                </a:lnTo>
                <a:lnTo>
                  <a:pt x="2839069" y="111130"/>
                </a:lnTo>
                <a:lnTo>
                  <a:pt x="2839362" y="114300"/>
                </a:lnTo>
                <a:close/>
              </a:path>
              <a:path w="3073400" h="200659">
                <a:moveTo>
                  <a:pt x="2840307" y="120650"/>
                </a:moveTo>
                <a:lnTo>
                  <a:pt x="2839499" y="115570"/>
                </a:lnTo>
                <a:lnTo>
                  <a:pt x="2839362" y="114300"/>
                </a:lnTo>
                <a:lnTo>
                  <a:pt x="2840307" y="120650"/>
                </a:lnTo>
                <a:close/>
              </a:path>
              <a:path w="3073400" h="200659">
                <a:moveTo>
                  <a:pt x="2840508" y="121920"/>
                </a:moveTo>
                <a:lnTo>
                  <a:pt x="2840317" y="120650"/>
                </a:lnTo>
                <a:lnTo>
                  <a:pt x="2840508" y="121920"/>
                </a:lnTo>
                <a:close/>
              </a:path>
              <a:path w="3073400" h="200659">
                <a:moveTo>
                  <a:pt x="2842125" y="128270"/>
                </a:moveTo>
                <a:lnTo>
                  <a:pt x="2840508" y="121920"/>
                </a:lnTo>
                <a:lnTo>
                  <a:pt x="2840914" y="123190"/>
                </a:lnTo>
                <a:lnTo>
                  <a:pt x="2842125" y="128270"/>
                </a:lnTo>
                <a:close/>
              </a:path>
              <a:path w="3073400" h="200659">
                <a:moveTo>
                  <a:pt x="2844658" y="135729"/>
                </a:moveTo>
                <a:lnTo>
                  <a:pt x="2842347" y="129540"/>
                </a:lnTo>
                <a:lnTo>
                  <a:pt x="2842955" y="130810"/>
                </a:lnTo>
                <a:lnTo>
                  <a:pt x="2844658" y="135729"/>
                </a:lnTo>
                <a:close/>
              </a:path>
              <a:path w="3073400" h="200659">
                <a:moveTo>
                  <a:pt x="2849519" y="147320"/>
                </a:moveTo>
                <a:lnTo>
                  <a:pt x="2848851" y="146050"/>
                </a:lnTo>
                <a:lnTo>
                  <a:pt x="2845593" y="138430"/>
                </a:lnTo>
                <a:lnTo>
                  <a:pt x="2844658" y="135729"/>
                </a:lnTo>
                <a:lnTo>
                  <a:pt x="2847784" y="143510"/>
                </a:lnTo>
                <a:lnTo>
                  <a:pt x="2849519" y="147320"/>
                </a:lnTo>
                <a:close/>
              </a:path>
              <a:path w="3073400" h="200659">
                <a:moveTo>
                  <a:pt x="2910861" y="198120"/>
                </a:moveTo>
                <a:lnTo>
                  <a:pt x="2896720" y="198120"/>
                </a:lnTo>
                <a:lnTo>
                  <a:pt x="2851432" y="195580"/>
                </a:lnTo>
                <a:lnTo>
                  <a:pt x="2828448" y="193040"/>
                </a:lnTo>
                <a:lnTo>
                  <a:pt x="2779799" y="185420"/>
                </a:lnTo>
                <a:lnTo>
                  <a:pt x="2755153" y="180340"/>
                </a:lnTo>
                <a:lnTo>
                  <a:pt x="2705458" y="175260"/>
                </a:lnTo>
                <a:lnTo>
                  <a:pt x="2680275" y="173990"/>
                </a:lnTo>
                <a:lnTo>
                  <a:pt x="2655145" y="173990"/>
                </a:lnTo>
                <a:lnTo>
                  <a:pt x="2465150" y="163830"/>
                </a:lnTo>
                <a:lnTo>
                  <a:pt x="2394656" y="156210"/>
                </a:lnTo>
                <a:lnTo>
                  <a:pt x="2371284" y="152400"/>
                </a:lnTo>
                <a:lnTo>
                  <a:pt x="2294072" y="144780"/>
                </a:lnTo>
                <a:lnTo>
                  <a:pt x="2266786" y="143510"/>
                </a:lnTo>
                <a:lnTo>
                  <a:pt x="2239232" y="140970"/>
                </a:lnTo>
                <a:lnTo>
                  <a:pt x="2121407" y="135890"/>
                </a:lnTo>
                <a:lnTo>
                  <a:pt x="2844714" y="135890"/>
                </a:lnTo>
                <a:lnTo>
                  <a:pt x="2845593" y="138430"/>
                </a:lnTo>
                <a:lnTo>
                  <a:pt x="2848851" y="146050"/>
                </a:lnTo>
                <a:lnTo>
                  <a:pt x="2849519" y="147320"/>
                </a:lnTo>
                <a:lnTo>
                  <a:pt x="2851421" y="151130"/>
                </a:lnTo>
                <a:lnTo>
                  <a:pt x="2854350" y="155586"/>
                </a:lnTo>
                <a:lnTo>
                  <a:pt x="2855963" y="158750"/>
                </a:lnTo>
                <a:lnTo>
                  <a:pt x="2857980" y="161088"/>
                </a:lnTo>
                <a:lnTo>
                  <a:pt x="2862071" y="166370"/>
                </a:lnTo>
                <a:lnTo>
                  <a:pt x="2863986" y="168910"/>
                </a:lnTo>
                <a:lnTo>
                  <a:pt x="2865667" y="170180"/>
                </a:lnTo>
                <a:lnTo>
                  <a:pt x="2869068" y="173990"/>
                </a:lnTo>
                <a:lnTo>
                  <a:pt x="2873406" y="177800"/>
                </a:lnTo>
                <a:lnTo>
                  <a:pt x="2877447" y="180340"/>
                </a:lnTo>
                <a:lnTo>
                  <a:pt x="2884147" y="185420"/>
                </a:lnTo>
                <a:lnTo>
                  <a:pt x="2886402" y="186690"/>
                </a:lnTo>
                <a:lnTo>
                  <a:pt x="2893470" y="190500"/>
                </a:lnTo>
                <a:lnTo>
                  <a:pt x="2900850" y="194310"/>
                </a:lnTo>
                <a:lnTo>
                  <a:pt x="2904643" y="195580"/>
                </a:lnTo>
                <a:lnTo>
                  <a:pt x="2910861" y="198120"/>
                </a:lnTo>
                <a:close/>
              </a:path>
              <a:path w="3073400" h="200659">
                <a:moveTo>
                  <a:pt x="2854350" y="155586"/>
                </a:moveTo>
                <a:lnTo>
                  <a:pt x="2851421" y="151130"/>
                </a:lnTo>
                <a:lnTo>
                  <a:pt x="2849519" y="147320"/>
                </a:lnTo>
                <a:lnTo>
                  <a:pt x="2852725" y="152400"/>
                </a:lnTo>
                <a:lnTo>
                  <a:pt x="2854350" y="155586"/>
                </a:lnTo>
                <a:close/>
              </a:path>
              <a:path w="3073400" h="200659">
                <a:moveTo>
                  <a:pt x="400915" y="149860"/>
                </a:moveTo>
                <a:lnTo>
                  <a:pt x="89295" y="149860"/>
                </a:lnTo>
                <a:lnTo>
                  <a:pt x="75152" y="148590"/>
                </a:lnTo>
                <a:lnTo>
                  <a:pt x="457563" y="148590"/>
                </a:lnTo>
                <a:lnTo>
                  <a:pt x="400915" y="149860"/>
                </a:lnTo>
                <a:close/>
              </a:path>
              <a:path w="3073400" h="200659">
                <a:moveTo>
                  <a:pt x="2855963" y="158750"/>
                </a:moveTo>
                <a:lnTo>
                  <a:pt x="2854350" y="155586"/>
                </a:lnTo>
                <a:lnTo>
                  <a:pt x="2855594" y="157480"/>
                </a:lnTo>
                <a:lnTo>
                  <a:pt x="2855963" y="158750"/>
                </a:lnTo>
                <a:close/>
              </a:path>
              <a:path w="3073400" h="200659">
                <a:moveTo>
                  <a:pt x="2857980" y="161088"/>
                </a:moveTo>
                <a:lnTo>
                  <a:pt x="2855963" y="158750"/>
                </a:lnTo>
                <a:lnTo>
                  <a:pt x="2857153" y="160020"/>
                </a:lnTo>
                <a:lnTo>
                  <a:pt x="2857980" y="161088"/>
                </a:lnTo>
                <a:close/>
              </a:path>
              <a:path w="3073400" h="200659">
                <a:moveTo>
                  <a:pt x="2863986" y="168910"/>
                </a:moveTo>
                <a:lnTo>
                  <a:pt x="2862071" y="166370"/>
                </a:lnTo>
                <a:lnTo>
                  <a:pt x="2857980" y="161088"/>
                </a:lnTo>
                <a:lnTo>
                  <a:pt x="2860345" y="163830"/>
                </a:lnTo>
                <a:lnTo>
                  <a:pt x="2863986" y="168910"/>
                </a:lnTo>
                <a:close/>
              </a:path>
              <a:path w="3073400" h="200659">
                <a:moveTo>
                  <a:pt x="2869068" y="173990"/>
                </a:moveTo>
                <a:lnTo>
                  <a:pt x="2865667" y="170180"/>
                </a:lnTo>
                <a:lnTo>
                  <a:pt x="2863986" y="168910"/>
                </a:lnTo>
                <a:lnTo>
                  <a:pt x="2867462" y="171450"/>
                </a:lnTo>
                <a:lnTo>
                  <a:pt x="2869068" y="173990"/>
                </a:lnTo>
                <a:close/>
              </a:path>
              <a:path w="3073400" h="200659">
                <a:moveTo>
                  <a:pt x="2877447" y="180340"/>
                </a:moveTo>
                <a:lnTo>
                  <a:pt x="2873406" y="177800"/>
                </a:lnTo>
                <a:lnTo>
                  <a:pt x="2869068" y="173990"/>
                </a:lnTo>
                <a:lnTo>
                  <a:pt x="2871454" y="175260"/>
                </a:lnTo>
                <a:lnTo>
                  <a:pt x="2877447" y="180340"/>
                </a:lnTo>
                <a:close/>
              </a:path>
              <a:path w="3073400" h="200659">
                <a:moveTo>
                  <a:pt x="2886217" y="186547"/>
                </a:moveTo>
                <a:lnTo>
                  <a:pt x="2884147" y="185420"/>
                </a:lnTo>
                <a:lnTo>
                  <a:pt x="2877447" y="180340"/>
                </a:lnTo>
                <a:lnTo>
                  <a:pt x="2879779" y="181610"/>
                </a:lnTo>
                <a:lnTo>
                  <a:pt x="2886217" y="186547"/>
                </a:lnTo>
                <a:close/>
              </a:path>
              <a:path w="3073400" h="200659">
                <a:moveTo>
                  <a:pt x="3005613" y="195580"/>
                </a:moveTo>
                <a:lnTo>
                  <a:pt x="3013233" y="193040"/>
                </a:lnTo>
                <a:lnTo>
                  <a:pt x="3027140" y="185420"/>
                </a:lnTo>
                <a:lnTo>
                  <a:pt x="3033902" y="181610"/>
                </a:lnTo>
                <a:lnTo>
                  <a:pt x="3027235" y="185420"/>
                </a:lnTo>
                <a:lnTo>
                  <a:pt x="3013328" y="193040"/>
                </a:lnTo>
                <a:lnTo>
                  <a:pt x="3005613" y="195580"/>
                </a:lnTo>
                <a:close/>
              </a:path>
              <a:path w="3073400" h="200659">
                <a:moveTo>
                  <a:pt x="2886402" y="186690"/>
                </a:moveTo>
                <a:lnTo>
                  <a:pt x="2884147" y="185420"/>
                </a:lnTo>
                <a:lnTo>
                  <a:pt x="2886217" y="186547"/>
                </a:lnTo>
                <a:lnTo>
                  <a:pt x="2886402" y="186690"/>
                </a:lnTo>
                <a:close/>
              </a:path>
              <a:path w="3073400" h="200659">
                <a:moveTo>
                  <a:pt x="2891135" y="189230"/>
                </a:moveTo>
                <a:lnTo>
                  <a:pt x="2886399" y="186687"/>
                </a:lnTo>
                <a:lnTo>
                  <a:pt x="2886217" y="186547"/>
                </a:lnTo>
                <a:lnTo>
                  <a:pt x="2891135" y="189230"/>
                </a:lnTo>
                <a:close/>
              </a:path>
              <a:path w="3073400" h="200659">
                <a:moveTo>
                  <a:pt x="2904585" y="195556"/>
                </a:moveTo>
                <a:lnTo>
                  <a:pt x="2900850" y="194310"/>
                </a:lnTo>
                <a:lnTo>
                  <a:pt x="2893470" y="190500"/>
                </a:lnTo>
                <a:lnTo>
                  <a:pt x="2891242" y="189286"/>
                </a:lnTo>
                <a:lnTo>
                  <a:pt x="2898426" y="193040"/>
                </a:lnTo>
                <a:lnTo>
                  <a:pt x="2904585" y="195556"/>
                </a:lnTo>
                <a:close/>
              </a:path>
              <a:path w="3073400" h="200659">
                <a:moveTo>
                  <a:pt x="2910861" y="198120"/>
                </a:moveTo>
                <a:lnTo>
                  <a:pt x="2904585" y="195556"/>
                </a:lnTo>
                <a:lnTo>
                  <a:pt x="2908463" y="196850"/>
                </a:lnTo>
                <a:lnTo>
                  <a:pt x="2910861" y="198120"/>
                </a:lnTo>
                <a:close/>
              </a:path>
              <a:path w="3073400" h="200659">
                <a:moveTo>
                  <a:pt x="2920831" y="199314"/>
                </a:moveTo>
                <a:lnTo>
                  <a:pt x="2910861" y="198120"/>
                </a:lnTo>
                <a:lnTo>
                  <a:pt x="2917318" y="198742"/>
                </a:lnTo>
                <a:lnTo>
                  <a:pt x="2920831" y="199314"/>
                </a:lnTo>
                <a:close/>
              </a:path>
              <a:path w="3073400" h="200659">
                <a:moveTo>
                  <a:pt x="2948143" y="200660"/>
                </a:moveTo>
                <a:lnTo>
                  <a:pt x="2937414" y="200660"/>
                </a:lnTo>
                <a:lnTo>
                  <a:pt x="2929273" y="199390"/>
                </a:lnTo>
                <a:lnTo>
                  <a:pt x="2924026" y="199390"/>
                </a:lnTo>
                <a:lnTo>
                  <a:pt x="2917318" y="198742"/>
                </a:lnTo>
                <a:lnTo>
                  <a:pt x="2913492" y="198120"/>
                </a:lnTo>
                <a:lnTo>
                  <a:pt x="2917507" y="198120"/>
                </a:lnTo>
                <a:lnTo>
                  <a:pt x="2948143" y="200660"/>
                </a:lnTo>
                <a:close/>
              </a:path>
              <a:path w="3073400" h="200659">
                <a:moveTo>
                  <a:pt x="2937414" y="200660"/>
                </a:moveTo>
                <a:lnTo>
                  <a:pt x="2932056" y="200660"/>
                </a:lnTo>
                <a:lnTo>
                  <a:pt x="2920831" y="199314"/>
                </a:lnTo>
                <a:lnTo>
                  <a:pt x="2917318" y="198742"/>
                </a:lnTo>
                <a:lnTo>
                  <a:pt x="2924026" y="199390"/>
                </a:lnTo>
                <a:lnTo>
                  <a:pt x="2929273" y="199390"/>
                </a:lnTo>
                <a:lnTo>
                  <a:pt x="2937414" y="200660"/>
                </a:lnTo>
                <a:close/>
              </a:path>
              <a:path w="3073400" h="200659">
                <a:moveTo>
                  <a:pt x="2921459" y="199390"/>
                </a:moveTo>
                <a:lnTo>
                  <a:pt x="2921293" y="199390"/>
                </a:lnTo>
                <a:lnTo>
                  <a:pt x="2920831" y="199314"/>
                </a:lnTo>
                <a:lnTo>
                  <a:pt x="2921459" y="199390"/>
                </a:lnTo>
                <a:close/>
              </a:path>
              <a:path w="3073400" h="200659">
                <a:moveTo>
                  <a:pt x="2983190" y="200660"/>
                </a:moveTo>
                <a:lnTo>
                  <a:pt x="2990373" y="199390"/>
                </a:lnTo>
                <a:lnTo>
                  <a:pt x="2983190" y="200660"/>
                </a:lnTo>
                <a:close/>
              </a:path>
              <a:path w="3073400" h="200659">
                <a:moveTo>
                  <a:pt x="2984040" y="200660"/>
                </a:moveTo>
                <a:lnTo>
                  <a:pt x="2983190" y="200660"/>
                </a:lnTo>
                <a:lnTo>
                  <a:pt x="2990373" y="199390"/>
                </a:lnTo>
                <a:lnTo>
                  <a:pt x="2984040" y="200660"/>
                </a:lnTo>
                <a:close/>
              </a:path>
            </a:pathLst>
          </a:custGeom>
          <a:solidFill>
            <a:srgbClr val="FFAA29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47807" y="259747"/>
            <a:ext cx="1689100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305" dirty="0"/>
              <a:t>ANALYSIS</a:t>
            </a:r>
            <a:r>
              <a:rPr sz="4900" spc="-20" dirty="0"/>
              <a:t> </a:t>
            </a:r>
            <a:r>
              <a:rPr sz="4900" spc="250" dirty="0"/>
              <a:t>AND</a:t>
            </a:r>
            <a:r>
              <a:rPr sz="4900" spc="-15" dirty="0"/>
              <a:t> </a:t>
            </a:r>
            <a:r>
              <a:rPr sz="4900" spc="415" dirty="0"/>
              <a:t>RECOMMENDATIONS</a:t>
            </a:r>
            <a:r>
              <a:rPr sz="4900" spc="-15" dirty="0"/>
              <a:t> </a:t>
            </a:r>
            <a:r>
              <a:rPr sz="4900" spc="459" dirty="0"/>
              <a:t>BASED</a:t>
            </a:r>
            <a:r>
              <a:rPr sz="4900" spc="-15" dirty="0"/>
              <a:t> </a:t>
            </a:r>
            <a:r>
              <a:rPr sz="4900" spc="405" dirty="0"/>
              <a:t>ON</a:t>
            </a:r>
            <a:r>
              <a:rPr sz="4900" spc="-15" dirty="0"/>
              <a:t> </a:t>
            </a:r>
            <a:r>
              <a:rPr sz="4900" spc="525" dirty="0"/>
              <a:t>CLUSTERS</a:t>
            </a:r>
            <a:endParaRPr sz="4900"/>
          </a:p>
        </p:txBody>
      </p:sp>
      <p:sp>
        <p:nvSpPr>
          <p:cNvPr id="31" name="object 31"/>
          <p:cNvSpPr txBox="1"/>
          <p:nvPr/>
        </p:nvSpPr>
        <p:spPr>
          <a:xfrm>
            <a:off x="6160469" y="2184275"/>
            <a:ext cx="5967095" cy="5308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7150" rIns="0" bIns="0" rtlCol="0">
            <a:spAutoFit/>
          </a:bodyPr>
          <a:lstStyle/>
          <a:p>
            <a:pPr marL="613410">
              <a:lnSpc>
                <a:spcPct val="100000"/>
              </a:lnSpc>
              <a:spcBef>
                <a:spcPts val="450"/>
              </a:spcBef>
            </a:pPr>
            <a:r>
              <a:rPr sz="2150" spc="85" dirty="0">
                <a:solidFill>
                  <a:srgbClr val="120D0C"/>
                </a:solidFill>
                <a:latin typeface="Cambria"/>
                <a:cs typeface="Cambria"/>
              </a:rPr>
              <a:t>Standardization</a:t>
            </a:r>
            <a:r>
              <a:rPr sz="2150" spc="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45" dirty="0">
                <a:solidFill>
                  <a:srgbClr val="120D0C"/>
                </a:solidFill>
                <a:latin typeface="Cambria"/>
                <a:cs typeface="Cambria"/>
              </a:rPr>
              <a:t>to</a:t>
            </a:r>
            <a:r>
              <a:rPr sz="21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60" dirty="0">
                <a:solidFill>
                  <a:srgbClr val="120D0C"/>
                </a:solidFill>
                <a:latin typeface="Cambria"/>
                <a:cs typeface="Cambria"/>
              </a:rPr>
              <a:t>the</a:t>
            </a:r>
            <a:r>
              <a:rPr sz="21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35" dirty="0">
                <a:solidFill>
                  <a:srgbClr val="120D0C"/>
                </a:solidFill>
                <a:latin typeface="Cambria"/>
                <a:cs typeface="Cambria"/>
              </a:rPr>
              <a:t>level</a:t>
            </a:r>
            <a:r>
              <a:rPr sz="21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80" dirty="0">
                <a:solidFill>
                  <a:srgbClr val="120D0C"/>
                </a:solidFill>
                <a:latin typeface="Cambria"/>
                <a:cs typeface="Cambria"/>
              </a:rPr>
              <a:t>of</a:t>
            </a:r>
            <a:r>
              <a:rPr sz="21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35" dirty="0">
                <a:solidFill>
                  <a:srgbClr val="120D0C"/>
                </a:solidFill>
                <a:latin typeface="Cambria"/>
                <a:cs typeface="Cambria"/>
              </a:rPr>
              <a:t>store</a:t>
            </a:r>
            <a:r>
              <a:rPr sz="2150" spc="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-260" dirty="0">
                <a:solidFill>
                  <a:srgbClr val="120D0C"/>
                </a:solidFill>
                <a:latin typeface="Cambria"/>
                <a:cs typeface="Cambria"/>
              </a:rPr>
              <a:t>13</a:t>
            </a:r>
            <a:endParaRPr sz="215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0636" y="6651452"/>
            <a:ext cx="4779645" cy="330962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779145">
              <a:lnSpc>
                <a:spcPct val="100000"/>
              </a:lnSpc>
              <a:spcBef>
                <a:spcPts val="1255"/>
              </a:spcBef>
            </a:pPr>
            <a:r>
              <a:rPr sz="1750" b="1" spc="90" dirty="0">
                <a:solidFill>
                  <a:srgbClr val="120D0C"/>
                </a:solidFill>
                <a:latin typeface="Cambria"/>
                <a:cs typeface="Cambria"/>
              </a:rPr>
              <a:t>Size</a:t>
            </a:r>
            <a:r>
              <a:rPr sz="1750" b="1" spc="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750" b="1" spc="70" dirty="0">
                <a:solidFill>
                  <a:srgbClr val="120D0C"/>
                </a:solidFill>
                <a:latin typeface="Cambria"/>
                <a:cs typeface="Cambria"/>
              </a:rPr>
              <a:t>v.s.</a:t>
            </a:r>
            <a:r>
              <a:rPr sz="1750" b="1" spc="5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750" b="1" spc="105" dirty="0">
                <a:solidFill>
                  <a:srgbClr val="120D0C"/>
                </a:solidFill>
                <a:latin typeface="Cambria"/>
                <a:cs typeface="Cambria"/>
              </a:rPr>
              <a:t>Product</a:t>
            </a:r>
            <a:r>
              <a:rPr sz="1750" b="1" spc="5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750" b="1" spc="105" dirty="0">
                <a:solidFill>
                  <a:srgbClr val="120D0C"/>
                </a:solidFill>
                <a:latin typeface="Cambria"/>
                <a:cs typeface="Cambria"/>
              </a:rPr>
              <a:t>Clearance</a:t>
            </a:r>
            <a:endParaRPr sz="1750">
              <a:latin typeface="Cambria"/>
              <a:cs typeface="Cambria"/>
            </a:endParaRPr>
          </a:p>
          <a:p>
            <a:pPr marL="12700" marR="5080" indent="497205">
              <a:lnSpc>
                <a:spcPct val="116199"/>
              </a:lnSpc>
              <a:spcBef>
                <a:spcPts val="855"/>
              </a:spcBef>
            </a:pPr>
            <a:r>
              <a:rPr sz="1950" spc="275" dirty="0">
                <a:solidFill>
                  <a:srgbClr val="120D0C"/>
                </a:solidFill>
                <a:latin typeface="Cambria"/>
                <a:cs typeface="Cambria"/>
              </a:rPr>
              <a:t>C</a:t>
            </a:r>
            <a:r>
              <a:rPr sz="1950" spc="60" dirty="0">
                <a:solidFill>
                  <a:srgbClr val="120D0C"/>
                </a:solidFill>
                <a:latin typeface="Cambria"/>
                <a:cs typeface="Cambria"/>
              </a:rPr>
              <a:t>l</a:t>
            </a:r>
            <a:r>
              <a:rPr sz="1950" spc="90" dirty="0">
                <a:solidFill>
                  <a:srgbClr val="120D0C"/>
                </a:solidFill>
                <a:latin typeface="Cambria"/>
                <a:cs typeface="Cambria"/>
              </a:rPr>
              <a:t>u</a:t>
            </a:r>
            <a:r>
              <a:rPr sz="1950" spc="25" dirty="0">
                <a:solidFill>
                  <a:srgbClr val="120D0C"/>
                </a:solidFill>
                <a:latin typeface="Cambria"/>
                <a:cs typeface="Cambria"/>
              </a:rPr>
              <a:t>st</a:t>
            </a:r>
            <a:r>
              <a:rPr sz="1950" spc="65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1950" spc="40" dirty="0">
                <a:solidFill>
                  <a:srgbClr val="120D0C"/>
                </a:solidFill>
                <a:latin typeface="Cambria"/>
                <a:cs typeface="Cambria"/>
              </a:rPr>
              <a:t>r</a:t>
            </a:r>
            <a:r>
              <a:rPr sz="1950" spc="10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-470" dirty="0">
                <a:solidFill>
                  <a:srgbClr val="120D0C"/>
                </a:solidFill>
                <a:latin typeface="Cambria"/>
                <a:cs typeface="Cambria"/>
              </a:rPr>
              <a:t>1</a:t>
            </a:r>
            <a:r>
              <a:rPr sz="1950" spc="10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-120" dirty="0">
                <a:solidFill>
                  <a:srgbClr val="120D0C"/>
                </a:solidFill>
                <a:latin typeface="Cambria"/>
                <a:cs typeface="Cambria"/>
              </a:rPr>
              <a:t>:</a:t>
            </a:r>
            <a:r>
              <a:rPr sz="1950" spc="10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165" dirty="0">
                <a:solidFill>
                  <a:srgbClr val="120D0C"/>
                </a:solidFill>
                <a:latin typeface="Cambria"/>
                <a:cs typeface="Cambria"/>
              </a:rPr>
              <a:t>8</a:t>
            </a:r>
            <a:r>
              <a:rPr sz="1950" spc="245" dirty="0">
                <a:solidFill>
                  <a:srgbClr val="120D0C"/>
                </a:solidFill>
                <a:latin typeface="Cambria"/>
                <a:cs typeface="Cambria"/>
              </a:rPr>
              <a:t>0</a:t>
            </a:r>
            <a:r>
              <a:rPr sz="1950" spc="-290" dirty="0">
                <a:solidFill>
                  <a:srgbClr val="120D0C"/>
                </a:solidFill>
                <a:latin typeface="Cambria"/>
                <a:cs typeface="Cambria"/>
              </a:rPr>
              <a:t>%</a:t>
            </a:r>
            <a:r>
              <a:rPr sz="1950" spc="10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120" dirty="0">
                <a:solidFill>
                  <a:srgbClr val="120D0C"/>
                </a:solidFill>
                <a:latin typeface="Cambria"/>
                <a:cs typeface="Cambria"/>
              </a:rPr>
              <a:t>o</a:t>
            </a:r>
            <a:r>
              <a:rPr sz="1950" spc="40" dirty="0">
                <a:solidFill>
                  <a:srgbClr val="120D0C"/>
                </a:solidFill>
                <a:latin typeface="Cambria"/>
                <a:cs typeface="Cambria"/>
              </a:rPr>
              <a:t>r</a:t>
            </a:r>
            <a:r>
              <a:rPr sz="1950" spc="10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150" dirty="0">
                <a:solidFill>
                  <a:srgbClr val="120D0C"/>
                </a:solidFill>
                <a:latin typeface="Cambria"/>
                <a:cs typeface="Cambria"/>
              </a:rPr>
              <a:t>m</a:t>
            </a:r>
            <a:r>
              <a:rPr sz="1950" spc="120" dirty="0">
                <a:solidFill>
                  <a:srgbClr val="120D0C"/>
                </a:solidFill>
                <a:latin typeface="Cambria"/>
                <a:cs typeface="Cambria"/>
              </a:rPr>
              <a:t>o</a:t>
            </a:r>
            <a:r>
              <a:rPr sz="1950" spc="85" dirty="0">
                <a:solidFill>
                  <a:srgbClr val="120D0C"/>
                </a:solidFill>
                <a:latin typeface="Cambria"/>
                <a:cs typeface="Cambria"/>
              </a:rPr>
              <a:t>r</a:t>
            </a:r>
            <a:r>
              <a:rPr sz="1950" spc="20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1950" spc="10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120" dirty="0">
                <a:solidFill>
                  <a:srgbClr val="120D0C"/>
                </a:solidFill>
                <a:latin typeface="Cambria"/>
                <a:cs typeface="Cambria"/>
              </a:rPr>
              <a:t>o</a:t>
            </a:r>
            <a:r>
              <a:rPr sz="1950" spc="50" dirty="0">
                <a:solidFill>
                  <a:srgbClr val="120D0C"/>
                </a:solidFill>
                <a:latin typeface="Cambria"/>
                <a:cs typeface="Cambria"/>
              </a:rPr>
              <a:t>f</a:t>
            </a:r>
            <a:r>
              <a:rPr sz="1950" spc="10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310" dirty="0">
                <a:solidFill>
                  <a:srgbClr val="120D0C"/>
                </a:solidFill>
                <a:latin typeface="Cambria"/>
                <a:cs typeface="Cambria"/>
              </a:rPr>
              <a:t>X</a:t>
            </a:r>
            <a:r>
              <a:rPr sz="1950" spc="229" dirty="0">
                <a:solidFill>
                  <a:srgbClr val="120D0C"/>
                </a:solidFill>
                <a:latin typeface="Cambria"/>
                <a:cs typeface="Cambria"/>
              </a:rPr>
              <a:t>S</a:t>
            </a:r>
            <a:r>
              <a:rPr sz="1950" spc="10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375" dirty="0">
                <a:solidFill>
                  <a:srgbClr val="120D0C"/>
                </a:solidFill>
                <a:latin typeface="Cambria"/>
                <a:cs typeface="Cambria"/>
              </a:rPr>
              <a:t>&amp;</a:t>
            </a:r>
            <a:r>
              <a:rPr sz="1950" spc="10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310" dirty="0">
                <a:solidFill>
                  <a:srgbClr val="120D0C"/>
                </a:solidFill>
                <a:latin typeface="Cambria"/>
                <a:cs typeface="Cambria"/>
              </a:rPr>
              <a:t>XX</a:t>
            </a:r>
            <a:r>
              <a:rPr sz="1950" spc="145" dirty="0">
                <a:solidFill>
                  <a:srgbClr val="120D0C"/>
                </a:solidFill>
                <a:latin typeface="Cambria"/>
                <a:cs typeface="Cambria"/>
              </a:rPr>
              <a:t>S  </a:t>
            </a:r>
            <a:r>
              <a:rPr sz="1950" spc="35" dirty="0">
                <a:solidFill>
                  <a:srgbClr val="120D0C"/>
                </a:solidFill>
                <a:latin typeface="Cambria"/>
                <a:cs typeface="Cambria"/>
              </a:rPr>
              <a:t>size</a:t>
            </a:r>
            <a:r>
              <a:rPr sz="1950" spc="10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95" dirty="0">
                <a:solidFill>
                  <a:srgbClr val="120D0C"/>
                </a:solidFill>
                <a:latin typeface="Cambria"/>
                <a:cs typeface="Cambria"/>
              </a:rPr>
              <a:t>in</a:t>
            </a:r>
            <a:r>
              <a:rPr sz="1950" spc="10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95" dirty="0">
                <a:solidFill>
                  <a:srgbClr val="120D0C"/>
                </a:solidFill>
                <a:latin typeface="Cambria"/>
                <a:cs typeface="Cambria"/>
              </a:rPr>
              <a:t>product</a:t>
            </a:r>
            <a:r>
              <a:rPr sz="1950" spc="10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65" dirty="0">
                <a:solidFill>
                  <a:srgbClr val="120D0C"/>
                </a:solidFill>
                <a:latin typeface="Cambria"/>
                <a:cs typeface="Cambria"/>
              </a:rPr>
              <a:t>subclasses.</a:t>
            </a:r>
            <a:endParaRPr sz="1950">
              <a:latin typeface="Cambria"/>
              <a:cs typeface="Cambria"/>
            </a:endParaRPr>
          </a:p>
          <a:p>
            <a:pPr marL="12700" marR="82550" indent="808355">
              <a:lnSpc>
                <a:spcPct val="116199"/>
              </a:lnSpc>
            </a:pPr>
            <a:r>
              <a:rPr sz="1950" spc="145" dirty="0">
                <a:solidFill>
                  <a:srgbClr val="120D0C"/>
                </a:solidFill>
                <a:latin typeface="Cambria"/>
                <a:cs typeface="Cambria"/>
              </a:rPr>
              <a:t>Low </a:t>
            </a:r>
            <a:r>
              <a:rPr sz="1950" spc="105" dirty="0">
                <a:solidFill>
                  <a:srgbClr val="120D0C"/>
                </a:solidFill>
                <a:latin typeface="Cambria"/>
                <a:cs typeface="Cambria"/>
              </a:rPr>
              <a:t>margin, </a:t>
            </a:r>
            <a:r>
              <a:rPr sz="1950" spc="110" dirty="0">
                <a:solidFill>
                  <a:srgbClr val="120D0C"/>
                </a:solidFill>
                <a:latin typeface="Cambria"/>
                <a:cs typeface="Cambria"/>
              </a:rPr>
              <a:t>higher clearance </a:t>
            </a:r>
            <a:r>
              <a:rPr sz="1950" spc="80" dirty="0">
                <a:solidFill>
                  <a:srgbClr val="120D0C"/>
                </a:solidFill>
                <a:latin typeface="Cambria"/>
                <a:cs typeface="Cambria"/>
              </a:rPr>
              <a:t>or </a:t>
            </a:r>
            <a:r>
              <a:rPr sz="1950" spc="-4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114" dirty="0">
                <a:solidFill>
                  <a:srgbClr val="120D0C"/>
                </a:solidFill>
                <a:latin typeface="Cambria"/>
                <a:cs typeface="Cambria"/>
              </a:rPr>
              <a:t>combination</a:t>
            </a:r>
            <a:r>
              <a:rPr sz="1950" spc="10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85" dirty="0">
                <a:solidFill>
                  <a:srgbClr val="120D0C"/>
                </a:solidFill>
                <a:latin typeface="Cambria"/>
                <a:cs typeface="Cambria"/>
              </a:rPr>
              <a:t>of</a:t>
            </a:r>
            <a:r>
              <a:rPr sz="1950" spc="10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85" dirty="0">
                <a:solidFill>
                  <a:srgbClr val="120D0C"/>
                </a:solidFill>
                <a:latin typeface="Cambria"/>
                <a:cs typeface="Cambria"/>
              </a:rPr>
              <a:t>both.</a:t>
            </a:r>
            <a:endParaRPr sz="1950">
              <a:latin typeface="Cambria"/>
              <a:cs typeface="Cambria"/>
            </a:endParaRPr>
          </a:p>
          <a:p>
            <a:pPr marL="12700" marR="55880" indent="497205">
              <a:lnSpc>
                <a:spcPct val="116199"/>
              </a:lnSpc>
            </a:pPr>
            <a:r>
              <a:rPr sz="1950" spc="95" dirty="0">
                <a:solidFill>
                  <a:srgbClr val="120D0C"/>
                </a:solidFill>
                <a:latin typeface="Cambria"/>
                <a:cs typeface="Cambria"/>
              </a:rPr>
              <a:t>Stores </a:t>
            </a:r>
            <a:r>
              <a:rPr sz="1950" spc="90" dirty="0">
                <a:solidFill>
                  <a:srgbClr val="120D0C"/>
                </a:solidFill>
                <a:latin typeface="Cambria"/>
                <a:cs typeface="Cambria"/>
              </a:rPr>
              <a:t>should</a:t>
            </a:r>
            <a:r>
              <a:rPr sz="1950" spc="10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65" dirty="0">
                <a:solidFill>
                  <a:srgbClr val="120D0C"/>
                </a:solidFill>
                <a:latin typeface="Cambria"/>
                <a:cs typeface="Cambria"/>
              </a:rPr>
              <a:t>be</a:t>
            </a:r>
            <a:r>
              <a:rPr sz="1950" spc="10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90" dirty="0">
                <a:solidFill>
                  <a:srgbClr val="120D0C"/>
                </a:solidFill>
                <a:latin typeface="Cambria"/>
                <a:cs typeface="Cambria"/>
              </a:rPr>
              <a:t>vigilant</a:t>
            </a:r>
            <a:r>
              <a:rPr sz="1950" spc="95" dirty="0">
                <a:solidFill>
                  <a:srgbClr val="120D0C"/>
                </a:solidFill>
                <a:latin typeface="Cambria"/>
                <a:cs typeface="Cambria"/>
              </a:rPr>
              <a:t> in</a:t>
            </a:r>
            <a:r>
              <a:rPr sz="1950" spc="100" dirty="0">
                <a:solidFill>
                  <a:srgbClr val="120D0C"/>
                </a:solidFill>
                <a:latin typeface="Cambria"/>
                <a:cs typeface="Cambria"/>
              </a:rPr>
              <a:t> keeping </a:t>
            </a:r>
            <a:r>
              <a:rPr sz="1950" spc="-4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75" dirty="0">
                <a:solidFill>
                  <a:srgbClr val="120D0C"/>
                </a:solidFill>
                <a:latin typeface="Cambria"/>
                <a:cs typeface="Cambria"/>
              </a:rPr>
              <a:t>the</a:t>
            </a:r>
            <a:r>
              <a:rPr sz="1950" spc="10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75" dirty="0">
                <a:solidFill>
                  <a:srgbClr val="120D0C"/>
                </a:solidFill>
                <a:latin typeface="Cambria"/>
                <a:cs typeface="Cambria"/>
              </a:rPr>
              <a:t>excess</a:t>
            </a:r>
            <a:r>
              <a:rPr sz="1950" spc="10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95" dirty="0">
                <a:solidFill>
                  <a:srgbClr val="120D0C"/>
                </a:solidFill>
                <a:latin typeface="Cambria"/>
                <a:cs typeface="Cambria"/>
              </a:rPr>
              <a:t>inventory</a:t>
            </a:r>
            <a:r>
              <a:rPr sz="1950" spc="10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85" dirty="0">
                <a:solidFill>
                  <a:srgbClr val="120D0C"/>
                </a:solidFill>
                <a:latin typeface="Cambria"/>
                <a:cs typeface="Cambria"/>
              </a:rPr>
              <a:t>of</a:t>
            </a:r>
            <a:r>
              <a:rPr sz="1950" spc="10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60" dirty="0">
                <a:solidFill>
                  <a:srgbClr val="120D0C"/>
                </a:solidFill>
                <a:latin typeface="Cambria"/>
                <a:cs typeface="Cambria"/>
              </a:rPr>
              <a:t>these</a:t>
            </a:r>
            <a:r>
              <a:rPr sz="1950" spc="10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35" dirty="0">
                <a:solidFill>
                  <a:srgbClr val="120D0C"/>
                </a:solidFill>
                <a:latin typeface="Cambria"/>
                <a:cs typeface="Cambria"/>
              </a:rPr>
              <a:t>sizes </a:t>
            </a:r>
            <a:r>
              <a:rPr sz="1950" spc="4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90" dirty="0">
                <a:solidFill>
                  <a:srgbClr val="120D0C"/>
                </a:solidFill>
                <a:latin typeface="Cambria"/>
                <a:cs typeface="Cambria"/>
              </a:rPr>
              <a:t>product.</a:t>
            </a:r>
            <a:endParaRPr sz="1950">
              <a:latin typeface="Cambria"/>
              <a:cs typeface="Cambria"/>
            </a:endParaRPr>
          </a:p>
          <a:p>
            <a:pPr marL="323215">
              <a:lnSpc>
                <a:spcPct val="100000"/>
              </a:lnSpc>
              <a:spcBef>
                <a:spcPts val="375"/>
              </a:spcBef>
            </a:pPr>
            <a:r>
              <a:rPr sz="1950" spc="95" dirty="0">
                <a:solidFill>
                  <a:srgbClr val="120D0C"/>
                </a:solidFill>
                <a:latin typeface="Cambria"/>
                <a:cs typeface="Cambria"/>
              </a:rPr>
              <a:t>Decrease inventory </a:t>
            </a:r>
            <a:r>
              <a:rPr sz="1950" spc="85" dirty="0">
                <a:solidFill>
                  <a:srgbClr val="120D0C"/>
                </a:solidFill>
                <a:latin typeface="Cambria"/>
                <a:cs typeface="Cambria"/>
              </a:rPr>
              <a:t>of</a:t>
            </a:r>
            <a:r>
              <a:rPr sz="1950" spc="10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145" dirty="0">
                <a:solidFill>
                  <a:srgbClr val="120D0C"/>
                </a:solidFill>
                <a:latin typeface="Cambria"/>
                <a:cs typeface="Cambria"/>
              </a:rPr>
              <a:t>Size_XXS,XS.</a:t>
            </a:r>
            <a:endParaRPr sz="195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58012" y="6623753"/>
            <a:ext cx="4822825" cy="296354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1250"/>
              </a:spcBef>
            </a:pPr>
            <a:r>
              <a:rPr sz="1750" b="1" spc="105" dirty="0">
                <a:solidFill>
                  <a:srgbClr val="120D0C"/>
                </a:solidFill>
                <a:latin typeface="Cambria"/>
                <a:cs typeface="Cambria"/>
              </a:rPr>
              <a:t>Standardization</a:t>
            </a:r>
            <a:r>
              <a:rPr sz="1750" b="1" spc="60" dirty="0">
                <a:solidFill>
                  <a:srgbClr val="120D0C"/>
                </a:solidFill>
                <a:latin typeface="Cambria"/>
                <a:cs typeface="Cambria"/>
              </a:rPr>
              <a:t> to </a:t>
            </a:r>
            <a:r>
              <a:rPr sz="1750" b="1" spc="75" dirty="0">
                <a:solidFill>
                  <a:srgbClr val="120D0C"/>
                </a:solidFill>
                <a:latin typeface="Cambria"/>
                <a:cs typeface="Cambria"/>
              </a:rPr>
              <a:t>the</a:t>
            </a:r>
            <a:r>
              <a:rPr sz="1750" b="1" spc="65" dirty="0">
                <a:solidFill>
                  <a:srgbClr val="120D0C"/>
                </a:solidFill>
                <a:latin typeface="Cambria"/>
                <a:cs typeface="Cambria"/>
              </a:rPr>
              <a:t> level</a:t>
            </a:r>
            <a:r>
              <a:rPr sz="1750" b="1" spc="6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750" b="1" spc="110" dirty="0">
                <a:solidFill>
                  <a:srgbClr val="120D0C"/>
                </a:solidFill>
                <a:latin typeface="Cambria"/>
                <a:cs typeface="Cambria"/>
              </a:rPr>
              <a:t>of</a:t>
            </a:r>
            <a:r>
              <a:rPr sz="1750" b="1" spc="6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750" b="1" spc="50" dirty="0">
                <a:solidFill>
                  <a:srgbClr val="120D0C"/>
                </a:solidFill>
                <a:latin typeface="Cambria"/>
                <a:cs typeface="Cambria"/>
              </a:rPr>
              <a:t>store</a:t>
            </a:r>
            <a:r>
              <a:rPr sz="1750" b="1" spc="6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750" b="1" spc="-200" dirty="0">
                <a:solidFill>
                  <a:srgbClr val="120D0C"/>
                </a:solidFill>
                <a:latin typeface="Cambria"/>
                <a:cs typeface="Cambria"/>
              </a:rPr>
              <a:t>13</a:t>
            </a:r>
            <a:endParaRPr sz="1750">
              <a:latin typeface="Cambria"/>
              <a:cs typeface="Cambria"/>
            </a:endParaRPr>
          </a:p>
          <a:p>
            <a:pPr marL="12700" marR="5080" indent="497205">
              <a:lnSpc>
                <a:spcPct val="116199"/>
              </a:lnSpc>
              <a:spcBef>
                <a:spcPts val="855"/>
              </a:spcBef>
            </a:pPr>
            <a:r>
              <a:rPr sz="1950" spc="275" dirty="0">
                <a:solidFill>
                  <a:srgbClr val="120D0C"/>
                </a:solidFill>
                <a:latin typeface="Cambria"/>
                <a:cs typeface="Cambria"/>
              </a:rPr>
              <a:t>S</a:t>
            </a:r>
            <a:r>
              <a:rPr sz="1950" spc="25" dirty="0">
                <a:solidFill>
                  <a:srgbClr val="120D0C"/>
                </a:solidFill>
                <a:latin typeface="Cambria"/>
                <a:cs typeface="Cambria"/>
              </a:rPr>
              <a:t>t</a:t>
            </a:r>
            <a:r>
              <a:rPr sz="1950" spc="120" dirty="0">
                <a:solidFill>
                  <a:srgbClr val="120D0C"/>
                </a:solidFill>
                <a:latin typeface="Cambria"/>
                <a:cs typeface="Cambria"/>
              </a:rPr>
              <a:t>o</a:t>
            </a:r>
            <a:r>
              <a:rPr sz="1950" spc="85" dirty="0">
                <a:solidFill>
                  <a:srgbClr val="120D0C"/>
                </a:solidFill>
                <a:latin typeface="Cambria"/>
                <a:cs typeface="Cambria"/>
              </a:rPr>
              <a:t>r</a:t>
            </a:r>
            <a:r>
              <a:rPr sz="1950" spc="20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1950" spc="10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-425" dirty="0">
                <a:solidFill>
                  <a:srgbClr val="120D0C"/>
                </a:solidFill>
                <a:latin typeface="Cambria"/>
                <a:cs typeface="Cambria"/>
              </a:rPr>
              <a:t>1</a:t>
            </a:r>
            <a:r>
              <a:rPr sz="1950" spc="-20" dirty="0">
                <a:solidFill>
                  <a:srgbClr val="120D0C"/>
                </a:solidFill>
                <a:latin typeface="Cambria"/>
                <a:cs typeface="Cambria"/>
              </a:rPr>
              <a:t>3</a:t>
            </a:r>
            <a:r>
              <a:rPr sz="1950" spc="10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-5" dirty="0">
                <a:solidFill>
                  <a:srgbClr val="120D0C"/>
                </a:solidFill>
                <a:latin typeface="Cambria"/>
                <a:cs typeface="Cambria"/>
              </a:rPr>
              <a:t>,</a:t>
            </a:r>
            <a:r>
              <a:rPr sz="1950" spc="10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60" dirty="0">
                <a:solidFill>
                  <a:srgbClr val="120D0C"/>
                </a:solidFill>
                <a:latin typeface="Cambria"/>
                <a:cs typeface="Cambria"/>
              </a:rPr>
              <a:t>i</a:t>
            </a:r>
            <a:r>
              <a:rPr sz="1950" spc="130" dirty="0">
                <a:solidFill>
                  <a:srgbClr val="120D0C"/>
                </a:solidFill>
                <a:latin typeface="Cambria"/>
                <a:cs typeface="Cambria"/>
              </a:rPr>
              <a:t>n</a:t>
            </a:r>
            <a:r>
              <a:rPr sz="1950" spc="10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160" dirty="0">
                <a:solidFill>
                  <a:srgbClr val="120D0C"/>
                </a:solidFill>
                <a:latin typeface="Cambria"/>
                <a:cs typeface="Cambria"/>
              </a:rPr>
              <a:t>c</a:t>
            </a:r>
            <a:r>
              <a:rPr sz="1950" spc="60" dirty="0">
                <a:solidFill>
                  <a:srgbClr val="120D0C"/>
                </a:solidFill>
                <a:latin typeface="Cambria"/>
                <a:cs typeface="Cambria"/>
              </a:rPr>
              <a:t>l</a:t>
            </a:r>
            <a:r>
              <a:rPr sz="1950" spc="90" dirty="0">
                <a:solidFill>
                  <a:srgbClr val="120D0C"/>
                </a:solidFill>
                <a:latin typeface="Cambria"/>
                <a:cs typeface="Cambria"/>
              </a:rPr>
              <a:t>u</a:t>
            </a:r>
            <a:r>
              <a:rPr sz="1950" spc="25" dirty="0">
                <a:solidFill>
                  <a:srgbClr val="120D0C"/>
                </a:solidFill>
                <a:latin typeface="Cambria"/>
                <a:cs typeface="Cambria"/>
              </a:rPr>
              <a:t>st</a:t>
            </a:r>
            <a:r>
              <a:rPr sz="1950" spc="65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1950" spc="40" dirty="0">
                <a:solidFill>
                  <a:srgbClr val="120D0C"/>
                </a:solidFill>
                <a:latin typeface="Cambria"/>
                <a:cs typeface="Cambria"/>
              </a:rPr>
              <a:t>r</a:t>
            </a:r>
            <a:r>
              <a:rPr sz="1950" spc="10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-470" dirty="0">
                <a:solidFill>
                  <a:srgbClr val="120D0C"/>
                </a:solidFill>
                <a:latin typeface="Cambria"/>
                <a:cs typeface="Cambria"/>
              </a:rPr>
              <a:t>1</a:t>
            </a:r>
            <a:r>
              <a:rPr sz="1950" spc="10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145" dirty="0">
                <a:solidFill>
                  <a:srgbClr val="120D0C"/>
                </a:solidFill>
                <a:latin typeface="Cambria"/>
                <a:cs typeface="Cambria"/>
              </a:rPr>
              <a:t>w</a:t>
            </a:r>
            <a:r>
              <a:rPr sz="1950" spc="60" dirty="0">
                <a:solidFill>
                  <a:srgbClr val="120D0C"/>
                </a:solidFill>
                <a:latin typeface="Cambria"/>
                <a:cs typeface="Cambria"/>
              </a:rPr>
              <a:t>i</a:t>
            </a:r>
            <a:r>
              <a:rPr sz="1950" spc="25" dirty="0">
                <a:solidFill>
                  <a:srgbClr val="120D0C"/>
                </a:solidFill>
                <a:latin typeface="Cambria"/>
                <a:cs typeface="Cambria"/>
              </a:rPr>
              <a:t>t</a:t>
            </a:r>
            <a:r>
              <a:rPr sz="1950" spc="125" dirty="0">
                <a:solidFill>
                  <a:srgbClr val="120D0C"/>
                </a:solidFill>
                <a:latin typeface="Cambria"/>
                <a:cs typeface="Cambria"/>
              </a:rPr>
              <a:t>h</a:t>
            </a:r>
            <a:r>
              <a:rPr sz="1950" spc="10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60" dirty="0">
                <a:solidFill>
                  <a:srgbClr val="120D0C"/>
                </a:solidFill>
                <a:latin typeface="Cambria"/>
                <a:cs typeface="Cambria"/>
              </a:rPr>
              <a:t>l</a:t>
            </a:r>
            <a:r>
              <a:rPr sz="1950" spc="120" dirty="0">
                <a:solidFill>
                  <a:srgbClr val="120D0C"/>
                </a:solidFill>
                <a:latin typeface="Cambria"/>
                <a:cs typeface="Cambria"/>
              </a:rPr>
              <a:t>o</a:t>
            </a:r>
            <a:r>
              <a:rPr sz="1950" spc="145" dirty="0">
                <a:solidFill>
                  <a:srgbClr val="120D0C"/>
                </a:solidFill>
                <a:latin typeface="Cambria"/>
                <a:cs typeface="Cambria"/>
              </a:rPr>
              <a:t>w</a:t>
            </a:r>
            <a:r>
              <a:rPr sz="1950" spc="65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1950" spc="25" dirty="0">
                <a:solidFill>
                  <a:srgbClr val="120D0C"/>
                </a:solidFill>
                <a:latin typeface="Cambria"/>
                <a:cs typeface="Cambria"/>
              </a:rPr>
              <a:t>s</a:t>
            </a:r>
            <a:r>
              <a:rPr sz="1950" spc="-15" dirty="0">
                <a:solidFill>
                  <a:srgbClr val="120D0C"/>
                </a:solidFill>
                <a:latin typeface="Cambria"/>
                <a:cs typeface="Cambria"/>
              </a:rPr>
              <a:t>t  </a:t>
            </a:r>
            <a:r>
              <a:rPr sz="1950" spc="85" dirty="0">
                <a:solidFill>
                  <a:srgbClr val="120D0C"/>
                </a:solidFill>
                <a:latin typeface="Cambria"/>
                <a:cs typeface="Cambria"/>
              </a:rPr>
              <a:t>records,</a:t>
            </a:r>
            <a:r>
              <a:rPr sz="1950" spc="10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90" dirty="0">
                <a:solidFill>
                  <a:srgbClr val="120D0C"/>
                </a:solidFill>
                <a:latin typeface="Cambria"/>
                <a:cs typeface="Cambria"/>
              </a:rPr>
              <a:t>has</a:t>
            </a:r>
            <a:r>
              <a:rPr sz="1950" spc="10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75" dirty="0">
                <a:solidFill>
                  <a:srgbClr val="120D0C"/>
                </a:solidFill>
                <a:latin typeface="Cambria"/>
                <a:cs typeface="Cambria"/>
              </a:rPr>
              <a:t>the</a:t>
            </a:r>
            <a:r>
              <a:rPr sz="1950" spc="10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50" dirty="0">
                <a:solidFill>
                  <a:srgbClr val="120D0C"/>
                </a:solidFill>
                <a:latin typeface="Cambria"/>
                <a:cs typeface="Cambria"/>
              </a:rPr>
              <a:t>least</a:t>
            </a:r>
            <a:r>
              <a:rPr sz="1950" spc="10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105" dirty="0">
                <a:solidFill>
                  <a:srgbClr val="120D0C"/>
                </a:solidFill>
                <a:latin typeface="Cambria"/>
                <a:cs typeface="Cambria"/>
              </a:rPr>
              <a:t>number </a:t>
            </a:r>
            <a:r>
              <a:rPr sz="1950" spc="85" dirty="0">
                <a:solidFill>
                  <a:srgbClr val="120D0C"/>
                </a:solidFill>
                <a:latin typeface="Cambria"/>
                <a:cs typeface="Cambria"/>
              </a:rPr>
              <a:t>of</a:t>
            </a:r>
            <a:r>
              <a:rPr sz="1950" spc="10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195" dirty="0">
                <a:solidFill>
                  <a:srgbClr val="120D0C"/>
                </a:solidFill>
                <a:latin typeface="Cambria"/>
                <a:cs typeface="Cambria"/>
              </a:rPr>
              <a:t>XS,</a:t>
            </a:r>
            <a:r>
              <a:rPr sz="1950" spc="10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280" dirty="0">
                <a:solidFill>
                  <a:srgbClr val="120D0C"/>
                </a:solidFill>
                <a:latin typeface="Cambria"/>
                <a:cs typeface="Cambria"/>
              </a:rPr>
              <a:t>XXS </a:t>
            </a:r>
            <a:r>
              <a:rPr sz="1950" spc="-4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35" dirty="0">
                <a:solidFill>
                  <a:srgbClr val="120D0C"/>
                </a:solidFill>
                <a:latin typeface="Cambria"/>
                <a:cs typeface="Cambria"/>
              </a:rPr>
              <a:t>size</a:t>
            </a:r>
            <a:r>
              <a:rPr sz="1950" spc="10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80" dirty="0">
                <a:solidFill>
                  <a:srgbClr val="120D0C"/>
                </a:solidFill>
                <a:latin typeface="Cambria"/>
                <a:cs typeface="Cambria"/>
              </a:rPr>
              <a:t>products.</a:t>
            </a:r>
            <a:endParaRPr sz="1950">
              <a:latin typeface="Cambria"/>
              <a:cs typeface="Cambria"/>
            </a:endParaRPr>
          </a:p>
          <a:p>
            <a:pPr marL="447675" algn="just">
              <a:lnSpc>
                <a:spcPct val="100000"/>
              </a:lnSpc>
              <a:spcBef>
                <a:spcPts val="375"/>
              </a:spcBef>
            </a:pPr>
            <a:r>
              <a:rPr sz="1950" spc="225" dirty="0">
                <a:solidFill>
                  <a:srgbClr val="120D0C"/>
                </a:solidFill>
                <a:latin typeface="Cambria"/>
                <a:cs typeface="Cambria"/>
              </a:rPr>
              <a:t>GM</a:t>
            </a:r>
            <a:r>
              <a:rPr sz="1950" spc="9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20" dirty="0">
                <a:solidFill>
                  <a:srgbClr val="120D0C"/>
                </a:solidFill>
                <a:latin typeface="Cambria"/>
                <a:cs typeface="Cambria"/>
              </a:rPr>
              <a:t>is</a:t>
            </a:r>
            <a:r>
              <a:rPr sz="1950" spc="10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70" dirty="0">
                <a:solidFill>
                  <a:srgbClr val="120D0C"/>
                </a:solidFill>
                <a:latin typeface="Cambria"/>
                <a:cs typeface="Cambria"/>
              </a:rPr>
              <a:t>also</a:t>
            </a:r>
            <a:r>
              <a:rPr sz="1950" spc="10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120" dirty="0">
                <a:solidFill>
                  <a:srgbClr val="120D0C"/>
                </a:solidFill>
                <a:latin typeface="Cambria"/>
                <a:cs typeface="Cambria"/>
              </a:rPr>
              <a:t>good</a:t>
            </a:r>
            <a:r>
              <a:rPr sz="1950" spc="10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5" dirty="0">
                <a:solidFill>
                  <a:srgbClr val="120D0C"/>
                </a:solidFill>
                <a:latin typeface="Cambria"/>
                <a:cs typeface="Cambria"/>
              </a:rPr>
              <a:t>(63.8%).</a:t>
            </a:r>
            <a:endParaRPr sz="1950">
              <a:latin typeface="Cambria"/>
              <a:cs typeface="Cambria"/>
            </a:endParaRPr>
          </a:p>
          <a:p>
            <a:pPr marL="12700" marR="466725" indent="434975" algn="just">
              <a:lnSpc>
                <a:spcPct val="116199"/>
              </a:lnSpc>
            </a:pPr>
            <a:r>
              <a:rPr sz="1950" spc="135" dirty="0">
                <a:solidFill>
                  <a:srgbClr val="120D0C"/>
                </a:solidFill>
                <a:latin typeface="Cambria"/>
                <a:cs typeface="Cambria"/>
              </a:rPr>
              <a:t>Other </a:t>
            </a:r>
            <a:r>
              <a:rPr sz="1950" spc="50" dirty="0">
                <a:solidFill>
                  <a:srgbClr val="120D0C"/>
                </a:solidFill>
                <a:latin typeface="Cambria"/>
                <a:cs typeface="Cambria"/>
              </a:rPr>
              <a:t>stores </a:t>
            </a:r>
            <a:r>
              <a:rPr sz="1950" spc="140" dirty="0">
                <a:solidFill>
                  <a:srgbClr val="120D0C"/>
                </a:solidFill>
                <a:latin typeface="Cambria"/>
                <a:cs typeface="Cambria"/>
              </a:rPr>
              <a:t>can </a:t>
            </a:r>
            <a:r>
              <a:rPr sz="1950" spc="114" dirty="0">
                <a:solidFill>
                  <a:srgbClr val="120D0C"/>
                </a:solidFill>
                <a:latin typeface="Cambria"/>
                <a:cs typeface="Cambria"/>
              </a:rPr>
              <a:t>match </a:t>
            </a:r>
            <a:r>
              <a:rPr sz="1950" spc="75" dirty="0">
                <a:solidFill>
                  <a:srgbClr val="120D0C"/>
                </a:solidFill>
                <a:latin typeface="Cambria"/>
                <a:cs typeface="Cambria"/>
              </a:rPr>
              <a:t>their </a:t>
            </a:r>
            <a:r>
              <a:rPr sz="1950" spc="35" dirty="0">
                <a:solidFill>
                  <a:srgbClr val="120D0C"/>
                </a:solidFill>
                <a:latin typeface="Cambria"/>
                <a:cs typeface="Cambria"/>
              </a:rPr>
              <a:t>size </a:t>
            </a:r>
            <a:r>
              <a:rPr sz="1950" spc="-4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114" dirty="0">
                <a:solidFill>
                  <a:srgbClr val="120D0C"/>
                </a:solidFill>
                <a:latin typeface="Cambria"/>
                <a:cs typeface="Cambria"/>
              </a:rPr>
              <a:t>combination </a:t>
            </a:r>
            <a:r>
              <a:rPr sz="1950" spc="85" dirty="0">
                <a:solidFill>
                  <a:srgbClr val="120D0C"/>
                </a:solidFill>
                <a:latin typeface="Cambria"/>
                <a:cs typeface="Cambria"/>
              </a:rPr>
              <a:t>across </a:t>
            </a:r>
            <a:r>
              <a:rPr sz="1950" spc="75" dirty="0">
                <a:solidFill>
                  <a:srgbClr val="120D0C"/>
                </a:solidFill>
                <a:latin typeface="Cambria"/>
                <a:cs typeface="Cambria"/>
              </a:rPr>
              <a:t>their </a:t>
            </a:r>
            <a:r>
              <a:rPr sz="1950" spc="85" dirty="0">
                <a:solidFill>
                  <a:srgbClr val="120D0C"/>
                </a:solidFill>
                <a:latin typeface="Cambria"/>
                <a:cs typeface="Cambria"/>
              </a:rPr>
              <a:t>products </a:t>
            </a:r>
            <a:r>
              <a:rPr sz="1950" spc="375" dirty="0">
                <a:solidFill>
                  <a:srgbClr val="120D0C"/>
                </a:solidFill>
                <a:latin typeface="Cambria"/>
                <a:cs typeface="Cambria"/>
              </a:rPr>
              <a:t>&amp; </a:t>
            </a:r>
            <a:r>
              <a:rPr sz="1950" spc="-4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75" dirty="0">
                <a:solidFill>
                  <a:srgbClr val="120D0C"/>
                </a:solidFill>
                <a:latin typeface="Cambria"/>
                <a:cs typeface="Cambria"/>
              </a:rPr>
              <a:t>target</a:t>
            </a:r>
            <a:r>
              <a:rPr sz="1950" spc="10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75" dirty="0">
                <a:solidFill>
                  <a:srgbClr val="120D0C"/>
                </a:solidFill>
                <a:latin typeface="Cambria"/>
                <a:cs typeface="Cambria"/>
              </a:rPr>
              <a:t>the</a:t>
            </a:r>
            <a:r>
              <a:rPr sz="1950" spc="10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60" dirty="0">
                <a:solidFill>
                  <a:srgbClr val="120D0C"/>
                </a:solidFill>
                <a:latin typeface="Cambria"/>
                <a:cs typeface="Cambria"/>
              </a:rPr>
              <a:t>level</a:t>
            </a:r>
            <a:r>
              <a:rPr sz="1950" spc="10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85" dirty="0">
                <a:solidFill>
                  <a:srgbClr val="120D0C"/>
                </a:solidFill>
                <a:latin typeface="Cambria"/>
                <a:cs typeface="Cambria"/>
              </a:rPr>
              <a:t>of</a:t>
            </a:r>
            <a:r>
              <a:rPr sz="1950" spc="10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55" dirty="0">
                <a:solidFill>
                  <a:srgbClr val="120D0C"/>
                </a:solidFill>
                <a:latin typeface="Cambria"/>
                <a:cs typeface="Cambria"/>
              </a:rPr>
              <a:t>store</a:t>
            </a:r>
            <a:r>
              <a:rPr sz="1950" spc="10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-135" dirty="0">
                <a:solidFill>
                  <a:srgbClr val="120D0C"/>
                </a:solidFill>
                <a:latin typeface="Cambria"/>
                <a:cs typeface="Cambria"/>
              </a:rPr>
              <a:t>13.</a:t>
            </a:r>
            <a:endParaRPr sz="195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959682" y="6681945"/>
            <a:ext cx="4945380" cy="2218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135"/>
              </a:spcBef>
            </a:pPr>
            <a:r>
              <a:rPr sz="1750" b="1" spc="-305" dirty="0">
                <a:solidFill>
                  <a:srgbClr val="120D0C"/>
                </a:solidFill>
                <a:latin typeface="Cambria"/>
                <a:cs typeface="Cambria"/>
              </a:rPr>
              <a:t>%</a:t>
            </a:r>
            <a:r>
              <a:rPr sz="1750" b="1" spc="6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750" b="1" spc="85" dirty="0">
                <a:solidFill>
                  <a:srgbClr val="120D0C"/>
                </a:solidFill>
                <a:latin typeface="Cambria"/>
                <a:cs typeface="Cambria"/>
              </a:rPr>
              <a:t>o</a:t>
            </a:r>
            <a:r>
              <a:rPr sz="1750" b="1" spc="130" dirty="0">
                <a:solidFill>
                  <a:srgbClr val="120D0C"/>
                </a:solidFill>
                <a:latin typeface="Cambria"/>
                <a:cs typeface="Cambria"/>
              </a:rPr>
              <a:t>f</a:t>
            </a:r>
            <a:r>
              <a:rPr sz="1750" b="1" spc="6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750" b="1" spc="155" dirty="0">
                <a:solidFill>
                  <a:srgbClr val="120D0C"/>
                </a:solidFill>
                <a:latin typeface="Cambria"/>
                <a:cs typeface="Cambria"/>
              </a:rPr>
              <a:t>B</a:t>
            </a:r>
            <a:r>
              <a:rPr sz="1750" b="1" spc="80" dirty="0">
                <a:solidFill>
                  <a:srgbClr val="120D0C"/>
                </a:solidFill>
                <a:latin typeface="Cambria"/>
                <a:cs typeface="Cambria"/>
              </a:rPr>
              <a:t>l</a:t>
            </a:r>
            <a:r>
              <a:rPr sz="1750" b="1" spc="85" dirty="0">
                <a:solidFill>
                  <a:srgbClr val="120D0C"/>
                </a:solidFill>
                <a:latin typeface="Cambria"/>
                <a:cs typeface="Cambria"/>
              </a:rPr>
              <a:t>o</a:t>
            </a:r>
            <a:r>
              <a:rPr sz="1750" b="1" spc="120" dirty="0">
                <a:solidFill>
                  <a:srgbClr val="120D0C"/>
                </a:solidFill>
                <a:latin typeface="Cambria"/>
                <a:cs typeface="Cambria"/>
              </a:rPr>
              <a:t>u</a:t>
            </a:r>
            <a:r>
              <a:rPr sz="1750" b="1" spc="25" dirty="0">
                <a:solidFill>
                  <a:srgbClr val="120D0C"/>
                </a:solidFill>
                <a:latin typeface="Cambria"/>
                <a:cs typeface="Cambria"/>
              </a:rPr>
              <a:t>s</a:t>
            </a:r>
            <a:r>
              <a:rPr sz="1750" b="1" spc="5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1750" b="1" spc="6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750" b="1" spc="95" dirty="0">
                <a:solidFill>
                  <a:srgbClr val="120D0C"/>
                </a:solidFill>
                <a:latin typeface="Cambria"/>
                <a:cs typeface="Cambria"/>
              </a:rPr>
              <a:t>a</a:t>
            </a:r>
            <a:r>
              <a:rPr sz="1750" b="1" spc="185" dirty="0">
                <a:solidFill>
                  <a:srgbClr val="120D0C"/>
                </a:solidFill>
                <a:latin typeface="Cambria"/>
                <a:cs typeface="Cambria"/>
              </a:rPr>
              <a:t>n</a:t>
            </a:r>
            <a:r>
              <a:rPr sz="1750" b="1" spc="105" dirty="0">
                <a:solidFill>
                  <a:srgbClr val="120D0C"/>
                </a:solidFill>
                <a:latin typeface="Cambria"/>
                <a:cs typeface="Cambria"/>
              </a:rPr>
              <a:t>d</a:t>
            </a:r>
            <a:r>
              <a:rPr sz="1750" b="1" spc="6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750" b="1" spc="240" dirty="0">
                <a:solidFill>
                  <a:srgbClr val="120D0C"/>
                </a:solidFill>
                <a:latin typeface="Cambria"/>
                <a:cs typeface="Cambria"/>
              </a:rPr>
              <a:t>S</a:t>
            </a:r>
            <a:r>
              <a:rPr sz="1750" b="1" spc="170" dirty="0">
                <a:solidFill>
                  <a:srgbClr val="120D0C"/>
                </a:solidFill>
                <a:latin typeface="Cambria"/>
                <a:cs typeface="Cambria"/>
              </a:rPr>
              <a:t>h</a:t>
            </a:r>
            <a:r>
              <a:rPr sz="1750" b="1" spc="85" dirty="0">
                <a:solidFill>
                  <a:srgbClr val="120D0C"/>
                </a:solidFill>
                <a:latin typeface="Cambria"/>
                <a:cs typeface="Cambria"/>
              </a:rPr>
              <a:t>or</a:t>
            </a:r>
            <a:r>
              <a:rPr sz="1750" b="1" spc="35" dirty="0">
                <a:solidFill>
                  <a:srgbClr val="120D0C"/>
                </a:solidFill>
                <a:latin typeface="Cambria"/>
                <a:cs typeface="Cambria"/>
              </a:rPr>
              <a:t>t</a:t>
            </a:r>
            <a:r>
              <a:rPr sz="1750" b="1" spc="6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750" b="1" spc="25" dirty="0">
                <a:solidFill>
                  <a:srgbClr val="120D0C"/>
                </a:solidFill>
                <a:latin typeface="Cambria"/>
                <a:cs typeface="Cambria"/>
              </a:rPr>
              <a:t>s</a:t>
            </a:r>
            <a:r>
              <a:rPr sz="1750" b="1" spc="80" dirty="0">
                <a:solidFill>
                  <a:srgbClr val="120D0C"/>
                </a:solidFill>
                <a:latin typeface="Cambria"/>
                <a:cs typeface="Cambria"/>
              </a:rPr>
              <a:t>l</a:t>
            </a:r>
            <a:r>
              <a:rPr sz="1750" b="1" dirty="0">
                <a:solidFill>
                  <a:srgbClr val="120D0C"/>
                </a:solidFill>
                <a:latin typeface="Cambria"/>
                <a:cs typeface="Cambria"/>
              </a:rPr>
              <a:t>ee</a:t>
            </a:r>
            <a:r>
              <a:rPr sz="1750" b="1" spc="125" dirty="0">
                <a:solidFill>
                  <a:srgbClr val="120D0C"/>
                </a:solidFill>
                <a:latin typeface="Cambria"/>
                <a:cs typeface="Cambria"/>
              </a:rPr>
              <a:t>v</a:t>
            </a:r>
            <a:r>
              <a:rPr sz="1750" b="1" spc="5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1750" b="1" spc="6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750" b="1" spc="165" dirty="0">
                <a:solidFill>
                  <a:srgbClr val="120D0C"/>
                </a:solidFill>
                <a:latin typeface="Cambria"/>
                <a:cs typeface="Cambria"/>
              </a:rPr>
              <a:t>K</a:t>
            </a:r>
            <a:r>
              <a:rPr sz="1750" b="1" spc="185" dirty="0">
                <a:solidFill>
                  <a:srgbClr val="120D0C"/>
                </a:solidFill>
                <a:latin typeface="Cambria"/>
                <a:cs typeface="Cambria"/>
              </a:rPr>
              <a:t>n</a:t>
            </a:r>
            <a:r>
              <a:rPr sz="1750" b="1" spc="75" dirty="0">
                <a:solidFill>
                  <a:srgbClr val="120D0C"/>
                </a:solidFill>
                <a:latin typeface="Cambria"/>
                <a:cs typeface="Cambria"/>
              </a:rPr>
              <a:t>i</a:t>
            </a:r>
            <a:r>
              <a:rPr sz="1750" b="1" spc="30" dirty="0">
                <a:solidFill>
                  <a:srgbClr val="120D0C"/>
                </a:solidFill>
                <a:latin typeface="Cambria"/>
                <a:cs typeface="Cambria"/>
              </a:rPr>
              <a:t>ts</a:t>
            </a:r>
            <a:endParaRPr sz="1750">
              <a:latin typeface="Cambria"/>
              <a:cs typeface="Cambria"/>
            </a:endParaRPr>
          </a:p>
          <a:p>
            <a:pPr marL="12700" marR="5080" indent="381635">
              <a:lnSpc>
                <a:spcPct val="115999"/>
              </a:lnSpc>
              <a:spcBef>
                <a:spcPts val="1210"/>
              </a:spcBef>
            </a:pPr>
            <a:r>
              <a:rPr sz="2000" spc="80" dirty="0">
                <a:solidFill>
                  <a:srgbClr val="120D0C"/>
                </a:solidFill>
                <a:latin typeface="Cambria"/>
                <a:cs typeface="Cambria"/>
              </a:rPr>
              <a:t>Blouse</a:t>
            </a:r>
            <a:r>
              <a:rPr sz="2000" spc="10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130" dirty="0">
                <a:solidFill>
                  <a:srgbClr val="120D0C"/>
                </a:solidFill>
                <a:latin typeface="Cambria"/>
                <a:cs typeface="Cambria"/>
              </a:rPr>
              <a:t>and</a:t>
            </a:r>
            <a:r>
              <a:rPr sz="2000" spc="10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120D0C"/>
                </a:solidFill>
                <a:latin typeface="Cambria"/>
                <a:cs typeface="Cambria"/>
              </a:rPr>
              <a:t>Short_sleeve_Knits</a:t>
            </a:r>
            <a:r>
              <a:rPr sz="2000" spc="10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120D0C"/>
                </a:solidFill>
                <a:latin typeface="Cambria"/>
                <a:cs typeface="Cambria"/>
              </a:rPr>
              <a:t>make </a:t>
            </a:r>
            <a:r>
              <a:rPr sz="2000" spc="12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120D0C"/>
                </a:solidFill>
                <a:latin typeface="Cambria"/>
                <a:cs typeface="Cambria"/>
              </a:rPr>
              <a:t>around</a:t>
            </a:r>
            <a:r>
              <a:rPr sz="2000" spc="10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25" dirty="0">
                <a:solidFill>
                  <a:srgbClr val="120D0C"/>
                </a:solidFill>
                <a:latin typeface="Cambria"/>
                <a:cs typeface="Cambria"/>
              </a:rPr>
              <a:t>60%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120D0C"/>
                </a:solidFill>
                <a:latin typeface="Cambria"/>
                <a:cs typeface="Cambria"/>
              </a:rPr>
              <a:t>of</a:t>
            </a:r>
            <a:r>
              <a:rPr sz="2000" spc="10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120D0C"/>
                </a:solidFill>
                <a:latin typeface="Cambria"/>
                <a:cs typeface="Cambria"/>
              </a:rPr>
              <a:t>the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120D0C"/>
                </a:solidFill>
                <a:latin typeface="Cambria"/>
                <a:cs typeface="Cambria"/>
              </a:rPr>
              <a:t>product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120D0C"/>
                </a:solidFill>
                <a:latin typeface="Cambria"/>
                <a:cs typeface="Cambria"/>
              </a:rPr>
              <a:t>put</a:t>
            </a:r>
            <a:r>
              <a:rPr sz="2000" spc="10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130" dirty="0">
                <a:solidFill>
                  <a:srgbClr val="120D0C"/>
                </a:solidFill>
                <a:latin typeface="Cambria"/>
                <a:cs typeface="Cambria"/>
              </a:rPr>
              <a:t>on </a:t>
            </a:r>
            <a:r>
              <a:rPr sz="2000" spc="13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165" dirty="0">
                <a:solidFill>
                  <a:srgbClr val="120D0C"/>
                </a:solidFill>
                <a:latin typeface="Cambria"/>
                <a:cs typeface="Cambria"/>
              </a:rPr>
              <a:t>c</a:t>
            </a:r>
            <a:r>
              <a:rPr sz="2000" spc="60" dirty="0">
                <a:solidFill>
                  <a:srgbClr val="120D0C"/>
                </a:solidFill>
                <a:latin typeface="Cambria"/>
                <a:cs typeface="Cambria"/>
              </a:rPr>
              <a:t>l</a:t>
            </a:r>
            <a:r>
              <a:rPr sz="2000" spc="70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000" spc="130" dirty="0">
                <a:solidFill>
                  <a:srgbClr val="120D0C"/>
                </a:solidFill>
                <a:latin typeface="Cambria"/>
                <a:cs typeface="Cambria"/>
              </a:rPr>
              <a:t>a</a:t>
            </a:r>
            <a:r>
              <a:rPr sz="2000" spc="90" dirty="0">
                <a:solidFill>
                  <a:srgbClr val="120D0C"/>
                </a:solidFill>
                <a:latin typeface="Cambria"/>
                <a:cs typeface="Cambria"/>
              </a:rPr>
              <a:t>r</a:t>
            </a:r>
            <a:r>
              <a:rPr sz="2000" spc="130" dirty="0">
                <a:solidFill>
                  <a:srgbClr val="120D0C"/>
                </a:solidFill>
                <a:latin typeface="Cambria"/>
                <a:cs typeface="Cambria"/>
              </a:rPr>
              <a:t>a</a:t>
            </a:r>
            <a:r>
              <a:rPr sz="2000" spc="180" dirty="0">
                <a:solidFill>
                  <a:srgbClr val="120D0C"/>
                </a:solidFill>
                <a:latin typeface="Cambria"/>
                <a:cs typeface="Cambria"/>
              </a:rPr>
              <a:t>n</a:t>
            </a:r>
            <a:r>
              <a:rPr sz="2000" spc="165" dirty="0">
                <a:solidFill>
                  <a:srgbClr val="120D0C"/>
                </a:solidFill>
                <a:latin typeface="Cambria"/>
                <a:cs typeface="Cambria"/>
              </a:rPr>
              <a:t>c</a:t>
            </a:r>
            <a:r>
              <a:rPr sz="2000" spc="20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120D0C"/>
                </a:solidFill>
                <a:latin typeface="Cambria"/>
                <a:cs typeface="Cambria"/>
              </a:rPr>
              <a:t>i</a:t>
            </a:r>
            <a:r>
              <a:rPr sz="2000" spc="130" dirty="0">
                <a:solidFill>
                  <a:srgbClr val="120D0C"/>
                </a:solidFill>
                <a:latin typeface="Cambria"/>
                <a:cs typeface="Cambria"/>
              </a:rPr>
              <a:t>n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165" dirty="0">
                <a:solidFill>
                  <a:srgbClr val="120D0C"/>
                </a:solidFill>
                <a:latin typeface="Cambria"/>
                <a:cs typeface="Cambria"/>
              </a:rPr>
              <a:t>c</a:t>
            </a:r>
            <a:r>
              <a:rPr sz="2000" spc="60" dirty="0">
                <a:solidFill>
                  <a:srgbClr val="120D0C"/>
                </a:solidFill>
                <a:latin typeface="Cambria"/>
                <a:cs typeface="Cambria"/>
              </a:rPr>
              <a:t>l</a:t>
            </a:r>
            <a:r>
              <a:rPr sz="2000" spc="95" dirty="0">
                <a:solidFill>
                  <a:srgbClr val="120D0C"/>
                </a:solidFill>
                <a:latin typeface="Cambria"/>
                <a:cs typeface="Cambria"/>
              </a:rPr>
              <a:t>u</a:t>
            </a:r>
            <a:r>
              <a:rPr sz="2000" spc="30" dirty="0">
                <a:solidFill>
                  <a:srgbClr val="120D0C"/>
                </a:solidFill>
                <a:latin typeface="Cambria"/>
                <a:cs typeface="Cambria"/>
              </a:rPr>
              <a:t>st</a:t>
            </a:r>
            <a:r>
              <a:rPr sz="2000" spc="70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000" spc="40" dirty="0">
                <a:solidFill>
                  <a:srgbClr val="120D0C"/>
                </a:solidFill>
                <a:latin typeface="Cambria"/>
                <a:cs typeface="Cambria"/>
              </a:rPr>
              <a:t>r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-430" dirty="0">
                <a:solidFill>
                  <a:srgbClr val="120D0C"/>
                </a:solidFill>
                <a:latin typeface="Cambria"/>
                <a:cs typeface="Cambria"/>
              </a:rPr>
              <a:t>1</a:t>
            </a:r>
            <a:r>
              <a:rPr sz="2000" spc="-5" dirty="0">
                <a:solidFill>
                  <a:srgbClr val="120D0C"/>
                </a:solidFill>
                <a:latin typeface="Cambria"/>
                <a:cs typeface="Cambria"/>
              </a:rPr>
              <a:t>.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210" dirty="0">
                <a:solidFill>
                  <a:srgbClr val="120D0C"/>
                </a:solidFill>
                <a:latin typeface="Cambria"/>
                <a:cs typeface="Cambria"/>
              </a:rPr>
              <a:t>T</a:t>
            </a:r>
            <a:r>
              <a:rPr sz="2000" spc="175" dirty="0">
                <a:solidFill>
                  <a:srgbClr val="120D0C"/>
                </a:solidFill>
                <a:latin typeface="Cambria"/>
                <a:cs typeface="Cambria"/>
              </a:rPr>
              <a:t>h</a:t>
            </a:r>
            <a:r>
              <a:rPr sz="2000" spc="70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000" spc="30" dirty="0">
                <a:solidFill>
                  <a:srgbClr val="120D0C"/>
                </a:solidFill>
                <a:latin typeface="Cambria"/>
                <a:cs typeface="Cambria"/>
              </a:rPr>
              <a:t>s</a:t>
            </a:r>
            <a:r>
              <a:rPr sz="2000" spc="20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120D0C"/>
                </a:solidFill>
                <a:latin typeface="Cambria"/>
                <a:cs typeface="Cambria"/>
              </a:rPr>
              <a:t>p</a:t>
            </a:r>
            <a:r>
              <a:rPr sz="2000" spc="90" dirty="0">
                <a:solidFill>
                  <a:srgbClr val="120D0C"/>
                </a:solidFill>
                <a:latin typeface="Cambria"/>
                <a:cs typeface="Cambria"/>
              </a:rPr>
              <a:t>r</a:t>
            </a:r>
            <a:r>
              <a:rPr sz="2000" spc="125" dirty="0">
                <a:solidFill>
                  <a:srgbClr val="120D0C"/>
                </a:solidFill>
                <a:latin typeface="Cambria"/>
                <a:cs typeface="Cambria"/>
              </a:rPr>
              <a:t>od</a:t>
            </a:r>
            <a:r>
              <a:rPr sz="2000" spc="95" dirty="0">
                <a:solidFill>
                  <a:srgbClr val="120D0C"/>
                </a:solidFill>
                <a:latin typeface="Cambria"/>
                <a:cs typeface="Cambria"/>
              </a:rPr>
              <a:t>u</a:t>
            </a:r>
            <a:r>
              <a:rPr sz="2000" spc="165" dirty="0">
                <a:solidFill>
                  <a:srgbClr val="120D0C"/>
                </a:solidFill>
                <a:latin typeface="Cambria"/>
                <a:cs typeface="Cambria"/>
              </a:rPr>
              <a:t>c</a:t>
            </a:r>
            <a:r>
              <a:rPr sz="2000" spc="-15" dirty="0">
                <a:solidFill>
                  <a:srgbClr val="120D0C"/>
                </a:solidFill>
                <a:latin typeface="Cambria"/>
                <a:cs typeface="Cambria"/>
              </a:rPr>
              <a:t>t  </a:t>
            </a:r>
            <a:r>
              <a:rPr sz="2000" spc="70" dirty="0">
                <a:solidFill>
                  <a:srgbClr val="120D0C"/>
                </a:solidFill>
                <a:latin typeface="Cambria"/>
                <a:cs typeface="Cambria"/>
              </a:rPr>
              <a:t>subclasses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120D0C"/>
                </a:solidFill>
                <a:latin typeface="Cambria"/>
                <a:cs typeface="Cambria"/>
              </a:rPr>
              <a:t>was</a:t>
            </a:r>
            <a:r>
              <a:rPr sz="2000" spc="114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120D0C"/>
                </a:solidFill>
                <a:latin typeface="Cambria"/>
                <a:cs typeface="Cambria"/>
              </a:rPr>
              <a:t>further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120D0C"/>
                </a:solidFill>
                <a:latin typeface="Cambria"/>
                <a:cs typeface="Cambria"/>
              </a:rPr>
              <a:t>studied</a:t>
            </a:r>
            <a:r>
              <a:rPr sz="2000" spc="114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120D0C"/>
                </a:solidFill>
                <a:latin typeface="Cambria"/>
                <a:cs typeface="Cambria"/>
              </a:rPr>
              <a:t>for</a:t>
            </a:r>
            <a:r>
              <a:rPr sz="2000" spc="114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120D0C"/>
                </a:solidFill>
                <a:latin typeface="Cambria"/>
                <a:cs typeface="Cambria"/>
              </a:rPr>
              <a:t>the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120D0C"/>
                </a:solidFill>
                <a:latin typeface="Cambria"/>
                <a:cs typeface="Cambria"/>
              </a:rPr>
              <a:t>re- </a:t>
            </a:r>
            <a:r>
              <a:rPr sz="2000" spc="-42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120D0C"/>
                </a:solidFill>
                <a:latin typeface="Cambria"/>
                <a:cs typeface="Cambria"/>
              </a:rPr>
              <a:t>allocation </a:t>
            </a:r>
            <a:r>
              <a:rPr sz="2000" spc="90" dirty="0">
                <a:solidFill>
                  <a:srgbClr val="120D0C"/>
                </a:solidFill>
                <a:latin typeface="Cambria"/>
                <a:cs typeface="Cambria"/>
              </a:rPr>
              <a:t>between</a:t>
            </a:r>
            <a:r>
              <a:rPr sz="2000" spc="10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120D0C"/>
                </a:solidFill>
                <a:latin typeface="Cambria"/>
                <a:cs typeface="Cambria"/>
              </a:rPr>
              <a:t>the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120D0C"/>
                </a:solidFill>
                <a:latin typeface="Cambria"/>
                <a:cs typeface="Cambria"/>
              </a:rPr>
              <a:t>stores.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234" y="1126072"/>
            <a:ext cx="16850360" cy="0"/>
          </a:xfrm>
          <a:custGeom>
            <a:avLst/>
            <a:gdLst/>
            <a:ahLst/>
            <a:cxnLst/>
            <a:rect l="l" t="t" r="r" b="b"/>
            <a:pathLst>
              <a:path w="16850360">
                <a:moveTo>
                  <a:pt x="0" y="0"/>
                </a:moveTo>
                <a:lnTo>
                  <a:pt x="1684981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6958" y="931330"/>
            <a:ext cx="16850360" cy="0"/>
          </a:xfrm>
          <a:custGeom>
            <a:avLst/>
            <a:gdLst/>
            <a:ahLst/>
            <a:cxnLst/>
            <a:rect l="l" t="t" r="r" b="b"/>
            <a:pathLst>
              <a:path w="16850360">
                <a:moveTo>
                  <a:pt x="0" y="0"/>
                </a:moveTo>
                <a:lnTo>
                  <a:pt x="1684981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7090" y="4167333"/>
            <a:ext cx="16850360" cy="0"/>
          </a:xfrm>
          <a:custGeom>
            <a:avLst/>
            <a:gdLst/>
            <a:ahLst/>
            <a:cxnLst/>
            <a:rect l="l" t="t" r="r" b="b"/>
            <a:pathLst>
              <a:path w="16850360">
                <a:moveTo>
                  <a:pt x="0" y="0"/>
                </a:moveTo>
                <a:lnTo>
                  <a:pt x="1684981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0814" y="3972593"/>
            <a:ext cx="16850360" cy="0"/>
          </a:xfrm>
          <a:custGeom>
            <a:avLst/>
            <a:gdLst/>
            <a:ahLst/>
            <a:cxnLst/>
            <a:rect l="l" t="t" r="r" b="b"/>
            <a:pathLst>
              <a:path w="16850360">
                <a:moveTo>
                  <a:pt x="0" y="0"/>
                </a:moveTo>
                <a:lnTo>
                  <a:pt x="1684981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2441" y="1190618"/>
            <a:ext cx="414655" cy="347980"/>
          </a:xfrm>
          <a:custGeom>
            <a:avLst/>
            <a:gdLst/>
            <a:ahLst/>
            <a:cxnLst/>
            <a:rect l="l" t="t" r="r" b="b"/>
            <a:pathLst>
              <a:path w="414655" h="347980">
                <a:moveTo>
                  <a:pt x="439" y="21887"/>
                </a:moveTo>
                <a:lnTo>
                  <a:pt x="0" y="19361"/>
                </a:lnTo>
                <a:lnTo>
                  <a:pt x="5135" y="7079"/>
                </a:lnTo>
                <a:lnTo>
                  <a:pt x="16042" y="0"/>
                </a:lnTo>
                <a:lnTo>
                  <a:pt x="30863" y="1275"/>
                </a:lnTo>
                <a:lnTo>
                  <a:pt x="44601" y="7173"/>
                </a:lnTo>
                <a:lnTo>
                  <a:pt x="53765" y="11538"/>
                </a:lnTo>
                <a:lnTo>
                  <a:pt x="18771" y="11538"/>
                </a:lnTo>
                <a:lnTo>
                  <a:pt x="7326" y="13799"/>
                </a:lnTo>
                <a:lnTo>
                  <a:pt x="439" y="21887"/>
                </a:lnTo>
                <a:close/>
              </a:path>
              <a:path w="414655" h="347980">
                <a:moveTo>
                  <a:pt x="11567" y="41312"/>
                </a:moveTo>
                <a:lnTo>
                  <a:pt x="2492" y="33695"/>
                </a:lnTo>
                <a:lnTo>
                  <a:pt x="439" y="21887"/>
                </a:lnTo>
                <a:lnTo>
                  <a:pt x="7326" y="13799"/>
                </a:lnTo>
                <a:lnTo>
                  <a:pt x="18771" y="11538"/>
                </a:lnTo>
                <a:lnTo>
                  <a:pt x="28682" y="17695"/>
                </a:lnTo>
                <a:lnTo>
                  <a:pt x="28856" y="18352"/>
                </a:lnTo>
                <a:lnTo>
                  <a:pt x="29370" y="20060"/>
                </a:lnTo>
                <a:lnTo>
                  <a:pt x="29640" y="24812"/>
                </a:lnTo>
                <a:lnTo>
                  <a:pt x="27992" y="27824"/>
                </a:lnTo>
                <a:lnTo>
                  <a:pt x="15607" y="27824"/>
                </a:lnTo>
                <a:lnTo>
                  <a:pt x="18417" y="30226"/>
                </a:lnTo>
                <a:lnTo>
                  <a:pt x="20845" y="30226"/>
                </a:lnTo>
                <a:lnTo>
                  <a:pt x="21763" y="30626"/>
                </a:lnTo>
                <a:lnTo>
                  <a:pt x="23904" y="31693"/>
                </a:lnTo>
                <a:lnTo>
                  <a:pt x="27512" y="33409"/>
                </a:lnTo>
                <a:lnTo>
                  <a:pt x="22399" y="39298"/>
                </a:lnTo>
                <a:lnTo>
                  <a:pt x="11567" y="41312"/>
                </a:lnTo>
                <a:close/>
              </a:path>
              <a:path w="414655" h="347980">
                <a:moveTo>
                  <a:pt x="28682" y="17695"/>
                </a:moveTo>
                <a:lnTo>
                  <a:pt x="18771" y="11538"/>
                </a:lnTo>
                <a:lnTo>
                  <a:pt x="53765" y="11538"/>
                </a:lnTo>
                <a:lnTo>
                  <a:pt x="58164" y="13633"/>
                </a:lnTo>
                <a:lnTo>
                  <a:pt x="62563" y="15817"/>
                </a:lnTo>
                <a:lnTo>
                  <a:pt x="28187" y="15817"/>
                </a:lnTo>
                <a:lnTo>
                  <a:pt x="28682" y="17695"/>
                </a:lnTo>
                <a:close/>
              </a:path>
              <a:path w="414655" h="347980">
                <a:moveTo>
                  <a:pt x="29233" y="18038"/>
                </a:moveTo>
                <a:lnTo>
                  <a:pt x="28682" y="17695"/>
                </a:lnTo>
                <a:lnTo>
                  <a:pt x="28187" y="15817"/>
                </a:lnTo>
                <a:lnTo>
                  <a:pt x="28454" y="16484"/>
                </a:lnTo>
                <a:lnTo>
                  <a:pt x="29233" y="18038"/>
                </a:lnTo>
                <a:close/>
              </a:path>
              <a:path w="414655" h="347980">
                <a:moveTo>
                  <a:pt x="371472" y="197001"/>
                </a:moveTo>
                <a:lnTo>
                  <a:pt x="342295" y="183105"/>
                </a:lnTo>
                <a:lnTo>
                  <a:pt x="47399" y="42865"/>
                </a:lnTo>
                <a:lnTo>
                  <a:pt x="46548" y="41718"/>
                </a:lnTo>
                <a:lnTo>
                  <a:pt x="29525" y="18219"/>
                </a:lnTo>
                <a:lnTo>
                  <a:pt x="29233" y="18038"/>
                </a:lnTo>
                <a:lnTo>
                  <a:pt x="28454" y="16484"/>
                </a:lnTo>
                <a:lnTo>
                  <a:pt x="28187" y="15817"/>
                </a:lnTo>
                <a:lnTo>
                  <a:pt x="62563" y="15817"/>
                </a:lnTo>
                <a:lnTo>
                  <a:pt x="67130" y="18085"/>
                </a:lnTo>
                <a:lnTo>
                  <a:pt x="85063" y="26891"/>
                </a:lnTo>
                <a:lnTo>
                  <a:pt x="92929" y="30626"/>
                </a:lnTo>
                <a:lnTo>
                  <a:pt x="351519" y="152647"/>
                </a:lnTo>
                <a:lnTo>
                  <a:pt x="400224" y="176714"/>
                </a:lnTo>
                <a:lnTo>
                  <a:pt x="410848" y="186313"/>
                </a:lnTo>
                <a:lnTo>
                  <a:pt x="411528" y="188854"/>
                </a:lnTo>
                <a:lnTo>
                  <a:pt x="387644" y="188854"/>
                </a:lnTo>
                <a:lnTo>
                  <a:pt x="387736" y="189172"/>
                </a:lnTo>
                <a:lnTo>
                  <a:pt x="380417" y="193524"/>
                </a:lnTo>
                <a:lnTo>
                  <a:pt x="378142" y="194458"/>
                </a:lnTo>
                <a:lnTo>
                  <a:pt x="371472" y="197001"/>
                </a:lnTo>
                <a:close/>
              </a:path>
              <a:path w="414655" h="347980">
                <a:moveTo>
                  <a:pt x="29370" y="20060"/>
                </a:moveTo>
                <a:lnTo>
                  <a:pt x="28682" y="17695"/>
                </a:lnTo>
                <a:lnTo>
                  <a:pt x="29233" y="18038"/>
                </a:lnTo>
                <a:lnTo>
                  <a:pt x="29370" y="20060"/>
                </a:lnTo>
                <a:close/>
              </a:path>
              <a:path w="414655" h="347980">
                <a:moveTo>
                  <a:pt x="47399" y="42865"/>
                </a:moveTo>
                <a:lnTo>
                  <a:pt x="27512" y="33409"/>
                </a:lnTo>
                <a:lnTo>
                  <a:pt x="29928" y="30626"/>
                </a:lnTo>
                <a:lnTo>
                  <a:pt x="29857" y="28625"/>
                </a:lnTo>
                <a:lnTo>
                  <a:pt x="29640" y="24812"/>
                </a:lnTo>
                <a:lnTo>
                  <a:pt x="30328" y="23555"/>
                </a:lnTo>
                <a:lnTo>
                  <a:pt x="29659" y="21020"/>
                </a:lnTo>
                <a:lnTo>
                  <a:pt x="29447" y="20318"/>
                </a:lnTo>
                <a:lnTo>
                  <a:pt x="29330" y="19361"/>
                </a:lnTo>
                <a:lnTo>
                  <a:pt x="29233" y="18038"/>
                </a:lnTo>
                <a:lnTo>
                  <a:pt x="29525" y="18219"/>
                </a:lnTo>
                <a:lnTo>
                  <a:pt x="46548" y="41718"/>
                </a:lnTo>
                <a:lnTo>
                  <a:pt x="47399" y="42865"/>
                </a:lnTo>
                <a:close/>
              </a:path>
              <a:path w="414655" h="347980">
                <a:moveTo>
                  <a:pt x="29640" y="24812"/>
                </a:moveTo>
                <a:lnTo>
                  <a:pt x="29370" y="20060"/>
                </a:lnTo>
                <a:lnTo>
                  <a:pt x="29659" y="21020"/>
                </a:lnTo>
                <a:lnTo>
                  <a:pt x="30328" y="23555"/>
                </a:lnTo>
                <a:lnTo>
                  <a:pt x="29640" y="24812"/>
                </a:lnTo>
                <a:close/>
              </a:path>
              <a:path w="414655" h="347980">
                <a:moveTo>
                  <a:pt x="2492" y="33695"/>
                </a:moveTo>
                <a:lnTo>
                  <a:pt x="223" y="22140"/>
                </a:lnTo>
                <a:lnTo>
                  <a:pt x="439" y="21887"/>
                </a:lnTo>
                <a:lnTo>
                  <a:pt x="2492" y="33695"/>
                </a:lnTo>
                <a:close/>
              </a:path>
              <a:path w="414655" h="347980">
                <a:moveTo>
                  <a:pt x="27512" y="33409"/>
                </a:moveTo>
                <a:lnTo>
                  <a:pt x="23904" y="31693"/>
                </a:lnTo>
                <a:lnTo>
                  <a:pt x="21658" y="30580"/>
                </a:lnTo>
                <a:lnTo>
                  <a:pt x="20396" y="30030"/>
                </a:lnTo>
                <a:lnTo>
                  <a:pt x="22700" y="29425"/>
                </a:lnTo>
                <a:lnTo>
                  <a:pt x="25376" y="28625"/>
                </a:lnTo>
                <a:lnTo>
                  <a:pt x="27919" y="27958"/>
                </a:lnTo>
                <a:lnTo>
                  <a:pt x="29640" y="24812"/>
                </a:lnTo>
                <a:lnTo>
                  <a:pt x="29857" y="28625"/>
                </a:lnTo>
                <a:lnTo>
                  <a:pt x="29928" y="30626"/>
                </a:lnTo>
                <a:lnTo>
                  <a:pt x="27512" y="33409"/>
                </a:lnTo>
                <a:close/>
              </a:path>
              <a:path w="414655" h="347980">
                <a:moveTo>
                  <a:pt x="18417" y="30226"/>
                </a:moveTo>
                <a:lnTo>
                  <a:pt x="15607" y="27824"/>
                </a:lnTo>
                <a:lnTo>
                  <a:pt x="19622" y="29692"/>
                </a:lnTo>
                <a:lnTo>
                  <a:pt x="20396" y="30030"/>
                </a:lnTo>
                <a:lnTo>
                  <a:pt x="20157" y="30093"/>
                </a:lnTo>
                <a:lnTo>
                  <a:pt x="18417" y="30226"/>
                </a:lnTo>
                <a:close/>
              </a:path>
              <a:path w="414655" h="347980">
                <a:moveTo>
                  <a:pt x="20396" y="30030"/>
                </a:moveTo>
                <a:lnTo>
                  <a:pt x="19622" y="29692"/>
                </a:lnTo>
                <a:lnTo>
                  <a:pt x="15607" y="27824"/>
                </a:lnTo>
                <a:lnTo>
                  <a:pt x="27992" y="27824"/>
                </a:lnTo>
                <a:lnTo>
                  <a:pt x="27919" y="27958"/>
                </a:lnTo>
                <a:lnTo>
                  <a:pt x="25376" y="28625"/>
                </a:lnTo>
                <a:lnTo>
                  <a:pt x="22700" y="29425"/>
                </a:lnTo>
                <a:lnTo>
                  <a:pt x="20396" y="30030"/>
                </a:lnTo>
                <a:close/>
              </a:path>
              <a:path w="414655" h="347980">
                <a:moveTo>
                  <a:pt x="20845" y="30226"/>
                </a:moveTo>
                <a:lnTo>
                  <a:pt x="18417" y="30226"/>
                </a:lnTo>
                <a:lnTo>
                  <a:pt x="20157" y="30093"/>
                </a:lnTo>
                <a:lnTo>
                  <a:pt x="20396" y="30030"/>
                </a:lnTo>
                <a:lnTo>
                  <a:pt x="20845" y="30226"/>
                </a:lnTo>
                <a:close/>
              </a:path>
              <a:path w="414655" h="347980">
                <a:moveTo>
                  <a:pt x="44132" y="41312"/>
                </a:moveTo>
                <a:lnTo>
                  <a:pt x="11567" y="41312"/>
                </a:lnTo>
                <a:lnTo>
                  <a:pt x="22399" y="39298"/>
                </a:lnTo>
                <a:lnTo>
                  <a:pt x="27512" y="33409"/>
                </a:lnTo>
                <a:lnTo>
                  <a:pt x="44132" y="41312"/>
                </a:lnTo>
                <a:close/>
              </a:path>
              <a:path w="414655" h="347980">
                <a:moveTo>
                  <a:pt x="116268" y="184787"/>
                </a:moveTo>
                <a:lnTo>
                  <a:pt x="115296" y="183117"/>
                </a:lnTo>
                <a:lnTo>
                  <a:pt x="109837" y="175813"/>
                </a:lnTo>
                <a:lnTo>
                  <a:pt x="104010" y="168771"/>
                </a:lnTo>
                <a:lnTo>
                  <a:pt x="98445" y="161905"/>
                </a:lnTo>
                <a:lnTo>
                  <a:pt x="74714" y="130799"/>
                </a:lnTo>
                <a:lnTo>
                  <a:pt x="34376" y="77304"/>
                </a:lnTo>
                <a:lnTo>
                  <a:pt x="18309" y="55593"/>
                </a:lnTo>
                <a:lnTo>
                  <a:pt x="2492" y="33695"/>
                </a:lnTo>
                <a:lnTo>
                  <a:pt x="11567" y="41312"/>
                </a:lnTo>
                <a:lnTo>
                  <a:pt x="44132" y="41312"/>
                </a:lnTo>
                <a:lnTo>
                  <a:pt x="47399" y="42865"/>
                </a:lnTo>
                <a:lnTo>
                  <a:pt x="63835" y="65030"/>
                </a:lnTo>
                <a:lnTo>
                  <a:pt x="81297" y="88217"/>
                </a:lnTo>
                <a:lnTo>
                  <a:pt x="128021" y="149764"/>
                </a:lnTo>
                <a:lnTo>
                  <a:pt x="132887" y="155828"/>
                </a:lnTo>
                <a:lnTo>
                  <a:pt x="138041" y="162055"/>
                </a:lnTo>
                <a:lnTo>
                  <a:pt x="142869" y="168507"/>
                </a:lnTo>
                <a:lnTo>
                  <a:pt x="146757" y="175246"/>
                </a:lnTo>
                <a:lnTo>
                  <a:pt x="147313" y="180049"/>
                </a:lnTo>
                <a:lnTo>
                  <a:pt x="119322" y="180049"/>
                </a:lnTo>
                <a:lnTo>
                  <a:pt x="117449" y="180983"/>
                </a:lnTo>
                <a:lnTo>
                  <a:pt x="117566" y="182734"/>
                </a:lnTo>
                <a:lnTo>
                  <a:pt x="116268" y="184787"/>
                </a:lnTo>
                <a:close/>
              </a:path>
              <a:path w="414655" h="347980">
                <a:moveTo>
                  <a:pt x="147251" y="190722"/>
                </a:moveTo>
                <a:lnTo>
                  <a:pt x="119724" y="190722"/>
                </a:lnTo>
                <a:lnTo>
                  <a:pt x="119006" y="188025"/>
                </a:lnTo>
                <a:lnTo>
                  <a:pt x="118252" y="185519"/>
                </a:lnTo>
                <a:lnTo>
                  <a:pt x="117618" y="183117"/>
                </a:lnTo>
                <a:lnTo>
                  <a:pt x="117566" y="182734"/>
                </a:lnTo>
                <a:lnTo>
                  <a:pt x="119322" y="180049"/>
                </a:lnTo>
                <a:lnTo>
                  <a:pt x="147313" y="180049"/>
                </a:lnTo>
                <a:lnTo>
                  <a:pt x="148163" y="187387"/>
                </a:lnTo>
                <a:lnTo>
                  <a:pt x="148178" y="188187"/>
                </a:lnTo>
                <a:lnTo>
                  <a:pt x="147251" y="190722"/>
                </a:lnTo>
                <a:close/>
              </a:path>
              <a:path w="414655" h="347980">
                <a:moveTo>
                  <a:pt x="119724" y="190722"/>
                </a:moveTo>
                <a:lnTo>
                  <a:pt x="116268" y="184787"/>
                </a:lnTo>
                <a:lnTo>
                  <a:pt x="117566" y="182734"/>
                </a:lnTo>
                <a:lnTo>
                  <a:pt x="117618" y="183117"/>
                </a:lnTo>
                <a:lnTo>
                  <a:pt x="118252" y="185519"/>
                </a:lnTo>
                <a:lnTo>
                  <a:pt x="119055" y="188187"/>
                </a:lnTo>
                <a:lnTo>
                  <a:pt x="119724" y="190722"/>
                </a:lnTo>
                <a:close/>
              </a:path>
              <a:path w="414655" h="347980">
                <a:moveTo>
                  <a:pt x="47930" y="347612"/>
                </a:moveTo>
                <a:lnTo>
                  <a:pt x="37387" y="339745"/>
                </a:lnTo>
                <a:lnTo>
                  <a:pt x="33117" y="326974"/>
                </a:lnTo>
                <a:lnTo>
                  <a:pt x="36752" y="312528"/>
                </a:lnTo>
                <a:lnTo>
                  <a:pt x="42972" y="302009"/>
                </a:lnTo>
                <a:lnTo>
                  <a:pt x="49482" y="291616"/>
                </a:lnTo>
                <a:lnTo>
                  <a:pt x="56117" y="281272"/>
                </a:lnTo>
                <a:lnTo>
                  <a:pt x="62714" y="270903"/>
                </a:lnTo>
                <a:lnTo>
                  <a:pt x="99382" y="211935"/>
                </a:lnTo>
                <a:lnTo>
                  <a:pt x="102874" y="206408"/>
                </a:lnTo>
                <a:lnTo>
                  <a:pt x="113300" y="189655"/>
                </a:lnTo>
                <a:lnTo>
                  <a:pt x="114638" y="187387"/>
                </a:lnTo>
                <a:lnTo>
                  <a:pt x="116268" y="184787"/>
                </a:lnTo>
                <a:lnTo>
                  <a:pt x="119724" y="190722"/>
                </a:lnTo>
                <a:lnTo>
                  <a:pt x="147251" y="190722"/>
                </a:lnTo>
                <a:lnTo>
                  <a:pt x="143444" y="201128"/>
                </a:lnTo>
                <a:lnTo>
                  <a:pt x="135691" y="213632"/>
                </a:lnTo>
                <a:lnTo>
                  <a:pt x="128289" y="224609"/>
                </a:lnTo>
                <a:lnTo>
                  <a:pt x="75822" y="308858"/>
                </a:lnTo>
                <a:lnTo>
                  <a:pt x="68920" y="311421"/>
                </a:lnTo>
                <a:lnTo>
                  <a:pt x="54818" y="317731"/>
                </a:lnTo>
                <a:lnTo>
                  <a:pt x="53346" y="317731"/>
                </a:lnTo>
                <a:lnTo>
                  <a:pt x="55889" y="318398"/>
                </a:lnTo>
                <a:lnTo>
                  <a:pt x="58565" y="319199"/>
                </a:lnTo>
                <a:lnTo>
                  <a:pt x="61108" y="319866"/>
                </a:lnTo>
                <a:lnTo>
                  <a:pt x="66905" y="323597"/>
                </a:lnTo>
                <a:lnTo>
                  <a:pt x="66327" y="324802"/>
                </a:lnTo>
                <a:lnTo>
                  <a:pt x="64320" y="327337"/>
                </a:lnTo>
                <a:lnTo>
                  <a:pt x="63784" y="327871"/>
                </a:lnTo>
                <a:lnTo>
                  <a:pt x="63517" y="329071"/>
                </a:lnTo>
                <a:lnTo>
                  <a:pt x="62981" y="329472"/>
                </a:lnTo>
                <a:lnTo>
                  <a:pt x="65079" y="331292"/>
                </a:lnTo>
                <a:lnTo>
                  <a:pt x="106477" y="331292"/>
                </a:lnTo>
                <a:lnTo>
                  <a:pt x="100938" y="333508"/>
                </a:lnTo>
                <a:lnTo>
                  <a:pt x="82096" y="340766"/>
                </a:lnTo>
                <a:lnTo>
                  <a:pt x="63115" y="347349"/>
                </a:lnTo>
                <a:lnTo>
                  <a:pt x="47930" y="347612"/>
                </a:lnTo>
                <a:close/>
              </a:path>
              <a:path w="414655" h="347980">
                <a:moveTo>
                  <a:pt x="411743" y="189655"/>
                </a:moveTo>
                <a:lnTo>
                  <a:pt x="390588" y="189655"/>
                </a:lnTo>
                <a:lnTo>
                  <a:pt x="387644" y="188854"/>
                </a:lnTo>
                <a:lnTo>
                  <a:pt x="411528" y="188854"/>
                </a:lnTo>
                <a:lnTo>
                  <a:pt x="411743" y="189655"/>
                </a:lnTo>
                <a:close/>
              </a:path>
              <a:path w="414655" h="347980">
                <a:moveTo>
                  <a:pt x="412154" y="204597"/>
                </a:moveTo>
                <a:lnTo>
                  <a:pt x="392194" y="204597"/>
                </a:lnTo>
                <a:lnTo>
                  <a:pt x="387736" y="189172"/>
                </a:lnTo>
                <a:lnTo>
                  <a:pt x="388045" y="188988"/>
                </a:lnTo>
                <a:lnTo>
                  <a:pt x="390588" y="189655"/>
                </a:lnTo>
                <a:lnTo>
                  <a:pt x="411743" y="189655"/>
                </a:lnTo>
                <a:lnTo>
                  <a:pt x="414158" y="198677"/>
                </a:lnTo>
                <a:lnTo>
                  <a:pt x="412154" y="204597"/>
                </a:lnTo>
                <a:close/>
              </a:path>
              <a:path w="414655" h="347980">
                <a:moveTo>
                  <a:pt x="392194" y="204597"/>
                </a:moveTo>
                <a:lnTo>
                  <a:pt x="386172" y="203930"/>
                </a:lnTo>
                <a:lnTo>
                  <a:pt x="384432" y="203796"/>
                </a:lnTo>
                <a:lnTo>
                  <a:pt x="382023" y="202062"/>
                </a:lnTo>
                <a:lnTo>
                  <a:pt x="380417" y="201262"/>
                </a:lnTo>
                <a:lnTo>
                  <a:pt x="371472" y="197001"/>
                </a:lnTo>
                <a:lnTo>
                  <a:pt x="378142" y="194458"/>
                </a:lnTo>
                <a:lnTo>
                  <a:pt x="380417" y="193524"/>
                </a:lnTo>
                <a:lnTo>
                  <a:pt x="387736" y="189172"/>
                </a:lnTo>
                <a:lnTo>
                  <a:pt x="392194" y="204597"/>
                </a:lnTo>
                <a:close/>
              </a:path>
              <a:path w="414655" h="347980">
                <a:moveTo>
                  <a:pt x="106477" y="331292"/>
                </a:moveTo>
                <a:lnTo>
                  <a:pt x="65079" y="331292"/>
                </a:lnTo>
                <a:lnTo>
                  <a:pt x="71429" y="331023"/>
                </a:lnTo>
                <a:lnTo>
                  <a:pt x="73087" y="327577"/>
                </a:lnTo>
                <a:lnTo>
                  <a:pt x="66905" y="323597"/>
                </a:lnTo>
                <a:lnTo>
                  <a:pt x="67799" y="321734"/>
                </a:lnTo>
                <a:lnTo>
                  <a:pt x="75822" y="308858"/>
                </a:lnTo>
                <a:lnTo>
                  <a:pt x="82420" y="306408"/>
                </a:lnTo>
                <a:lnTo>
                  <a:pt x="96070" y="301720"/>
                </a:lnTo>
                <a:lnTo>
                  <a:pt x="109419" y="296919"/>
                </a:lnTo>
                <a:lnTo>
                  <a:pt x="371472" y="197001"/>
                </a:lnTo>
                <a:lnTo>
                  <a:pt x="380417" y="201262"/>
                </a:lnTo>
                <a:lnTo>
                  <a:pt x="382023" y="202062"/>
                </a:lnTo>
                <a:lnTo>
                  <a:pt x="384432" y="203796"/>
                </a:lnTo>
                <a:lnTo>
                  <a:pt x="386172" y="203930"/>
                </a:lnTo>
                <a:lnTo>
                  <a:pt x="392194" y="204597"/>
                </a:lnTo>
                <a:lnTo>
                  <a:pt x="412154" y="204597"/>
                </a:lnTo>
                <a:lnTo>
                  <a:pt x="410066" y="210765"/>
                </a:lnTo>
                <a:lnTo>
                  <a:pt x="398484" y="219539"/>
                </a:lnTo>
                <a:lnTo>
                  <a:pt x="391926" y="222208"/>
                </a:lnTo>
                <a:lnTo>
                  <a:pt x="385235" y="224609"/>
                </a:lnTo>
                <a:lnTo>
                  <a:pt x="119705" y="325999"/>
                </a:lnTo>
                <a:lnTo>
                  <a:pt x="106477" y="331292"/>
                </a:lnTo>
                <a:close/>
              </a:path>
              <a:path w="414655" h="347980">
                <a:moveTo>
                  <a:pt x="70210" y="317865"/>
                </a:moveTo>
                <a:lnTo>
                  <a:pt x="54283" y="317865"/>
                </a:lnTo>
                <a:lnTo>
                  <a:pt x="54818" y="317731"/>
                </a:lnTo>
                <a:lnTo>
                  <a:pt x="68920" y="311421"/>
                </a:lnTo>
                <a:lnTo>
                  <a:pt x="75822" y="308858"/>
                </a:lnTo>
                <a:lnTo>
                  <a:pt x="70210" y="317865"/>
                </a:lnTo>
                <a:close/>
              </a:path>
              <a:path w="414655" h="347980">
                <a:moveTo>
                  <a:pt x="66905" y="323597"/>
                </a:moveTo>
                <a:lnTo>
                  <a:pt x="61108" y="319866"/>
                </a:lnTo>
                <a:lnTo>
                  <a:pt x="58565" y="319199"/>
                </a:lnTo>
                <a:lnTo>
                  <a:pt x="55889" y="318398"/>
                </a:lnTo>
                <a:lnTo>
                  <a:pt x="53346" y="317731"/>
                </a:lnTo>
                <a:lnTo>
                  <a:pt x="54283" y="317865"/>
                </a:lnTo>
                <a:lnTo>
                  <a:pt x="70210" y="317865"/>
                </a:lnTo>
                <a:lnTo>
                  <a:pt x="67799" y="321734"/>
                </a:lnTo>
                <a:lnTo>
                  <a:pt x="66905" y="323597"/>
                </a:lnTo>
                <a:close/>
              </a:path>
              <a:path w="414655" h="347980">
                <a:moveTo>
                  <a:pt x="54283" y="317865"/>
                </a:moveTo>
                <a:lnTo>
                  <a:pt x="53346" y="317731"/>
                </a:lnTo>
                <a:lnTo>
                  <a:pt x="54818" y="317731"/>
                </a:lnTo>
                <a:lnTo>
                  <a:pt x="54283" y="317865"/>
                </a:lnTo>
                <a:close/>
              </a:path>
            </a:pathLst>
          </a:custGeom>
          <a:solidFill>
            <a:srgbClr val="863B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441" y="2898718"/>
            <a:ext cx="414655" cy="347980"/>
          </a:xfrm>
          <a:custGeom>
            <a:avLst/>
            <a:gdLst/>
            <a:ahLst/>
            <a:cxnLst/>
            <a:rect l="l" t="t" r="r" b="b"/>
            <a:pathLst>
              <a:path w="414655" h="347980">
                <a:moveTo>
                  <a:pt x="439" y="21887"/>
                </a:moveTo>
                <a:lnTo>
                  <a:pt x="0" y="19361"/>
                </a:lnTo>
                <a:lnTo>
                  <a:pt x="5135" y="7079"/>
                </a:lnTo>
                <a:lnTo>
                  <a:pt x="16042" y="0"/>
                </a:lnTo>
                <a:lnTo>
                  <a:pt x="30863" y="1275"/>
                </a:lnTo>
                <a:lnTo>
                  <a:pt x="44601" y="7173"/>
                </a:lnTo>
                <a:lnTo>
                  <a:pt x="53765" y="11538"/>
                </a:lnTo>
                <a:lnTo>
                  <a:pt x="18771" y="11538"/>
                </a:lnTo>
                <a:lnTo>
                  <a:pt x="7326" y="13799"/>
                </a:lnTo>
                <a:lnTo>
                  <a:pt x="439" y="21887"/>
                </a:lnTo>
                <a:close/>
              </a:path>
              <a:path w="414655" h="347980">
                <a:moveTo>
                  <a:pt x="11567" y="41312"/>
                </a:moveTo>
                <a:lnTo>
                  <a:pt x="2492" y="33695"/>
                </a:lnTo>
                <a:lnTo>
                  <a:pt x="439" y="21887"/>
                </a:lnTo>
                <a:lnTo>
                  <a:pt x="7326" y="13799"/>
                </a:lnTo>
                <a:lnTo>
                  <a:pt x="18771" y="11538"/>
                </a:lnTo>
                <a:lnTo>
                  <a:pt x="28682" y="17695"/>
                </a:lnTo>
                <a:lnTo>
                  <a:pt x="28856" y="18352"/>
                </a:lnTo>
                <a:lnTo>
                  <a:pt x="29370" y="20060"/>
                </a:lnTo>
                <a:lnTo>
                  <a:pt x="29640" y="24812"/>
                </a:lnTo>
                <a:lnTo>
                  <a:pt x="27992" y="27824"/>
                </a:lnTo>
                <a:lnTo>
                  <a:pt x="15607" y="27824"/>
                </a:lnTo>
                <a:lnTo>
                  <a:pt x="18417" y="30226"/>
                </a:lnTo>
                <a:lnTo>
                  <a:pt x="20845" y="30226"/>
                </a:lnTo>
                <a:lnTo>
                  <a:pt x="21763" y="30626"/>
                </a:lnTo>
                <a:lnTo>
                  <a:pt x="23904" y="31693"/>
                </a:lnTo>
                <a:lnTo>
                  <a:pt x="27512" y="33409"/>
                </a:lnTo>
                <a:lnTo>
                  <a:pt x="22399" y="39298"/>
                </a:lnTo>
                <a:lnTo>
                  <a:pt x="11567" y="41312"/>
                </a:lnTo>
                <a:close/>
              </a:path>
              <a:path w="414655" h="347980">
                <a:moveTo>
                  <a:pt x="28682" y="17695"/>
                </a:moveTo>
                <a:lnTo>
                  <a:pt x="18771" y="11538"/>
                </a:lnTo>
                <a:lnTo>
                  <a:pt x="53765" y="11538"/>
                </a:lnTo>
                <a:lnTo>
                  <a:pt x="58164" y="13633"/>
                </a:lnTo>
                <a:lnTo>
                  <a:pt x="62563" y="15817"/>
                </a:lnTo>
                <a:lnTo>
                  <a:pt x="28187" y="15817"/>
                </a:lnTo>
                <a:lnTo>
                  <a:pt x="28682" y="17695"/>
                </a:lnTo>
                <a:close/>
              </a:path>
              <a:path w="414655" h="347980">
                <a:moveTo>
                  <a:pt x="29233" y="18038"/>
                </a:moveTo>
                <a:lnTo>
                  <a:pt x="28682" y="17695"/>
                </a:lnTo>
                <a:lnTo>
                  <a:pt x="28187" y="15817"/>
                </a:lnTo>
                <a:lnTo>
                  <a:pt x="28454" y="16484"/>
                </a:lnTo>
                <a:lnTo>
                  <a:pt x="29233" y="18038"/>
                </a:lnTo>
                <a:close/>
              </a:path>
              <a:path w="414655" h="347980">
                <a:moveTo>
                  <a:pt x="371472" y="197001"/>
                </a:moveTo>
                <a:lnTo>
                  <a:pt x="342295" y="183105"/>
                </a:lnTo>
                <a:lnTo>
                  <a:pt x="47399" y="42865"/>
                </a:lnTo>
                <a:lnTo>
                  <a:pt x="46548" y="41718"/>
                </a:lnTo>
                <a:lnTo>
                  <a:pt x="29525" y="18219"/>
                </a:lnTo>
                <a:lnTo>
                  <a:pt x="29233" y="18038"/>
                </a:lnTo>
                <a:lnTo>
                  <a:pt x="28454" y="16484"/>
                </a:lnTo>
                <a:lnTo>
                  <a:pt x="28187" y="15817"/>
                </a:lnTo>
                <a:lnTo>
                  <a:pt x="62563" y="15817"/>
                </a:lnTo>
                <a:lnTo>
                  <a:pt x="67130" y="18085"/>
                </a:lnTo>
                <a:lnTo>
                  <a:pt x="85063" y="26891"/>
                </a:lnTo>
                <a:lnTo>
                  <a:pt x="92929" y="30626"/>
                </a:lnTo>
                <a:lnTo>
                  <a:pt x="351519" y="152647"/>
                </a:lnTo>
                <a:lnTo>
                  <a:pt x="400224" y="176714"/>
                </a:lnTo>
                <a:lnTo>
                  <a:pt x="410848" y="186313"/>
                </a:lnTo>
                <a:lnTo>
                  <a:pt x="411528" y="188854"/>
                </a:lnTo>
                <a:lnTo>
                  <a:pt x="387644" y="188854"/>
                </a:lnTo>
                <a:lnTo>
                  <a:pt x="387736" y="189172"/>
                </a:lnTo>
                <a:lnTo>
                  <a:pt x="380417" y="193524"/>
                </a:lnTo>
                <a:lnTo>
                  <a:pt x="378142" y="194458"/>
                </a:lnTo>
                <a:lnTo>
                  <a:pt x="371472" y="197001"/>
                </a:lnTo>
                <a:close/>
              </a:path>
              <a:path w="414655" h="347980">
                <a:moveTo>
                  <a:pt x="29370" y="20060"/>
                </a:moveTo>
                <a:lnTo>
                  <a:pt x="28682" y="17695"/>
                </a:lnTo>
                <a:lnTo>
                  <a:pt x="29233" y="18038"/>
                </a:lnTo>
                <a:lnTo>
                  <a:pt x="29370" y="20060"/>
                </a:lnTo>
                <a:close/>
              </a:path>
              <a:path w="414655" h="347980">
                <a:moveTo>
                  <a:pt x="47399" y="42865"/>
                </a:moveTo>
                <a:lnTo>
                  <a:pt x="27512" y="33409"/>
                </a:lnTo>
                <a:lnTo>
                  <a:pt x="29928" y="30626"/>
                </a:lnTo>
                <a:lnTo>
                  <a:pt x="29857" y="28625"/>
                </a:lnTo>
                <a:lnTo>
                  <a:pt x="29640" y="24812"/>
                </a:lnTo>
                <a:lnTo>
                  <a:pt x="30328" y="23555"/>
                </a:lnTo>
                <a:lnTo>
                  <a:pt x="29659" y="21020"/>
                </a:lnTo>
                <a:lnTo>
                  <a:pt x="29447" y="20318"/>
                </a:lnTo>
                <a:lnTo>
                  <a:pt x="29330" y="19361"/>
                </a:lnTo>
                <a:lnTo>
                  <a:pt x="29233" y="18038"/>
                </a:lnTo>
                <a:lnTo>
                  <a:pt x="29525" y="18219"/>
                </a:lnTo>
                <a:lnTo>
                  <a:pt x="46548" y="41718"/>
                </a:lnTo>
                <a:lnTo>
                  <a:pt x="47399" y="42865"/>
                </a:lnTo>
                <a:close/>
              </a:path>
              <a:path w="414655" h="347980">
                <a:moveTo>
                  <a:pt x="29640" y="24812"/>
                </a:moveTo>
                <a:lnTo>
                  <a:pt x="29370" y="20060"/>
                </a:lnTo>
                <a:lnTo>
                  <a:pt x="29659" y="21020"/>
                </a:lnTo>
                <a:lnTo>
                  <a:pt x="30328" y="23555"/>
                </a:lnTo>
                <a:lnTo>
                  <a:pt x="29640" y="24812"/>
                </a:lnTo>
                <a:close/>
              </a:path>
              <a:path w="414655" h="347980">
                <a:moveTo>
                  <a:pt x="2492" y="33695"/>
                </a:moveTo>
                <a:lnTo>
                  <a:pt x="223" y="22140"/>
                </a:lnTo>
                <a:lnTo>
                  <a:pt x="439" y="21887"/>
                </a:lnTo>
                <a:lnTo>
                  <a:pt x="2492" y="33695"/>
                </a:lnTo>
                <a:close/>
              </a:path>
              <a:path w="414655" h="347980">
                <a:moveTo>
                  <a:pt x="27512" y="33409"/>
                </a:moveTo>
                <a:lnTo>
                  <a:pt x="23904" y="31693"/>
                </a:lnTo>
                <a:lnTo>
                  <a:pt x="21658" y="30580"/>
                </a:lnTo>
                <a:lnTo>
                  <a:pt x="20396" y="30030"/>
                </a:lnTo>
                <a:lnTo>
                  <a:pt x="22700" y="29425"/>
                </a:lnTo>
                <a:lnTo>
                  <a:pt x="25376" y="28625"/>
                </a:lnTo>
                <a:lnTo>
                  <a:pt x="27919" y="27958"/>
                </a:lnTo>
                <a:lnTo>
                  <a:pt x="29640" y="24812"/>
                </a:lnTo>
                <a:lnTo>
                  <a:pt x="29857" y="28625"/>
                </a:lnTo>
                <a:lnTo>
                  <a:pt x="29928" y="30626"/>
                </a:lnTo>
                <a:lnTo>
                  <a:pt x="27512" y="33409"/>
                </a:lnTo>
                <a:close/>
              </a:path>
              <a:path w="414655" h="347980">
                <a:moveTo>
                  <a:pt x="18417" y="30226"/>
                </a:moveTo>
                <a:lnTo>
                  <a:pt x="15607" y="27824"/>
                </a:lnTo>
                <a:lnTo>
                  <a:pt x="19622" y="29692"/>
                </a:lnTo>
                <a:lnTo>
                  <a:pt x="20396" y="30030"/>
                </a:lnTo>
                <a:lnTo>
                  <a:pt x="20157" y="30093"/>
                </a:lnTo>
                <a:lnTo>
                  <a:pt x="18417" y="30226"/>
                </a:lnTo>
                <a:close/>
              </a:path>
              <a:path w="414655" h="347980">
                <a:moveTo>
                  <a:pt x="20396" y="30030"/>
                </a:moveTo>
                <a:lnTo>
                  <a:pt x="19622" y="29692"/>
                </a:lnTo>
                <a:lnTo>
                  <a:pt x="15607" y="27824"/>
                </a:lnTo>
                <a:lnTo>
                  <a:pt x="27992" y="27824"/>
                </a:lnTo>
                <a:lnTo>
                  <a:pt x="27919" y="27958"/>
                </a:lnTo>
                <a:lnTo>
                  <a:pt x="25376" y="28625"/>
                </a:lnTo>
                <a:lnTo>
                  <a:pt x="22700" y="29425"/>
                </a:lnTo>
                <a:lnTo>
                  <a:pt x="20396" y="30030"/>
                </a:lnTo>
                <a:close/>
              </a:path>
              <a:path w="414655" h="347980">
                <a:moveTo>
                  <a:pt x="20845" y="30226"/>
                </a:moveTo>
                <a:lnTo>
                  <a:pt x="18417" y="30226"/>
                </a:lnTo>
                <a:lnTo>
                  <a:pt x="20157" y="30093"/>
                </a:lnTo>
                <a:lnTo>
                  <a:pt x="20396" y="30030"/>
                </a:lnTo>
                <a:lnTo>
                  <a:pt x="20845" y="30226"/>
                </a:lnTo>
                <a:close/>
              </a:path>
              <a:path w="414655" h="347980">
                <a:moveTo>
                  <a:pt x="44132" y="41312"/>
                </a:moveTo>
                <a:lnTo>
                  <a:pt x="11567" y="41312"/>
                </a:lnTo>
                <a:lnTo>
                  <a:pt x="22399" y="39298"/>
                </a:lnTo>
                <a:lnTo>
                  <a:pt x="27512" y="33409"/>
                </a:lnTo>
                <a:lnTo>
                  <a:pt x="44132" y="41312"/>
                </a:lnTo>
                <a:close/>
              </a:path>
              <a:path w="414655" h="347980">
                <a:moveTo>
                  <a:pt x="116268" y="184787"/>
                </a:moveTo>
                <a:lnTo>
                  <a:pt x="115296" y="183117"/>
                </a:lnTo>
                <a:lnTo>
                  <a:pt x="109837" y="175813"/>
                </a:lnTo>
                <a:lnTo>
                  <a:pt x="104010" y="168771"/>
                </a:lnTo>
                <a:lnTo>
                  <a:pt x="98445" y="161905"/>
                </a:lnTo>
                <a:lnTo>
                  <a:pt x="74714" y="130799"/>
                </a:lnTo>
                <a:lnTo>
                  <a:pt x="34376" y="77304"/>
                </a:lnTo>
                <a:lnTo>
                  <a:pt x="18309" y="55593"/>
                </a:lnTo>
                <a:lnTo>
                  <a:pt x="2492" y="33695"/>
                </a:lnTo>
                <a:lnTo>
                  <a:pt x="11567" y="41312"/>
                </a:lnTo>
                <a:lnTo>
                  <a:pt x="44132" y="41312"/>
                </a:lnTo>
                <a:lnTo>
                  <a:pt x="47399" y="42865"/>
                </a:lnTo>
                <a:lnTo>
                  <a:pt x="63835" y="65030"/>
                </a:lnTo>
                <a:lnTo>
                  <a:pt x="81297" y="88217"/>
                </a:lnTo>
                <a:lnTo>
                  <a:pt x="128021" y="149764"/>
                </a:lnTo>
                <a:lnTo>
                  <a:pt x="132887" y="155828"/>
                </a:lnTo>
                <a:lnTo>
                  <a:pt x="138041" y="162055"/>
                </a:lnTo>
                <a:lnTo>
                  <a:pt x="142869" y="168507"/>
                </a:lnTo>
                <a:lnTo>
                  <a:pt x="146757" y="175246"/>
                </a:lnTo>
                <a:lnTo>
                  <a:pt x="147313" y="180049"/>
                </a:lnTo>
                <a:lnTo>
                  <a:pt x="119322" y="180049"/>
                </a:lnTo>
                <a:lnTo>
                  <a:pt x="117449" y="180983"/>
                </a:lnTo>
                <a:lnTo>
                  <a:pt x="117566" y="182734"/>
                </a:lnTo>
                <a:lnTo>
                  <a:pt x="116268" y="184787"/>
                </a:lnTo>
                <a:close/>
              </a:path>
              <a:path w="414655" h="347980">
                <a:moveTo>
                  <a:pt x="147251" y="190722"/>
                </a:moveTo>
                <a:lnTo>
                  <a:pt x="119724" y="190722"/>
                </a:lnTo>
                <a:lnTo>
                  <a:pt x="119006" y="188025"/>
                </a:lnTo>
                <a:lnTo>
                  <a:pt x="118252" y="185519"/>
                </a:lnTo>
                <a:lnTo>
                  <a:pt x="117618" y="183117"/>
                </a:lnTo>
                <a:lnTo>
                  <a:pt x="117566" y="182734"/>
                </a:lnTo>
                <a:lnTo>
                  <a:pt x="119322" y="180049"/>
                </a:lnTo>
                <a:lnTo>
                  <a:pt x="147313" y="180049"/>
                </a:lnTo>
                <a:lnTo>
                  <a:pt x="148163" y="187387"/>
                </a:lnTo>
                <a:lnTo>
                  <a:pt x="148178" y="188187"/>
                </a:lnTo>
                <a:lnTo>
                  <a:pt x="147251" y="190722"/>
                </a:lnTo>
                <a:close/>
              </a:path>
              <a:path w="414655" h="347980">
                <a:moveTo>
                  <a:pt x="119724" y="190722"/>
                </a:moveTo>
                <a:lnTo>
                  <a:pt x="116268" y="184787"/>
                </a:lnTo>
                <a:lnTo>
                  <a:pt x="117566" y="182734"/>
                </a:lnTo>
                <a:lnTo>
                  <a:pt x="117618" y="183117"/>
                </a:lnTo>
                <a:lnTo>
                  <a:pt x="118252" y="185519"/>
                </a:lnTo>
                <a:lnTo>
                  <a:pt x="119055" y="188187"/>
                </a:lnTo>
                <a:lnTo>
                  <a:pt x="119724" y="190722"/>
                </a:lnTo>
                <a:close/>
              </a:path>
              <a:path w="414655" h="347980">
                <a:moveTo>
                  <a:pt x="47930" y="347612"/>
                </a:moveTo>
                <a:lnTo>
                  <a:pt x="37387" y="339745"/>
                </a:lnTo>
                <a:lnTo>
                  <a:pt x="33117" y="326974"/>
                </a:lnTo>
                <a:lnTo>
                  <a:pt x="36752" y="312528"/>
                </a:lnTo>
                <a:lnTo>
                  <a:pt x="42972" y="302009"/>
                </a:lnTo>
                <a:lnTo>
                  <a:pt x="49482" y="291616"/>
                </a:lnTo>
                <a:lnTo>
                  <a:pt x="56117" y="281272"/>
                </a:lnTo>
                <a:lnTo>
                  <a:pt x="62714" y="270903"/>
                </a:lnTo>
                <a:lnTo>
                  <a:pt x="99382" y="211935"/>
                </a:lnTo>
                <a:lnTo>
                  <a:pt x="102874" y="206408"/>
                </a:lnTo>
                <a:lnTo>
                  <a:pt x="113300" y="189655"/>
                </a:lnTo>
                <a:lnTo>
                  <a:pt x="114638" y="187387"/>
                </a:lnTo>
                <a:lnTo>
                  <a:pt x="116268" y="184787"/>
                </a:lnTo>
                <a:lnTo>
                  <a:pt x="119724" y="190722"/>
                </a:lnTo>
                <a:lnTo>
                  <a:pt x="147251" y="190722"/>
                </a:lnTo>
                <a:lnTo>
                  <a:pt x="143444" y="201128"/>
                </a:lnTo>
                <a:lnTo>
                  <a:pt x="135691" y="213632"/>
                </a:lnTo>
                <a:lnTo>
                  <a:pt x="128289" y="224609"/>
                </a:lnTo>
                <a:lnTo>
                  <a:pt x="75822" y="308858"/>
                </a:lnTo>
                <a:lnTo>
                  <a:pt x="68920" y="311421"/>
                </a:lnTo>
                <a:lnTo>
                  <a:pt x="54818" y="317731"/>
                </a:lnTo>
                <a:lnTo>
                  <a:pt x="53346" y="317731"/>
                </a:lnTo>
                <a:lnTo>
                  <a:pt x="55889" y="318398"/>
                </a:lnTo>
                <a:lnTo>
                  <a:pt x="58565" y="319199"/>
                </a:lnTo>
                <a:lnTo>
                  <a:pt x="61108" y="319866"/>
                </a:lnTo>
                <a:lnTo>
                  <a:pt x="66905" y="323597"/>
                </a:lnTo>
                <a:lnTo>
                  <a:pt x="66327" y="324802"/>
                </a:lnTo>
                <a:lnTo>
                  <a:pt x="64320" y="327337"/>
                </a:lnTo>
                <a:lnTo>
                  <a:pt x="63784" y="327871"/>
                </a:lnTo>
                <a:lnTo>
                  <a:pt x="63517" y="329071"/>
                </a:lnTo>
                <a:lnTo>
                  <a:pt x="62981" y="329472"/>
                </a:lnTo>
                <a:lnTo>
                  <a:pt x="65079" y="331292"/>
                </a:lnTo>
                <a:lnTo>
                  <a:pt x="106477" y="331292"/>
                </a:lnTo>
                <a:lnTo>
                  <a:pt x="100938" y="333508"/>
                </a:lnTo>
                <a:lnTo>
                  <a:pt x="82096" y="340766"/>
                </a:lnTo>
                <a:lnTo>
                  <a:pt x="63115" y="347349"/>
                </a:lnTo>
                <a:lnTo>
                  <a:pt x="47930" y="347612"/>
                </a:lnTo>
                <a:close/>
              </a:path>
              <a:path w="414655" h="347980">
                <a:moveTo>
                  <a:pt x="411743" y="189655"/>
                </a:moveTo>
                <a:lnTo>
                  <a:pt x="390588" y="189655"/>
                </a:lnTo>
                <a:lnTo>
                  <a:pt x="387644" y="188854"/>
                </a:lnTo>
                <a:lnTo>
                  <a:pt x="411528" y="188854"/>
                </a:lnTo>
                <a:lnTo>
                  <a:pt x="411743" y="189655"/>
                </a:lnTo>
                <a:close/>
              </a:path>
              <a:path w="414655" h="347980">
                <a:moveTo>
                  <a:pt x="412154" y="204597"/>
                </a:moveTo>
                <a:lnTo>
                  <a:pt x="392194" y="204597"/>
                </a:lnTo>
                <a:lnTo>
                  <a:pt x="387736" y="189172"/>
                </a:lnTo>
                <a:lnTo>
                  <a:pt x="388045" y="188988"/>
                </a:lnTo>
                <a:lnTo>
                  <a:pt x="390588" y="189655"/>
                </a:lnTo>
                <a:lnTo>
                  <a:pt x="411743" y="189655"/>
                </a:lnTo>
                <a:lnTo>
                  <a:pt x="414158" y="198677"/>
                </a:lnTo>
                <a:lnTo>
                  <a:pt x="412154" y="204597"/>
                </a:lnTo>
                <a:close/>
              </a:path>
              <a:path w="414655" h="347980">
                <a:moveTo>
                  <a:pt x="392194" y="204597"/>
                </a:moveTo>
                <a:lnTo>
                  <a:pt x="386172" y="203930"/>
                </a:lnTo>
                <a:lnTo>
                  <a:pt x="384432" y="203796"/>
                </a:lnTo>
                <a:lnTo>
                  <a:pt x="382023" y="202062"/>
                </a:lnTo>
                <a:lnTo>
                  <a:pt x="380417" y="201262"/>
                </a:lnTo>
                <a:lnTo>
                  <a:pt x="371472" y="197001"/>
                </a:lnTo>
                <a:lnTo>
                  <a:pt x="378142" y="194458"/>
                </a:lnTo>
                <a:lnTo>
                  <a:pt x="380417" y="193524"/>
                </a:lnTo>
                <a:lnTo>
                  <a:pt x="387736" y="189172"/>
                </a:lnTo>
                <a:lnTo>
                  <a:pt x="392194" y="204597"/>
                </a:lnTo>
                <a:close/>
              </a:path>
              <a:path w="414655" h="347980">
                <a:moveTo>
                  <a:pt x="106477" y="331292"/>
                </a:moveTo>
                <a:lnTo>
                  <a:pt x="65079" y="331292"/>
                </a:lnTo>
                <a:lnTo>
                  <a:pt x="71429" y="331023"/>
                </a:lnTo>
                <a:lnTo>
                  <a:pt x="73087" y="327577"/>
                </a:lnTo>
                <a:lnTo>
                  <a:pt x="66905" y="323597"/>
                </a:lnTo>
                <a:lnTo>
                  <a:pt x="67799" y="321734"/>
                </a:lnTo>
                <a:lnTo>
                  <a:pt x="75822" y="308858"/>
                </a:lnTo>
                <a:lnTo>
                  <a:pt x="82420" y="306408"/>
                </a:lnTo>
                <a:lnTo>
                  <a:pt x="96070" y="301720"/>
                </a:lnTo>
                <a:lnTo>
                  <a:pt x="109419" y="296919"/>
                </a:lnTo>
                <a:lnTo>
                  <a:pt x="371472" y="197001"/>
                </a:lnTo>
                <a:lnTo>
                  <a:pt x="380417" y="201262"/>
                </a:lnTo>
                <a:lnTo>
                  <a:pt x="382023" y="202062"/>
                </a:lnTo>
                <a:lnTo>
                  <a:pt x="384432" y="203796"/>
                </a:lnTo>
                <a:lnTo>
                  <a:pt x="386172" y="203930"/>
                </a:lnTo>
                <a:lnTo>
                  <a:pt x="392194" y="204597"/>
                </a:lnTo>
                <a:lnTo>
                  <a:pt x="412154" y="204597"/>
                </a:lnTo>
                <a:lnTo>
                  <a:pt x="410066" y="210765"/>
                </a:lnTo>
                <a:lnTo>
                  <a:pt x="398484" y="219539"/>
                </a:lnTo>
                <a:lnTo>
                  <a:pt x="391926" y="222208"/>
                </a:lnTo>
                <a:lnTo>
                  <a:pt x="385235" y="224609"/>
                </a:lnTo>
                <a:lnTo>
                  <a:pt x="119705" y="325999"/>
                </a:lnTo>
                <a:lnTo>
                  <a:pt x="106477" y="331292"/>
                </a:lnTo>
                <a:close/>
              </a:path>
              <a:path w="414655" h="347980">
                <a:moveTo>
                  <a:pt x="70210" y="317865"/>
                </a:moveTo>
                <a:lnTo>
                  <a:pt x="54283" y="317865"/>
                </a:lnTo>
                <a:lnTo>
                  <a:pt x="54818" y="317731"/>
                </a:lnTo>
                <a:lnTo>
                  <a:pt x="68920" y="311421"/>
                </a:lnTo>
                <a:lnTo>
                  <a:pt x="75822" y="308858"/>
                </a:lnTo>
                <a:lnTo>
                  <a:pt x="70210" y="317865"/>
                </a:lnTo>
                <a:close/>
              </a:path>
              <a:path w="414655" h="347980">
                <a:moveTo>
                  <a:pt x="66905" y="323597"/>
                </a:moveTo>
                <a:lnTo>
                  <a:pt x="61108" y="319866"/>
                </a:lnTo>
                <a:lnTo>
                  <a:pt x="58565" y="319199"/>
                </a:lnTo>
                <a:lnTo>
                  <a:pt x="55889" y="318398"/>
                </a:lnTo>
                <a:lnTo>
                  <a:pt x="53346" y="317731"/>
                </a:lnTo>
                <a:lnTo>
                  <a:pt x="54283" y="317865"/>
                </a:lnTo>
                <a:lnTo>
                  <a:pt x="70210" y="317865"/>
                </a:lnTo>
                <a:lnTo>
                  <a:pt x="67799" y="321734"/>
                </a:lnTo>
                <a:lnTo>
                  <a:pt x="66905" y="323597"/>
                </a:lnTo>
                <a:close/>
              </a:path>
              <a:path w="414655" h="347980">
                <a:moveTo>
                  <a:pt x="54283" y="317865"/>
                </a:moveTo>
                <a:lnTo>
                  <a:pt x="53346" y="317731"/>
                </a:lnTo>
                <a:lnTo>
                  <a:pt x="54818" y="317731"/>
                </a:lnTo>
                <a:lnTo>
                  <a:pt x="54283" y="317865"/>
                </a:lnTo>
                <a:close/>
              </a:path>
            </a:pathLst>
          </a:custGeom>
          <a:solidFill>
            <a:srgbClr val="863B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2441" y="3434593"/>
            <a:ext cx="414655" cy="347980"/>
          </a:xfrm>
          <a:custGeom>
            <a:avLst/>
            <a:gdLst/>
            <a:ahLst/>
            <a:cxnLst/>
            <a:rect l="l" t="t" r="r" b="b"/>
            <a:pathLst>
              <a:path w="414655" h="347979">
                <a:moveTo>
                  <a:pt x="439" y="21887"/>
                </a:moveTo>
                <a:lnTo>
                  <a:pt x="0" y="19361"/>
                </a:lnTo>
                <a:lnTo>
                  <a:pt x="5135" y="7079"/>
                </a:lnTo>
                <a:lnTo>
                  <a:pt x="16042" y="0"/>
                </a:lnTo>
                <a:lnTo>
                  <a:pt x="30863" y="1275"/>
                </a:lnTo>
                <a:lnTo>
                  <a:pt x="44601" y="7173"/>
                </a:lnTo>
                <a:lnTo>
                  <a:pt x="53765" y="11538"/>
                </a:lnTo>
                <a:lnTo>
                  <a:pt x="18771" y="11538"/>
                </a:lnTo>
                <a:lnTo>
                  <a:pt x="7326" y="13799"/>
                </a:lnTo>
                <a:lnTo>
                  <a:pt x="439" y="21887"/>
                </a:lnTo>
                <a:close/>
              </a:path>
              <a:path w="414655" h="347979">
                <a:moveTo>
                  <a:pt x="11567" y="41312"/>
                </a:moveTo>
                <a:lnTo>
                  <a:pt x="2492" y="33695"/>
                </a:lnTo>
                <a:lnTo>
                  <a:pt x="439" y="21887"/>
                </a:lnTo>
                <a:lnTo>
                  <a:pt x="7326" y="13799"/>
                </a:lnTo>
                <a:lnTo>
                  <a:pt x="18771" y="11538"/>
                </a:lnTo>
                <a:lnTo>
                  <a:pt x="28682" y="17695"/>
                </a:lnTo>
                <a:lnTo>
                  <a:pt x="28856" y="18352"/>
                </a:lnTo>
                <a:lnTo>
                  <a:pt x="29370" y="20060"/>
                </a:lnTo>
                <a:lnTo>
                  <a:pt x="29640" y="24812"/>
                </a:lnTo>
                <a:lnTo>
                  <a:pt x="27992" y="27824"/>
                </a:lnTo>
                <a:lnTo>
                  <a:pt x="15607" y="27824"/>
                </a:lnTo>
                <a:lnTo>
                  <a:pt x="18417" y="30226"/>
                </a:lnTo>
                <a:lnTo>
                  <a:pt x="20845" y="30226"/>
                </a:lnTo>
                <a:lnTo>
                  <a:pt x="21763" y="30626"/>
                </a:lnTo>
                <a:lnTo>
                  <a:pt x="23904" y="31693"/>
                </a:lnTo>
                <a:lnTo>
                  <a:pt x="27512" y="33409"/>
                </a:lnTo>
                <a:lnTo>
                  <a:pt x="22399" y="39298"/>
                </a:lnTo>
                <a:lnTo>
                  <a:pt x="11567" y="41312"/>
                </a:lnTo>
                <a:close/>
              </a:path>
              <a:path w="414655" h="347979">
                <a:moveTo>
                  <a:pt x="28682" y="17695"/>
                </a:moveTo>
                <a:lnTo>
                  <a:pt x="18771" y="11538"/>
                </a:lnTo>
                <a:lnTo>
                  <a:pt x="53765" y="11538"/>
                </a:lnTo>
                <a:lnTo>
                  <a:pt x="58164" y="13633"/>
                </a:lnTo>
                <a:lnTo>
                  <a:pt x="62563" y="15817"/>
                </a:lnTo>
                <a:lnTo>
                  <a:pt x="28187" y="15817"/>
                </a:lnTo>
                <a:lnTo>
                  <a:pt x="28682" y="17695"/>
                </a:lnTo>
                <a:close/>
              </a:path>
              <a:path w="414655" h="347979">
                <a:moveTo>
                  <a:pt x="29233" y="18038"/>
                </a:moveTo>
                <a:lnTo>
                  <a:pt x="28682" y="17695"/>
                </a:lnTo>
                <a:lnTo>
                  <a:pt x="28187" y="15817"/>
                </a:lnTo>
                <a:lnTo>
                  <a:pt x="28454" y="16484"/>
                </a:lnTo>
                <a:lnTo>
                  <a:pt x="29233" y="18038"/>
                </a:lnTo>
                <a:close/>
              </a:path>
              <a:path w="414655" h="347979">
                <a:moveTo>
                  <a:pt x="371472" y="197001"/>
                </a:moveTo>
                <a:lnTo>
                  <a:pt x="342295" y="183105"/>
                </a:lnTo>
                <a:lnTo>
                  <a:pt x="47399" y="42865"/>
                </a:lnTo>
                <a:lnTo>
                  <a:pt x="46548" y="41718"/>
                </a:lnTo>
                <a:lnTo>
                  <a:pt x="29525" y="18219"/>
                </a:lnTo>
                <a:lnTo>
                  <a:pt x="29233" y="18038"/>
                </a:lnTo>
                <a:lnTo>
                  <a:pt x="28454" y="16484"/>
                </a:lnTo>
                <a:lnTo>
                  <a:pt x="28187" y="15817"/>
                </a:lnTo>
                <a:lnTo>
                  <a:pt x="62563" y="15817"/>
                </a:lnTo>
                <a:lnTo>
                  <a:pt x="67130" y="18085"/>
                </a:lnTo>
                <a:lnTo>
                  <a:pt x="85063" y="26891"/>
                </a:lnTo>
                <a:lnTo>
                  <a:pt x="92929" y="30626"/>
                </a:lnTo>
                <a:lnTo>
                  <a:pt x="351519" y="152647"/>
                </a:lnTo>
                <a:lnTo>
                  <a:pt x="400224" y="176714"/>
                </a:lnTo>
                <a:lnTo>
                  <a:pt x="410848" y="186313"/>
                </a:lnTo>
                <a:lnTo>
                  <a:pt x="411528" y="188854"/>
                </a:lnTo>
                <a:lnTo>
                  <a:pt x="387644" y="188854"/>
                </a:lnTo>
                <a:lnTo>
                  <a:pt x="387736" y="189172"/>
                </a:lnTo>
                <a:lnTo>
                  <a:pt x="380417" y="193524"/>
                </a:lnTo>
                <a:lnTo>
                  <a:pt x="378142" y="194458"/>
                </a:lnTo>
                <a:lnTo>
                  <a:pt x="371472" y="197001"/>
                </a:lnTo>
                <a:close/>
              </a:path>
              <a:path w="414655" h="347979">
                <a:moveTo>
                  <a:pt x="29370" y="20060"/>
                </a:moveTo>
                <a:lnTo>
                  <a:pt x="28682" y="17695"/>
                </a:lnTo>
                <a:lnTo>
                  <a:pt x="29233" y="18038"/>
                </a:lnTo>
                <a:lnTo>
                  <a:pt x="29370" y="20060"/>
                </a:lnTo>
                <a:close/>
              </a:path>
              <a:path w="414655" h="347979">
                <a:moveTo>
                  <a:pt x="47399" y="42865"/>
                </a:moveTo>
                <a:lnTo>
                  <a:pt x="27512" y="33409"/>
                </a:lnTo>
                <a:lnTo>
                  <a:pt x="29928" y="30626"/>
                </a:lnTo>
                <a:lnTo>
                  <a:pt x="29857" y="28625"/>
                </a:lnTo>
                <a:lnTo>
                  <a:pt x="29640" y="24812"/>
                </a:lnTo>
                <a:lnTo>
                  <a:pt x="30328" y="23555"/>
                </a:lnTo>
                <a:lnTo>
                  <a:pt x="29659" y="21020"/>
                </a:lnTo>
                <a:lnTo>
                  <a:pt x="29447" y="20318"/>
                </a:lnTo>
                <a:lnTo>
                  <a:pt x="29330" y="19361"/>
                </a:lnTo>
                <a:lnTo>
                  <a:pt x="29233" y="18038"/>
                </a:lnTo>
                <a:lnTo>
                  <a:pt x="29525" y="18219"/>
                </a:lnTo>
                <a:lnTo>
                  <a:pt x="46548" y="41718"/>
                </a:lnTo>
                <a:lnTo>
                  <a:pt x="47399" y="42865"/>
                </a:lnTo>
                <a:close/>
              </a:path>
              <a:path w="414655" h="347979">
                <a:moveTo>
                  <a:pt x="29640" y="24812"/>
                </a:moveTo>
                <a:lnTo>
                  <a:pt x="29370" y="20060"/>
                </a:lnTo>
                <a:lnTo>
                  <a:pt x="29659" y="21020"/>
                </a:lnTo>
                <a:lnTo>
                  <a:pt x="30328" y="23555"/>
                </a:lnTo>
                <a:lnTo>
                  <a:pt x="29640" y="24812"/>
                </a:lnTo>
                <a:close/>
              </a:path>
              <a:path w="414655" h="347979">
                <a:moveTo>
                  <a:pt x="2492" y="33695"/>
                </a:moveTo>
                <a:lnTo>
                  <a:pt x="223" y="22140"/>
                </a:lnTo>
                <a:lnTo>
                  <a:pt x="439" y="21887"/>
                </a:lnTo>
                <a:lnTo>
                  <a:pt x="2492" y="33695"/>
                </a:lnTo>
                <a:close/>
              </a:path>
              <a:path w="414655" h="347979">
                <a:moveTo>
                  <a:pt x="27512" y="33409"/>
                </a:moveTo>
                <a:lnTo>
                  <a:pt x="23904" y="31693"/>
                </a:lnTo>
                <a:lnTo>
                  <a:pt x="21658" y="30580"/>
                </a:lnTo>
                <a:lnTo>
                  <a:pt x="20396" y="30030"/>
                </a:lnTo>
                <a:lnTo>
                  <a:pt x="22700" y="29425"/>
                </a:lnTo>
                <a:lnTo>
                  <a:pt x="25376" y="28625"/>
                </a:lnTo>
                <a:lnTo>
                  <a:pt x="27919" y="27958"/>
                </a:lnTo>
                <a:lnTo>
                  <a:pt x="29640" y="24812"/>
                </a:lnTo>
                <a:lnTo>
                  <a:pt x="29857" y="28625"/>
                </a:lnTo>
                <a:lnTo>
                  <a:pt x="29928" y="30626"/>
                </a:lnTo>
                <a:lnTo>
                  <a:pt x="27512" y="33409"/>
                </a:lnTo>
                <a:close/>
              </a:path>
              <a:path w="414655" h="347979">
                <a:moveTo>
                  <a:pt x="18417" y="30226"/>
                </a:moveTo>
                <a:lnTo>
                  <a:pt x="15607" y="27824"/>
                </a:lnTo>
                <a:lnTo>
                  <a:pt x="19622" y="29692"/>
                </a:lnTo>
                <a:lnTo>
                  <a:pt x="20396" y="30030"/>
                </a:lnTo>
                <a:lnTo>
                  <a:pt x="20157" y="30093"/>
                </a:lnTo>
                <a:lnTo>
                  <a:pt x="18417" y="30226"/>
                </a:lnTo>
                <a:close/>
              </a:path>
              <a:path w="414655" h="347979">
                <a:moveTo>
                  <a:pt x="20396" y="30030"/>
                </a:moveTo>
                <a:lnTo>
                  <a:pt x="19622" y="29692"/>
                </a:lnTo>
                <a:lnTo>
                  <a:pt x="15607" y="27824"/>
                </a:lnTo>
                <a:lnTo>
                  <a:pt x="27992" y="27824"/>
                </a:lnTo>
                <a:lnTo>
                  <a:pt x="27919" y="27958"/>
                </a:lnTo>
                <a:lnTo>
                  <a:pt x="25376" y="28625"/>
                </a:lnTo>
                <a:lnTo>
                  <a:pt x="22700" y="29425"/>
                </a:lnTo>
                <a:lnTo>
                  <a:pt x="20396" y="30030"/>
                </a:lnTo>
                <a:close/>
              </a:path>
              <a:path w="414655" h="347979">
                <a:moveTo>
                  <a:pt x="20845" y="30226"/>
                </a:moveTo>
                <a:lnTo>
                  <a:pt x="18417" y="30226"/>
                </a:lnTo>
                <a:lnTo>
                  <a:pt x="20157" y="30093"/>
                </a:lnTo>
                <a:lnTo>
                  <a:pt x="20396" y="30030"/>
                </a:lnTo>
                <a:lnTo>
                  <a:pt x="20845" y="30226"/>
                </a:lnTo>
                <a:close/>
              </a:path>
              <a:path w="414655" h="347979">
                <a:moveTo>
                  <a:pt x="44132" y="41312"/>
                </a:moveTo>
                <a:lnTo>
                  <a:pt x="11567" y="41312"/>
                </a:lnTo>
                <a:lnTo>
                  <a:pt x="22399" y="39298"/>
                </a:lnTo>
                <a:lnTo>
                  <a:pt x="27512" y="33409"/>
                </a:lnTo>
                <a:lnTo>
                  <a:pt x="44132" y="41312"/>
                </a:lnTo>
                <a:close/>
              </a:path>
              <a:path w="414655" h="347979">
                <a:moveTo>
                  <a:pt x="116268" y="184787"/>
                </a:moveTo>
                <a:lnTo>
                  <a:pt x="115296" y="183117"/>
                </a:lnTo>
                <a:lnTo>
                  <a:pt x="109837" y="175813"/>
                </a:lnTo>
                <a:lnTo>
                  <a:pt x="104010" y="168771"/>
                </a:lnTo>
                <a:lnTo>
                  <a:pt x="98445" y="161905"/>
                </a:lnTo>
                <a:lnTo>
                  <a:pt x="74714" y="130799"/>
                </a:lnTo>
                <a:lnTo>
                  <a:pt x="34376" y="77304"/>
                </a:lnTo>
                <a:lnTo>
                  <a:pt x="18309" y="55593"/>
                </a:lnTo>
                <a:lnTo>
                  <a:pt x="2492" y="33695"/>
                </a:lnTo>
                <a:lnTo>
                  <a:pt x="11567" y="41312"/>
                </a:lnTo>
                <a:lnTo>
                  <a:pt x="44132" y="41312"/>
                </a:lnTo>
                <a:lnTo>
                  <a:pt x="47399" y="42865"/>
                </a:lnTo>
                <a:lnTo>
                  <a:pt x="63835" y="65030"/>
                </a:lnTo>
                <a:lnTo>
                  <a:pt x="81297" y="88217"/>
                </a:lnTo>
                <a:lnTo>
                  <a:pt x="128021" y="149764"/>
                </a:lnTo>
                <a:lnTo>
                  <a:pt x="132887" y="155828"/>
                </a:lnTo>
                <a:lnTo>
                  <a:pt x="138041" y="162055"/>
                </a:lnTo>
                <a:lnTo>
                  <a:pt x="142869" y="168507"/>
                </a:lnTo>
                <a:lnTo>
                  <a:pt x="146757" y="175246"/>
                </a:lnTo>
                <a:lnTo>
                  <a:pt x="147313" y="180049"/>
                </a:lnTo>
                <a:lnTo>
                  <a:pt x="119322" y="180049"/>
                </a:lnTo>
                <a:lnTo>
                  <a:pt x="117449" y="180983"/>
                </a:lnTo>
                <a:lnTo>
                  <a:pt x="117566" y="182734"/>
                </a:lnTo>
                <a:lnTo>
                  <a:pt x="116268" y="184787"/>
                </a:lnTo>
                <a:close/>
              </a:path>
              <a:path w="414655" h="347979">
                <a:moveTo>
                  <a:pt x="147251" y="190722"/>
                </a:moveTo>
                <a:lnTo>
                  <a:pt x="119724" y="190722"/>
                </a:lnTo>
                <a:lnTo>
                  <a:pt x="119006" y="188025"/>
                </a:lnTo>
                <a:lnTo>
                  <a:pt x="118252" y="185519"/>
                </a:lnTo>
                <a:lnTo>
                  <a:pt x="117618" y="183117"/>
                </a:lnTo>
                <a:lnTo>
                  <a:pt x="117566" y="182734"/>
                </a:lnTo>
                <a:lnTo>
                  <a:pt x="119322" y="180049"/>
                </a:lnTo>
                <a:lnTo>
                  <a:pt x="147313" y="180049"/>
                </a:lnTo>
                <a:lnTo>
                  <a:pt x="148163" y="187387"/>
                </a:lnTo>
                <a:lnTo>
                  <a:pt x="148178" y="188187"/>
                </a:lnTo>
                <a:lnTo>
                  <a:pt x="147251" y="190722"/>
                </a:lnTo>
                <a:close/>
              </a:path>
              <a:path w="414655" h="347979">
                <a:moveTo>
                  <a:pt x="119724" y="190722"/>
                </a:moveTo>
                <a:lnTo>
                  <a:pt x="116268" y="184787"/>
                </a:lnTo>
                <a:lnTo>
                  <a:pt x="117566" y="182734"/>
                </a:lnTo>
                <a:lnTo>
                  <a:pt x="117618" y="183117"/>
                </a:lnTo>
                <a:lnTo>
                  <a:pt x="118252" y="185519"/>
                </a:lnTo>
                <a:lnTo>
                  <a:pt x="119055" y="188187"/>
                </a:lnTo>
                <a:lnTo>
                  <a:pt x="119724" y="190722"/>
                </a:lnTo>
                <a:close/>
              </a:path>
              <a:path w="414655" h="347979">
                <a:moveTo>
                  <a:pt x="47930" y="347612"/>
                </a:moveTo>
                <a:lnTo>
                  <a:pt x="37387" y="339745"/>
                </a:lnTo>
                <a:lnTo>
                  <a:pt x="33117" y="326974"/>
                </a:lnTo>
                <a:lnTo>
                  <a:pt x="36752" y="312528"/>
                </a:lnTo>
                <a:lnTo>
                  <a:pt x="42972" y="302009"/>
                </a:lnTo>
                <a:lnTo>
                  <a:pt x="49482" y="291616"/>
                </a:lnTo>
                <a:lnTo>
                  <a:pt x="56117" y="281272"/>
                </a:lnTo>
                <a:lnTo>
                  <a:pt x="62714" y="270903"/>
                </a:lnTo>
                <a:lnTo>
                  <a:pt x="99382" y="211935"/>
                </a:lnTo>
                <a:lnTo>
                  <a:pt x="102874" y="206408"/>
                </a:lnTo>
                <a:lnTo>
                  <a:pt x="113300" y="189655"/>
                </a:lnTo>
                <a:lnTo>
                  <a:pt x="114638" y="187387"/>
                </a:lnTo>
                <a:lnTo>
                  <a:pt x="116268" y="184787"/>
                </a:lnTo>
                <a:lnTo>
                  <a:pt x="119724" y="190722"/>
                </a:lnTo>
                <a:lnTo>
                  <a:pt x="147251" y="190722"/>
                </a:lnTo>
                <a:lnTo>
                  <a:pt x="143444" y="201128"/>
                </a:lnTo>
                <a:lnTo>
                  <a:pt x="135691" y="213632"/>
                </a:lnTo>
                <a:lnTo>
                  <a:pt x="128289" y="224609"/>
                </a:lnTo>
                <a:lnTo>
                  <a:pt x="75822" y="308858"/>
                </a:lnTo>
                <a:lnTo>
                  <a:pt x="68920" y="311421"/>
                </a:lnTo>
                <a:lnTo>
                  <a:pt x="54818" y="317731"/>
                </a:lnTo>
                <a:lnTo>
                  <a:pt x="53346" y="317731"/>
                </a:lnTo>
                <a:lnTo>
                  <a:pt x="55889" y="318398"/>
                </a:lnTo>
                <a:lnTo>
                  <a:pt x="58565" y="319199"/>
                </a:lnTo>
                <a:lnTo>
                  <a:pt x="61108" y="319866"/>
                </a:lnTo>
                <a:lnTo>
                  <a:pt x="66905" y="323597"/>
                </a:lnTo>
                <a:lnTo>
                  <a:pt x="66327" y="324802"/>
                </a:lnTo>
                <a:lnTo>
                  <a:pt x="64320" y="327337"/>
                </a:lnTo>
                <a:lnTo>
                  <a:pt x="63784" y="327871"/>
                </a:lnTo>
                <a:lnTo>
                  <a:pt x="63517" y="329071"/>
                </a:lnTo>
                <a:lnTo>
                  <a:pt x="62981" y="329472"/>
                </a:lnTo>
                <a:lnTo>
                  <a:pt x="65079" y="331292"/>
                </a:lnTo>
                <a:lnTo>
                  <a:pt x="106477" y="331292"/>
                </a:lnTo>
                <a:lnTo>
                  <a:pt x="100938" y="333508"/>
                </a:lnTo>
                <a:lnTo>
                  <a:pt x="82096" y="340766"/>
                </a:lnTo>
                <a:lnTo>
                  <a:pt x="63115" y="347349"/>
                </a:lnTo>
                <a:lnTo>
                  <a:pt x="47930" y="347612"/>
                </a:lnTo>
                <a:close/>
              </a:path>
              <a:path w="414655" h="347979">
                <a:moveTo>
                  <a:pt x="411743" y="189655"/>
                </a:moveTo>
                <a:lnTo>
                  <a:pt x="390588" y="189655"/>
                </a:lnTo>
                <a:lnTo>
                  <a:pt x="387644" y="188854"/>
                </a:lnTo>
                <a:lnTo>
                  <a:pt x="411528" y="188854"/>
                </a:lnTo>
                <a:lnTo>
                  <a:pt x="411743" y="189655"/>
                </a:lnTo>
                <a:close/>
              </a:path>
              <a:path w="414655" h="347979">
                <a:moveTo>
                  <a:pt x="412154" y="204597"/>
                </a:moveTo>
                <a:lnTo>
                  <a:pt x="392194" y="204597"/>
                </a:lnTo>
                <a:lnTo>
                  <a:pt x="387736" y="189172"/>
                </a:lnTo>
                <a:lnTo>
                  <a:pt x="388045" y="188988"/>
                </a:lnTo>
                <a:lnTo>
                  <a:pt x="390588" y="189655"/>
                </a:lnTo>
                <a:lnTo>
                  <a:pt x="411743" y="189655"/>
                </a:lnTo>
                <a:lnTo>
                  <a:pt x="414158" y="198677"/>
                </a:lnTo>
                <a:lnTo>
                  <a:pt x="412154" y="204597"/>
                </a:lnTo>
                <a:close/>
              </a:path>
              <a:path w="414655" h="347979">
                <a:moveTo>
                  <a:pt x="392194" y="204597"/>
                </a:moveTo>
                <a:lnTo>
                  <a:pt x="386172" y="203930"/>
                </a:lnTo>
                <a:lnTo>
                  <a:pt x="384432" y="203796"/>
                </a:lnTo>
                <a:lnTo>
                  <a:pt x="382023" y="202062"/>
                </a:lnTo>
                <a:lnTo>
                  <a:pt x="380417" y="201262"/>
                </a:lnTo>
                <a:lnTo>
                  <a:pt x="371472" y="197001"/>
                </a:lnTo>
                <a:lnTo>
                  <a:pt x="378142" y="194458"/>
                </a:lnTo>
                <a:lnTo>
                  <a:pt x="380417" y="193524"/>
                </a:lnTo>
                <a:lnTo>
                  <a:pt x="387736" y="189172"/>
                </a:lnTo>
                <a:lnTo>
                  <a:pt x="392194" y="204597"/>
                </a:lnTo>
                <a:close/>
              </a:path>
              <a:path w="414655" h="347979">
                <a:moveTo>
                  <a:pt x="106477" y="331292"/>
                </a:moveTo>
                <a:lnTo>
                  <a:pt x="65079" y="331292"/>
                </a:lnTo>
                <a:lnTo>
                  <a:pt x="71429" y="331023"/>
                </a:lnTo>
                <a:lnTo>
                  <a:pt x="73087" y="327577"/>
                </a:lnTo>
                <a:lnTo>
                  <a:pt x="66905" y="323597"/>
                </a:lnTo>
                <a:lnTo>
                  <a:pt x="67799" y="321734"/>
                </a:lnTo>
                <a:lnTo>
                  <a:pt x="75822" y="308858"/>
                </a:lnTo>
                <a:lnTo>
                  <a:pt x="82420" y="306408"/>
                </a:lnTo>
                <a:lnTo>
                  <a:pt x="96070" y="301720"/>
                </a:lnTo>
                <a:lnTo>
                  <a:pt x="109419" y="296919"/>
                </a:lnTo>
                <a:lnTo>
                  <a:pt x="371472" y="197001"/>
                </a:lnTo>
                <a:lnTo>
                  <a:pt x="380417" y="201262"/>
                </a:lnTo>
                <a:lnTo>
                  <a:pt x="382023" y="202062"/>
                </a:lnTo>
                <a:lnTo>
                  <a:pt x="384432" y="203796"/>
                </a:lnTo>
                <a:lnTo>
                  <a:pt x="386172" y="203930"/>
                </a:lnTo>
                <a:lnTo>
                  <a:pt x="392194" y="204597"/>
                </a:lnTo>
                <a:lnTo>
                  <a:pt x="412154" y="204597"/>
                </a:lnTo>
                <a:lnTo>
                  <a:pt x="410066" y="210765"/>
                </a:lnTo>
                <a:lnTo>
                  <a:pt x="398484" y="219539"/>
                </a:lnTo>
                <a:lnTo>
                  <a:pt x="391926" y="222208"/>
                </a:lnTo>
                <a:lnTo>
                  <a:pt x="385235" y="224609"/>
                </a:lnTo>
                <a:lnTo>
                  <a:pt x="119705" y="325999"/>
                </a:lnTo>
                <a:lnTo>
                  <a:pt x="106477" y="331292"/>
                </a:lnTo>
                <a:close/>
              </a:path>
              <a:path w="414655" h="347979">
                <a:moveTo>
                  <a:pt x="70210" y="317865"/>
                </a:moveTo>
                <a:lnTo>
                  <a:pt x="54283" y="317865"/>
                </a:lnTo>
                <a:lnTo>
                  <a:pt x="54818" y="317731"/>
                </a:lnTo>
                <a:lnTo>
                  <a:pt x="68920" y="311421"/>
                </a:lnTo>
                <a:lnTo>
                  <a:pt x="75822" y="308858"/>
                </a:lnTo>
                <a:lnTo>
                  <a:pt x="70210" y="317865"/>
                </a:lnTo>
                <a:close/>
              </a:path>
              <a:path w="414655" h="347979">
                <a:moveTo>
                  <a:pt x="66905" y="323597"/>
                </a:moveTo>
                <a:lnTo>
                  <a:pt x="61108" y="319866"/>
                </a:lnTo>
                <a:lnTo>
                  <a:pt x="58565" y="319199"/>
                </a:lnTo>
                <a:lnTo>
                  <a:pt x="55889" y="318398"/>
                </a:lnTo>
                <a:lnTo>
                  <a:pt x="53346" y="317731"/>
                </a:lnTo>
                <a:lnTo>
                  <a:pt x="54283" y="317865"/>
                </a:lnTo>
                <a:lnTo>
                  <a:pt x="70210" y="317865"/>
                </a:lnTo>
                <a:lnTo>
                  <a:pt x="67799" y="321734"/>
                </a:lnTo>
                <a:lnTo>
                  <a:pt x="66905" y="323597"/>
                </a:lnTo>
                <a:close/>
              </a:path>
              <a:path w="414655" h="347979">
                <a:moveTo>
                  <a:pt x="54283" y="317865"/>
                </a:moveTo>
                <a:lnTo>
                  <a:pt x="53346" y="317731"/>
                </a:lnTo>
                <a:lnTo>
                  <a:pt x="54818" y="317731"/>
                </a:lnTo>
                <a:lnTo>
                  <a:pt x="54283" y="317865"/>
                </a:lnTo>
                <a:close/>
              </a:path>
            </a:pathLst>
          </a:custGeom>
          <a:solidFill>
            <a:srgbClr val="863B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37340" y="1716721"/>
            <a:ext cx="393700" cy="391795"/>
            <a:chOff x="637340" y="1716721"/>
            <a:chExt cx="393700" cy="391795"/>
          </a:xfrm>
        </p:grpSpPr>
        <p:sp>
          <p:nvSpPr>
            <p:cNvPr id="10" name="object 10"/>
            <p:cNvSpPr/>
            <p:nvPr/>
          </p:nvSpPr>
          <p:spPr>
            <a:xfrm>
              <a:off x="637336" y="1716721"/>
              <a:ext cx="393700" cy="391795"/>
            </a:xfrm>
            <a:custGeom>
              <a:avLst/>
              <a:gdLst/>
              <a:ahLst/>
              <a:cxnLst/>
              <a:rect l="l" t="t" r="r" b="b"/>
              <a:pathLst>
                <a:path w="393700" h="391794">
                  <a:moveTo>
                    <a:pt x="376529" y="201295"/>
                  </a:moveTo>
                  <a:lnTo>
                    <a:pt x="373608" y="180797"/>
                  </a:lnTo>
                  <a:lnTo>
                    <a:pt x="373608" y="211861"/>
                  </a:lnTo>
                  <a:lnTo>
                    <a:pt x="373456" y="211861"/>
                  </a:lnTo>
                  <a:lnTo>
                    <a:pt x="351078" y="281571"/>
                  </a:lnTo>
                  <a:lnTo>
                    <a:pt x="302387" y="338150"/>
                  </a:lnTo>
                  <a:lnTo>
                    <a:pt x="254279" y="361556"/>
                  </a:lnTo>
                  <a:lnTo>
                    <a:pt x="203174" y="372008"/>
                  </a:lnTo>
                  <a:lnTo>
                    <a:pt x="151422" y="368198"/>
                  </a:lnTo>
                  <a:lnTo>
                    <a:pt x="101396" y="348843"/>
                  </a:lnTo>
                  <a:lnTo>
                    <a:pt x="64604" y="320192"/>
                  </a:lnTo>
                  <a:lnTo>
                    <a:pt x="38163" y="285292"/>
                  </a:lnTo>
                  <a:lnTo>
                    <a:pt x="21856" y="246113"/>
                  </a:lnTo>
                  <a:lnTo>
                    <a:pt x="15519" y="204647"/>
                  </a:lnTo>
                  <a:lnTo>
                    <a:pt x="18961" y="162864"/>
                  </a:lnTo>
                  <a:lnTo>
                    <a:pt x="31978" y="122758"/>
                  </a:lnTo>
                  <a:lnTo>
                    <a:pt x="54394" y="86296"/>
                  </a:lnTo>
                  <a:lnTo>
                    <a:pt x="86004" y="55473"/>
                  </a:lnTo>
                  <a:lnTo>
                    <a:pt x="126644" y="32270"/>
                  </a:lnTo>
                  <a:lnTo>
                    <a:pt x="168490" y="21399"/>
                  </a:lnTo>
                  <a:lnTo>
                    <a:pt x="183057" y="21209"/>
                  </a:lnTo>
                  <a:lnTo>
                    <a:pt x="202793" y="20447"/>
                  </a:lnTo>
                  <a:lnTo>
                    <a:pt x="258432" y="32334"/>
                  </a:lnTo>
                  <a:lnTo>
                    <a:pt x="300062" y="53365"/>
                  </a:lnTo>
                  <a:lnTo>
                    <a:pt x="333184" y="85013"/>
                  </a:lnTo>
                  <a:lnTo>
                    <a:pt x="356997" y="124104"/>
                  </a:lnTo>
                  <a:lnTo>
                    <a:pt x="370725" y="167449"/>
                  </a:lnTo>
                  <a:lnTo>
                    <a:pt x="373608" y="211861"/>
                  </a:lnTo>
                  <a:lnTo>
                    <a:pt x="373608" y="180797"/>
                  </a:lnTo>
                  <a:lnTo>
                    <a:pt x="348513" y="101841"/>
                  </a:lnTo>
                  <a:lnTo>
                    <a:pt x="315074" y="61442"/>
                  </a:lnTo>
                  <a:lnTo>
                    <a:pt x="269595" y="33655"/>
                  </a:lnTo>
                  <a:lnTo>
                    <a:pt x="244487" y="25577"/>
                  </a:lnTo>
                  <a:lnTo>
                    <a:pt x="235851" y="22898"/>
                  </a:lnTo>
                  <a:lnTo>
                    <a:pt x="229108" y="20447"/>
                  </a:lnTo>
                  <a:lnTo>
                    <a:pt x="228968" y="20383"/>
                  </a:lnTo>
                  <a:lnTo>
                    <a:pt x="221919" y="18719"/>
                  </a:lnTo>
                  <a:lnTo>
                    <a:pt x="214795" y="17894"/>
                  </a:lnTo>
                  <a:lnTo>
                    <a:pt x="207391" y="17894"/>
                  </a:lnTo>
                  <a:lnTo>
                    <a:pt x="146532" y="22745"/>
                  </a:lnTo>
                  <a:lnTo>
                    <a:pt x="91681" y="48704"/>
                  </a:lnTo>
                  <a:lnTo>
                    <a:pt x="55905" y="79590"/>
                  </a:lnTo>
                  <a:lnTo>
                    <a:pt x="30187" y="118770"/>
                  </a:lnTo>
                  <a:lnTo>
                    <a:pt x="15278" y="163106"/>
                  </a:lnTo>
                  <a:lnTo>
                    <a:pt x="11925" y="209511"/>
                  </a:lnTo>
                  <a:lnTo>
                    <a:pt x="20891" y="254850"/>
                  </a:lnTo>
                  <a:lnTo>
                    <a:pt x="42938" y="296049"/>
                  </a:lnTo>
                  <a:lnTo>
                    <a:pt x="71221" y="330581"/>
                  </a:lnTo>
                  <a:lnTo>
                    <a:pt x="105968" y="354799"/>
                  </a:lnTo>
                  <a:lnTo>
                    <a:pt x="146227" y="369951"/>
                  </a:lnTo>
                  <a:lnTo>
                    <a:pt x="191071" y="377329"/>
                  </a:lnTo>
                  <a:lnTo>
                    <a:pt x="209600" y="375881"/>
                  </a:lnTo>
                  <a:lnTo>
                    <a:pt x="227888" y="372376"/>
                  </a:lnTo>
                  <a:lnTo>
                    <a:pt x="229222" y="372008"/>
                  </a:lnTo>
                  <a:lnTo>
                    <a:pt x="245821" y="367372"/>
                  </a:lnTo>
                  <a:lnTo>
                    <a:pt x="263309" y="361403"/>
                  </a:lnTo>
                  <a:lnTo>
                    <a:pt x="263525" y="361403"/>
                  </a:lnTo>
                  <a:lnTo>
                    <a:pt x="263944" y="361226"/>
                  </a:lnTo>
                  <a:lnTo>
                    <a:pt x="263855" y="361403"/>
                  </a:lnTo>
                  <a:lnTo>
                    <a:pt x="262382" y="362673"/>
                  </a:lnTo>
                  <a:lnTo>
                    <a:pt x="265836" y="361226"/>
                  </a:lnTo>
                  <a:lnTo>
                    <a:pt x="267843" y="360375"/>
                  </a:lnTo>
                  <a:lnTo>
                    <a:pt x="270852" y="359054"/>
                  </a:lnTo>
                  <a:lnTo>
                    <a:pt x="279971" y="354584"/>
                  </a:lnTo>
                  <a:lnTo>
                    <a:pt x="289534" y="349999"/>
                  </a:lnTo>
                  <a:lnTo>
                    <a:pt x="334733" y="311086"/>
                  </a:lnTo>
                  <a:lnTo>
                    <a:pt x="357416" y="277177"/>
                  </a:lnTo>
                  <a:lnTo>
                    <a:pt x="372148" y="239788"/>
                  </a:lnTo>
                  <a:lnTo>
                    <a:pt x="376529" y="201295"/>
                  </a:lnTo>
                  <a:close/>
                </a:path>
                <a:path w="393700" h="391794">
                  <a:moveTo>
                    <a:pt x="393649" y="205130"/>
                  </a:moveTo>
                  <a:lnTo>
                    <a:pt x="392239" y="196278"/>
                  </a:lnTo>
                  <a:lnTo>
                    <a:pt x="392480" y="191363"/>
                  </a:lnTo>
                  <a:lnTo>
                    <a:pt x="392912" y="184467"/>
                  </a:lnTo>
                  <a:lnTo>
                    <a:pt x="393255" y="177038"/>
                  </a:lnTo>
                  <a:lnTo>
                    <a:pt x="393179" y="170510"/>
                  </a:lnTo>
                  <a:lnTo>
                    <a:pt x="390766" y="162407"/>
                  </a:lnTo>
                  <a:lnTo>
                    <a:pt x="390766" y="171475"/>
                  </a:lnTo>
                  <a:lnTo>
                    <a:pt x="390677" y="177038"/>
                  </a:lnTo>
                  <a:lnTo>
                    <a:pt x="387400" y="233730"/>
                  </a:lnTo>
                  <a:lnTo>
                    <a:pt x="375018" y="272580"/>
                  </a:lnTo>
                  <a:lnTo>
                    <a:pt x="352615" y="308508"/>
                  </a:lnTo>
                  <a:lnTo>
                    <a:pt x="324421" y="341566"/>
                  </a:lnTo>
                  <a:lnTo>
                    <a:pt x="266725" y="374446"/>
                  </a:lnTo>
                  <a:lnTo>
                    <a:pt x="223697" y="386194"/>
                  </a:lnTo>
                  <a:lnTo>
                    <a:pt x="179463" y="388416"/>
                  </a:lnTo>
                  <a:lnTo>
                    <a:pt x="135864" y="380530"/>
                  </a:lnTo>
                  <a:lnTo>
                    <a:pt x="94742" y="362013"/>
                  </a:lnTo>
                  <a:lnTo>
                    <a:pt x="56070" y="330123"/>
                  </a:lnTo>
                  <a:lnTo>
                    <a:pt x="27139" y="290766"/>
                  </a:lnTo>
                  <a:lnTo>
                    <a:pt x="8877" y="246075"/>
                  </a:lnTo>
                  <a:lnTo>
                    <a:pt x="2184" y="198208"/>
                  </a:lnTo>
                  <a:lnTo>
                    <a:pt x="7937" y="149313"/>
                  </a:lnTo>
                  <a:lnTo>
                    <a:pt x="27076" y="101523"/>
                  </a:lnTo>
                  <a:lnTo>
                    <a:pt x="70561" y="47510"/>
                  </a:lnTo>
                  <a:lnTo>
                    <a:pt x="129933" y="14262"/>
                  </a:lnTo>
                  <a:lnTo>
                    <a:pt x="176999" y="3403"/>
                  </a:lnTo>
                  <a:lnTo>
                    <a:pt x="225310" y="4000"/>
                  </a:lnTo>
                  <a:lnTo>
                    <a:pt x="271741" y="16865"/>
                  </a:lnTo>
                  <a:lnTo>
                    <a:pt x="313182" y="42773"/>
                  </a:lnTo>
                  <a:lnTo>
                    <a:pt x="363753" y="99314"/>
                  </a:lnTo>
                  <a:lnTo>
                    <a:pt x="380301" y="134086"/>
                  </a:lnTo>
                  <a:lnTo>
                    <a:pt x="390766" y="171475"/>
                  </a:lnTo>
                  <a:lnTo>
                    <a:pt x="390766" y="162407"/>
                  </a:lnTo>
                  <a:lnTo>
                    <a:pt x="379564" y="124752"/>
                  </a:lnTo>
                  <a:lnTo>
                    <a:pt x="356501" y="83527"/>
                  </a:lnTo>
                  <a:lnTo>
                    <a:pt x="325386" y="48602"/>
                  </a:lnTo>
                  <a:lnTo>
                    <a:pt x="287655" y="21755"/>
                  </a:lnTo>
                  <a:lnTo>
                    <a:pt x="244690" y="4724"/>
                  </a:lnTo>
                  <a:lnTo>
                    <a:pt x="236880" y="3403"/>
                  </a:lnTo>
                  <a:lnTo>
                    <a:pt x="219214" y="406"/>
                  </a:lnTo>
                  <a:lnTo>
                    <a:pt x="167754" y="2273"/>
                  </a:lnTo>
                  <a:lnTo>
                    <a:pt x="129222" y="11252"/>
                  </a:lnTo>
                  <a:lnTo>
                    <a:pt x="91249" y="28397"/>
                  </a:lnTo>
                  <a:lnTo>
                    <a:pt x="54571" y="58115"/>
                  </a:lnTo>
                  <a:lnTo>
                    <a:pt x="26581" y="96215"/>
                  </a:lnTo>
                  <a:lnTo>
                    <a:pt x="8128" y="140144"/>
                  </a:lnTo>
                  <a:lnTo>
                    <a:pt x="0" y="187325"/>
                  </a:lnTo>
                  <a:lnTo>
                    <a:pt x="3035" y="235204"/>
                  </a:lnTo>
                  <a:lnTo>
                    <a:pt x="18059" y="281178"/>
                  </a:lnTo>
                  <a:lnTo>
                    <a:pt x="42913" y="318935"/>
                  </a:lnTo>
                  <a:lnTo>
                    <a:pt x="74650" y="350812"/>
                  </a:lnTo>
                  <a:lnTo>
                    <a:pt x="111861" y="374764"/>
                  </a:lnTo>
                  <a:lnTo>
                    <a:pt x="153162" y="388785"/>
                  </a:lnTo>
                  <a:lnTo>
                    <a:pt x="197167" y="390829"/>
                  </a:lnTo>
                  <a:lnTo>
                    <a:pt x="210553" y="391756"/>
                  </a:lnTo>
                  <a:lnTo>
                    <a:pt x="223113" y="391274"/>
                  </a:lnTo>
                  <a:lnTo>
                    <a:pt x="235432" y="388848"/>
                  </a:lnTo>
                  <a:lnTo>
                    <a:pt x="236550" y="388416"/>
                  </a:lnTo>
                  <a:lnTo>
                    <a:pt x="248094" y="383946"/>
                  </a:lnTo>
                  <a:lnTo>
                    <a:pt x="265264" y="378587"/>
                  </a:lnTo>
                  <a:lnTo>
                    <a:pt x="314960" y="352590"/>
                  </a:lnTo>
                  <a:lnTo>
                    <a:pt x="343344" y="326745"/>
                  </a:lnTo>
                  <a:lnTo>
                    <a:pt x="366776" y="294208"/>
                  </a:lnTo>
                  <a:lnTo>
                    <a:pt x="383730" y="257644"/>
                  </a:lnTo>
                  <a:lnTo>
                    <a:pt x="392658" y="219684"/>
                  </a:lnTo>
                  <a:lnTo>
                    <a:pt x="393344" y="208064"/>
                  </a:lnTo>
                  <a:lnTo>
                    <a:pt x="393649" y="205130"/>
                  </a:lnTo>
                  <a:close/>
                </a:path>
              </a:pathLst>
            </a:custGeom>
            <a:solidFill>
              <a:srgbClr val="7D57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8903" y="1789602"/>
              <a:ext cx="196717" cy="200428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37340" y="2292358"/>
            <a:ext cx="393700" cy="391795"/>
            <a:chOff x="637340" y="2292358"/>
            <a:chExt cx="393700" cy="391795"/>
          </a:xfrm>
        </p:grpSpPr>
        <p:sp>
          <p:nvSpPr>
            <p:cNvPr id="13" name="object 13"/>
            <p:cNvSpPr/>
            <p:nvPr/>
          </p:nvSpPr>
          <p:spPr>
            <a:xfrm>
              <a:off x="637336" y="2292362"/>
              <a:ext cx="393700" cy="391795"/>
            </a:xfrm>
            <a:custGeom>
              <a:avLst/>
              <a:gdLst/>
              <a:ahLst/>
              <a:cxnLst/>
              <a:rect l="l" t="t" r="r" b="b"/>
              <a:pathLst>
                <a:path w="393700" h="391794">
                  <a:moveTo>
                    <a:pt x="376529" y="201295"/>
                  </a:moveTo>
                  <a:lnTo>
                    <a:pt x="373608" y="180797"/>
                  </a:lnTo>
                  <a:lnTo>
                    <a:pt x="373608" y="211861"/>
                  </a:lnTo>
                  <a:lnTo>
                    <a:pt x="373456" y="211861"/>
                  </a:lnTo>
                  <a:lnTo>
                    <a:pt x="351078" y="281571"/>
                  </a:lnTo>
                  <a:lnTo>
                    <a:pt x="302387" y="338150"/>
                  </a:lnTo>
                  <a:lnTo>
                    <a:pt x="254279" y="361556"/>
                  </a:lnTo>
                  <a:lnTo>
                    <a:pt x="203174" y="372008"/>
                  </a:lnTo>
                  <a:lnTo>
                    <a:pt x="151422" y="368198"/>
                  </a:lnTo>
                  <a:lnTo>
                    <a:pt x="101396" y="348843"/>
                  </a:lnTo>
                  <a:lnTo>
                    <a:pt x="64604" y="320192"/>
                  </a:lnTo>
                  <a:lnTo>
                    <a:pt x="38163" y="285292"/>
                  </a:lnTo>
                  <a:lnTo>
                    <a:pt x="21856" y="246113"/>
                  </a:lnTo>
                  <a:lnTo>
                    <a:pt x="15519" y="204635"/>
                  </a:lnTo>
                  <a:lnTo>
                    <a:pt x="18961" y="162864"/>
                  </a:lnTo>
                  <a:lnTo>
                    <a:pt x="31978" y="122745"/>
                  </a:lnTo>
                  <a:lnTo>
                    <a:pt x="54394" y="86296"/>
                  </a:lnTo>
                  <a:lnTo>
                    <a:pt x="86004" y="55473"/>
                  </a:lnTo>
                  <a:lnTo>
                    <a:pt x="126644" y="32270"/>
                  </a:lnTo>
                  <a:lnTo>
                    <a:pt x="168490" y="21386"/>
                  </a:lnTo>
                  <a:lnTo>
                    <a:pt x="183057" y="21209"/>
                  </a:lnTo>
                  <a:lnTo>
                    <a:pt x="202793" y="20447"/>
                  </a:lnTo>
                  <a:lnTo>
                    <a:pt x="258432" y="32321"/>
                  </a:lnTo>
                  <a:lnTo>
                    <a:pt x="300062" y="53352"/>
                  </a:lnTo>
                  <a:lnTo>
                    <a:pt x="333184" y="85013"/>
                  </a:lnTo>
                  <a:lnTo>
                    <a:pt x="356997" y="124104"/>
                  </a:lnTo>
                  <a:lnTo>
                    <a:pt x="370725" y="167449"/>
                  </a:lnTo>
                  <a:lnTo>
                    <a:pt x="373608" y="211861"/>
                  </a:lnTo>
                  <a:lnTo>
                    <a:pt x="373608" y="180797"/>
                  </a:lnTo>
                  <a:lnTo>
                    <a:pt x="348513" y="101841"/>
                  </a:lnTo>
                  <a:lnTo>
                    <a:pt x="315074" y="61442"/>
                  </a:lnTo>
                  <a:lnTo>
                    <a:pt x="269595" y="33655"/>
                  </a:lnTo>
                  <a:lnTo>
                    <a:pt x="244487" y="25565"/>
                  </a:lnTo>
                  <a:lnTo>
                    <a:pt x="235851" y="22898"/>
                  </a:lnTo>
                  <a:lnTo>
                    <a:pt x="229108" y="20447"/>
                  </a:lnTo>
                  <a:lnTo>
                    <a:pt x="228968" y="20383"/>
                  </a:lnTo>
                  <a:lnTo>
                    <a:pt x="221919" y="18707"/>
                  </a:lnTo>
                  <a:lnTo>
                    <a:pt x="214795" y="17881"/>
                  </a:lnTo>
                  <a:lnTo>
                    <a:pt x="207391" y="17881"/>
                  </a:lnTo>
                  <a:lnTo>
                    <a:pt x="146532" y="22745"/>
                  </a:lnTo>
                  <a:lnTo>
                    <a:pt x="91681" y="48691"/>
                  </a:lnTo>
                  <a:lnTo>
                    <a:pt x="55905" y="79590"/>
                  </a:lnTo>
                  <a:lnTo>
                    <a:pt x="30187" y="118757"/>
                  </a:lnTo>
                  <a:lnTo>
                    <a:pt x="15278" y="163106"/>
                  </a:lnTo>
                  <a:lnTo>
                    <a:pt x="11925" y="209499"/>
                  </a:lnTo>
                  <a:lnTo>
                    <a:pt x="20891" y="254850"/>
                  </a:lnTo>
                  <a:lnTo>
                    <a:pt x="42938" y="296037"/>
                  </a:lnTo>
                  <a:lnTo>
                    <a:pt x="71221" y="330581"/>
                  </a:lnTo>
                  <a:lnTo>
                    <a:pt x="105968" y="354799"/>
                  </a:lnTo>
                  <a:lnTo>
                    <a:pt x="146227" y="369951"/>
                  </a:lnTo>
                  <a:lnTo>
                    <a:pt x="191071" y="377317"/>
                  </a:lnTo>
                  <a:lnTo>
                    <a:pt x="209600" y="375881"/>
                  </a:lnTo>
                  <a:lnTo>
                    <a:pt x="227888" y="372376"/>
                  </a:lnTo>
                  <a:lnTo>
                    <a:pt x="229222" y="372008"/>
                  </a:lnTo>
                  <a:lnTo>
                    <a:pt x="245821" y="367372"/>
                  </a:lnTo>
                  <a:lnTo>
                    <a:pt x="263309" y="361403"/>
                  </a:lnTo>
                  <a:lnTo>
                    <a:pt x="263525" y="361403"/>
                  </a:lnTo>
                  <a:lnTo>
                    <a:pt x="263944" y="361226"/>
                  </a:lnTo>
                  <a:lnTo>
                    <a:pt x="263855" y="361403"/>
                  </a:lnTo>
                  <a:lnTo>
                    <a:pt x="262382" y="362673"/>
                  </a:lnTo>
                  <a:lnTo>
                    <a:pt x="265836" y="361226"/>
                  </a:lnTo>
                  <a:lnTo>
                    <a:pt x="267843" y="360375"/>
                  </a:lnTo>
                  <a:lnTo>
                    <a:pt x="270852" y="359054"/>
                  </a:lnTo>
                  <a:lnTo>
                    <a:pt x="279971" y="354584"/>
                  </a:lnTo>
                  <a:lnTo>
                    <a:pt x="289534" y="349999"/>
                  </a:lnTo>
                  <a:lnTo>
                    <a:pt x="334733" y="311086"/>
                  </a:lnTo>
                  <a:lnTo>
                    <a:pt x="357416" y="277177"/>
                  </a:lnTo>
                  <a:lnTo>
                    <a:pt x="372148" y="239788"/>
                  </a:lnTo>
                  <a:lnTo>
                    <a:pt x="376529" y="201295"/>
                  </a:lnTo>
                  <a:close/>
                </a:path>
                <a:path w="393700" h="391794">
                  <a:moveTo>
                    <a:pt x="393649" y="205130"/>
                  </a:moveTo>
                  <a:lnTo>
                    <a:pt x="392239" y="196278"/>
                  </a:lnTo>
                  <a:lnTo>
                    <a:pt x="392480" y="191363"/>
                  </a:lnTo>
                  <a:lnTo>
                    <a:pt x="392912" y="184467"/>
                  </a:lnTo>
                  <a:lnTo>
                    <a:pt x="393255" y="177038"/>
                  </a:lnTo>
                  <a:lnTo>
                    <a:pt x="393179" y="170510"/>
                  </a:lnTo>
                  <a:lnTo>
                    <a:pt x="390766" y="162407"/>
                  </a:lnTo>
                  <a:lnTo>
                    <a:pt x="390766" y="171475"/>
                  </a:lnTo>
                  <a:lnTo>
                    <a:pt x="390677" y="177038"/>
                  </a:lnTo>
                  <a:lnTo>
                    <a:pt x="387400" y="233730"/>
                  </a:lnTo>
                  <a:lnTo>
                    <a:pt x="375018" y="272580"/>
                  </a:lnTo>
                  <a:lnTo>
                    <a:pt x="352615" y="308495"/>
                  </a:lnTo>
                  <a:lnTo>
                    <a:pt x="324421" y="341553"/>
                  </a:lnTo>
                  <a:lnTo>
                    <a:pt x="266725" y="374446"/>
                  </a:lnTo>
                  <a:lnTo>
                    <a:pt x="223697" y="386194"/>
                  </a:lnTo>
                  <a:lnTo>
                    <a:pt x="179463" y="388404"/>
                  </a:lnTo>
                  <a:lnTo>
                    <a:pt x="135864" y="380530"/>
                  </a:lnTo>
                  <a:lnTo>
                    <a:pt x="94742" y="362013"/>
                  </a:lnTo>
                  <a:lnTo>
                    <a:pt x="56070" y="330123"/>
                  </a:lnTo>
                  <a:lnTo>
                    <a:pt x="27139" y="290753"/>
                  </a:lnTo>
                  <a:lnTo>
                    <a:pt x="8877" y="246075"/>
                  </a:lnTo>
                  <a:lnTo>
                    <a:pt x="2184" y="198208"/>
                  </a:lnTo>
                  <a:lnTo>
                    <a:pt x="7937" y="149313"/>
                  </a:lnTo>
                  <a:lnTo>
                    <a:pt x="27076" y="101523"/>
                  </a:lnTo>
                  <a:lnTo>
                    <a:pt x="70561" y="47510"/>
                  </a:lnTo>
                  <a:lnTo>
                    <a:pt x="129933" y="14262"/>
                  </a:lnTo>
                  <a:lnTo>
                    <a:pt x="176999" y="3403"/>
                  </a:lnTo>
                  <a:lnTo>
                    <a:pt x="225310" y="4000"/>
                  </a:lnTo>
                  <a:lnTo>
                    <a:pt x="271741" y="16852"/>
                  </a:lnTo>
                  <a:lnTo>
                    <a:pt x="313182" y="42773"/>
                  </a:lnTo>
                  <a:lnTo>
                    <a:pt x="363753" y="99314"/>
                  </a:lnTo>
                  <a:lnTo>
                    <a:pt x="380301" y="134086"/>
                  </a:lnTo>
                  <a:lnTo>
                    <a:pt x="390766" y="171475"/>
                  </a:lnTo>
                  <a:lnTo>
                    <a:pt x="390766" y="162407"/>
                  </a:lnTo>
                  <a:lnTo>
                    <a:pt x="379564" y="124752"/>
                  </a:lnTo>
                  <a:lnTo>
                    <a:pt x="356501" y="83527"/>
                  </a:lnTo>
                  <a:lnTo>
                    <a:pt x="325386" y="48602"/>
                  </a:lnTo>
                  <a:lnTo>
                    <a:pt x="287655" y="21742"/>
                  </a:lnTo>
                  <a:lnTo>
                    <a:pt x="244690" y="4724"/>
                  </a:lnTo>
                  <a:lnTo>
                    <a:pt x="236880" y="3403"/>
                  </a:lnTo>
                  <a:lnTo>
                    <a:pt x="219214" y="406"/>
                  </a:lnTo>
                  <a:lnTo>
                    <a:pt x="167754" y="2273"/>
                  </a:lnTo>
                  <a:lnTo>
                    <a:pt x="129222" y="11252"/>
                  </a:lnTo>
                  <a:lnTo>
                    <a:pt x="91249" y="28397"/>
                  </a:lnTo>
                  <a:lnTo>
                    <a:pt x="54571" y="58115"/>
                  </a:lnTo>
                  <a:lnTo>
                    <a:pt x="26581" y="96215"/>
                  </a:lnTo>
                  <a:lnTo>
                    <a:pt x="8128" y="140144"/>
                  </a:lnTo>
                  <a:lnTo>
                    <a:pt x="0" y="187325"/>
                  </a:lnTo>
                  <a:lnTo>
                    <a:pt x="3035" y="235191"/>
                  </a:lnTo>
                  <a:lnTo>
                    <a:pt x="18059" y="281178"/>
                  </a:lnTo>
                  <a:lnTo>
                    <a:pt x="42913" y="318935"/>
                  </a:lnTo>
                  <a:lnTo>
                    <a:pt x="74650" y="350799"/>
                  </a:lnTo>
                  <a:lnTo>
                    <a:pt x="111861" y="374764"/>
                  </a:lnTo>
                  <a:lnTo>
                    <a:pt x="153162" y="388785"/>
                  </a:lnTo>
                  <a:lnTo>
                    <a:pt x="197167" y="390829"/>
                  </a:lnTo>
                  <a:lnTo>
                    <a:pt x="210553" y="391744"/>
                  </a:lnTo>
                  <a:lnTo>
                    <a:pt x="223113" y="391261"/>
                  </a:lnTo>
                  <a:lnTo>
                    <a:pt x="235432" y="388835"/>
                  </a:lnTo>
                  <a:lnTo>
                    <a:pt x="236550" y="388404"/>
                  </a:lnTo>
                  <a:lnTo>
                    <a:pt x="248094" y="383933"/>
                  </a:lnTo>
                  <a:lnTo>
                    <a:pt x="265264" y="378587"/>
                  </a:lnTo>
                  <a:lnTo>
                    <a:pt x="314960" y="352590"/>
                  </a:lnTo>
                  <a:lnTo>
                    <a:pt x="343344" y="326745"/>
                  </a:lnTo>
                  <a:lnTo>
                    <a:pt x="366776" y="294208"/>
                  </a:lnTo>
                  <a:lnTo>
                    <a:pt x="383730" y="257644"/>
                  </a:lnTo>
                  <a:lnTo>
                    <a:pt x="392658" y="219684"/>
                  </a:lnTo>
                  <a:lnTo>
                    <a:pt x="393344" y="208051"/>
                  </a:lnTo>
                  <a:lnTo>
                    <a:pt x="393649" y="205130"/>
                  </a:lnTo>
                  <a:close/>
                </a:path>
              </a:pathLst>
            </a:custGeom>
            <a:solidFill>
              <a:srgbClr val="7D57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8903" y="2365238"/>
              <a:ext cx="196717" cy="200428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578291" y="5806420"/>
            <a:ext cx="5687060" cy="2893695"/>
          </a:xfrm>
          <a:custGeom>
            <a:avLst/>
            <a:gdLst/>
            <a:ahLst/>
            <a:cxnLst/>
            <a:rect l="l" t="t" r="r" b="b"/>
            <a:pathLst>
              <a:path w="5687060" h="2893695">
                <a:moveTo>
                  <a:pt x="5687050" y="2893218"/>
                </a:moveTo>
                <a:lnTo>
                  <a:pt x="0" y="2893218"/>
                </a:lnTo>
                <a:lnTo>
                  <a:pt x="0" y="0"/>
                </a:lnTo>
                <a:lnTo>
                  <a:pt x="5687050" y="0"/>
                </a:lnTo>
                <a:lnTo>
                  <a:pt x="5687050" y="2893218"/>
                </a:lnTo>
                <a:close/>
              </a:path>
            </a:pathLst>
          </a:custGeom>
          <a:solidFill>
            <a:srgbClr val="B98659">
              <a:alpha val="4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0964" y="947658"/>
            <a:ext cx="13968094" cy="371157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710"/>
              </a:spcBef>
            </a:pPr>
            <a:r>
              <a:rPr sz="3200" spc="145" dirty="0">
                <a:solidFill>
                  <a:srgbClr val="120D0C"/>
                </a:solidFill>
                <a:latin typeface="Calibri"/>
                <a:cs typeface="Calibri"/>
              </a:rPr>
              <a:t>L</a:t>
            </a:r>
            <a:r>
              <a:rPr sz="3200" spc="-305" dirty="0">
                <a:solidFill>
                  <a:srgbClr val="120D0C"/>
                </a:solidFill>
                <a:latin typeface="Calibri"/>
                <a:cs typeface="Calibri"/>
              </a:rPr>
              <a:t>o</a:t>
            </a:r>
            <a:r>
              <a:rPr sz="3200" spc="-170" dirty="0">
                <a:solidFill>
                  <a:srgbClr val="120D0C"/>
                </a:solidFill>
                <a:latin typeface="Calibri"/>
                <a:cs typeface="Calibri"/>
              </a:rPr>
              <a:t>g</a:t>
            </a:r>
            <a:r>
              <a:rPr sz="3200" spc="-20" dirty="0">
                <a:solidFill>
                  <a:srgbClr val="120D0C"/>
                </a:solidFill>
                <a:latin typeface="Calibri"/>
                <a:cs typeface="Calibri"/>
              </a:rPr>
              <a:t>i</a:t>
            </a:r>
            <a:r>
              <a:rPr sz="3200" spc="-125" dirty="0">
                <a:solidFill>
                  <a:srgbClr val="120D0C"/>
                </a:solidFill>
                <a:latin typeface="Calibri"/>
                <a:cs typeface="Calibri"/>
              </a:rPr>
              <a:t>s</a:t>
            </a:r>
            <a:r>
              <a:rPr sz="3200" spc="-180" dirty="0">
                <a:solidFill>
                  <a:srgbClr val="120D0C"/>
                </a:solidFill>
                <a:latin typeface="Calibri"/>
                <a:cs typeface="Calibri"/>
              </a:rPr>
              <a:t>t</a:t>
            </a:r>
            <a:r>
              <a:rPr sz="3200" spc="-20" dirty="0">
                <a:solidFill>
                  <a:srgbClr val="120D0C"/>
                </a:solidFill>
                <a:latin typeface="Calibri"/>
                <a:cs typeface="Calibri"/>
              </a:rPr>
              <a:t>i</a:t>
            </a:r>
            <a:r>
              <a:rPr sz="3200" spc="-175" dirty="0">
                <a:solidFill>
                  <a:srgbClr val="120D0C"/>
                </a:solidFill>
                <a:latin typeface="Calibri"/>
                <a:cs typeface="Calibri"/>
              </a:rPr>
              <a:t>c</a:t>
            </a:r>
            <a:r>
              <a:rPr sz="3200" spc="-150" dirty="0">
                <a:solidFill>
                  <a:srgbClr val="120D0C"/>
                </a:solidFill>
                <a:latin typeface="Calibri"/>
                <a:cs typeface="Calibri"/>
              </a:rPr>
              <a:t> </a:t>
            </a:r>
            <a:r>
              <a:rPr sz="3200" spc="-135" dirty="0">
                <a:solidFill>
                  <a:srgbClr val="120D0C"/>
                </a:solidFill>
                <a:latin typeface="Calibri"/>
                <a:cs typeface="Calibri"/>
              </a:rPr>
              <a:t>R</a:t>
            </a:r>
            <a:r>
              <a:rPr sz="3200" spc="-330" dirty="0">
                <a:solidFill>
                  <a:srgbClr val="120D0C"/>
                </a:solidFill>
                <a:latin typeface="Calibri"/>
                <a:cs typeface="Calibri"/>
              </a:rPr>
              <a:t>e</a:t>
            </a:r>
            <a:r>
              <a:rPr sz="3200" spc="-170" dirty="0">
                <a:solidFill>
                  <a:srgbClr val="120D0C"/>
                </a:solidFill>
                <a:latin typeface="Calibri"/>
                <a:cs typeface="Calibri"/>
              </a:rPr>
              <a:t>g</a:t>
            </a:r>
            <a:r>
              <a:rPr sz="3200" spc="-200" dirty="0">
                <a:solidFill>
                  <a:srgbClr val="120D0C"/>
                </a:solidFill>
                <a:latin typeface="Calibri"/>
                <a:cs typeface="Calibri"/>
              </a:rPr>
              <a:t>r</a:t>
            </a:r>
            <a:r>
              <a:rPr sz="3200" spc="-330" dirty="0">
                <a:solidFill>
                  <a:srgbClr val="120D0C"/>
                </a:solidFill>
                <a:latin typeface="Calibri"/>
                <a:cs typeface="Calibri"/>
              </a:rPr>
              <a:t>e</a:t>
            </a:r>
            <a:r>
              <a:rPr sz="3200" spc="-125" dirty="0">
                <a:solidFill>
                  <a:srgbClr val="120D0C"/>
                </a:solidFill>
                <a:latin typeface="Calibri"/>
                <a:cs typeface="Calibri"/>
              </a:rPr>
              <a:t>ss</a:t>
            </a:r>
            <a:r>
              <a:rPr sz="3200" spc="-20" dirty="0">
                <a:solidFill>
                  <a:srgbClr val="120D0C"/>
                </a:solidFill>
                <a:latin typeface="Calibri"/>
                <a:cs typeface="Calibri"/>
              </a:rPr>
              <a:t>i</a:t>
            </a:r>
            <a:r>
              <a:rPr sz="3200" spc="-305" dirty="0">
                <a:solidFill>
                  <a:srgbClr val="120D0C"/>
                </a:solidFill>
                <a:latin typeface="Calibri"/>
                <a:cs typeface="Calibri"/>
              </a:rPr>
              <a:t>o</a:t>
            </a:r>
            <a:r>
              <a:rPr sz="3200" spc="-165" dirty="0">
                <a:solidFill>
                  <a:srgbClr val="120D0C"/>
                </a:solidFill>
                <a:latin typeface="Calibri"/>
                <a:cs typeface="Calibri"/>
              </a:rPr>
              <a:t>n</a:t>
            </a:r>
            <a:r>
              <a:rPr sz="3200" spc="-150" dirty="0">
                <a:solidFill>
                  <a:srgbClr val="120D0C"/>
                </a:solidFill>
                <a:latin typeface="Calibri"/>
                <a:cs typeface="Calibri"/>
              </a:rPr>
              <a:t> </a:t>
            </a:r>
            <a:r>
              <a:rPr sz="3200" spc="-440" dirty="0">
                <a:solidFill>
                  <a:srgbClr val="120D0C"/>
                </a:solidFill>
                <a:latin typeface="Calibri"/>
                <a:cs typeface="Calibri"/>
              </a:rPr>
              <a:t>M</a:t>
            </a:r>
            <a:r>
              <a:rPr sz="3200" spc="-305" dirty="0">
                <a:solidFill>
                  <a:srgbClr val="120D0C"/>
                </a:solidFill>
                <a:latin typeface="Calibri"/>
                <a:cs typeface="Calibri"/>
              </a:rPr>
              <a:t>o</a:t>
            </a:r>
            <a:r>
              <a:rPr sz="3200" spc="-254" dirty="0">
                <a:solidFill>
                  <a:srgbClr val="120D0C"/>
                </a:solidFill>
                <a:latin typeface="Calibri"/>
                <a:cs typeface="Calibri"/>
              </a:rPr>
              <a:t>d</a:t>
            </a:r>
            <a:r>
              <a:rPr sz="3200" spc="-330" dirty="0">
                <a:solidFill>
                  <a:srgbClr val="120D0C"/>
                </a:solidFill>
                <a:latin typeface="Calibri"/>
                <a:cs typeface="Calibri"/>
              </a:rPr>
              <a:t>e</a:t>
            </a:r>
            <a:r>
              <a:rPr sz="3200" spc="-40" dirty="0">
                <a:solidFill>
                  <a:srgbClr val="120D0C"/>
                </a:solidFill>
                <a:latin typeface="Calibri"/>
                <a:cs typeface="Calibri"/>
              </a:rPr>
              <a:t>l</a:t>
            </a:r>
            <a:r>
              <a:rPr sz="3200" spc="-290" dirty="0">
                <a:solidFill>
                  <a:srgbClr val="120D0C"/>
                </a:solidFill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628015" marR="5531485">
              <a:lnSpc>
                <a:spcPct val="115900"/>
              </a:lnSpc>
            </a:pPr>
            <a:r>
              <a:rPr sz="3200" spc="-105" dirty="0">
                <a:solidFill>
                  <a:srgbClr val="120D0C"/>
                </a:solidFill>
                <a:latin typeface="Calibri"/>
                <a:cs typeface="Calibri"/>
              </a:rPr>
              <a:t>C</a:t>
            </a:r>
            <a:r>
              <a:rPr sz="3200" spc="-40" dirty="0">
                <a:solidFill>
                  <a:srgbClr val="120D0C"/>
                </a:solidFill>
                <a:latin typeface="Calibri"/>
                <a:cs typeface="Calibri"/>
              </a:rPr>
              <a:t>l</a:t>
            </a:r>
            <a:r>
              <a:rPr sz="3200" spc="-210" dirty="0">
                <a:solidFill>
                  <a:srgbClr val="120D0C"/>
                </a:solidFill>
                <a:latin typeface="Calibri"/>
                <a:cs typeface="Calibri"/>
              </a:rPr>
              <a:t>u</a:t>
            </a:r>
            <a:r>
              <a:rPr sz="3200" spc="-125" dirty="0">
                <a:solidFill>
                  <a:srgbClr val="120D0C"/>
                </a:solidFill>
                <a:latin typeface="Calibri"/>
                <a:cs typeface="Calibri"/>
              </a:rPr>
              <a:t>s</a:t>
            </a:r>
            <a:r>
              <a:rPr sz="3200" spc="-180" dirty="0">
                <a:solidFill>
                  <a:srgbClr val="120D0C"/>
                </a:solidFill>
                <a:latin typeface="Calibri"/>
                <a:cs typeface="Calibri"/>
              </a:rPr>
              <a:t>t</a:t>
            </a:r>
            <a:r>
              <a:rPr sz="3200" spc="-330" dirty="0">
                <a:solidFill>
                  <a:srgbClr val="120D0C"/>
                </a:solidFill>
                <a:latin typeface="Calibri"/>
                <a:cs typeface="Calibri"/>
              </a:rPr>
              <a:t>e</a:t>
            </a:r>
            <a:r>
              <a:rPr sz="3200" spc="-200" dirty="0">
                <a:solidFill>
                  <a:srgbClr val="120D0C"/>
                </a:solidFill>
                <a:latin typeface="Calibri"/>
                <a:cs typeface="Calibri"/>
              </a:rPr>
              <a:t>r</a:t>
            </a:r>
            <a:r>
              <a:rPr sz="3200" spc="-150" dirty="0">
                <a:solidFill>
                  <a:srgbClr val="120D0C"/>
                </a:solidFill>
                <a:latin typeface="Calibri"/>
                <a:cs typeface="Calibri"/>
              </a:rPr>
              <a:t> </a:t>
            </a:r>
            <a:r>
              <a:rPr sz="3200" spc="-560" dirty="0">
                <a:solidFill>
                  <a:srgbClr val="120D0C"/>
                </a:solidFill>
                <a:latin typeface="Calibri"/>
                <a:cs typeface="Calibri"/>
              </a:rPr>
              <a:t>1</a:t>
            </a:r>
            <a:r>
              <a:rPr sz="3200" spc="-150" dirty="0">
                <a:solidFill>
                  <a:srgbClr val="120D0C"/>
                </a:solidFill>
                <a:latin typeface="Calibri"/>
                <a:cs typeface="Calibri"/>
              </a:rPr>
              <a:t> </a:t>
            </a:r>
            <a:r>
              <a:rPr sz="3200" spc="-125" dirty="0">
                <a:solidFill>
                  <a:srgbClr val="120D0C"/>
                </a:solidFill>
                <a:latin typeface="Calibri"/>
                <a:cs typeface="Calibri"/>
              </a:rPr>
              <a:t>(</a:t>
            </a:r>
            <a:r>
              <a:rPr sz="3200" spc="145" dirty="0">
                <a:solidFill>
                  <a:srgbClr val="120D0C"/>
                </a:solidFill>
                <a:latin typeface="Calibri"/>
                <a:cs typeface="Calibri"/>
              </a:rPr>
              <a:t>L</a:t>
            </a:r>
            <a:r>
              <a:rPr sz="3200" spc="-305" dirty="0">
                <a:solidFill>
                  <a:srgbClr val="120D0C"/>
                </a:solidFill>
                <a:latin typeface="Calibri"/>
                <a:cs typeface="Calibri"/>
              </a:rPr>
              <a:t>o</a:t>
            </a:r>
            <a:r>
              <a:rPr sz="3200" spc="-290" dirty="0">
                <a:solidFill>
                  <a:srgbClr val="120D0C"/>
                </a:solidFill>
                <a:latin typeface="Calibri"/>
                <a:cs typeface="Calibri"/>
              </a:rPr>
              <a:t>w</a:t>
            </a:r>
            <a:r>
              <a:rPr sz="3200" spc="-150" dirty="0">
                <a:solidFill>
                  <a:srgbClr val="120D0C"/>
                </a:solidFill>
                <a:latin typeface="Calibri"/>
                <a:cs typeface="Calibri"/>
              </a:rPr>
              <a:t> </a:t>
            </a:r>
            <a:r>
              <a:rPr sz="3200" spc="-190" dirty="0">
                <a:solidFill>
                  <a:srgbClr val="120D0C"/>
                </a:solidFill>
                <a:latin typeface="Calibri"/>
                <a:cs typeface="Calibri"/>
              </a:rPr>
              <a:t>G</a:t>
            </a:r>
            <a:r>
              <a:rPr sz="3200" spc="-200" dirty="0">
                <a:solidFill>
                  <a:srgbClr val="120D0C"/>
                </a:solidFill>
                <a:latin typeface="Calibri"/>
                <a:cs typeface="Calibri"/>
              </a:rPr>
              <a:t>r</a:t>
            </a:r>
            <a:r>
              <a:rPr sz="3200" spc="-305" dirty="0">
                <a:solidFill>
                  <a:srgbClr val="120D0C"/>
                </a:solidFill>
                <a:latin typeface="Calibri"/>
                <a:cs typeface="Calibri"/>
              </a:rPr>
              <a:t>o</a:t>
            </a:r>
            <a:r>
              <a:rPr sz="3200" spc="-125" dirty="0">
                <a:solidFill>
                  <a:srgbClr val="120D0C"/>
                </a:solidFill>
                <a:latin typeface="Calibri"/>
                <a:cs typeface="Calibri"/>
              </a:rPr>
              <a:t>ss</a:t>
            </a:r>
            <a:r>
              <a:rPr sz="3200" spc="-150" dirty="0">
                <a:solidFill>
                  <a:srgbClr val="120D0C"/>
                </a:solidFill>
                <a:latin typeface="Calibri"/>
                <a:cs typeface="Calibri"/>
              </a:rPr>
              <a:t> </a:t>
            </a:r>
            <a:r>
              <a:rPr sz="3200" spc="-440" dirty="0">
                <a:solidFill>
                  <a:srgbClr val="120D0C"/>
                </a:solidFill>
                <a:latin typeface="Calibri"/>
                <a:cs typeface="Calibri"/>
              </a:rPr>
              <a:t>M</a:t>
            </a:r>
            <a:r>
              <a:rPr sz="3200" spc="-245" dirty="0">
                <a:solidFill>
                  <a:srgbClr val="120D0C"/>
                </a:solidFill>
                <a:latin typeface="Calibri"/>
                <a:cs typeface="Calibri"/>
              </a:rPr>
              <a:t>a</a:t>
            </a:r>
            <a:r>
              <a:rPr sz="3200" spc="-200" dirty="0">
                <a:solidFill>
                  <a:srgbClr val="120D0C"/>
                </a:solidFill>
                <a:latin typeface="Calibri"/>
                <a:cs typeface="Calibri"/>
              </a:rPr>
              <a:t>r</a:t>
            </a:r>
            <a:r>
              <a:rPr sz="3200" spc="-170" dirty="0">
                <a:solidFill>
                  <a:srgbClr val="120D0C"/>
                </a:solidFill>
                <a:latin typeface="Calibri"/>
                <a:cs typeface="Calibri"/>
              </a:rPr>
              <a:t>g</a:t>
            </a:r>
            <a:r>
              <a:rPr sz="3200" spc="-20" dirty="0">
                <a:solidFill>
                  <a:srgbClr val="120D0C"/>
                </a:solidFill>
                <a:latin typeface="Calibri"/>
                <a:cs typeface="Calibri"/>
              </a:rPr>
              <a:t>i</a:t>
            </a:r>
            <a:r>
              <a:rPr sz="3200" spc="-165" dirty="0">
                <a:solidFill>
                  <a:srgbClr val="120D0C"/>
                </a:solidFill>
                <a:latin typeface="Calibri"/>
                <a:cs typeface="Calibri"/>
              </a:rPr>
              <a:t>n</a:t>
            </a:r>
            <a:r>
              <a:rPr sz="3200" spc="-150" dirty="0">
                <a:solidFill>
                  <a:srgbClr val="120D0C"/>
                </a:solidFill>
                <a:latin typeface="Calibri"/>
                <a:cs typeface="Calibri"/>
              </a:rPr>
              <a:t> </a:t>
            </a:r>
            <a:r>
              <a:rPr sz="3200" spc="-75" dirty="0">
                <a:solidFill>
                  <a:srgbClr val="120D0C"/>
                </a:solidFill>
                <a:latin typeface="Calibri"/>
                <a:cs typeface="Calibri"/>
              </a:rPr>
              <a:t>-</a:t>
            </a:r>
            <a:r>
              <a:rPr sz="3200" spc="-150" dirty="0">
                <a:solidFill>
                  <a:srgbClr val="120D0C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120D0C"/>
                </a:solidFill>
                <a:latin typeface="Calibri"/>
                <a:cs typeface="Calibri"/>
              </a:rPr>
              <a:t>H</a:t>
            </a:r>
            <a:r>
              <a:rPr sz="3200" spc="-20" dirty="0">
                <a:solidFill>
                  <a:srgbClr val="120D0C"/>
                </a:solidFill>
                <a:latin typeface="Calibri"/>
                <a:cs typeface="Calibri"/>
              </a:rPr>
              <a:t>i</a:t>
            </a:r>
            <a:r>
              <a:rPr sz="3200" spc="-170" dirty="0">
                <a:solidFill>
                  <a:srgbClr val="120D0C"/>
                </a:solidFill>
                <a:latin typeface="Calibri"/>
                <a:cs typeface="Calibri"/>
              </a:rPr>
              <a:t>g</a:t>
            </a:r>
            <a:r>
              <a:rPr sz="3200" spc="-190" dirty="0">
                <a:solidFill>
                  <a:srgbClr val="120D0C"/>
                </a:solidFill>
                <a:latin typeface="Calibri"/>
                <a:cs typeface="Calibri"/>
              </a:rPr>
              <a:t>h</a:t>
            </a:r>
            <a:r>
              <a:rPr sz="3200" spc="-150" dirty="0">
                <a:solidFill>
                  <a:srgbClr val="120D0C"/>
                </a:solidFill>
                <a:latin typeface="Calibri"/>
                <a:cs typeface="Calibri"/>
              </a:rPr>
              <a:t> </a:t>
            </a:r>
            <a:r>
              <a:rPr sz="3200" spc="-80" dirty="0">
                <a:solidFill>
                  <a:srgbClr val="120D0C"/>
                </a:solidFill>
                <a:latin typeface="Calibri"/>
                <a:cs typeface="Calibri"/>
              </a:rPr>
              <a:t>P</a:t>
            </a:r>
            <a:r>
              <a:rPr sz="3200" spc="-200" dirty="0">
                <a:solidFill>
                  <a:srgbClr val="120D0C"/>
                </a:solidFill>
                <a:latin typeface="Calibri"/>
                <a:cs typeface="Calibri"/>
              </a:rPr>
              <a:t>r</a:t>
            </a:r>
            <a:r>
              <a:rPr sz="3200" spc="-305" dirty="0">
                <a:solidFill>
                  <a:srgbClr val="120D0C"/>
                </a:solidFill>
                <a:latin typeface="Calibri"/>
                <a:cs typeface="Calibri"/>
              </a:rPr>
              <a:t>o</a:t>
            </a:r>
            <a:r>
              <a:rPr sz="3200" spc="-254" dirty="0">
                <a:solidFill>
                  <a:srgbClr val="120D0C"/>
                </a:solidFill>
                <a:latin typeface="Calibri"/>
                <a:cs typeface="Calibri"/>
              </a:rPr>
              <a:t>d</a:t>
            </a:r>
            <a:r>
              <a:rPr sz="3200" spc="-210" dirty="0">
                <a:solidFill>
                  <a:srgbClr val="120D0C"/>
                </a:solidFill>
                <a:latin typeface="Calibri"/>
                <a:cs typeface="Calibri"/>
              </a:rPr>
              <a:t>u</a:t>
            </a:r>
            <a:r>
              <a:rPr sz="3200" spc="-175" dirty="0">
                <a:solidFill>
                  <a:srgbClr val="120D0C"/>
                </a:solidFill>
                <a:latin typeface="Calibri"/>
                <a:cs typeface="Calibri"/>
              </a:rPr>
              <a:t>c</a:t>
            </a:r>
            <a:r>
              <a:rPr sz="3200" spc="-180" dirty="0">
                <a:solidFill>
                  <a:srgbClr val="120D0C"/>
                </a:solidFill>
                <a:latin typeface="Calibri"/>
                <a:cs typeface="Calibri"/>
              </a:rPr>
              <a:t>t</a:t>
            </a:r>
            <a:r>
              <a:rPr sz="3200" spc="-150" dirty="0">
                <a:solidFill>
                  <a:srgbClr val="120D0C"/>
                </a:solidFill>
                <a:latin typeface="Calibri"/>
                <a:cs typeface="Calibri"/>
              </a:rPr>
              <a:t> </a:t>
            </a:r>
            <a:r>
              <a:rPr sz="3200" spc="-105" dirty="0">
                <a:solidFill>
                  <a:srgbClr val="120D0C"/>
                </a:solidFill>
                <a:latin typeface="Calibri"/>
                <a:cs typeface="Calibri"/>
              </a:rPr>
              <a:t>C</a:t>
            </a:r>
            <a:r>
              <a:rPr sz="3200" spc="-40" dirty="0">
                <a:solidFill>
                  <a:srgbClr val="120D0C"/>
                </a:solidFill>
                <a:latin typeface="Calibri"/>
                <a:cs typeface="Calibri"/>
              </a:rPr>
              <a:t>l</a:t>
            </a:r>
            <a:r>
              <a:rPr sz="3200" spc="-330" dirty="0">
                <a:solidFill>
                  <a:srgbClr val="120D0C"/>
                </a:solidFill>
                <a:latin typeface="Calibri"/>
                <a:cs typeface="Calibri"/>
              </a:rPr>
              <a:t>e</a:t>
            </a:r>
            <a:r>
              <a:rPr sz="3200" spc="-245" dirty="0">
                <a:solidFill>
                  <a:srgbClr val="120D0C"/>
                </a:solidFill>
                <a:latin typeface="Calibri"/>
                <a:cs typeface="Calibri"/>
              </a:rPr>
              <a:t>a</a:t>
            </a:r>
            <a:r>
              <a:rPr sz="3200" spc="-200" dirty="0">
                <a:solidFill>
                  <a:srgbClr val="120D0C"/>
                </a:solidFill>
                <a:latin typeface="Calibri"/>
                <a:cs typeface="Calibri"/>
              </a:rPr>
              <a:t>r</a:t>
            </a:r>
            <a:r>
              <a:rPr sz="3200" spc="-245" dirty="0">
                <a:solidFill>
                  <a:srgbClr val="120D0C"/>
                </a:solidFill>
                <a:latin typeface="Calibri"/>
                <a:cs typeface="Calibri"/>
              </a:rPr>
              <a:t>a</a:t>
            </a:r>
            <a:r>
              <a:rPr sz="3200" spc="-170" dirty="0">
                <a:solidFill>
                  <a:srgbClr val="120D0C"/>
                </a:solidFill>
                <a:latin typeface="Calibri"/>
                <a:cs typeface="Calibri"/>
              </a:rPr>
              <a:t>n</a:t>
            </a:r>
            <a:r>
              <a:rPr sz="3200" spc="-180" dirty="0">
                <a:solidFill>
                  <a:srgbClr val="120D0C"/>
                </a:solidFill>
                <a:latin typeface="Calibri"/>
                <a:cs typeface="Calibri"/>
              </a:rPr>
              <a:t>c</a:t>
            </a:r>
            <a:r>
              <a:rPr sz="3200" spc="-330" dirty="0">
                <a:solidFill>
                  <a:srgbClr val="120D0C"/>
                </a:solidFill>
                <a:latin typeface="Calibri"/>
                <a:cs typeface="Calibri"/>
              </a:rPr>
              <a:t>e</a:t>
            </a:r>
            <a:r>
              <a:rPr sz="3200" spc="-105" dirty="0">
                <a:solidFill>
                  <a:srgbClr val="120D0C"/>
                </a:solidFill>
                <a:latin typeface="Calibri"/>
                <a:cs typeface="Calibri"/>
              </a:rPr>
              <a:t>)  C</a:t>
            </a:r>
            <a:r>
              <a:rPr sz="3200" spc="-40" dirty="0">
                <a:solidFill>
                  <a:srgbClr val="120D0C"/>
                </a:solidFill>
                <a:latin typeface="Calibri"/>
                <a:cs typeface="Calibri"/>
              </a:rPr>
              <a:t>l</a:t>
            </a:r>
            <a:r>
              <a:rPr sz="3200" spc="-210" dirty="0">
                <a:solidFill>
                  <a:srgbClr val="120D0C"/>
                </a:solidFill>
                <a:latin typeface="Calibri"/>
                <a:cs typeface="Calibri"/>
              </a:rPr>
              <a:t>u</a:t>
            </a:r>
            <a:r>
              <a:rPr sz="3200" spc="-125" dirty="0">
                <a:solidFill>
                  <a:srgbClr val="120D0C"/>
                </a:solidFill>
                <a:latin typeface="Calibri"/>
                <a:cs typeface="Calibri"/>
              </a:rPr>
              <a:t>s</a:t>
            </a:r>
            <a:r>
              <a:rPr sz="3200" spc="-180" dirty="0">
                <a:solidFill>
                  <a:srgbClr val="120D0C"/>
                </a:solidFill>
                <a:latin typeface="Calibri"/>
                <a:cs typeface="Calibri"/>
              </a:rPr>
              <a:t>t</a:t>
            </a:r>
            <a:r>
              <a:rPr sz="3200" spc="-330" dirty="0">
                <a:solidFill>
                  <a:srgbClr val="120D0C"/>
                </a:solidFill>
                <a:latin typeface="Calibri"/>
                <a:cs typeface="Calibri"/>
              </a:rPr>
              <a:t>e</a:t>
            </a:r>
            <a:r>
              <a:rPr sz="3200" spc="-200" dirty="0">
                <a:solidFill>
                  <a:srgbClr val="120D0C"/>
                </a:solidFill>
                <a:latin typeface="Calibri"/>
                <a:cs typeface="Calibri"/>
              </a:rPr>
              <a:t>r</a:t>
            </a:r>
            <a:r>
              <a:rPr sz="3200" spc="-150" dirty="0">
                <a:solidFill>
                  <a:srgbClr val="120D0C"/>
                </a:solidFill>
                <a:latin typeface="Calibri"/>
                <a:cs typeface="Calibri"/>
              </a:rPr>
              <a:t> </a:t>
            </a:r>
            <a:r>
              <a:rPr sz="3200" spc="-300" dirty="0">
                <a:solidFill>
                  <a:srgbClr val="120D0C"/>
                </a:solidFill>
                <a:latin typeface="Calibri"/>
                <a:cs typeface="Calibri"/>
              </a:rPr>
              <a:t>2</a:t>
            </a:r>
            <a:r>
              <a:rPr sz="3200" spc="-150" dirty="0">
                <a:solidFill>
                  <a:srgbClr val="120D0C"/>
                </a:solidFill>
                <a:latin typeface="Calibri"/>
                <a:cs typeface="Calibri"/>
              </a:rPr>
              <a:t> </a:t>
            </a:r>
            <a:r>
              <a:rPr sz="3200" spc="-125" dirty="0">
                <a:solidFill>
                  <a:srgbClr val="120D0C"/>
                </a:solidFill>
                <a:latin typeface="Calibri"/>
                <a:cs typeface="Calibri"/>
              </a:rPr>
              <a:t>(</a:t>
            </a:r>
            <a:r>
              <a:rPr sz="3200" spc="15" dirty="0">
                <a:solidFill>
                  <a:srgbClr val="120D0C"/>
                </a:solidFill>
                <a:latin typeface="Calibri"/>
                <a:cs typeface="Calibri"/>
              </a:rPr>
              <a:t>H</a:t>
            </a:r>
            <a:r>
              <a:rPr sz="3200" spc="-20" dirty="0">
                <a:solidFill>
                  <a:srgbClr val="120D0C"/>
                </a:solidFill>
                <a:latin typeface="Calibri"/>
                <a:cs typeface="Calibri"/>
              </a:rPr>
              <a:t>i</a:t>
            </a:r>
            <a:r>
              <a:rPr sz="3200" spc="-170" dirty="0">
                <a:solidFill>
                  <a:srgbClr val="120D0C"/>
                </a:solidFill>
                <a:latin typeface="Calibri"/>
                <a:cs typeface="Calibri"/>
              </a:rPr>
              <a:t>g</a:t>
            </a:r>
            <a:r>
              <a:rPr sz="3200" spc="-190" dirty="0">
                <a:solidFill>
                  <a:srgbClr val="120D0C"/>
                </a:solidFill>
                <a:latin typeface="Calibri"/>
                <a:cs typeface="Calibri"/>
              </a:rPr>
              <a:t>h</a:t>
            </a:r>
            <a:r>
              <a:rPr sz="3200" spc="-150" dirty="0">
                <a:solidFill>
                  <a:srgbClr val="120D0C"/>
                </a:solidFill>
                <a:latin typeface="Calibri"/>
                <a:cs typeface="Calibri"/>
              </a:rPr>
              <a:t> </a:t>
            </a:r>
            <a:r>
              <a:rPr sz="3200" spc="-190" dirty="0">
                <a:solidFill>
                  <a:srgbClr val="120D0C"/>
                </a:solidFill>
                <a:latin typeface="Calibri"/>
                <a:cs typeface="Calibri"/>
              </a:rPr>
              <a:t>G</a:t>
            </a:r>
            <a:r>
              <a:rPr sz="3200" spc="-200" dirty="0">
                <a:solidFill>
                  <a:srgbClr val="120D0C"/>
                </a:solidFill>
                <a:latin typeface="Calibri"/>
                <a:cs typeface="Calibri"/>
              </a:rPr>
              <a:t>r</a:t>
            </a:r>
            <a:r>
              <a:rPr sz="3200" spc="-305" dirty="0">
                <a:solidFill>
                  <a:srgbClr val="120D0C"/>
                </a:solidFill>
                <a:latin typeface="Calibri"/>
                <a:cs typeface="Calibri"/>
              </a:rPr>
              <a:t>o</a:t>
            </a:r>
            <a:r>
              <a:rPr sz="3200" spc="-125" dirty="0">
                <a:solidFill>
                  <a:srgbClr val="120D0C"/>
                </a:solidFill>
                <a:latin typeface="Calibri"/>
                <a:cs typeface="Calibri"/>
              </a:rPr>
              <a:t>ss</a:t>
            </a:r>
            <a:r>
              <a:rPr sz="3200" spc="-150" dirty="0">
                <a:solidFill>
                  <a:srgbClr val="120D0C"/>
                </a:solidFill>
                <a:latin typeface="Calibri"/>
                <a:cs typeface="Calibri"/>
              </a:rPr>
              <a:t> </a:t>
            </a:r>
            <a:r>
              <a:rPr sz="3200" spc="-440" dirty="0">
                <a:solidFill>
                  <a:srgbClr val="120D0C"/>
                </a:solidFill>
                <a:latin typeface="Calibri"/>
                <a:cs typeface="Calibri"/>
              </a:rPr>
              <a:t>M</a:t>
            </a:r>
            <a:r>
              <a:rPr sz="3200" spc="-245" dirty="0">
                <a:solidFill>
                  <a:srgbClr val="120D0C"/>
                </a:solidFill>
                <a:latin typeface="Calibri"/>
                <a:cs typeface="Calibri"/>
              </a:rPr>
              <a:t>a</a:t>
            </a:r>
            <a:r>
              <a:rPr sz="3200" spc="-200" dirty="0">
                <a:solidFill>
                  <a:srgbClr val="120D0C"/>
                </a:solidFill>
                <a:latin typeface="Calibri"/>
                <a:cs typeface="Calibri"/>
              </a:rPr>
              <a:t>r</a:t>
            </a:r>
            <a:r>
              <a:rPr sz="3200" spc="-170" dirty="0">
                <a:solidFill>
                  <a:srgbClr val="120D0C"/>
                </a:solidFill>
                <a:latin typeface="Calibri"/>
                <a:cs typeface="Calibri"/>
              </a:rPr>
              <a:t>g</a:t>
            </a:r>
            <a:r>
              <a:rPr sz="3200" spc="-20" dirty="0">
                <a:solidFill>
                  <a:srgbClr val="120D0C"/>
                </a:solidFill>
                <a:latin typeface="Calibri"/>
                <a:cs typeface="Calibri"/>
              </a:rPr>
              <a:t>i</a:t>
            </a:r>
            <a:r>
              <a:rPr sz="3200" spc="-165" dirty="0">
                <a:solidFill>
                  <a:srgbClr val="120D0C"/>
                </a:solidFill>
                <a:latin typeface="Calibri"/>
                <a:cs typeface="Calibri"/>
              </a:rPr>
              <a:t>n</a:t>
            </a:r>
            <a:r>
              <a:rPr sz="3200" spc="-150" dirty="0">
                <a:solidFill>
                  <a:srgbClr val="120D0C"/>
                </a:solidFill>
                <a:latin typeface="Calibri"/>
                <a:cs typeface="Calibri"/>
              </a:rPr>
              <a:t> </a:t>
            </a:r>
            <a:r>
              <a:rPr sz="3200" spc="-75" dirty="0">
                <a:solidFill>
                  <a:srgbClr val="120D0C"/>
                </a:solidFill>
                <a:latin typeface="Calibri"/>
                <a:cs typeface="Calibri"/>
              </a:rPr>
              <a:t>-</a:t>
            </a:r>
            <a:r>
              <a:rPr sz="3200" spc="-150" dirty="0">
                <a:solidFill>
                  <a:srgbClr val="120D0C"/>
                </a:solidFill>
                <a:latin typeface="Calibri"/>
                <a:cs typeface="Calibri"/>
              </a:rPr>
              <a:t> </a:t>
            </a:r>
            <a:r>
              <a:rPr sz="3200" spc="145" dirty="0">
                <a:solidFill>
                  <a:srgbClr val="120D0C"/>
                </a:solidFill>
                <a:latin typeface="Calibri"/>
                <a:cs typeface="Calibri"/>
              </a:rPr>
              <a:t>L</a:t>
            </a:r>
            <a:r>
              <a:rPr sz="3200" spc="-305" dirty="0">
                <a:solidFill>
                  <a:srgbClr val="120D0C"/>
                </a:solidFill>
                <a:latin typeface="Calibri"/>
                <a:cs typeface="Calibri"/>
              </a:rPr>
              <a:t>o</a:t>
            </a:r>
            <a:r>
              <a:rPr sz="3200" spc="-290" dirty="0">
                <a:solidFill>
                  <a:srgbClr val="120D0C"/>
                </a:solidFill>
                <a:latin typeface="Calibri"/>
                <a:cs typeface="Calibri"/>
              </a:rPr>
              <a:t>w</a:t>
            </a:r>
            <a:r>
              <a:rPr sz="3200" spc="-150" dirty="0">
                <a:solidFill>
                  <a:srgbClr val="120D0C"/>
                </a:solidFill>
                <a:latin typeface="Calibri"/>
                <a:cs typeface="Calibri"/>
              </a:rPr>
              <a:t> </a:t>
            </a:r>
            <a:r>
              <a:rPr sz="3200" spc="-80" dirty="0">
                <a:solidFill>
                  <a:srgbClr val="120D0C"/>
                </a:solidFill>
                <a:latin typeface="Calibri"/>
                <a:cs typeface="Calibri"/>
              </a:rPr>
              <a:t>P</a:t>
            </a:r>
            <a:r>
              <a:rPr sz="3200" spc="-200" dirty="0">
                <a:solidFill>
                  <a:srgbClr val="120D0C"/>
                </a:solidFill>
                <a:latin typeface="Calibri"/>
                <a:cs typeface="Calibri"/>
              </a:rPr>
              <a:t>r</a:t>
            </a:r>
            <a:r>
              <a:rPr sz="3200" spc="-305" dirty="0">
                <a:solidFill>
                  <a:srgbClr val="120D0C"/>
                </a:solidFill>
                <a:latin typeface="Calibri"/>
                <a:cs typeface="Calibri"/>
              </a:rPr>
              <a:t>o</a:t>
            </a:r>
            <a:r>
              <a:rPr sz="3200" spc="-254" dirty="0">
                <a:solidFill>
                  <a:srgbClr val="120D0C"/>
                </a:solidFill>
                <a:latin typeface="Calibri"/>
                <a:cs typeface="Calibri"/>
              </a:rPr>
              <a:t>d</a:t>
            </a:r>
            <a:r>
              <a:rPr sz="3200" spc="-210" dirty="0">
                <a:solidFill>
                  <a:srgbClr val="120D0C"/>
                </a:solidFill>
                <a:latin typeface="Calibri"/>
                <a:cs typeface="Calibri"/>
              </a:rPr>
              <a:t>u</a:t>
            </a:r>
            <a:r>
              <a:rPr sz="3200" spc="-175" dirty="0">
                <a:solidFill>
                  <a:srgbClr val="120D0C"/>
                </a:solidFill>
                <a:latin typeface="Calibri"/>
                <a:cs typeface="Calibri"/>
              </a:rPr>
              <a:t>c</a:t>
            </a:r>
            <a:r>
              <a:rPr sz="3200" spc="-180" dirty="0">
                <a:solidFill>
                  <a:srgbClr val="120D0C"/>
                </a:solidFill>
                <a:latin typeface="Calibri"/>
                <a:cs typeface="Calibri"/>
              </a:rPr>
              <a:t>t</a:t>
            </a:r>
            <a:r>
              <a:rPr sz="3200" spc="-150" dirty="0">
                <a:solidFill>
                  <a:srgbClr val="120D0C"/>
                </a:solidFill>
                <a:latin typeface="Calibri"/>
                <a:cs typeface="Calibri"/>
              </a:rPr>
              <a:t> </a:t>
            </a:r>
            <a:r>
              <a:rPr sz="3200" spc="-105" dirty="0">
                <a:solidFill>
                  <a:srgbClr val="120D0C"/>
                </a:solidFill>
                <a:latin typeface="Calibri"/>
                <a:cs typeface="Calibri"/>
              </a:rPr>
              <a:t>C</a:t>
            </a:r>
            <a:r>
              <a:rPr sz="3200" spc="-40" dirty="0">
                <a:solidFill>
                  <a:srgbClr val="120D0C"/>
                </a:solidFill>
                <a:latin typeface="Calibri"/>
                <a:cs typeface="Calibri"/>
              </a:rPr>
              <a:t>l</a:t>
            </a:r>
            <a:r>
              <a:rPr sz="3200" spc="-330" dirty="0">
                <a:solidFill>
                  <a:srgbClr val="120D0C"/>
                </a:solidFill>
                <a:latin typeface="Calibri"/>
                <a:cs typeface="Calibri"/>
              </a:rPr>
              <a:t>e</a:t>
            </a:r>
            <a:r>
              <a:rPr sz="3200" spc="-245" dirty="0">
                <a:solidFill>
                  <a:srgbClr val="120D0C"/>
                </a:solidFill>
                <a:latin typeface="Calibri"/>
                <a:cs typeface="Calibri"/>
              </a:rPr>
              <a:t>a</a:t>
            </a:r>
            <a:r>
              <a:rPr sz="3200" spc="-200" dirty="0">
                <a:solidFill>
                  <a:srgbClr val="120D0C"/>
                </a:solidFill>
                <a:latin typeface="Calibri"/>
                <a:cs typeface="Calibri"/>
              </a:rPr>
              <a:t>r</a:t>
            </a:r>
            <a:r>
              <a:rPr sz="3200" spc="-245" dirty="0">
                <a:solidFill>
                  <a:srgbClr val="120D0C"/>
                </a:solidFill>
                <a:latin typeface="Calibri"/>
                <a:cs typeface="Calibri"/>
              </a:rPr>
              <a:t>a</a:t>
            </a:r>
            <a:r>
              <a:rPr sz="3200" spc="-170" dirty="0">
                <a:solidFill>
                  <a:srgbClr val="120D0C"/>
                </a:solidFill>
                <a:latin typeface="Calibri"/>
                <a:cs typeface="Calibri"/>
              </a:rPr>
              <a:t>n</a:t>
            </a:r>
            <a:r>
              <a:rPr sz="3200" spc="-180" dirty="0">
                <a:solidFill>
                  <a:srgbClr val="120D0C"/>
                </a:solidFill>
                <a:latin typeface="Calibri"/>
                <a:cs typeface="Calibri"/>
              </a:rPr>
              <a:t>c</a:t>
            </a:r>
            <a:r>
              <a:rPr sz="3200" spc="-330" dirty="0">
                <a:solidFill>
                  <a:srgbClr val="120D0C"/>
                </a:solidFill>
                <a:latin typeface="Calibri"/>
                <a:cs typeface="Calibri"/>
              </a:rPr>
              <a:t>e</a:t>
            </a:r>
            <a:r>
              <a:rPr sz="3200" spc="-125" dirty="0">
                <a:solidFill>
                  <a:srgbClr val="120D0C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189230" marR="5080">
              <a:lnSpc>
                <a:spcPct val="115900"/>
              </a:lnSpc>
            </a:pPr>
            <a:r>
              <a:rPr sz="3200" spc="-215" dirty="0">
                <a:solidFill>
                  <a:srgbClr val="120D0C"/>
                </a:solidFill>
                <a:latin typeface="Calibri"/>
                <a:cs typeface="Calibri"/>
              </a:rPr>
              <a:t>Independent</a:t>
            </a:r>
            <a:r>
              <a:rPr sz="3200" spc="-145" dirty="0">
                <a:solidFill>
                  <a:srgbClr val="120D0C"/>
                </a:solidFill>
                <a:latin typeface="Calibri"/>
                <a:cs typeface="Calibri"/>
              </a:rPr>
              <a:t> </a:t>
            </a:r>
            <a:r>
              <a:rPr sz="3200" spc="-185" dirty="0">
                <a:solidFill>
                  <a:srgbClr val="120D0C"/>
                </a:solidFill>
                <a:latin typeface="Calibri"/>
                <a:cs typeface="Calibri"/>
              </a:rPr>
              <a:t>variables:</a:t>
            </a:r>
            <a:r>
              <a:rPr sz="3200" spc="-140" dirty="0">
                <a:solidFill>
                  <a:srgbClr val="120D0C"/>
                </a:solidFill>
                <a:latin typeface="Calibri"/>
                <a:cs typeface="Calibri"/>
              </a:rPr>
              <a:t> </a:t>
            </a:r>
            <a:r>
              <a:rPr sz="3200" spc="-240" dirty="0">
                <a:solidFill>
                  <a:srgbClr val="120D0C"/>
                </a:solidFill>
                <a:latin typeface="Calibri"/>
                <a:cs typeface="Calibri"/>
              </a:rPr>
              <a:t>“gross</a:t>
            </a:r>
            <a:r>
              <a:rPr sz="3200" spc="-140" dirty="0">
                <a:solidFill>
                  <a:srgbClr val="120D0C"/>
                </a:solidFill>
                <a:latin typeface="Calibri"/>
                <a:cs typeface="Calibri"/>
              </a:rPr>
              <a:t> </a:t>
            </a:r>
            <a:r>
              <a:rPr sz="3200" spc="-235" dirty="0">
                <a:solidFill>
                  <a:srgbClr val="120D0C"/>
                </a:solidFill>
                <a:latin typeface="Calibri"/>
                <a:cs typeface="Calibri"/>
              </a:rPr>
              <a:t>margin”,</a:t>
            </a:r>
            <a:r>
              <a:rPr sz="3200" spc="-145" dirty="0">
                <a:solidFill>
                  <a:srgbClr val="120D0C"/>
                </a:solidFill>
                <a:latin typeface="Calibri"/>
                <a:cs typeface="Calibri"/>
              </a:rPr>
              <a:t> </a:t>
            </a:r>
            <a:r>
              <a:rPr sz="3200" spc="-210" dirty="0">
                <a:solidFill>
                  <a:srgbClr val="120D0C"/>
                </a:solidFill>
                <a:latin typeface="Calibri"/>
                <a:cs typeface="Calibri"/>
              </a:rPr>
              <a:t>dummies</a:t>
            </a:r>
            <a:r>
              <a:rPr sz="3200" spc="-140" dirty="0">
                <a:solidFill>
                  <a:srgbClr val="120D0C"/>
                </a:solidFill>
                <a:latin typeface="Calibri"/>
                <a:cs typeface="Calibri"/>
              </a:rPr>
              <a:t> </a:t>
            </a:r>
            <a:r>
              <a:rPr sz="3200" spc="-190" dirty="0">
                <a:solidFill>
                  <a:srgbClr val="120D0C"/>
                </a:solidFill>
                <a:latin typeface="Calibri"/>
                <a:cs typeface="Calibri"/>
              </a:rPr>
              <a:t>for</a:t>
            </a:r>
            <a:r>
              <a:rPr sz="3200" spc="-140" dirty="0">
                <a:solidFill>
                  <a:srgbClr val="120D0C"/>
                </a:solidFill>
                <a:latin typeface="Calibri"/>
                <a:cs typeface="Calibri"/>
              </a:rPr>
              <a:t> </a:t>
            </a:r>
            <a:r>
              <a:rPr sz="3200" spc="-225" dirty="0">
                <a:solidFill>
                  <a:srgbClr val="120D0C"/>
                </a:solidFill>
                <a:latin typeface="Calibri"/>
                <a:cs typeface="Calibri"/>
              </a:rPr>
              <a:t>season,</a:t>
            </a:r>
            <a:r>
              <a:rPr sz="3200" spc="-145" dirty="0">
                <a:solidFill>
                  <a:srgbClr val="120D0C"/>
                </a:solidFill>
                <a:latin typeface="Calibri"/>
                <a:cs typeface="Calibri"/>
              </a:rPr>
              <a:t> </a:t>
            </a:r>
            <a:r>
              <a:rPr sz="3200" spc="-190" dirty="0">
                <a:solidFill>
                  <a:srgbClr val="120D0C"/>
                </a:solidFill>
                <a:latin typeface="Calibri"/>
                <a:cs typeface="Calibri"/>
              </a:rPr>
              <a:t>for</a:t>
            </a:r>
            <a:r>
              <a:rPr sz="3200" spc="-140" dirty="0">
                <a:solidFill>
                  <a:srgbClr val="120D0C"/>
                </a:solidFill>
                <a:latin typeface="Calibri"/>
                <a:cs typeface="Calibri"/>
              </a:rPr>
              <a:t> </a:t>
            </a:r>
            <a:r>
              <a:rPr sz="3200" spc="-225" dirty="0">
                <a:solidFill>
                  <a:srgbClr val="120D0C"/>
                </a:solidFill>
                <a:latin typeface="Calibri"/>
                <a:cs typeface="Calibri"/>
              </a:rPr>
              <a:t>product</a:t>
            </a:r>
            <a:r>
              <a:rPr sz="3200" spc="-140" dirty="0">
                <a:solidFill>
                  <a:srgbClr val="120D0C"/>
                </a:solidFill>
                <a:latin typeface="Calibri"/>
                <a:cs typeface="Calibri"/>
              </a:rPr>
              <a:t> </a:t>
            </a:r>
            <a:r>
              <a:rPr sz="3200" spc="-165" dirty="0">
                <a:solidFill>
                  <a:srgbClr val="120D0C"/>
                </a:solidFill>
                <a:latin typeface="Calibri"/>
                <a:cs typeface="Calibri"/>
              </a:rPr>
              <a:t>class,</a:t>
            </a:r>
            <a:r>
              <a:rPr sz="3200" spc="-145" dirty="0">
                <a:solidFill>
                  <a:srgbClr val="120D0C"/>
                </a:solidFill>
                <a:latin typeface="Calibri"/>
                <a:cs typeface="Calibri"/>
              </a:rPr>
              <a:t> </a:t>
            </a:r>
            <a:r>
              <a:rPr sz="3200" spc="-160" dirty="0">
                <a:solidFill>
                  <a:srgbClr val="120D0C"/>
                </a:solidFill>
                <a:latin typeface="Calibri"/>
                <a:cs typeface="Calibri"/>
              </a:rPr>
              <a:t>size,</a:t>
            </a:r>
            <a:r>
              <a:rPr sz="3200" spc="-140" dirty="0">
                <a:solidFill>
                  <a:srgbClr val="120D0C"/>
                </a:solidFill>
                <a:latin typeface="Calibri"/>
                <a:cs typeface="Calibri"/>
              </a:rPr>
              <a:t> </a:t>
            </a:r>
            <a:r>
              <a:rPr sz="3200" spc="-220" dirty="0">
                <a:solidFill>
                  <a:srgbClr val="120D0C"/>
                </a:solidFill>
                <a:latin typeface="Calibri"/>
                <a:cs typeface="Calibri"/>
              </a:rPr>
              <a:t>and</a:t>
            </a:r>
            <a:r>
              <a:rPr sz="3200" spc="-140" dirty="0">
                <a:solidFill>
                  <a:srgbClr val="120D0C"/>
                </a:solidFill>
                <a:latin typeface="Calibri"/>
                <a:cs typeface="Calibri"/>
              </a:rPr>
              <a:t> </a:t>
            </a:r>
            <a:r>
              <a:rPr sz="3200" spc="-190" dirty="0">
                <a:solidFill>
                  <a:srgbClr val="120D0C"/>
                </a:solidFill>
                <a:latin typeface="Calibri"/>
                <a:cs typeface="Calibri"/>
              </a:rPr>
              <a:t>for</a:t>
            </a:r>
            <a:r>
              <a:rPr sz="3200" spc="-145" dirty="0">
                <a:solidFill>
                  <a:srgbClr val="120D0C"/>
                </a:solidFill>
                <a:latin typeface="Calibri"/>
                <a:cs typeface="Calibri"/>
              </a:rPr>
              <a:t> </a:t>
            </a:r>
            <a:r>
              <a:rPr sz="3200" spc="-200" dirty="0">
                <a:solidFill>
                  <a:srgbClr val="120D0C"/>
                </a:solidFill>
                <a:latin typeface="Calibri"/>
                <a:cs typeface="Calibri"/>
              </a:rPr>
              <a:t>colors. </a:t>
            </a:r>
            <a:r>
              <a:rPr sz="3200" spc="-705" dirty="0">
                <a:solidFill>
                  <a:srgbClr val="120D0C"/>
                </a:solidFill>
                <a:latin typeface="Calibri"/>
                <a:cs typeface="Calibri"/>
              </a:rPr>
              <a:t> </a:t>
            </a:r>
            <a:r>
              <a:rPr sz="3200" spc="-160" dirty="0">
                <a:solidFill>
                  <a:srgbClr val="120D0C"/>
                </a:solidFill>
                <a:latin typeface="Calibri"/>
                <a:cs typeface="Calibri"/>
              </a:rPr>
              <a:t>Predicting</a:t>
            </a:r>
            <a:r>
              <a:rPr sz="3200" spc="-150" dirty="0">
                <a:solidFill>
                  <a:srgbClr val="120D0C"/>
                </a:solidFill>
                <a:latin typeface="Calibri"/>
                <a:cs typeface="Calibri"/>
              </a:rPr>
              <a:t> </a:t>
            </a:r>
            <a:r>
              <a:rPr sz="3200" spc="-240" dirty="0">
                <a:solidFill>
                  <a:srgbClr val="120D0C"/>
                </a:solidFill>
                <a:latin typeface="Calibri"/>
                <a:cs typeface="Calibri"/>
              </a:rPr>
              <a:t>“Product</a:t>
            </a:r>
            <a:r>
              <a:rPr sz="3200" spc="-155" dirty="0">
                <a:solidFill>
                  <a:srgbClr val="120D0C"/>
                </a:solidFill>
                <a:latin typeface="Calibri"/>
                <a:cs typeface="Calibri"/>
              </a:rPr>
              <a:t> </a:t>
            </a:r>
            <a:r>
              <a:rPr sz="3200" spc="-235" dirty="0">
                <a:solidFill>
                  <a:srgbClr val="120D0C"/>
                </a:solidFill>
                <a:latin typeface="Calibri"/>
                <a:cs typeface="Calibri"/>
              </a:rPr>
              <a:t>Clearance”</a:t>
            </a:r>
            <a:r>
              <a:rPr sz="3200" spc="-150" dirty="0">
                <a:solidFill>
                  <a:srgbClr val="120D0C"/>
                </a:solidFill>
                <a:latin typeface="Calibri"/>
                <a:cs typeface="Calibri"/>
              </a:rPr>
              <a:t> </a:t>
            </a:r>
            <a:r>
              <a:rPr sz="3200" spc="-155" dirty="0">
                <a:solidFill>
                  <a:srgbClr val="120D0C"/>
                </a:solidFill>
                <a:latin typeface="Calibri"/>
                <a:cs typeface="Calibri"/>
              </a:rPr>
              <a:t>flag.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25"/>
              </a:spcBef>
            </a:pPr>
            <a:r>
              <a:rPr sz="3200" b="1" spc="190" dirty="0">
                <a:solidFill>
                  <a:srgbClr val="120D0C"/>
                </a:solidFill>
                <a:latin typeface="Cambria"/>
                <a:cs typeface="Cambria"/>
              </a:rPr>
              <a:t>Highlights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06804" y="5806420"/>
            <a:ext cx="5687060" cy="2893695"/>
          </a:xfrm>
          <a:custGeom>
            <a:avLst/>
            <a:gdLst/>
            <a:ahLst/>
            <a:cxnLst/>
            <a:rect l="l" t="t" r="r" b="b"/>
            <a:pathLst>
              <a:path w="5687059" h="2893695">
                <a:moveTo>
                  <a:pt x="0" y="0"/>
                </a:moveTo>
                <a:lnTo>
                  <a:pt x="5687050" y="0"/>
                </a:lnTo>
                <a:lnTo>
                  <a:pt x="5687050" y="2893218"/>
                </a:lnTo>
                <a:lnTo>
                  <a:pt x="0" y="2893218"/>
                </a:lnTo>
                <a:lnTo>
                  <a:pt x="0" y="0"/>
                </a:lnTo>
                <a:close/>
              </a:path>
            </a:pathLst>
          </a:custGeom>
          <a:solidFill>
            <a:srgbClr val="B98659">
              <a:alpha val="4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8291" y="5806420"/>
            <a:ext cx="5687060" cy="289369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395"/>
              </a:spcBef>
            </a:pPr>
            <a:r>
              <a:rPr sz="2000" spc="85" dirty="0">
                <a:solidFill>
                  <a:srgbClr val="120D0C"/>
                </a:solidFill>
                <a:latin typeface="Cambria"/>
                <a:cs typeface="Cambria"/>
              </a:rPr>
              <a:t>Significant</a:t>
            </a:r>
            <a:r>
              <a:rPr sz="2000" spc="-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120D0C"/>
                </a:solidFill>
                <a:latin typeface="Cambria"/>
                <a:cs typeface="Cambria"/>
              </a:rPr>
              <a:t>Variables:</a:t>
            </a:r>
            <a:endParaRPr sz="2000">
              <a:latin typeface="Cambria"/>
              <a:cs typeface="Cambria"/>
            </a:endParaRPr>
          </a:p>
          <a:p>
            <a:pPr marL="496570">
              <a:lnSpc>
                <a:spcPct val="100000"/>
              </a:lnSpc>
              <a:spcBef>
                <a:spcPts val="390"/>
              </a:spcBef>
            </a:pPr>
            <a:r>
              <a:rPr sz="2000" spc="35" dirty="0">
                <a:solidFill>
                  <a:srgbClr val="120D0C"/>
                </a:solidFill>
                <a:latin typeface="Cambria"/>
                <a:cs typeface="Cambria"/>
              </a:rPr>
              <a:t>Gross_margin:</a:t>
            </a:r>
            <a:r>
              <a:rPr sz="20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-110" dirty="0">
                <a:solidFill>
                  <a:srgbClr val="120D0C"/>
                </a:solidFill>
                <a:latin typeface="Cambria"/>
                <a:cs typeface="Cambria"/>
              </a:rPr>
              <a:t>-10.153</a:t>
            </a:r>
            <a:r>
              <a:rPr sz="2000" spc="2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25" dirty="0">
                <a:solidFill>
                  <a:srgbClr val="120D0C"/>
                </a:solidFill>
                <a:latin typeface="Cambria"/>
                <a:cs typeface="Cambria"/>
              </a:rPr>
              <a:t>(p-value=0.000*)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7498" y="6359218"/>
            <a:ext cx="414655" cy="347980"/>
          </a:xfrm>
          <a:custGeom>
            <a:avLst/>
            <a:gdLst/>
            <a:ahLst/>
            <a:cxnLst/>
            <a:rect l="l" t="t" r="r" b="b"/>
            <a:pathLst>
              <a:path w="414655" h="347979">
                <a:moveTo>
                  <a:pt x="439" y="21887"/>
                </a:moveTo>
                <a:lnTo>
                  <a:pt x="0" y="19361"/>
                </a:lnTo>
                <a:lnTo>
                  <a:pt x="5135" y="7079"/>
                </a:lnTo>
                <a:lnTo>
                  <a:pt x="16042" y="0"/>
                </a:lnTo>
                <a:lnTo>
                  <a:pt x="30863" y="1275"/>
                </a:lnTo>
                <a:lnTo>
                  <a:pt x="44601" y="7173"/>
                </a:lnTo>
                <a:lnTo>
                  <a:pt x="53765" y="11538"/>
                </a:lnTo>
                <a:lnTo>
                  <a:pt x="18771" y="11538"/>
                </a:lnTo>
                <a:lnTo>
                  <a:pt x="7326" y="13799"/>
                </a:lnTo>
                <a:lnTo>
                  <a:pt x="439" y="21887"/>
                </a:lnTo>
                <a:close/>
              </a:path>
              <a:path w="414655" h="347979">
                <a:moveTo>
                  <a:pt x="11567" y="41312"/>
                </a:moveTo>
                <a:lnTo>
                  <a:pt x="2492" y="33695"/>
                </a:lnTo>
                <a:lnTo>
                  <a:pt x="439" y="21887"/>
                </a:lnTo>
                <a:lnTo>
                  <a:pt x="7326" y="13799"/>
                </a:lnTo>
                <a:lnTo>
                  <a:pt x="18771" y="11538"/>
                </a:lnTo>
                <a:lnTo>
                  <a:pt x="28682" y="17695"/>
                </a:lnTo>
                <a:lnTo>
                  <a:pt x="28856" y="18352"/>
                </a:lnTo>
                <a:lnTo>
                  <a:pt x="29370" y="20060"/>
                </a:lnTo>
                <a:lnTo>
                  <a:pt x="29640" y="24812"/>
                </a:lnTo>
                <a:lnTo>
                  <a:pt x="27992" y="27824"/>
                </a:lnTo>
                <a:lnTo>
                  <a:pt x="15607" y="27824"/>
                </a:lnTo>
                <a:lnTo>
                  <a:pt x="18417" y="30226"/>
                </a:lnTo>
                <a:lnTo>
                  <a:pt x="20845" y="30226"/>
                </a:lnTo>
                <a:lnTo>
                  <a:pt x="21763" y="30626"/>
                </a:lnTo>
                <a:lnTo>
                  <a:pt x="23904" y="31693"/>
                </a:lnTo>
                <a:lnTo>
                  <a:pt x="27512" y="33409"/>
                </a:lnTo>
                <a:lnTo>
                  <a:pt x="22399" y="39298"/>
                </a:lnTo>
                <a:lnTo>
                  <a:pt x="11567" y="41312"/>
                </a:lnTo>
                <a:close/>
              </a:path>
              <a:path w="414655" h="347979">
                <a:moveTo>
                  <a:pt x="28682" y="17695"/>
                </a:moveTo>
                <a:lnTo>
                  <a:pt x="18771" y="11538"/>
                </a:lnTo>
                <a:lnTo>
                  <a:pt x="53765" y="11538"/>
                </a:lnTo>
                <a:lnTo>
                  <a:pt x="58164" y="13633"/>
                </a:lnTo>
                <a:lnTo>
                  <a:pt x="62563" y="15817"/>
                </a:lnTo>
                <a:lnTo>
                  <a:pt x="28187" y="15817"/>
                </a:lnTo>
                <a:lnTo>
                  <a:pt x="28682" y="17695"/>
                </a:lnTo>
                <a:close/>
              </a:path>
              <a:path w="414655" h="347979">
                <a:moveTo>
                  <a:pt x="29233" y="18038"/>
                </a:moveTo>
                <a:lnTo>
                  <a:pt x="28682" y="17695"/>
                </a:lnTo>
                <a:lnTo>
                  <a:pt x="28187" y="15817"/>
                </a:lnTo>
                <a:lnTo>
                  <a:pt x="28454" y="16484"/>
                </a:lnTo>
                <a:lnTo>
                  <a:pt x="29233" y="18038"/>
                </a:lnTo>
                <a:close/>
              </a:path>
              <a:path w="414655" h="347979">
                <a:moveTo>
                  <a:pt x="371472" y="197001"/>
                </a:moveTo>
                <a:lnTo>
                  <a:pt x="342295" y="183105"/>
                </a:lnTo>
                <a:lnTo>
                  <a:pt x="47399" y="42865"/>
                </a:lnTo>
                <a:lnTo>
                  <a:pt x="46548" y="41718"/>
                </a:lnTo>
                <a:lnTo>
                  <a:pt x="29525" y="18219"/>
                </a:lnTo>
                <a:lnTo>
                  <a:pt x="29233" y="18038"/>
                </a:lnTo>
                <a:lnTo>
                  <a:pt x="28454" y="16484"/>
                </a:lnTo>
                <a:lnTo>
                  <a:pt x="28187" y="15817"/>
                </a:lnTo>
                <a:lnTo>
                  <a:pt x="62563" y="15817"/>
                </a:lnTo>
                <a:lnTo>
                  <a:pt x="67130" y="18085"/>
                </a:lnTo>
                <a:lnTo>
                  <a:pt x="85063" y="26891"/>
                </a:lnTo>
                <a:lnTo>
                  <a:pt x="92929" y="30626"/>
                </a:lnTo>
                <a:lnTo>
                  <a:pt x="351519" y="152647"/>
                </a:lnTo>
                <a:lnTo>
                  <a:pt x="400224" y="176714"/>
                </a:lnTo>
                <a:lnTo>
                  <a:pt x="410848" y="186313"/>
                </a:lnTo>
                <a:lnTo>
                  <a:pt x="411528" y="188854"/>
                </a:lnTo>
                <a:lnTo>
                  <a:pt x="387644" y="188854"/>
                </a:lnTo>
                <a:lnTo>
                  <a:pt x="387736" y="189172"/>
                </a:lnTo>
                <a:lnTo>
                  <a:pt x="380417" y="193524"/>
                </a:lnTo>
                <a:lnTo>
                  <a:pt x="378142" y="194458"/>
                </a:lnTo>
                <a:lnTo>
                  <a:pt x="371472" y="197001"/>
                </a:lnTo>
                <a:close/>
              </a:path>
              <a:path w="414655" h="347979">
                <a:moveTo>
                  <a:pt x="29370" y="20060"/>
                </a:moveTo>
                <a:lnTo>
                  <a:pt x="28682" y="17695"/>
                </a:lnTo>
                <a:lnTo>
                  <a:pt x="29233" y="18038"/>
                </a:lnTo>
                <a:lnTo>
                  <a:pt x="29370" y="20060"/>
                </a:lnTo>
                <a:close/>
              </a:path>
              <a:path w="414655" h="347979">
                <a:moveTo>
                  <a:pt x="47399" y="42865"/>
                </a:moveTo>
                <a:lnTo>
                  <a:pt x="27512" y="33409"/>
                </a:lnTo>
                <a:lnTo>
                  <a:pt x="29928" y="30626"/>
                </a:lnTo>
                <a:lnTo>
                  <a:pt x="29857" y="28625"/>
                </a:lnTo>
                <a:lnTo>
                  <a:pt x="29640" y="24812"/>
                </a:lnTo>
                <a:lnTo>
                  <a:pt x="30328" y="23555"/>
                </a:lnTo>
                <a:lnTo>
                  <a:pt x="29659" y="21020"/>
                </a:lnTo>
                <a:lnTo>
                  <a:pt x="29447" y="20318"/>
                </a:lnTo>
                <a:lnTo>
                  <a:pt x="29330" y="19361"/>
                </a:lnTo>
                <a:lnTo>
                  <a:pt x="29233" y="18038"/>
                </a:lnTo>
                <a:lnTo>
                  <a:pt x="29525" y="18219"/>
                </a:lnTo>
                <a:lnTo>
                  <a:pt x="46548" y="41718"/>
                </a:lnTo>
                <a:lnTo>
                  <a:pt x="47399" y="42865"/>
                </a:lnTo>
                <a:close/>
              </a:path>
              <a:path w="414655" h="347979">
                <a:moveTo>
                  <a:pt x="29640" y="24812"/>
                </a:moveTo>
                <a:lnTo>
                  <a:pt x="29370" y="20060"/>
                </a:lnTo>
                <a:lnTo>
                  <a:pt x="29659" y="21020"/>
                </a:lnTo>
                <a:lnTo>
                  <a:pt x="30328" y="23555"/>
                </a:lnTo>
                <a:lnTo>
                  <a:pt x="29640" y="24812"/>
                </a:lnTo>
                <a:close/>
              </a:path>
              <a:path w="414655" h="347979">
                <a:moveTo>
                  <a:pt x="2492" y="33695"/>
                </a:moveTo>
                <a:lnTo>
                  <a:pt x="223" y="22140"/>
                </a:lnTo>
                <a:lnTo>
                  <a:pt x="439" y="21887"/>
                </a:lnTo>
                <a:lnTo>
                  <a:pt x="2492" y="33695"/>
                </a:lnTo>
                <a:close/>
              </a:path>
              <a:path w="414655" h="347979">
                <a:moveTo>
                  <a:pt x="27512" y="33409"/>
                </a:moveTo>
                <a:lnTo>
                  <a:pt x="23904" y="31693"/>
                </a:lnTo>
                <a:lnTo>
                  <a:pt x="21658" y="30580"/>
                </a:lnTo>
                <a:lnTo>
                  <a:pt x="20396" y="30030"/>
                </a:lnTo>
                <a:lnTo>
                  <a:pt x="22700" y="29425"/>
                </a:lnTo>
                <a:lnTo>
                  <a:pt x="25376" y="28625"/>
                </a:lnTo>
                <a:lnTo>
                  <a:pt x="27919" y="27958"/>
                </a:lnTo>
                <a:lnTo>
                  <a:pt x="29640" y="24812"/>
                </a:lnTo>
                <a:lnTo>
                  <a:pt x="29857" y="28625"/>
                </a:lnTo>
                <a:lnTo>
                  <a:pt x="29928" y="30626"/>
                </a:lnTo>
                <a:lnTo>
                  <a:pt x="27512" y="33409"/>
                </a:lnTo>
                <a:close/>
              </a:path>
              <a:path w="414655" h="347979">
                <a:moveTo>
                  <a:pt x="18417" y="30226"/>
                </a:moveTo>
                <a:lnTo>
                  <a:pt x="15607" y="27824"/>
                </a:lnTo>
                <a:lnTo>
                  <a:pt x="19622" y="29692"/>
                </a:lnTo>
                <a:lnTo>
                  <a:pt x="20396" y="30030"/>
                </a:lnTo>
                <a:lnTo>
                  <a:pt x="20157" y="30093"/>
                </a:lnTo>
                <a:lnTo>
                  <a:pt x="18417" y="30226"/>
                </a:lnTo>
                <a:close/>
              </a:path>
              <a:path w="414655" h="347979">
                <a:moveTo>
                  <a:pt x="20396" y="30030"/>
                </a:moveTo>
                <a:lnTo>
                  <a:pt x="19622" y="29692"/>
                </a:lnTo>
                <a:lnTo>
                  <a:pt x="15607" y="27824"/>
                </a:lnTo>
                <a:lnTo>
                  <a:pt x="27992" y="27824"/>
                </a:lnTo>
                <a:lnTo>
                  <a:pt x="27919" y="27958"/>
                </a:lnTo>
                <a:lnTo>
                  <a:pt x="25376" y="28625"/>
                </a:lnTo>
                <a:lnTo>
                  <a:pt x="22700" y="29425"/>
                </a:lnTo>
                <a:lnTo>
                  <a:pt x="20396" y="30030"/>
                </a:lnTo>
                <a:close/>
              </a:path>
              <a:path w="414655" h="347979">
                <a:moveTo>
                  <a:pt x="20845" y="30226"/>
                </a:moveTo>
                <a:lnTo>
                  <a:pt x="18417" y="30226"/>
                </a:lnTo>
                <a:lnTo>
                  <a:pt x="20157" y="30093"/>
                </a:lnTo>
                <a:lnTo>
                  <a:pt x="20396" y="30030"/>
                </a:lnTo>
                <a:lnTo>
                  <a:pt x="20845" y="30226"/>
                </a:lnTo>
                <a:close/>
              </a:path>
              <a:path w="414655" h="347979">
                <a:moveTo>
                  <a:pt x="44132" y="41312"/>
                </a:moveTo>
                <a:lnTo>
                  <a:pt x="11567" y="41312"/>
                </a:lnTo>
                <a:lnTo>
                  <a:pt x="22399" y="39298"/>
                </a:lnTo>
                <a:lnTo>
                  <a:pt x="27512" y="33409"/>
                </a:lnTo>
                <a:lnTo>
                  <a:pt x="44132" y="41312"/>
                </a:lnTo>
                <a:close/>
              </a:path>
              <a:path w="414655" h="347979">
                <a:moveTo>
                  <a:pt x="116268" y="184787"/>
                </a:moveTo>
                <a:lnTo>
                  <a:pt x="115296" y="183117"/>
                </a:lnTo>
                <a:lnTo>
                  <a:pt x="109837" y="175813"/>
                </a:lnTo>
                <a:lnTo>
                  <a:pt x="104010" y="168771"/>
                </a:lnTo>
                <a:lnTo>
                  <a:pt x="98445" y="161905"/>
                </a:lnTo>
                <a:lnTo>
                  <a:pt x="74714" y="130799"/>
                </a:lnTo>
                <a:lnTo>
                  <a:pt x="34376" y="77304"/>
                </a:lnTo>
                <a:lnTo>
                  <a:pt x="18309" y="55593"/>
                </a:lnTo>
                <a:lnTo>
                  <a:pt x="2492" y="33695"/>
                </a:lnTo>
                <a:lnTo>
                  <a:pt x="11567" y="41312"/>
                </a:lnTo>
                <a:lnTo>
                  <a:pt x="44132" y="41312"/>
                </a:lnTo>
                <a:lnTo>
                  <a:pt x="47399" y="42865"/>
                </a:lnTo>
                <a:lnTo>
                  <a:pt x="63835" y="65030"/>
                </a:lnTo>
                <a:lnTo>
                  <a:pt x="81297" y="88217"/>
                </a:lnTo>
                <a:lnTo>
                  <a:pt x="128021" y="149764"/>
                </a:lnTo>
                <a:lnTo>
                  <a:pt x="132887" y="155828"/>
                </a:lnTo>
                <a:lnTo>
                  <a:pt x="138041" y="162055"/>
                </a:lnTo>
                <a:lnTo>
                  <a:pt x="142869" y="168507"/>
                </a:lnTo>
                <a:lnTo>
                  <a:pt x="146757" y="175246"/>
                </a:lnTo>
                <a:lnTo>
                  <a:pt x="147313" y="180049"/>
                </a:lnTo>
                <a:lnTo>
                  <a:pt x="119322" y="180049"/>
                </a:lnTo>
                <a:lnTo>
                  <a:pt x="117449" y="180983"/>
                </a:lnTo>
                <a:lnTo>
                  <a:pt x="117566" y="182734"/>
                </a:lnTo>
                <a:lnTo>
                  <a:pt x="116268" y="184787"/>
                </a:lnTo>
                <a:close/>
              </a:path>
              <a:path w="414655" h="347979">
                <a:moveTo>
                  <a:pt x="147251" y="190722"/>
                </a:moveTo>
                <a:lnTo>
                  <a:pt x="119724" y="190722"/>
                </a:lnTo>
                <a:lnTo>
                  <a:pt x="119006" y="188025"/>
                </a:lnTo>
                <a:lnTo>
                  <a:pt x="118252" y="185519"/>
                </a:lnTo>
                <a:lnTo>
                  <a:pt x="117618" y="183117"/>
                </a:lnTo>
                <a:lnTo>
                  <a:pt x="117566" y="182734"/>
                </a:lnTo>
                <a:lnTo>
                  <a:pt x="119322" y="180049"/>
                </a:lnTo>
                <a:lnTo>
                  <a:pt x="147313" y="180049"/>
                </a:lnTo>
                <a:lnTo>
                  <a:pt x="148163" y="187387"/>
                </a:lnTo>
                <a:lnTo>
                  <a:pt x="148178" y="188187"/>
                </a:lnTo>
                <a:lnTo>
                  <a:pt x="147251" y="190722"/>
                </a:lnTo>
                <a:close/>
              </a:path>
              <a:path w="414655" h="347979">
                <a:moveTo>
                  <a:pt x="119724" y="190722"/>
                </a:moveTo>
                <a:lnTo>
                  <a:pt x="116268" y="184787"/>
                </a:lnTo>
                <a:lnTo>
                  <a:pt x="117566" y="182734"/>
                </a:lnTo>
                <a:lnTo>
                  <a:pt x="117618" y="183117"/>
                </a:lnTo>
                <a:lnTo>
                  <a:pt x="118252" y="185519"/>
                </a:lnTo>
                <a:lnTo>
                  <a:pt x="119055" y="188187"/>
                </a:lnTo>
                <a:lnTo>
                  <a:pt x="119724" y="190722"/>
                </a:lnTo>
                <a:close/>
              </a:path>
              <a:path w="414655" h="347979">
                <a:moveTo>
                  <a:pt x="47930" y="347612"/>
                </a:moveTo>
                <a:lnTo>
                  <a:pt x="37387" y="339745"/>
                </a:lnTo>
                <a:lnTo>
                  <a:pt x="33117" y="326974"/>
                </a:lnTo>
                <a:lnTo>
                  <a:pt x="36752" y="312528"/>
                </a:lnTo>
                <a:lnTo>
                  <a:pt x="42972" y="302009"/>
                </a:lnTo>
                <a:lnTo>
                  <a:pt x="49482" y="291616"/>
                </a:lnTo>
                <a:lnTo>
                  <a:pt x="56117" y="281272"/>
                </a:lnTo>
                <a:lnTo>
                  <a:pt x="62714" y="270903"/>
                </a:lnTo>
                <a:lnTo>
                  <a:pt x="99382" y="211935"/>
                </a:lnTo>
                <a:lnTo>
                  <a:pt x="102874" y="206408"/>
                </a:lnTo>
                <a:lnTo>
                  <a:pt x="113300" y="189655"/>
                </a:lnTo>
                <a:lnTo>
                  <a:pt x="114638" y="187387"/>
                </a:lnTo>
                <a:lnTo>
                  <a:pt x="116268" y="184787"/>
                </a:lnTo>
                <a:lnTo>
                  <a:pt x="119724" y="190722"/>
                </a:lnTo>
                <a:lnTo>
                  <a:pt x="147251" y="190722"/>
                </a:lnTo>
                <a:lnTo>
                  <a:pt x="143444" y="201128"/>
                </a:lnTo>
                <a:lnTo>
                  <a:pt x="135691" y="213632"/>
                </a:lnTo>
                <a:lnTo>
                  <a:pt x="128289" y="224609"/>
                </a:lnTo>
                <a:lnTo>
                  <a:pt x="75822" y="308858"/>
                </a:lnTo>
                <a:lnTo>
                  <a:pt x="68920" y="311421"/>
                </a:lnTo>
                <a:lnTo>
                  <a:pt x="54818" y="317731"/>
                </a:lnTo>
                <a:lnTo>
                  <a:pt x="53346" y="317731"/>
                </a:lnTo>
                <a:lnTo>
                  <a:pt x="55889" y="318398"/>
                </a:lnTo>
                <a:lnTo>
                  <a:pt x="58565" y="319199"/>
                </a:lnTo>
                <a:lnTo>
                  <a:pt x="61108" y="319866"/>
                </a:lnTo>
                <a:lnTo>
                  <a:pt x="66905" y="323597"/>
                </a:lnTo>
                <a:lnTo>
                  <a:pt x="66327" y="324802"/>
                </a:lnTo>
                <a:lnTo>
                  <a:pt x="64320" y="327337"/>
                </a:lnTo>
                <a:lnTo>
                  <a:pt x="63784" y="327871"/>
                </a:lnTo>
                <a:lnTo>
                  <a:pt x="63517" y="329071"/>
                </a:lnTo>
                <a:lnTo>
                  <a:pt x="62981" y="329472"/>
                </a:lnTo>
                <a:lnTo>
                  <a:pt x="65079" y="331292"/>
                </a:lnTo>
                <a:lnTo>
                  <a:pt x="106477" y="331292"/>
                </a:lnTo>
                <a:lnTo>
                  <a:pt x="100938" y="333508"/>
                </a:lnTo>
                <a:lnTo>
                  <a:pt x="82096" y="340766"/>
                </a:lnTo>
                <a:lnTo>
                  <a:pt x="63115" y="347349"/>
                </a:lnTo>
                <a:lnTo>
                  <a:pt x="47930" y="347612"/>
                </a:lnTo>
                <a:close/>
              </a:path>
              <a:path w="414655" h="347979">
                <a:moveTo>
                  <a:pt x="411743" y="189655"/>
                </a:moveTo>
                <a:lnTo>
                  <a:pt x="390588" y="189655"/>
                </a:lnTo>
                <a:lnTo>
                  <a:pt x="387644" y="188854"/>
                </a:lnTo>
                <a:lnTo>
                  <a:pt x="411528" y="188854"/>
                </a:lnTo>
                <a:lnTo>
                  <a:pt x="411743" y="189655"/>
                </a:lnTo>
                <a:close/>
              </a:path>
              <a:path w="414655" h="347979">
                <a:moveTo>
                  <a:pt x="412154" y="204597"/>
                </a:moveTo>
                <a:lnTo>
                  <a:pt x="392194" y="204597"/>
                </a:lnTo>
                <a:lnTo>
                  <a:pt x="387736" y="189172"/>
                </a:lnTo>
                <a:lnTo>
                  <a:pt x="388045" y="188988"/>
                </a:lnTo>
                <a:lnTo>
                  <a:pt x="390588" y="189655"/>
                </a:lnTo>
                <a:lnTo>
                  <a:pt x="411743" y="189655"/>
                </a:lnTo>
                <a:lnTo>
                  <a:pt x="414158" y="198677"/>
                </a:lnTo>
                <a:lnTo>
                  <a:pt x="412154" y="204597"/>
                </a:lnTo>
                <a:close/>
              </a:path>
              <a:path w="414655" h="347979">
                <a:moveTo>
                  <a:pt x="392194" y="204597"/>
                </a:moveTo>
                <a:lnTo>
                  <a:pt x="386172" y="203930"/>
                </a:lnTo>
                <a:lnTo>
                  <a:pt x="384432" y="203796"/>
                </a:lnTo>
                <a:lnTo>
                  <a:pt x="382023" y="202062"/>
                </a:lnTo>
                <a:lnTo>
                  <a:pt x="380417" y="201262"/>
                </a:lnTo>
                <a:lnTo>
                  <a:pt x="371472" y="197001"/>
                </a:lnTo>
                <a:lnTo>
                  <a:pt x="378142" y="194458"/>
                </a:lnTo>
                <a:lnTo>
                  <a:pt x="380417" y="193524"/>
                </a:lnTo>
                <a:lnTo>
                  <a:pt x="387736" y="189172"/>
                </a:lnTo>
                <a:lnTo>
                  <a:pt x="392194" y="204597"/>
                </a:lnTo>
                <a:close/>
              </a:path>
              <a:path w="414655" h="347979">
                <a:moveTo>
                  <a:pt x="106477" y="331292"/>
                </a:moveTo>
                <a:lnTo>
                  <a:pt x="65079" y="331292"/>
                </a:lnTo>
                <a:lnTo>
                  <a:pt x="71429" y="331023"/>
                </a:lnTo>
                <a:lnTo>
                  <a:pt x="73087" y="327577"/>
                </a:lnTo>
                <a:lnTo>
                  <a:pt x="66905" y="323597"/>
                </a:lnTo>
                <a:lnTo>
                  <a:pt x="67799" y="321734"/>
                </a:lnTo>
                <a:lnTo>
                  <a:pt x="75822" y="308858"/>
                </a:lnTo>
                <a:lnTo>
                  <a:pt x="82420" y="306408"/>
                </a:lnTo>
                <a:lnTo>
                  <a:pt x="96070" y="301720"/>
                </a:lnTo>
                <a:lnTo>
                  <a:pt x="109419" y="296919"/>
                </a:lnTo>
                <a:lnTo>
                  <a:pt x="371472" y="197001"/>
                </a:lnTo>
                <a:lnTo>
                  <a:pt x="380417" y="201262"/>
                </a:lnTo>
                <a:lnTo>
                  <a:pt x="382023" y="202062"/>
                </a:lnTo>
                <a:lnTo>
                  <a:pt x="384432" y="203796"/>
                </a:lnTo>
                <a:lnTo>
                  <a:pt x="386172" y="203930"/>
                </a:lnTo>
                <a:lnTo>
                  <a:pt x="392194" y="204597"/>
                </a:lnTo>
                <a:lnTo>
                  <a:pt x="412154" y="204597"/>
                </a:lnTo>
                <a:lnTo>
                  <a:pt x="410066" y="210765"/>
                </a:lnTo>
                <a:lnTo>
                  <a:pt x="398484" y="219539"/>
                </a:lnTo>
                <a:lnTo>
                  <a:pt x="391926" y="222208"/>
                </a:lnTo>
                <a:lnTo>
                  <a:pt x="385235" y="224609"/>
                </a:lnTo>
                <a:lnTo>
                  <a:pt x="119705" y="325999"/>
                </a:lnTo>
                <a:lnTo>
                  <a:pt x="106477" y="331292"/>
                </a:lnTo>
                <a:close/>
              </a:path>
              <a:path w="414655" h="347979">
                <a:moveTo>
                  <a:pt x="70210" y="317865"/>
                </a:moveTo>
                <a:lnTo>
                  <a:pt x="54283" y="317865"/>
                </a:lnTo>
                <a:lnTo>
                  <a:pt x="54818" y="317731"/>
                </a:lnTo>
                <a:lnTo>
                  <a:pt x="68920" y="311421"/>
                </a:lnTo>
                <a:lnTo>
                  <a:pt x="75822" y="308858"/>
                </a:lnTo>
                <a:lnTo>
                  <a:pt x="70210" y="317865"/>
                </a:lnTo>
                <a:close/>
              </a:path>
              <a:path w="414655" h="347979">
                <a:moveTo>
                  <a:pt x="66905" y="323597"/>
                </a:moveTo>
                <a:lnTo>
                  <a:pt x="61108" y="319866"/>
                </a:lnTo>
                <a:lnTo>
                  <a:pt x="58565" y="319199"/>
                </a:lnTo>
                <a:lnTo>
                  <a:pt x="55889" y="318398"/>
                </a:lnTo>
                <a:lnTo>
                  <a:pt x="53346" y="317731"/>
                </a:lnTo>
                <a:lnTo>
                  <a:pt x="54283" y="317865"/>
                </a:lnTo>
                <a:lnTo>
                  <a:pt x="70210" y="317865"/>
                </a:lnTo>
                <a:lnTo>
                  <a:pt x="67799" y="321734"/>
                </a:lnTo>
                <a:lnTo>
                  <a:pt x="66905" y="323597"/>
                </a:lnTo>
                <a:close/>
              </a:path>
              <a:path w="414655" h="347979">
                <a:moveTo>
                  <a:pt x="54283" y="317865"/>
                </a:moveTo>
                <a:lnTo>
                  <a:pt x="53346" y="317731"/>
                </a:lnTo>
                <a:lnTo>
                  <a:pt x="54818" y="317731"/>
                </a:lnTo>
                <a:lnTo>
                  <a:pt x="54283" y="317865"/>
                </a:lnTo>
                <a:close/>
              </a:path>
            </a:pathLst>
          </a:custGeom>
          <a:solidFill>
            <a:srgbClr val="863B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406804" y="5806420"/>
            <a:ext cx="5687060" cy="289369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1395"/>
              </a:spcBef>
            </a:pPr>
            <a:r>
              <a:rPr sz="2000" spc="85" dirty="0">
                <a:solidFill>
                  <a:srgbClr val="120D0C"/>
                </a:solidFill>
                <a:latin typeface="Cambria"/>
                <a:cs typeface="Cambria"/>
              </a:rPr>
              <a:t>Significant</a:t>
            </a:r>
            <a:r>
              <a:rPr sz="2000" spc="-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120D0C"/>
                </a:solidFill>
                <a:latin typeface="Cambria"/>
                <a:cs typeface="Cambria"/>
              </a:rPr>
              <a:t>Variables:</a:t>
            </a:r>
            <a:endParaRPr sz="2000">
              <a:latin typeface="Cambria"/>
              <a:cs typeface="Cambria"/>
            </a:endParaRPr>
          </a:p>
          <a:p>
            <a:pPr marL="656590">
              <a:lnSpc>
                <a:spcPct val="100000"/>
              </a:lnSpc>
              <a:spcBef>
                <a:spcPts val="390"/>
              </a:spcBef>
            </a:pPr>
            <a:r>
              <a:rPr sz="2000" spc="35" dirty="0">
                <a:solidFill>
                  <a:srgbClr val="120D0C"/>
                </a:solidFill>
                <a:latin typeface="Cambria"/>
                <a:cs typeface="Cambria"/>
              </a:rPr>
              <a:t>Gross_margin:</a:t>
            </a:r>
            <a:r>
              <a:rPr sz="20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120D0C"/>
                </a:solidFill>
                <a:latin typeface="Cambria"/>
                <a:cs typeface="Cambria"/>
              </a:rPr>
              <a:t>-12.948</a:t>
            </a:r>
            <a:r>
              <a:rPr sz="20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25" dirty="0">
                <a:solidFill>
                  <a:srgbClr val="120D0C"/>
                </a:solidFill>
                <a:latin typeface="Cambria"/>
                <a:cs typeface="Cambria"/>
              </a:rPr>
              <a:t>(p-value=0.000*)</a:t>
            </a:r>
            <a:endParaRPr sz="2000">
              <a:latin typeface="Cambria"/>
              <a:cs typeface="Cambria"/>
            </a:endParaRPr>
          </a:p>
          <a:p>
            <a:pPr marL="656590">
              <a:lnSpc>
                <a:spcPct val="100000"/>
              </a:lnSpc>
              <a:spcBef>
                <a:spcPts val="390"/>
              </a:spcBef>
            </a:pPr>
            <a:r>
              <a:rPr sz="2000" spc="70" dirty="0">
                <a:solidFill>
                  <a:srgbClr val="120D0C"/>
                </a:solidFill>
                <a:latin typeface="Cambria"/>
                <a:cs typeface="Cambria"/>
              </a:rPr>
              <a:t>Spring:</a:t>
            </a:r>
            <a:r>
              <a:rPr sz="2000" spc="-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120D0C"/>
                </a:solidFill>
                <a:latin typeface="Cambria"/>
                <a:cs typeface="Cambria"/>
              </a:rPr>
              <a:t>3.464</a:t>
            </a:r>
            <a:r>
              <a:rPr sz="2000" spc="-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120D0C"/>
                </a:solidFill>
                <a:latin typeface="Cambria"/>
                <a:cs typeface="Cambria"/>
              </a:rPr>
              <a:t>(p-value=0.001*)</a:t>
            </a:r>
            <a:endParaRPr sz="2000">
              <a:latin typeface="Cambria"/>
              <a:cs typeface="Cambria"/>
            </a:endParaRPr>
          </a:p>
          <a:p>
            <a:pPr marL="656590">
              <a:lnSpc>
                <a:spcPct val="100000"/>
              </a:lnSpc>
              <a:spcBef>
                <a:spcPts val="390"/>
              </a:spcBef>
            </a:pPr>
            <a:r>
              <a:rPr sz="2000" spc="215" dirty="0">
                <a:solidFill>
                  <a:srgbClr val="120D0C"/>
                </a:solidFill>
                <a:latin typeface="Cambria"/>
                <a:cs typeface="Cambria"/>
              </a:rPr>
              <a:t>W</a:t>
            </a:r>
            <a:r>
              <a:rPr sz="2000" spc="15" dirty="0">
                <a:solidFill>
                  <a:srgbClr val="120D0C"/>
                </a:solidFill>
                <a:latin typeface="Cambria"/>
                <a:cs typeface="Cambria"/>
              </a:rPr>
              <a:t>i</a:t>
            </a:r>
            <a:r>
              <a:rPr sz="2000" spc="140" dirty="0">
                <a:solidFill>
                  <a:srgbClr val="120D0C"/>
                </a:solidFill>
                <a:latin typeface="Cambria"/>
                <a:cs typeface="Cambria"/>
              </a:rPr>
              <a:t>n</a:t>
            </a:r>
            <a:r>
              <a:rPr sz="2000" spc="-20" dirty="0">
                <a:solidFill>
                  <a:srgbClr val="120D0C"/>
                </a:solidFill>
                <a:latin typeface="Cambria"/>
                <a:cs typeface="Cambria"/>
              </a:rPr>
              <a:t>t</a:t>
            </a:r>
            <a:r>
              <a:rPr sz="2000" spc="25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000" spc="45" dirty="0">
                <a:solidFill>
                  <a:srgbClr val="120D0C"/>
                </a:solidFill>
                <a:latin typeface="Cambria"/>
                <a:cs typeface="Cambria"/>
              </a:rPr>
              <a:t>r</a:t>
            </a:r>
            <a:r>
              <a:rPr sz="2000" spc="-120" dirty="0">
                <a:solidFill>
                  <a:srgbClr val="120D0C"/>
                </a:solidFill>
                <a:latin typeface="Cambria"/>
                <a:cs typeface="Cambria"/>
              </a:rPr>
              <a:t>:</a:t>
            </a:r>
            <a:r>
              <a:rPr sz="20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120D0C"/>
                </a:solidFill>
                <a:latin typeface="Cambria"/>
                <a:cs typeface="Cambria"/>
              </a:rPr>
              <a:t>2</a:t>
            </a:r>
            <a:r>
              <a:rPr sz="2000" spc="-5" dirty="0">
                <a:solidFill>
                  <a:srgbClr val="120D0C"/>
                </a:solidFill>
                <a:latin typeface="Cambria"/>
                <a:cs typeface="Cambria"/>
              </a:rPr>
              <a:t>.</a:t>
            </a:r>
            <a:r>
              <a:rPr sz="2000" spc="105" dirty="0">
                <a:solidFill>
                  <a:srgbClr val="120D0C"/>
                </a:solidFill>
                <a:latin typeface="Cambria"/>
                <a:cs typeface="Cambria"/>
              </a:rPr>
              <a:t>4</a:t>
            </a:r>
            <a:r>
              <a:rPr sz="2000" spc="-480" dirty="0">
                <a:solidFill>
                  <a:srgbClr val="120D0C"/>
                </a:solidFill>
                <a:latin typeface="Cambria"/>
                <a:cs typeface="Cambria"/>
              </a:rPr>
              <a:t>1</a:t>
            </a:r>
            <a:r>
              <a:rPr sz="2000" spc="-475" dirty="0">
                <a:solidFill>
                  <a:srgbClr val="120D0C"/>
                </a:solidFill>
                <a:latin typeface="Cambria"/>
                <a:cs typeface="Cambria"/>
              </a:rPr>
              <a:t>1</a:t>
            </a:r>
            <a:r>
              <a:rPr sz="20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-65" dirty="0">
                <a:solidFill>
                  <a:srgbClr val="120D0C"/>
                </a:solidFill>
                <a:latin typeface="Cambria"/>
                <a:cs typeface="Cambria"/>
              </a:rPr>
              <a:t>(</a:t>
            </a:r>
            <a:r>
              <a:rPr sz="2000" spc="65" dirty="0">
                <a:solidFill>
                  <a:srgbClr val="120D0C"/>
                </a:solidFill>
                <a:latin typeface="Cambria"/>
                <a:cs typeface="Cambria"/>
              </a:rPr>
              <a:t>p</a:t>
            </a:r>
            <a:r>
              <a:rPr sz="2000" spc="-10" dirty="0">
                <a:solidFill>
                  <a:srgbClr val="120D0C"/>
                </a:solidFill>
                <a:latin typeface="Cambria"/>
                <a:cs typeface="Cambria"/>
              </a:rPr>
              <a:t>-</a:t>
            </a:r>
            <a:r>
              <a:rPr sz="2000" spc="55" dirty="0">
                <a:solidFill>
                  <a:srgbClr val="120D0C"/>
                </a:solidFill>
                <a:latin typeface="Cambria"/>
                <a:cs typeface="Cambria"/>
              </a:rPr>
              <a:t>v</a:t>
            </a:r>
            <a:r>
              <a:rPr sz="2000" spc="90" dirty="0">
                <a:solidFill>
                  <a:srgbClr val="120D0C"/>
                </a:solidFill>
                <a:latin typeface="Cambria"/>
                <a:cs typeface="Cambria"/>
              </a:rPr>
              <a:t>a</a:t>
            </a:r>
            <a:r>
              <a:rPr sz="2000" spc="15" dirty="0">
                <a:solidFill>
                  <a:srgbClr val="120D0C"/>
                </a:solidFill>
                <a:latin typeface="Cambria"/>
                <a:cs typeface="Cambria"/>
              </a:rPr>
              <a:t>l</a:t>
            </a:r>
            <a:r>
              <a:rPr sz="2000" spc="55" dirty="0">
                <a:solidFill>
                  <a:srgbClr val="120D0C"/>
                </a:solidFill>
                <a:latin typeface="Cambria"/>
                <a:cs typeface="Cambria"/>
              </a:rPr>
              <a:t>u</a:t>
            </a:r>
            <a:r>
              <a:rPr sz="2000" spc="25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000" spc="-340" dirty="0">
                <a:solidFill>
                  <a:srgbClr val="120D0C"/>
                </a:solidFill>
                <a:latin typeface="Cambria"/>
                <a:cs typeface="Cambria"/>
              </a:rPr>
              <a:t>=</a:t>
            </a:r>
            <a:r>
              <a:rPr sz="2000" spc="215" dirty="0">
                <a:solidFill>
                  <a:srgbClr val="120D0C"/>
                </a:solidFill>
                <a:latin typeface="Cambria"/>
                <a:cs typeface="Cambria"/>
              </a:rPr>
              <a:t>0</a:t>
            </a:r>
            <a:r>
              <a:rPr sz="2000" spc="-5" dirty="0">
                <a:solidFill>
                  <a:srgbClr val="120D0C"/>
                </a:solidFill>
                <a:latin typeface="Cambria"/>
                <a:cs typeface="Cambria"/>
              </a:rPr>
              <a:t>.</a:t>
            </a:r>
            <a:r>
              <a:rPr sz="2000" spc="215" dirty="0">
                <a:solidFill>
                  <a:srgbClr val="120D0C"/>
                </a:solidFill>
                <a:latin typeface="Cambria"/>
                <a:cs typeface="Cambria"/>
              </a:rPr>
              <a:t>0</a:t>
            </a:r>
            <a:r>
              <a:rPr sz="2000" spc="-480" dirty="0">
                <a:solidFill>
                  <a:srgbClr val="120D0C"/>
                </a:solidFill>
                <a:latin typeface="Cambria"/>
                <a:cs typeface="Cambria"/>
              </a:rPr>
              <a:t>1</a:t>
            </a:r>
            <a:r>
              <a:rPr sz="2000" spc="75" dirty="0">
                <a:solidFill>
                  <a:srgbClr val="120D0C"/>
                </a:solidFill>
                <a:latin typeface="Cambria"/>
                <a:cs typeface="Cambria"/>
              </a:rPr>
              <a:t>6</a:t>
            </a:r>
            <a:r>
              <a:rPr sz="2000" spc="-260" dirty="0">
                <a:solidFill>
                  <a:srgbClr val="120D0C"/>
                </a:solidFill>
                <a:latin typeface="Cambria"/>
                <a:cs typeface="Cambria"/>
              </a:rPr>
              <a:t>*</a:t>
            </a:r>
            <a:r>
              <a:rPr sz="2000" spc="-60" dirty="0">
                <a:solidFill>
                  <a:srgbClr val="120D0C"/>
                </a:solidFill>
                <a:latin typeface="Cambria"/>
                <a:cs typeface="Cambria"/>
              </a:rPr>
              <a:t>)</a:t>
            </a:r>
            <a:endParaRPr sz="2000">
              <a:latin typeface="Cambria"/>
              <a:cs typeface="Cambria"/>
            </a:endParaRPr>
          </a:p>
          <a:p>
            <a:pPr marL="656590">
              <a:lnSpc>
                <a:spcPct val="100000"/>
              </a:lnSpc>
              <a:spcBef>
                <a:spcPts val="395"/>
              </a:spcBef>
            </a:pPr>
            <a:r>
              <a:rPr sz="2000" spc="65" dirty="0">
                <a:solidFill>
                  <a:srgbClr val="120D0C"/>
                </a:solidFill>
                <a:latin typeface="Cambria"/>
                <a:cs typeface="Cambria"/>
              </a:rPr>
              <a:t>Cardigans:</a:t>
            </a:r>
            <a:r>
              <a:rPr sz="2000" spc="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120D0C"/>
                </a:solidFill>
                <a:latin typeface="Cambria"/>
                <a:cs typeface="Cambria"/>
              </a:rPr>
              <a:t>2.483</a:t>
            </a:r>
            <a:r>
              <a:rPr sz="20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-30" dirty="0">
                <a:solidFill>
                  <a:srgbClr val="120D0C"/>
                </a:solidFill>
                <a:latin typeface="Cambria"/>
                <a:cs typeface="Cambria"/>
              </a:rPr>
              <a:t>(p-value=0.013*)</a:t>
            </a:r>
            <a:endParaRPr sz="2000">
              <a:latin typeface="Cambria"/>
              <a:cs typeface="Cambria"/>
            </a:endParaRPr>
          </a:p>
          <a:p>
            <a:pPr marL="656590">
              <a:lnSpc>
                <a:spcPct val="100000"/>
              </a:lnSpc>
              <a:spcBef>
                <a:spcPts val="390"/>
              </a:spcBef>
            </a:pPr>
            <a:r>
              <a:rPr sz="2000" spc="40" dirty="0">
                <a:solidFill>
                  <a:srgbClr val="120D0C"/>
                </a:solidFill>
                <a:latin typeface="Cambria"/>
                <a:cs typeface="Cambria"/>
              </a:rPr>
              <a:t>Sweaters:</a:t>
            </a:r>
            <a:r>
              <a:rPr sz="20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120D0C"/>
                </a:solidFill>
                <a:latin typeface="Cambria"/>
                <a:cs typeface="Cambria"/>
              </a:rPr>
              <a:t>2.024</a:t>
            </a:r>
            <a:r>
              <a:rPr sz="2000" spc="2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120D0C"/>
                </a:solidFill>
                <a:latin typeface="Cambria"/>
                <a:cs typeface="Cambria"/>
              </a:rPr>
              <a:t>(p-value=0.043*)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87439" y="6356882"/>
            <a:ext cx="342900" cy="1739264"/>
          </a:xfrm>
          <a:custGeom>
            <a:avLst/>
            <a:gdLst/>
            <a:ahLst/>
            <a:cxnLst/>
            <a:rect l="l" t="t" r="r" b="b"/>
            <a:pathLst>
              <a:path w="342900" h="1739265">
                <a:moveTo>
                  <a:pt x="285242" y="135940"/>
                </a:moveTo>
                <a:lnTo>
                  <a:pt x="283578" y="129768"/>
                </a:lnTo>
                <a:lnTo>
                  <a:pt x="283425" y="129222"/>
                </a:lnTo>
                <a:lnTo>
                  <a:pt x="282956" y="127482"/>
                </a:lnTo>
                <a:lnTo>
                  <a:pt x="275640" y="120916"/>
                </a:lnTo>
                <a:lnTo>
                  <a:pt x="267258" y="116801"/>
                </a:lnTo>
                <a:lnTo>
                  <a:pt x="267258" y="129311"/>
                </a:lnTo>
                <a:lnTo>
                  <a:pt x="267042" y="129438"/>
                </a:lnTo>
                <a:lnTo>
                  <a:pt x="266979" y="129222"/>
                </a:lnTo>
                <a:lnTo>
                  <a:pt x="267258" y="129311"/>
                </a:lnTo>
                <a:lnTo>
                  <a:pt x="267258" y="116801"/>
                </a:lnTo>
                <a:lnTo>
                  <a:pt x="255828" y="111188"/>
                </a:lnTo>
                <a:lnTo>
                  <a:pt x="255828" y="134797"/>
                </a:lnTo>
                <a:lnTo>
                  <a:pt x="75361" y="203161"/>
                </a:lnTo>
                <a:lnTo>
                  <a:pt x="66167" y="206451"/>
                </a:lnTo>
                <a:lnTo>
                  <a:pt x="56769" y="209651"/>
                </a:lnTo>
                <a:lnTo>
                  <a:pt x="52247" y="211315"/>
                </a:lnTo>
                <a:lnTo>
                  <a:pt x="55143" y="206641"/>
                </a:lnTo>
                <a:lnTo>
                  <a:pt x="59410" y="199872"/>
                </a:lnTo>
                <a:lnTo>
                  <a:pt x="88353" y="153682"/>
                </a:lnTo>
                <a:lnTo>
                  <a:pt x="93446" y="146177"/>
                </a:lnTo>
                <a:lnTo>
                  <a:pt x="98793" y="137617"/>
                </a:lnTo>
                <a:lnTo>
                  <a:pt x="101409" y="130505"/>
                </a:lnTo>
                <a:lnTo>
                  <a:pt x="102057" y="128765"/>
                </a:lnTo>
                <a:lnTo>
                  <a:pt x="102044" y="128219"/>
                </a:lnTo>
                <a:lnTo>
                  <a:pt x="101460" y="123202"/>
                </a:lnTo>
                <a:lnTo>
                  <a:pt x="101079" y="119913"/>
                </a:lnTo>
                <a:lnTo>
                  <a:pt x="98120" y="113614"/>
                </a:lnTo>
                <a:lnTo>
                  <a:pt x="92316" y="107950"/>
                </a:lnTo>
                <a:lnTo>
                  <a:pt x="88176" y="102476"/>
                </a:lnTo>
                <a:lnTo>
                  <a:pt x="82181" y="94640"/>
                </a:lnTo>
                <a:lnTo>
                  <a:pt x="82181" y="123202"/>
                </a:lnTo>
                <a:lnTo>
                  <a:pt x="81991" y="123494"/>
                </a:lnTo>
                <a:lnTo>
                  <a:pt x="81991" y="128765"/>
                </a:lnTo>
                <a:lnTo>
                  <a:pt x="81445" y="126936"/>
                </a:lnTo>
                <a:lnTo>
                  <a:pt x="81965" y="128651"/>
                </a:lnTo>
                <a:lnTo>
                  <a:pt x="81991" y="123494"/>
                </a:lnTo>
                <a:lnTo>
                  <a:pt x="80975" y="125031"/>
                </a:lnTo>
                <a:lnTo>
                  <a:pt x="80797" y="125298"/>
                </a:lnTo>
                <a:lnTo>
                  <a:pt x="80886" y="123837"/>
                </a:lnTo>
                <a:lnTo>
                  <a:pt x="82181" y="123202"/>
                </a:lnTo>
                <a:lnTo>
                  <a:pt x="82181" y="94640"/>
                </a:lnTo>
                <a:lnTo>
                  <a:pt x="55994" y="60363"/>
                </a:lnTo>
                <a:lnTo>
                  <a:pt x="43967" y="44500"/>
                </a:lnTo>
                <a:lnTo>
                  <a:pt x="32664" y="29362"/>
                </a:lnTo>
                <a:lnTo>
                  <a:pt x="255828" y="134797"/>
                </a:lnTo>
                <a:lnTo>
                  <a:pt x="255828" y="111188"/>
                </a:lnTo>
                <a:lnTo>
                  <a:pt x="242100" y="104444"/>
                </a:lnTo>
                <a:lnTo>
                  <a:pt x="63995" y="20955"/>
                </a:lnTo>
                <a:lnTo>
                  <a:pt x="58585" y="18402"/>
                </a:lnTo>
                <a:lnTo>
                  <a:pt x="43091" y="10833"/>
                </a:lnTo>
                <a:lnTo>
                  <a:pt x="40055" y="9334"/>
                </a:lnTo>
                <a:lnTo>
                  <a:pt x="37033" y="7899"/>
                </a:lnTo>
                <a:lnTo>
                  <a:pt x="30721" y="4914"/>
                </a:lnTo>
                <a:lnTo>
                  <a:pt x="21259" y="876"/>
                </a:lnTo>
                <a:lnTo>
                  <a:pt x="20891" y="850"/>
                </a:lnTo>
                <a:lnTo>
                  <a:pt x="20891" y="16116"/>
                </a:lnTo>
                <a:lnTo>
                  <a:pt x="20231" y="13728"/>
                </a:lnTo>
                <a:lnTo>
                  <a:pt x="20421" y="14389"/>
                </a:lnTo>
                <a:lnTo>
                  <a:pt x="20891" y="16116"/>
                </a:lnTo>
                <a:lnTo>
                  <a:pt x="20891" y="850"/>
                </a:lnTo>
                <a:lnTo>
                  <a:pt x="11049" y="0"/>
                </a:lnTo>
                <a:lnTo>
                  <a:pt x="3530" y="4851"/>
                </a:lnTo>
                <a:lnTo>
                  <a:pt x="0" y="13258"/>
                </a:lnTo>
                <a:lnTo>
                  <a:pt x="304" y="14986"/>
                </a:lnTo>
                <a:lnTo>
                  <a:pt x="152" y="15151"/>
                </a:lnTo>
                <a:lnTo>
                  <a:pt x="23672" y="52895"/>
                </a:lnTo>
                <a:lnTo>
                  <a:pt x="51460" y="89496"/>
                </a:lnTo>
                <a:lnTo>
                  <a:pt x="79044" y="123380"/>
                </a:lnTo>
                <a:lnTo>
                  <a:pt x="80327" y="126047"/>
                </a:lnTo>
                <a:lnTo>
                  <a:pt x="74853" y="134797"/>
                </a:lnTo>
                <a:lnTo>
                  <a:pt x="72009" y="139446"/>
                </a:lnTo>
                <a:lnTo>
                  <a:pt x="68440" y="145008"/>
                </a:lnTo>
                <a:lnTo>
                  <a:pt x="50330" y="173951"/>
                </a:lnTo>
                <a:lnTo>
                  <a:pt x="50330" y="224142"/>
                </a:lnTo>
                <a:lnTo>
                  <a:pt x="49199" y="226491"/>
                </a:lnTo>
                <a:lnTo>
                  <a:pt x="44818" y="226682"/>
                </a:lnTo>
                <a:lnTo>
                  <a:pt x="43370" y="225437"/>
                </a:lnTo>
                <a:lnTo>
                  <a:pt x="43738" y="225158"/>
                </a:lnTo>
                <a:lnTo>
                  <a:pt x="43929" y="224332"/>
                </a:lnTo>
                <a:lnTo>
                  <a:pt x="44297" y="223977"/>
                </a:lnTo>
                <a:lnTo>
                  <a:pt x="45681" y="222237"/>
                </a:lnTo>
                <a:lnTo>
                  <a:pt x="46075" y="221411"/>
                </a:lnTo>
                <a:lnTo>
                  <a:pt x="50330" y="224142"/>
                </a:lnTo>
                <a:lnTo>
                  <a:pt x="50330" y="173951"/>
                </a:lnTo>
                <a:lnTo>
                  <a:pt x="43192" y="185356"/>
                </a:lnTo>
                <a:lnTo>
                  <a:pt x="38646" y="192455"/>
                </a:lnTo>
                <a:lnTo>
                  <a:pt x="34074" y="199529"/>
                </a:lnTo>
                <a:lnTo>
                  <a:pt x="29718" y="206451"/>
                </a:lnTo>
                <a:lnTo>
                  <a:pt x="25311" y="213842"/>
                </a:lnTo>
                <a:lnTo>
                  <a:pt x="22809" y="223723"/>
                </a:lnTo>
                <a:lnTo>
                  <a:pt x="25742" y="232460"/>
                </a:lnTo>
                <a:lnTo>
                  <a:pt x="33007" y="237845"/>
                </a:lnTo>
                <a:lnTo>
                  <a:pt x="43472" y="237667"/>
                </a:lnTo>
                <a:lnTo>
                  <a:pt x="56540" y="233159"/>
                </a:lnTo>
                <a:lnTo>
                  <a:pt x="69519" y="228193"/>
                </a:lnTo>
                <a:lnTo>
                  <a:pt x="73329" y="226682"/>
                </a:lnTo>
                <a:lnTo>
                  <a:pt x="82448" y="223062"/>
                </a:lnTo>
                <a:lnTo>
                  <a:pt x="265315" y="153682"/>
                </a:lnTo>
                <a:lnTo>
                  <a:pt x="269925" y="152044"/>
                </a:lnTo>
                <a:lnTo>
                  <a:pt x="274447" y="150215"/>
                </a:lnTo>
                <a:lnTo>
                  <a:pt x="282422" y="144208"/>
                </a:lnTo>
                <a:lnTo>
                  <a:pt x="283857" y="139992"/>
                </a:lnTo>
                <a:lnTo>
                  <a:pt x="285242" y="135940"/>
                </a:lnTo>
                <a:close/>
              </a:path>
              <a:path w="342900" h="1739265">
                <a:moveTo>
                  <a:pt x="342353" y="1621548"/>
                </a:moveTo>
                <a:lnTo>
                  <a:pt x="340474" y="1614424"/>
                </a:lnTo>
                <a:lnTo>
                  <a:pt x="340296" y="1613789"/>
                </a:lnTo>
                <a:lnTo>
                  <a:pt x="339775" y="1611782"/>
                </a:lnTo>
                <a:lnTo>
                  <a:pt x="331508" y="1604213"/>
                </a:lnTo>
                <a:lnTo>
                  <a:pt x="324015" y="1600466"/>
                </a:lnTo>
                <a:lnTo>
                  <a:pt x="324015" y="1614424"/>
                </a:lnTo>
                <a:lnTo>
                  <a:pt x="322033" y="1613903"/>
                </a:lnTo>
                <a:lnTo>
                  <a:pt x="321792" y="1614043"/>
                </a:lnTo>
                <a:lnTo>
                  <a:pt x="321716" y="1613789"/>
                </a:lnTo>
                <a:lnTo>
                  <a:pt x="324015" y="1614424"/>
                </a:lnTo>
                <a:lnTo>
                  <a:pt x="324015" y="1600466"/>
                </a:lnTo>
                <a:lnTo>
                  <a:pt x="309130" y="1592999"/>
                </a:lnTo>
                <a:lnTo>
                  <a:pt x="309130" y="1620227"/>
                </a:lnTo>
                <a:lnTo>
                  <a:pt x="105232" y="1699107"/>
                </a:lnTo>
                <a:lnTo>
                  <a:pt x="94843" y="1702892"/>
                </a:lnTo>
                <a:lnTo>
                  <a:pt x="84226" y="1706600"/>
                </a:lnTo>
                <a:lnTo>
                  <a:pt x="79121" y="1708518"/>
                </a:lnTo>
                <a:lnTo>
                  <a:pt x="82842" y="1702371"/>
                </a:lnTo>
                <a:lnTo>
                  <a:pt x="87210" y="1695310"/>
                </a:lnTo>
                <a:lnTo>
                  <a:pt x="119913" y="1642021"/>
                </a:lnTo>
                <a:lnTo>
                  <a:pt x="125666" y="1633347"/>
                </a:lnTo>
                <a:lnTo>
                  <a:pt x="131699" y="1623479"/>
                </a:lnTo>
                <a:lnTo>
                  <a:pt x="134670" y="1615262"/>
                </a:lnTo>
                <a:lnTo>
                  <a:pt x="135382" y="1613268"/>
                </a:lnTo>
                <a:lnTo>
                  <a:pt x="135382" y="1612633"/>
                </a:lnTo>
                <a:lnTo>
                  <a:pt x="134708" y="1606842"/>
                </a:lnTo>
                <a:lnTo>
                  <a:pt x="134277" y="1603044"/>
                </a:lnTo>
                <a:lnTo>
                  <a:pt x="130949" y="1595780"/>
                </a:lnTo>
                <a:lnTo>
                  <a:pt x="124383" y="1589252"/>
                </a:lnTo>
                <a:lnTo>
                  <a:pt x="119697" y="1582928"/>
                </a:lnTo>
                <a:lnTo>
                  <a:pt x="112928" y="1573885"/>
                </a:lnTo>
                <a:lnTo>
                  <a:pt x="112928" y="1606842"/>
                </a:lnTo>
                <a:lnTo>
                  <a:pt x="111569" y="1608963"/>
                </a:lnTo>
                <a:lnTo>
                  <a:pt x="111480" y="1607578"/>
                </a:lnTo>
                <a:lnTo>
                  <a:pt x="112928" y="1606842"/>
                </a:lnTo>
                <a:lnTo>
                  <a:pt x="112928" y="1573885"/>
                </a:lnTo>
                <a:lnTo>
                  <a:pt x="83350" y="1534337"/>
                </a:lnTo>
                <a:lnTo>
                  <a:pt x="69761" y="1516037"/>
                </a:lnTo>
                <a:lnTo>
                  <a:pt x="56984" y="1498561"/>
                </a:lnTo>
                <a:lnTo>
                  <a:pt x="309130" y="1620227"/>
                </a:lnTo>
                <a:lnTo>
                  <a:pt x="309130" y="1592999"/>
                </a:lnTo>
                <a:lnTo>
                  <a:pt x="293611" y="1585201"/>
                </a:lnTo>
                <a:lnTo>
                  <a:pt x="92392" y="1488871"/>
                </a:lnTo>
                <a:lnTo>
                  <a:pt x="86271" y="1485925"/>
                </a:lnTo>
                <a:lnTo>
                  <a:pt x="72326" y="1478978"/>
                </a:lnTo>
                <a:lnTo>
                  <a:pt x="68770" y="1477187"/>
                </a:lnTo>
                <a:lnTo>
                  <a:pt x="65341" y="1475460"/>
                </a:lnTo>
                <a:lnTo>
                  <a:pt x="61925" y="1473809"/>
                </a:lnTo>
                <a:lnTo>
                  <a:pt x="54787" y="1470355"/>
                </a:lnTo>
                <a:lnTo>
                  <a:pt x="44107" y="1465707"/>
                </a:lnTo>
                <a:lnTo>
                  <a:pt x="43688" y="1465681"/>
                </a:lnTo>
                <a:lnTo>
                  <a:pt x="43688" y="1483296"/>
                </a:lnTo>
                <a:lnTo>
                  <a:pt x="42938" y="1480527"/>
                </a:lnTo>
                <a:lnTo>
                  <a:pt x="43167" y="1481289"/>
                </a:lnTo>
                <a:lnTo>
                  <a:pt x="43688" y="1483296"/>
                </a:lnTo>
                <a:lnTo>
                  <a:pt x="43688" y="1465681"/>
                </a:lnTo>
                <a:lnTo>
                  <a:pt x="36995" y="1465084"/>
                </a:lnTo>
                <a:lnTo>
                  <a:pt x="36995" y="1488871"/>
                </a:lnTo>
                <a:lnTo>
                  <a:pt x="36550" y="1488668"/>
                </a:lnTo>
                <a:lnTo>
                  <a:pt x="36944" y="1488833"/>
                </a:lnTo>
                <a:lnTo>
                  <a:pt x="36995" y="1465084"/>
                </a:lnTo>
                <a:lnTo>
                  <a:pt x="32575" y="1464691"/>
                </a:lnTo>
                <a:lnTo>
                  <a:pt x="24079" y="1470279"/>
                </a:lnTo>
                <a:lnTo>
                  <a:pt x="20091" y="1479981"/>
                </a:lnTo>
                <a:lnTo>
                  <a:pt x="20434" y="1481975"/>
                </a:lnTo>
                <a:lnTo>
                  <a:pt x="20256" y="1482178"/>
                </a:lnTo>
                <a:lnTo>
                  <a:pt x="46837" y="1525727"/>
                </a:lnTo>
                <a:lnTo>
                  <a:pt x="78219" y="1567954"/>
                </a:lnTo>
                <a:lnTo>
                  <a:pt x="105549" y="1603502"/>
                </a:lnTo>
                <a:lnTo>
                  <a:pt x="109728" y="1609153"/>
                </a:lnTo>
                <a:lnTo>
                  <a:pt x="110553" y="1610575"/>
                </a:lnTo>
                <a:lnTo>
                  <a:pt x="109283" y="1612633"/>
                </a:lnTo>
                <a:lnTo>
                  <a:pt x="108610" y="1613789"/>
                </a:lnTo>
                <a:lnTo>
                  <a:pt x="104660" y="1620227"/>
                </a:lnTo>
                <a:lnTo>
                  <a:pt x="101447" y="1625587"/>
                </a:lnTo>
                <a:lnTo>
                  <a:pt x="97421" y="1632013"/>
                </a:lnTo>
                <a:lnTo>
                  <a:pt x="76962" y="1665401"/>
                </a:lnTo>
                <a:lnTo>
                  <a:pt x="76962" y="1723313"/>
                </a:lnTo>
                <a:lnTo>
                  <a:pt x="75666" y="1726031"/>
                </a:lnTo>
                <a:lnTo>
                  <a:pt x="70726" y="1726247"/>
                </a:lnTo>
                <a:lnTo>
                  <a:pt x="69100" y="1724799"/>
                </a:lnTo>
                <a:lnTo>
                  <a:pt x="69507" y="1724494"/>
                </a:lnTo>
                <a:lnTo>
                  <a:pt x="69723" y="1723542"/>
                </a:lnTo>
                <a:lnTo>
                  <a:pt x="70142" y="1723123"/>
                </a:lnTo>
                <a:lnTo>
                  <a:pt x="71704" y="1721116"/>
                </a:lnTo>
                <a:lnTo>
                  <a:pt x="72148" y="1720164"/>
                </a:lnTo>
                <a:lnTo>
                  <a:pt x="76962" y="1723313"/>
                </a:lnTo>
                <a:lnTo>
                  <a:pt x="76962" y="1665401"/>
                </a:lnTo>
                <a:lnTo>
                  <a:pt x="68884" y="1678571"/>
                </a:lnTo>
                <a:lnTo>
                  <a:pt x="63754" y="1686750"/>
                </a:lnTo>
                <a:lnTo>
                  <a:pt x="58585" y="1694916"/>
                </a:lnTo>
                <a:lnTo>
                  <a:pt x="53530" y="1703120"/>
                </a:lnTo>
                <a:lnTo>
                  <a:pt x="48679" y="1711426"/>
                </a:lnTo>
                <a:lnTo>
                  <a:pt x="45859" y="1722831"/>
                </a:lnTo>
                <a:lnTo>
                  <a:pt x="49174" y="1732915"/>
                </a:lnTo>
                <a:lnTo>
                  <a:pt x="57378" y="1739125"/>
                </a:lnTo>
                <a:lnTo>
                  <a:pt x="69202" y="1738922"/>
                </a:lnTo>
                <a:lnTo>
                  <a:pt x="83972" y="1733727"/>
                </a:lnTo>
                <a:lnTo>
                  <a:pt x="98628" y="1727987"/>
                </a:lnTo>
                <a:lnTo>
                  <a:pt x="102933" y="1726247"/>
                </a:lnTo>
                <a:lnTo>
                  <a:pt x="127825" y="1716278"/>
                </a:lnTo>
                <a:lnTo>
                  <a:pt x="319849" y="1642021"/>
                </a:lnTo>
                <a:lnTo>
                  <a:pt x="325043" y="1640128"/>
                </a:lnTo>
                <a:lnTo>
                  <a:pt x="330149" y="1638020"/>
                </a:lnTo>
                <a:lnTo>
                  <a:pt x="339166" y="1631086"/>
                </a:lnTo>
                <a:lnTo>
                  <a:pt x="340791" y="1626222"/>
                </a:lnTo>
                <a:lnTo>
                  <a:pt x="342353" y="1621548"/>
                </a:lnTo>
                <a:close/>
              </a:path>
              <a:path w="342900" h="1739265">
                <a:moveTo>
                  <a:pt x="342353" y="1261783"/>
                </a:moveTo>
                <a:lnTo>
                  <a:pt x="340474" y="1254658"/>
                </a:lnTo>
                <a:lnTo>
                  <a:pt x="340296" y="1254036"/>
                </a:lnTo>
                <a:lnTo>
                  <a:pt x="339775" y="1252029"/>
                </a:lnTo>
                <a:lnTo>
                  <a:pt x="331508" y="1244447"/>
                </a:lnTo>
                <a:lnTo>
                  <a:pt x="322033" y="1239697"/>
                </a:lnTo>
                <a:lnTo>
                  <a:pt x="322033" y="1254137"/>
                </a:lnTo>
                <a:lnTo>
                  <a:pt x="321792" y="1254277"/>
                </a:lnTo>
                <a:lnTo>
                  <a:pt x="321716" y="1254036"/>
                </a:lnTo>
                <a:lnTo>
                  <a:pt x="322033" y="1254137"/>
                </a:lnTo>
                <a:lnTo>
                  <a:pt x="322033" y="1239697"/>
                </a:lnTo>
                <a:lnTo>
                  <a:pt x="309130" y="1233233"/>
                </a:lnTo>
                <a:lnTo>
                  <a:pt x="309130" y="1260462"/>
                </a:lnTo>
                <a:lnTo>
                  <a:pt x="105232" y="1339342"/>
                </a:lnTo>
                <a:lnTo>
                  <a:pt x="94843" y="1343139"/>
                </a:lnTo>
                <a:lnTo>
                  <a:pt x="84226" y="1346835"/>
                </a:lnTo>
                <a:lnTo>
                  <a:pt x="79121" y="1348765"/>
                </a:lnTo>
                <a:lnTo>
                  <a:pt x="82842" y="1342605"/>
                </a:lnTo>
                <a:lnTo>
                  <a:pt x="87210" y="1335557"/>
                </a:lnTo>
                <a:lnTo>
                  <a:pt x="119913" y="1282255"/>
                </a:lnTo>
                <a:lnTo>
                  <a:pt x="125666" y="1273594"/>
                </a:lnTo>
                <a:lnTo>
                  <a:pt x="131699" y="1263726"/>
                </a:lnTo>
                <a:lnTo>
                  <a:pt x="134670" y="1255509"/>
                </a:lnTo>
                <a:lnTo>
                  <a:pt x="135382" y="1253502"/>
                </a:lnTo>
                <a:lnTo>
                  <a:pt x="135382" y="1252880"/>
                </a:lnTo>
                <a:lnTo>
                  <a:pt x="134708" y="1247076"/>
                </a:lnTo>
                <a:lnTo>
                  <a:pt x="134277" y="1243291"/>
                </a:lnTo>
                <a:lnTo>
                  <a:pt x="130949" y="1236027"/>
                </a:lnTo>
                <a:lnTo>
                  <a:pt x="124383" y="1229487"/>
                </a:lnTo>
                <a:lnTo>
                  <a:pt x="119697" y="1223175"/>
                </a:lnTo>
                <a:lnTo>
                  <a:pt x="112928" y="1214132"/>
                </a:lnTo>
                <a:lnTo>
                  <a:pt x="112928" y="1247076"/>
                </a:lnTo>
                <a:lnTo>
                  <a:pt x="111569" y="1249197"/>
                </a:lnTo>
                <a:lnTo>
                  <a:pt x="111480" y="1247813"/>
                </a:lnTo>
                <a:lnTo>
                  <a:pt x="112928" y="1247076"/>
                </a:lnTo>
                <a:lnTo>
                  <a:pt x="112928" y="1214132"/>
                </a:lnTo>
                <a:lnTo>
                  <a:pt x="83350" y="1174584"/>
                </a:lnTo>
                <a:lnTo>
                  <a:pt x="69761" y="1156271"/>
                </a:lnTo>
                <a:lnTo>
                  <a:pt x="56984" y="1138809"/>
                </a:lnTo>
                <a:lnTo>
                  <a:pt x="309130" y="1260462"/>
                </a:lnTo>
                <a:lnTo>
                  <a:pt x="309130" y="1233233"/>
                </a:lnTo>
                <a:lnTo>
                  <a:pt x="293611" y="1225448"/>
                </a:lnTo>
                <a:lnTo>
                  <a:pt x="92392" y="1129118"/>
                </a:lnTo>
                <a:lnTo>
                  <a:pt x="86271" y="1126172"/>
                </a:lnTo>
                <a:lnTo>
                  <a:pt x="72326" y="1119212"/>
                </a:lnTo>
                <a:lnTo>
                  <a:pt x="68770" y="1117422"/>
                </a:lnTo>
                <a:lnTo>
                  <a:pt x="65341" y="1115695"/>
                </a:lnTo>
                <a:lnTo>
                  <a:pt x="61925" y="1114044"/>
                </a:lnTo>
                <a:lnTo>
                  <a:pt x="54787" y="1110602"/>
                </a:lnTo>
                <a:lnTo>
                  <a:pt x="44107" y="1105941"/>
                </a:lnTo>
                <a:lnTo>
                  <a:pt x="43688" y="1105916"/>
                </a:lnTo>
                <a:lnTo>
                  <a:pt x="43688" y="1123530"/>
                </a:lnTo>
                <a:lnTo>
                  <a:pt x="42938" y="1120775"/>
                </a:lnTo>
                <a:lnTo>
                  <a:pt x="43167" y="1121537"/>
                </a:lnTo>
                <a:lnTo>
                  <a:pt x="43688" y="1123530"/>
                </a:lnTo>
                <a:lnTo>
                  <a:pt x="43688" y="1105916"/>
                </a:lnTo>
                <a:lnTo>
                  <a:pt x="37007" y="1105331"/>
                </a:lnTo>
                <a:lnTo>
                  <a:pt x="37007" y="1129118"/>
                </a:lnTo>
                <a:lnTo>
                  <a:pt x="36550" y="1128915"/>
                </a:lnTo>
                <a:lnTo>
                  <a:pt x="36944" y="1129080"/>
                </a:lnTo>
                <a:lnTo>
                  <a:pt x="37007" y="1105331"/>
                </a:lnTo>
                <a:lnTo>
                  <a:pt x="32575" y="1104938"/>
                </a:lnTo>
                <a:lnTo>
                  <a:pt x="24079" y="1110526"/>
                </a:lnTo>
                <a:lnTo>
                  <a:pt x="20091" y="1120216"/>
                </a:lnTo>
                <a:lnTo>
                  <a:pt x="20434" y="1122210"/>
                </a:lnTo>
                <a:lnTo>
                  <a:pt x="20256" y="1122413"/>
                </a:lnTo>
                <a:lnTo>
                  <a:pt x="46837" y="1165961"/>
                </a:lnTo>
                <a:lnTo>
                  <a:pt x="78219" y="1208201"/>
                </a:lnTo>
                <a:lnTo>
                  <a:pt x="105549" y="1243736"/>
                </a:lnTo>
                <a:lnTo>
                  <a:pt x="109728" y="1249400"/>
                </a:lnTo>
                <a:lnTo>
                  <a:pt x="110553" y="1250823"/>
                </a:lnTo>
                <a:lnTo>
                  <a:pt x="109283" y="1252880"/>
                </a:lnTo>
                <a:lnTo>
                  <a:pt x="108610" y="1254036"/>
                </a:lnTo>
                <a:lnTo>
                  <a:pt x="104660" y="1260462"/>
                </a:lnTo>
                <a:lnTo>
                  <a:pt x="101447" y="1265834"/>
                </a:lnTo>
                <a:lnTo>
                  <a:pt x="97421" y="1272247"/>
                </a:lnTo>
                <a:lnTo>
                  <a:pt x="76962" y="1305636"/>
                </a:lnTo>
                <a:lnTo>
                  <a:pt x="76962" y="1363548"/>
                </a:lnTo>
                <a:lnTo>
                  <a:pt x="75666" y="1366266"/>
                </a:lnTo>
                <a:lnTo>
                  <a:pt x="70726" y="1366481"/>
                </a:lnTo>
                <a:lnTo>
                  <a:pt x="69100" y="1365046"/>
                </a:lnTo>
                <a:lnTo>
                  <a:pt x="69507" y="1364729"/>
                </a:lnTo>
                <a:lnTo>
                  <a:pt x="69723" y="1363776"/>
                </a:lnTo>
                <a:lnTo>
                  <a:pt x="70142" y="1363357"/>
                </a:lnTo>
                <a:lnTo>
                  <a:pt x="71704" y="1361363"/>
                </a:lnTo>
                <a:lnTo>
                  <a:pt x="72148" y="1360411"/>
                </a:lnTo>
                <a:lnTo>
                  <a:pt x="76962" y="1363548"/>
                </a:lnTo>
                <a:lnTo>
                  <a:pt x="76962" y="1305636"/>
                </a:lnTo>
                <a:lnTo>
                  <a:pt x="68884" y="1318806"/>
                </a:lnTo>
                <a:lnTo>
                  <a:pt x="63754" y="1326997"/>
                </a:lnTo>
                <a:lnTo>
                  <a:pt x="58585" y="1335163"/>
                </a:lnTo>
                <a:lnTo>
                  <a:pt x="53530" y="1343367"/>
                </a:lnTo>
                <a:lnTo>
                  <a:pt x="48679" y="1351673"/>
                </a:lnTo>
                <a:lnTo>
                  <a:pt x="45859" y="1363078"/>
                </a:lnTo>
                <a:lnTo>
                  <a:pt x="49174" y="1373162"/>
                </a:lnTo>
                <a:lnTo>
                  <a:pt x="57378" y="1379372"/>
                </a:lnTo>
                <a:lnTo>
                  <a:pt x="69202" y="1379156"/>
                </a:lnTo>
                <a:lnTo>
                  <a:pt x="83972" y="1373962"/>
                </a:lnTo>
                <a:lnTo>
                  <a:pt x="98628" y="1368234"/>
                </a:lnTo>
                <a:lnTo>
                  <a:pt x="102933" y="1366481"/>
                </a:lnTo>
                <a:lnTo>
                  <a:pt x="127825" y="1356512"/>
                </a:lnTo>
                <a:lnTo>
                  <a:pt x="319849" y="1282255"/>
                </a:lnTo>
                <a:lnTo>
                  <a:pt x="325043" y="1280363"/>
                </a:lnTo>
                <a:lnTo>
                  <a:pt x="330149" y="1278255"/>
                </a:lnTo>
                <a:lnTo>
                  <a:pt x="339166" y="1271333"/>
                </a:lnTo>
                <a:lnTo>
                  <a:pt x="340791" y="1266456"/>
                </a:lnTo>
                <a:lnTo>
                  <a:pt x="342353" y="1261783"/>
                </a:lnTo>
                <a:close/>
              </a:path>
              <a:path w="342900" h="1739265">
                <a:moveTo>
                  <a:pt x="342353" y="902030"/>
                </a:moveTo>
                <a:lnTo>
                  <a:pt x="340474" y="894905"/>
                </a:lnTo>
                <a:lnTo>
                  <a:pt x="340296" y="894270"/>
                </a:lnTo>
                <a:lnTo>
                  <a:pt x="339775" y="892263"/>
                </a:lnTo>
                <a:lnTo>
                  <a:pt x="331508" y="884694"/>
                </a:lnTo>
                <a:lnTo>
                  <a:pt x="324015" y="880948"/>
                </a:lnTo>
                <a:lnTo>
                  <a:pt x="324015" y="894905"/>
                </a:lnTo>
                <a:lnTo>
                  <a:pt x="322033" y="894384"/>
                </a:lnTo>
                <a:lnTo>
                  <a:pt x="321792" y="894524"/>
                </a:lnTo>
                <a:lnTo>
                  <a:pt x="321716" y="894270"/>
                </a:lnTo>
                <a:lnTo>
                  <a:pt x="324015" y="894905"/>
                </a:lnTo>
                <a:lnTo>
                  <a:pt x="324015" y="880948"/>
                </a:lnTo>
                <a:lnTo>
                  <a:pt x="309130" y="873480"/>
                </a:lnTo>
                <a:lnTo>
                  <a:pt x="309130" y="900709"/>
                </a:lnTo>
                <a:lnTo>
                  <a:pt x="105232" y="979589"/>
                </a:lnTo>
                <a:lnTo>
                  <a:pt x="94843" y="983373"/>
                </a:lnTo>
                <a:lnTo>
                  <a:pt x="84226" y="987082"/>
                </a:lnTo>
                <a:lnTo>
                  <a:pt x="79121" y="988999"/>
                </a:lnTo>
                <a:lnTo>
                  <a:pt x="82842" y="982853"/>
                </a:lnTo>
                <a:lnTo>
                  <a:pt x="87210" y="975791"/>
                </a:lnTo>
                <a:lnTo>
                  <a:pt x="119913" y="922502"/>
                </a:lnTo>
                <a:lnTo>
                  <a:pt x="125666" y="913828"/>
                </a:lnTo>
                <a:lnTo>
                  <a:pt x="131699" y="903960"/>
                </a:lnTo>
                <a:lnTo>
                  <a:pt x="134670" y="895743"/>
                </a:lnTo>
                <a:lnTo>
                  <a:pt x="135382" y="893749"/>
                </a:lnTo>
                <a:lnTo>
                  <a:pt x="135382" y="893114"/>
                </a:lnTo>
                <a:lnTo>
                  <a:pt x="134708" y="887323"/>
                </a:lnTo>
                <a:lnTo>
                  <a:pt x="134277" y="883526"/>
                </a:lnTo>
                <a:lnTo>
                  <a:pt x="130949" y="876261"/>
                </a:lnTo>
                <a:lnTo>
                  <a:pt x="124383" y="869734"/>
                </a:lnTo>
                <a:lnTo>
                  <a:pt x="119697" y="863409"/>
                </a:lnTo>
                <a:lnTo>
                  <a:pt x="112928" y="854367"/>
                </a:lnTo>
                <a:lnTo>
                  <a:pt x="112928" y="887323"/>
                </a:lnTo>
                <a:lnTo>
                  <a:pt x="111569" y="889444"/>
                </a:lnTo>
                <a:lnTo>
                  <a:pt x="111480" y="888060"/>
                </a:lnTo>
                <a:lnTo>
                  <a:pt x="112928" y="887323"/>
                </a:lnTo>
                <a:lnTo>
                  <a:pt x="112928" y="854367"/>
                </a:lnTo>
                <a:lnTo>
                  <a:pt x="83350" y="814819"/>
                </a:lnTo>
                <a:lnTo>
                  <a:pt x="69761" y="796518"/>
                </a:lnTo>
                <a:lnTo>
                  <a:pt x="56984" y="779043"/>
                </a:lnTo>
                <a:lnTo>
                  <a:pt x="309130" y="900709"/>
                </a:lnTo>
                <a:lnTo>
                  <a:pt x="309130" y="873480"/>
                </a:lnTo>
                <a:lnTo>
                  <a:pt x="293611" y="865682"/>
                </a:lnTo>
                <a:lnTo>
                  <a:pt x="92392" y="769353"/>
                </a:lnTo>
                <a:lnTo>
                  <a:pt x="86271" y="766406"/>
                </a:lnTo>
                <a:lnTo>
                  <a:pt x="72326" y="759460"/>
                </a:lnTo>
                <a:lnTo>
                  <a:pt x="68770" y="757669"/>
                </a:lnTo>
                <a:lnTo>
                  <a:pt x="65341" y="755942"/>
                </a:lnTo>
                <a:lnTo>
                  <a:pt x="61925" y="754291"/>
                </a:lnTo>
                <a:lnTo>
                  <a:pt x="54787" y="750836"/>
                </a:lnTo>
                <a:lnTo>
                  <a:pt x="44107" y="746188"/>
                </a:lnTo>
                <a:lnTo>
                  <a:pt x="43688" y="746163"/>
                </a:lnTo>
                <a:lnTo>
                  <a:pt x="43688" y="763778"/>
                </a:lnTo>
                <a:lnTo>
                  <a:pt x="42938" y="761009"/>
                </a:lnTo>
                <a:lnTo>
                  <a:pt x="43167" y="761771"/>
                </a:lnTo>
                <a:lnTo>
                  <a:pt x="43688" y="763778"/>
                </a:lnTo>
                <a:lnTo>
                  <a:pt x="43688" y="746163"/>
                </a:lnTo>
                <a:lnTo>
                  <a:pt x="36995" y="745566"/>
                </a:lnTo>
                <a:lnTo>
                  <a:pt x="36995" y="769353"/>
                </a:lnTo>
                <a:lnTo>
                  <a:pt x="36550" y="769150"/>
                </a:lnTo>
                <a:lnTo>
                  <a:pt x="36944" y="769315"/>
                </a:lnTo>
                <a:lnTo>
                  <a:pt x="36995" y="745566"/>
                </a:lnTo>
                <a:lnTo>
                  <a:pt x="32575" y="745172"/>
                </a:lnTo>
                <a:lnTo>
                  <a:pt x="24079" y="750760"/>
                </a:lnTo>
                <a:lnTo>
                  <a:pt x="20091" y="760463"/>
                </a:lnTo>
                <a:lnTo>
                  <a:pt x="20434" y="762457"/>
                </a:lnTo>
                <a:lnTo>
                  <a:pt x="20256" y="762660"/>
                </a:lnTo>
                <a:lnTo>
                  <a:pt x="46837" y="806208"/>
                </a:lnTo>
                <a:lnTo>
                  <a:pt x="78219" y="848436"/>
                </a:lnTo>
                <a:lnTo>
                  <a:pt x="105549" y="883983"/>
                </a:lnTo>
                <a:lnTo>
                  <a:pt x="109728" y="889635"/>
                </a:lnTo>
                <a:lnTo>
                  <a:pt x="110553" y="891057"/>
                </a:lnTo>
                <a:lnTo>
                  <a:pt x="109283" y="893114"/>
                </a:lnTo>
                <a:lnTo>
                  <a:pt x="108610" y="894270"/>
                </a:lnTo>
                <a:lnTo>
                  <a:pt x="104660" y="900709"/>
                </a:lnTo>
                <a:lnTo>
                  <a:pt x="101447" y="906068"/>
                </a:lnTo>
                <a:lnTo>
                  <a:pt x="97421" y="912495"/>
                </a:lnTo>
                <a:lnTo>
                  <a:pt x="76962" y="945883"/>
                </a:lnTo>
                <a:lnTo>
                  <a:pt x="76962" y="1003795"/>
                </a:lnTo>
                <a:lnTo>
                  <a:pt x="75666" y="1006513"/>
                </a:lnTo>
                <a:lnTo>
                  <a:pt x="70726" y="1006729"/>
                </a:lnTo>
                <a:lnTo>
                  <a:pt x="69100" y="1005281"/>
                </a:lnTo>
                <a:lnTo>
                  <a:pt x="69507" y="1004976"/>
                </a:lnTo>
                <a:lnTo>
                  <a:pt x="69723" y="1004023"/>
                </a:lnTo>
                <a:lnTo>
                  <a:pt x="70142" y="1003604"/>
                </a:lnTo>
                <a:lnTo>
                  <a:pt x="71704" y="1001598"/>
                </a:lnTo>
                <a:lnTo>
                  <a:pt x="72148" y="1000645"/>
                </a:lnTo>
                <a:lnTo>
                  <a:pt x="76962" y="1003795"/>
                </a:lnTo>
                <a:lnTo>
                  <a:pt x="76962" y="945883"/>
                </a:lnTo>
                <a:lnTo>
                  <a:pt x="68884" y="959053"/>
                </a:lnTo>
                <a:lnTo>
                  <a:pt x="63754" y="967232"/>
                </a:lnTo>
                <a:lnTo>
                  <a:pt x="58585" y="975398"/>
                </a:lnTo>
                <a:lnTo>
                  <a:pt x="53530" y="983602"/>
                </a:lnTo>
                <a:lnTo>
                  <a:pt x="48679" y="991908"/>
                </a:lnTo>
                <a:lnTo>
                  <a:pt x="45859" y="1003312"/>
                </a:lnTo>
                <a:lnTo>
                  <a:pt x="49174" y="1013396"/>
                </a:lnTo>
                <a:lnTo>
                  <a:pt x="57378" y="1019606"/>
                </a:lnTo>
                <a:lnTo>
                  <a:pt x="69202" y="1019403"/>
                </a:lnTo>
                <a:lnTo>
                  <a:pt x="83972" y="1014209"/>
                </a:lnTo>
                <a:lnTo>
                  <a:pt x="98628" y="1008468"/>
                </a:lnTo>
                <a:lnTo>
                  <a:pt x="102933" y="1006729"/>
                </a:lnTo>
                <a:lnTo>
                  <a:pt x="127825" y="996759"/>
                </a:lnTo>
                <a:lnTo>
                  <a:pt x="319849" y="922502"/>
                </a:lnTo>
                <a:lnTo>
                  <a:pt x="325043" y="920610"/>
                </a:lnTo>
                <a:lnTo>
                  <a:pt x="330149" y="918502"/>
                </a:lnTo>
                <a:lnTo>
                  <a:pt x="339166" y="911567"/>
                </a:lnTo>
                <a:lnTo>
                  <a:pt x="340791" y="906703"/>
                </a:lnTo>
                <a:lnTo>
                  <a:pt x="342353" y="902030"/>
                </a:lnTo>
                <a:close/>
              </a:path>
              <a:path w="342900" h="1739265">
                <a:moveTo>
                  <a:pt x="342353" y="486473"/>
                </a:moveTo>
                <a:lnTo>
                  <a:pt x="340474" y="479348"/>
                </a:lnTo>
                <a:lnTo>
                  <a:pt x="340296" y="478713"/>
                </a:lnTo>
                <a:lnTo>
                  <a:pt x="339775" y="476707"/>
                </a:lnTo>
                <a:lnTo>
                  <a:pt x="331508" y="469125"/>
                </a:lnTo>
                <a:lnTo>
                  <a:pt x="322033" y="464375"/>
                </a:lnTo>
                <a:lnTo>
                  <a:pt x="322033" y="478815"/>
                </a:lnTo>
                <a:lnTo>
                  <a:pt x="321792" y="478967"/>
                </a:lnTo>
                <a:lnTo>
                  <a:pt x="321716" y="478713"/>
                </a:lnTo>
                <a:lnTo>
                  <a:pt x="322033" y="478815"/>
                </a:lnTo>
                <a:lnTo>
                  <a:pt x="322033" y="464375"/>
                </a:lnTo>
                <a:lnTo>
                  <a:pt x="309130" y="457911"/>
                </a:lnTo>
                <a:lnTo>
                  <a:pt x="309130" y="485152"/>
                </a:lnTo>
                <a:lnTo>
                  <a:pt x="105232" y="564032"/>
                </a:lnTo>
                <a:lnTo>
                  <a:pt x="94843" y="567817"/>
                </a:lnTo>
                <a:lnTo>
                  <a:pt x="84226" y="571525"/>
                </a:lnTo>
                <a:lnTo>
                  <a:pt x="79121" y="573443"/>
                </a:lnTo>
                <a:lnTo>
                  <a:pt x="82842" y="567296"/>
                </a:lnTo>
                <a:lnTo>
                  <a:pt x="87210" y="560235"/>
                </a:lnTo>
                <a:lnTo>
                  <a:pt x="119913" y="506945"/>
                </a:lnTo>
                <a:lnTo>
                  <a:pt x="125666" y="498271"/>
                </a:lnTo>
                <a:lnTo>
                  <a:pt x="131699" y="488403"/>
                </a:lnTo>
                <a:lnTo>
                  <a:pt x="134670" y="480187"/>
                </a:lnTo>
                <a:lnTo>
                  <a:pt x="135382" y="478193"/>
                </a:lnTo>
                <a:lnTo>
                  <a:pt x="135382" y="477558"/>
                </a:lnTo>
                <a:lnTo>
                  <a:pt x="134708" y="471766"/>
                </a:lnTo>
                <a:lnTo>
                  <a:pt x="134277" y="467969"/>
                </a:lnTo>
                <a:lnTo>
                  <a:pt x="130949" y="460705"/>
                </a:lnTo>
                <a:lnTo>
                  <a:pt x="124383" y="454177"/>
                </a:lnTo>
                <a:lnTo>
                  <a:pt x="119697" y="447852"/>
                </a:lnTo>
                <a:lnTo>
                  <a:pt x="112928" y="438810"/>
                </a:lnTo>
                <a:lnTo>
                  <a:pt x="112928" y="471766"/>
                </a:lnTo>
                <a:lnTo>
                  <a:pt x="111569" y="473887"/>
                </a:lnTo>
                <a:lnTo>
                  <a:pt x="111480" y="472503"/>
                </a:lnTo>
                <a:lnTo>
                  <a:pt x="112928" y="471766"/>
                </a:lnTo>
                <a:lnTo>
                  <a:pt x="112928" y="438810"/>
                </a:lnTo>
                <a:lnTo>
                  <a:pt x="83350" y="399262"/>
                </a:lnTo>
                <a:lnTo>
                  <a:pt x="69761" y="380961"/>
                </a:lnTo>
                <a:lnTo>
                  <a:pt x="56984" y="363486"/>
                </a:lnTo>
                <a:lnTo>
                  <a:pt x="309130" y="485152"/>
                </a:lnTo>
                <a:lnTo>
                  <a:pt x="309130" y="457911"/>
                </a:lnTo>
                <a:lnTo>
                  <a:pt x="293611" y="450126"/>
                </a:lnTo>
                <a:lnTo>
                  <a:pt x="92392" y="353796"/>
                </a:lnTo>
                <a:lnTo>
                  <a:pt x="86271" y="350850"/>
                </a:lnTo>
                <a:lnTo>
                  <a:pt x="72326" y="343903"/>
                </a:lnTo>
                <a:lnTo>
                  <a:pt x="68770" y="342112"/>
                </a:lnTo>
                <a:lnTo>
                  <a:pt x="65341" y="340385"/>
                </a:lnTo>
                <a:lnTo>
                  <a:pt x="61925" y="338734"/>
                </a:lnTo>
                <a:lnTo>
                  <a:pt x="54787" y="335280"/>
                </a:lnTo>
                <a:lnTo>
                  <a:pt x="44107" y="330631"/>
                </a:lnTo>
                <a:lnTo>
                  <a:pt x="43688" y="330606"/>
                </a:lnTo>
                <a:lnTo>
                  <a:pt x="43688" y="348221"/>
                </a:lnTo>
                <a:lnTo>
                  <a:pt x="42938" y="345452"/>
                </a:lnTo>
                <a:lnTo>
                  <a:pt x="43167" y="346214"/>
                </a:lnTo>
                <a:lnTo>
                  <a:pt x="43688" y="348221"/>
                </a:lnTo>
                <a:lnTo>
                  <a:pt x="43688" y="330606"/>
                </a:lnTo>
                <a:lnTo>
                  <a:pt x="37007" y="330009"/>
                </a:lnTo>
                <a:lnTo>
                  <a:pt x="37007" y="353796"/>
                </a:lnTo>
                <a:lnTo>
                  <a:pt x="36550" y="353593"/>
                </a:lnTo>
                <a:lnTo>
                  <a:pt x="36944" y="353758"/>
                </a:lnTo>
                <a:lnTo>
                  <a:pt x="37007" y="330009"/>
                </a:lnTo>
                <a:lnTo>
                  <a:pt x="32575" y="329615"/>
                </a:lnTo>
                <a:lnTo>
                  <a:pt x="24079" y="335203"/>
                </a:lnTo>
                <a:lnTo>
                  <a:pt x="20091" y="344906"/>
                </a:lnTo>
                <a:lnTo>
                  <a:pt x="20434" y="346900"/>
                </a:lnTo>
                <a:lnTo>
                  <a:pt x="20256" y="347103"/>
                </a:lnTo>
                <a:lnTo>
                  <a:pt x="46837" y="390652"/>
                </a:lnTo>
                <a:lnTo>
                  <a:pt x="78219" y="432879"/>
                </a:lnTo>
                <a:lnTo>
                  <a:pt x="105549" y="468414"/>
                </a:lnTo>
                <a:lnTo>
                  <a:pt x="109728" y="474078"/>
                </a:lnTo>
                <a:lnTo>
                  <a:pt x="110553" y="475500"/>
                </a:lnTo>
                <a:lnTo>
                  <a:pt x="109283" y="477558"/>
                </a:lnTo>
                <a:lnTo>
                  <a:pt x="108610" y="478713"/>
                </a:lnTo>
                <a:lnTo>
                  <a:pt x="104660" y="485152"/>
                </a:lnTo>
                <a:lnTo>
                  <a:pt x="101447" y="490512"/>
                </a:lnTo>
                <a:lnTo>
                  <a:pt x="97421" y="496938"/>
                </a:lnTo>
                <a:lnTo>
                  <a:pt x="76962" y="530326"/>
                </a:lnTo>
                <a:lnTo>
                  <a:pt x="76962" y="588238"/>
                </a:lnTo>
                <a:lnTo>
                  <a:pt x="75666" y="590956"/>
                </a:lnTo>
                <a:lnTo>
                  <a:pt x="70726" y="591159"/>
                </a:lnTo>
                <a:lnTo>
                  <a:pt x="69100" y="589724"/>
                </a:lnTo>
                <a:lnTo>
                  <a:pt x="69507" y="589407"/>
                </a:lnTo>
                <a:lnTo>
                  <a:pt x="69723" y="588467"/>
                </a:lnTo>
                <a:lnTo>
                  <a:pt x="70142" y="588048"/>
                </a:lnTo>
                <a:lnTo>
                  <a:pt x="71704" y="586041"/>
                </a:lnTo>
                <a:lnTo>
                  <a:pt x="72148" y="585089"/>
                </a:lnTo>
                <a:lnTo>
                  <a:pt x="76962" y="588238"/>
                </a:lnTo>
                <a:lnTo>
                  <a:pt x="76962" y="530326"/>
                </a:lnTo>
                <a:lnTo>
                  <a:pt x="68884" y="543496"/>
                </a:lnTo>
                <a:lnTo>
                  <a:pt x="63754" y="551675"/>
                </a:lnTo>
                <a:lnTo>
                  <a:pt x="58585" y="559841"/>
                </a:lnTo>
                <a:lnTo>
                  <a:pt x="53530" y="568045"/>
                </a:lnTo>
                <a:lnTo>
                  <a:pt x="48679" y="576351"/>
                </a:lnTo>
                <a:lnTo>
                  <a:pt x="45859" y="587756"/>
                </a:lnTo>
                <a:lnTo>
                  <a:pt x="49174" y="597839"/>
                </a:lnTo>
                <a:lnTo>
                  <a:pt x="57378" y="604050"/>
                </a:lnTo>
                <a:lnTo>
                  <a:pt x="69202" y="603846"/>
                </a:lnTo>
                <a:lnTo>
                  <a:pt x="83972" y="598639"/>
                </a:lnTo>
                <a:lnTo>
                  <a:pt x="98628" y="592912"/>
                </a:lnTo>
                <a:lnTo>
                  <a:pt x="102933" y="591159"/>
                </a:lnTo>
                <a:lnTo>
                  <a:pt x="127825" y="581202"/>
                </a:lnTo>
                <a:lnTo>
                  <a:pt x="319849" y="506945"/>
                </a:lnTo>
                <a:lnTo>
                  <a:pt x="325043" y="505040"/>
                </a:lnTo>
                <a:lnTo>
                  <a:pt x="330149" y="502945"/>
                </a:lnTo>
                <a:lnTo>
                  <a:pt x="339166" y="496011"/>
                </a:lnTo>
                <a:lnTo>
                  <a:pt x="340791" y="491147"/>
                </a:lnTo>
                <a:lnTo>
                  <a:pt x="342353" y="486473"/>
                </a:lnTo>
                <a:close/>
              </a:path>
            </a:pathLst>
          </a:custGeom>
          <a:solidFill>
            <a:srgbClr val="863B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12093854" y="4026346"/>
            <a:ext cx="5795645" cy="5806440"/>
            <a:chOff x="12093854" y="4026346"/>
            <a:chExt cx="5795645" cy="5806440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3005" y="4260414"/>
              <a:ext cx="5695949" cy="557212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93854" y="4026346"/>
              <a:ext cx="876299" cy="876299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380503" y="18177"/>
            <a:ext cx="582231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405" dirty="0"/>
              <a:t>PREDICTIVE</a:t>
            </a:r>
            <a:r>
              <a:rPr sz="4900" spc="-60" dirty="0"/>
              <a:t> </a:t>
            </a:r>
            <a:r>
              <a:rPr sz="4900" spc="450" dirty="0"/>
              <a:t>MODEL</a:t>
            </a:r>
            <a:endParaRPr sz="4900"/>
          </a:p>
        </p:txBody>
      </p:sp>
      <p:sp>
        <p:nvSpPr>
          <p:cNvPr id="26" name="object 26"/>
          <p:cNvSpPr txBox="1"/>
          <p:nvPr/>
        </p:nvSpPr>
        <p:spPr>
          <a:xfrm>
            <a:off x="578291" y="4705178"/>
            <a:ext cx="5687060" cy="854075"/>
          </a:xfrm>
          <a:prstGeom prst="rect">
            <a:avLst/>
          </a:prstGeom>
          <a:solidFill>
            <a:srgbClr val="B98659">
              <a:alpha val="48629"/>
            </a:srgbClr>
          </a:solidFill>
        </p:spPr>
        <p:txBody>
          <a:bodyPr vert="horz" wrap="square" lIns="0" tIns="94615" rIns="0" bIns="0" rtlCol="0">
            <a:spAutoFit/>
          </a:bodyPr>
          <a:lstStyle/>
          <a:p>
            <a:pPr marR="454659" algn="ctr">
              <a:lnSpc>
                <a:spcPct val="100000"/>
              </a:lnSpc>
              <a:spcBef>
                <a:spcPts val="745"/>
              </a:spcBef>
            </a:pPr>
            <a:r>
              <a:rPr sz="3400" spc="75" dirty="0">
                <a:solidFill>
                  <a:srgbClr val="120D0C"/>
                </a:solidFill>
                <a:latin typeface="Cambria"/>
                <a:cs typeface="Cambria"/>
              </a:rPr>
              <a:t>Cluster</a:t>
            </a:r>
            <a:r>
              <a:rPr sz="3400" spc="-2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3400" spc="-815" dirty="0">
                <a:solidFill>
                  <a:srgbClr val="120D0C"/>
                </a:solidFill>
                <a:latin typeface="Cambria"/>
                <a:cs typeface="Cambria"/>
              </a:rPr>
              <a:t>1</a:t>
            </a:r>
            <a:endParaRPr sz="34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06804" y="4716703"/>
            <a:ext cx="5687060" cy="854075"/>
          </a:xfrm>
          <a:prstGeom prst="rect">
            <a:avLst/>
          </a:prstGeom>
          <a:solidFill>
            <a:srgbClr val="B98659">
              <a:alpha val="48629"/>
            </a:srgbClr>
          </a:solidFill>
        </p:spPr>
        <p:txBody>
          <a:bodyPr vert="horz" wrap="square" lIns="0" tIns="94615" rIns="0" bIns="0" rtlCol="0">
            <a:spAutoFit/>
          </a:bodyPr>
          <a:lstStyle/>
          <a:p>
            <a:pPr marR="454659" algn="ctr">
              <a:lnSpc>
                <a:spcPct val="100000"/>
              </a:lnSpc>
              <a:spcBef>
                <a:spcPts val="745"/>
              </a:spcBef>
            </a:pPr>
            <a:r>
              <a:rPr sz="3400" spc="75" dirty="0">
                <a:solidFill>
                  <a:srgbClr val="120D0C"/>
                </a:solidFill>
                <a:latin typeface="Cambria"/>
                <a:cs typeface="Cambria"/>
              </a:rPr>
              <a:t>Cluster</a:t>
            </a:r>
            <a:r>
              <a:rPr sz="3400" spc="-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3400" spc="90" dirty="0">
                <a:solidFill>
                  <a:srgbClr val="120D0C"/>
                </a:solidFill>
                <a:latin typeface="Cambria"/>
                <a:cs typeface="Cambria"/>
              </a:rPr>
              <a:t>2</a:t>
            </a:r>
            <a:endParaRPr sz="34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320372" y="4764082"/>
            <a:ext cx="5156835" cy="390207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b="1" spc="70" dirty="0">
                <a:solidFill>
                  <a:srgbClr val="120D0C"/>
                </a:solidFill>
                <a:latin typeface="Cambria"/>
                <a:cs typeface="Cambria"/>
              </a:rPr>
              <a:t>Gross_margin:</a:t>
            </a:r>
            <a:r>
              <a:rPr sz="2000" b="1" spc="-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120D0C"/>
                </a:solidFill>
                <a:latin typeface="Cambria"/>
                <a:cs typeface="Cambria"/>
              </a:rPr>
              <a:t>Negative</a:t>
            </a:r>
            <a:r>
              <a:rPr sz="2000" spc="-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-190" dirty="0">
                <a:solidFill>
                  <a:srgbClr val="120D0C"/>
                </a:solidFill>
                <a:latin typeface="Cambria"/>
                <a:cs typeface="Cambria"/>
              </a:rPr>
              <a:t>-&gt;</a:t>
            </a:r>
            <a:endParaRPr sz="2000">
              <a:latin typeface="Cambria"/>
              <a:cs typeface="Cambria"/>
            </a:endParaRPr>
          </a:p>
          <a:p>
            <a:pPr marL="12700" marR="131445" indent="864235">
              <a:lnSpc>
                <a:spcPct val="115599"/>
              </a:lnSpc>
              <a:spcBef>
                <a:spcPts val="5"/>
              </a:spcBef>
            </a:pPr>
            <a:r>
              <a:rPr sz="2000" spc="30" dirty="0">
                <a:solidFill>
                  <a:srgbClr val="120D0C"/>
                </a:solidFill>
                <a:latin typeface="Cambria"/>
                <a:cs typeface="Cambria"/>
              </a:rPr>
              <a:t>If</a:t>
            </a:r>
            <a:r>
              <a:rPr sz="20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120D0C"/>
                </a:solidFill>
                <a:latin typeface="Cambria"/>
                <a:cs typeface="Cambria"/>
              </a:rPr>
              <a:t>increases,</a:t>
            </a:r>
            <a:r>
              <a:rPr sz="20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120D0C"/>
                </a:solidFill>
                <a:latin typeface="Cambria"/>
                <a:cs typeface="Cambria"/>
              </a:rPr>
              <a:t>probability</a:t>
            </a:r>
            <a:r>
              <a:rPr sz="20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120D0C"/>
                </a:solidFill>
                <a:latin typeface="Cambria"/>
                <a:cs typeface="Cambria"/>
              </a:rPr>
              <a:t>of</a:t>
            </a:r>
            <a:r>
              <a:rPr sz="2000" spc="2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120D0C"/>
                </a:solidFill>
                <a:latin typeface="Cambria"/>
                <a:cs typeface="Cambria"/>
              </a:rPr>
              <a:t>a</a:t>
            </a:r>
            <a:r>
              <a:rPr sz="20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120D0C"/>
                </a:solidFill>
                <a:latin typeface="Cambria"/>
                <a:cs typeface="Cambria"/>
              </a:rPr>
              <a:t>product </a:t>
            </a:r>
            <a:r>
              <a:rPr sz="2000" spc="-42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120D0C"/>
                </a:solidFill>
                <a:latin typeface="Cambria"/>
                <a:cs typeface="Cambria"/>
              </a:rPr>
              <a:t>being</a:t>
            </a:r>
            <a:r>
              <a:rPr sz="2000" spc="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120D0C"/>
                </a:solidFill>
                <a:latin typeface="Cambria"/>
                <a:cs typeface="Cambria"/>
              </a:rPr>
              <a:t>on</a:t>
            </a:r>
            <a:r>
              <a:rPr sz="20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120D0C"/>
                </a:solidFill>
                <a:latin typeface="Cambria"/>
                <a:cs typeface="Cambria"/>
              </a:rPr>
              <a:t>clearance</a:t>
            </a:r>
            <a:r>
              <a:rPr sz="2000" spc="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120D0C"/>
                </a:solidFill>
                <a:latin typeface="Cambria"/>
                <a:cs typeface="Cambria"/>
              </a:rPr>
              <a:t>decreases.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000" b="1" spc="254" dirty="0">
                <a:solidFill>
                  <a:srgbClr val="120D0C"/>
                </a:solidFill>
                <a:latin typeface="Cambria"/>
                <a:cs typeface="Cambria"/>
              </a:rPr>
              <a:t>S</a:t>
            </a:r>
            <a:r>
              <a:rPr sz="2000" b="1" spc="75" dirty="0">
                <a:solidFill>
                  <a:srgbClr val="120D0C"/>
                </a:solidFill>
                <a:latin typeface="Cambria"/>
                <a:cs typeface="Cambria"/>
              </a:rPr>
              <a:t>p</a:t>
            </a:r>
            <a:r>
              <a:rPr sz="2000" b="1" spc="85" dirty="0">
                <a:solidFill>
                  <a:srgbClr val="120D0C"/>
                </a:solidFill>
                <a:latin typeface="Cambria"/>
                <a:cs typeface="Cambria"/>
              </a:rPr>
              <a:t>r</a:t>
            </a:r>
            <a:r>
              <a:rPr sz="2000" b="1" spc="75" dirty="0">
                <a:solidFill>
                  <a:srgbClr val="120D0C"/>
                </a:solidFill>
                <a:latin typeface="Cambria"/>
                <a:cs typeface="Cambria"/>
              </a:rPr>
              <a:t>i</a:t>
            </a:r>
            <a:r>
              <a:rPr sz="2000" b="1" spc="185" dirty="0">
                <a:solidFill>
                  <a:srgbClr val="120D0C"/>
                </a:solidFill>
                <a:latin typeface="Cambria"/>
                <a:cs typeface="Cambria"/>
              </a:rPr>
              <a:t>n</a:t>
            </a:r>
            <a:r>
              <a:rPr sz="2000" b="1" spc="160" dirty="0">
                <a:solidFill>
                  <a:srgbClr val="120D0C"/>
                </a:solidFill>
                <a:latin typeface="Cambria"/>
                <a:cs typeface="Cambria"/>
              </a:rPr>
              <a:t>g</a:t>
            </a:r>
            <a:r>
              <a:rPr sz="2000" b="1" spc="6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b="1" spc="-480" dirty="0">
                <a:solidFill>
                  <a:srgbClr val="120D0C"/>
                </a:solidFill>
                <a:latin typeface="Cambria"/>
                <a:cs typeface="Cambria"/>
              </a:rPr>
              <a:t>/</a:t>
            </a:r>
            <a:r>
              <a:rPr sz="2000" b="1" spc="6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b="1" spc="245" dirty="0">
                <a:solidFill>
                  <a:srgbClr val="120D0C"/>
                </a:solidFill>
                <a:latin typeface="Cambria"/>
                <a:cs typeface="Cambria"/>
              </a:rPr>
              <a:t>W</a:t>
            </a:r>
            <a:r>
              <a:rPr sz="2000" b="1" spc="75" dirty="0">
                <a:solidFill>
                  <a:srgbClr val="120D0C"/>
                </a:solidFill>
                <a:latin typeface="Cambria"/>
                <a:cs typeface="Cambria"/>
              </a:rPr>
              <a:t>i</a:t>
            </a:r>
            <a:r>
              <a:rPr sz="2000" b="1" spc="185" dirty="0">
                <a:solidFill>
                  <a:srgbClr val="120D0C"/>
                </a:solidFill>
                <a:latin typeface="Cambria"/>
                <a:cs typeface="Cambria"/>
              </a:rPr>
              <a:t>n</a:t>
            </a:r>
            <a:r>
              <a:rPr sz="2000" b="1" spc="25" dirty="0">
                <a:solidFill>
                  <a:srgbClr val="120D0C"/>
                </a:solidFill>
                <a:latin typeface="Cambria"/>
                <a:cs typeface="Cambria"/>
              </a:rPr>
              <a:t>t</a:t>
            </a:r>
            <a:r>
              <a:rPr sz="2000" b="1" spc="-15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000" b="1" spc="85" dirty="0">
                <a:solidFill>
                  <a:srgbClr val="120D0C"/>
                </a:solidFill>
                <a:latin typeface="Cambria"/>
                <a:cs typeface="Cambria"/>
              </a:rPr>
              <a:t>r</a:t>
            </a:r>
            <a:r>
              <a:rPr sz="2000" b="1" spc="-35" dirty="0">
                <a:solidFill>
                  <a:srgbClr val="120D0C"/>
                </a:solidFill>
                <a:latin typeface="Cambria"/>
                <a:cs typeface="Cambria"/>
              </a:rPr>
              <a:t>:</a:t>
            </a:r>
            <a:r>
              <a:rPr sz="2000" b="1" spc="6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140" dirty="0">
                <a:solidFill>
                  <a:srgbClr val="120D0C"/>
                </a:solidFill>
                <a:latin typeface="Cambria"/>
                <a:cs typeface="Cambria"/>
              </a:rPr>
              <a:t>P</a:t>
            </a:r>
            <a:r>
              <a:rPr sz="2000" spc="75" dirty="0">
                <a:solidFill>
                  <a:srgbClr val="120D0C"/>
                </a:solidFill>
                <a:latin typeface="Cambria"/>
                <a:cs typeface="Cambria"/>
              </a:rPr>
              <a:t>o</a:t>
            </a:r>
            <a:r>
              <a:rPr sz="2000" spc="-20" dirty="0">
                <a:solidFill>
                  <a:srgbClr val="120D0C"/>
                </a:solidFill>
                <a:latin typeface="Cambria"/>
                <a:cs typeface="Cambria"/>
              </a:rPr>
              <a:t>s</a:t>
            </a:r>
            <a:r>
              <a:rPr sz="2000" spc="10" dirty="0">
                <a:solidFill>
                  <a:srgbClr val="120D0C"/>
                </a:solidFill>
                <a:latin typeface="Cambria"/>
                <a:cs typeface="Cambria"/>
              </a:rPr>
              <a:t>i</a:t>
            </a:r>
            <a:r>
              <a:rPr sz="2000" spc="-20" dirty="0">
                <a:solidFill>
                  <a:srgbClr val="120D0C"/>
                </a:solidFill>
                <a:latin typeface="Cambria"/>
                <a:cs typeface="Cambria"/>
              </a:rPr>
              <a:t>t</a:t>
            </a:r>
            <a:r>
              <a:rPr sz="2000" spc="10" dirty="0">
                <a:solidFill>
                  <a:srgbClr val="120D0C"/>
                </a:solidFill>
                <a:latin typeface="Cambria"/>
                <a:cs typeface="Cambria"/>
              </a:rPr>
              <a:t>i</a:t>
            </a:r>
            <a:r>
              <a:rPr sz="2000" spc="50" dirty="0">
                <a:solidFill>
                  <a:srgbClr val="120D0C"/>
                </a:solidFill>
                <a:latin typeface="Cambria"/>
                <a:cs typeface="Cambria"/>
              </a:rPr>
              <a:t>v</a:t>
            </a:r>
            <a:r>
              <a:rPr sz="2000" spc="25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0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120D0C"/>
                </a:solidFill>
                <a:latin typeface="Cambria"/>
                <a:cs typeface="Cambria"/>
              </a:rPr>
              <a:t>-</a:t>
            </a:r>
            <a:r>
              <a:rPr sz="2000" spc="-370" dirty="0">
                <a:solidFill>
                  <a:srgbClr val="120D0C"/>
                </a:solidFill>
                <a:latin typeface="Cambria"/>
                <a:cs typeface="Cambria"/>
              </a:rPr>
              <a:t>&gt;</a:t>
            </a:r>
            <a:endParaRPr sz="2000">
              <a:latin typeface="Cambria"/>
              <a:cs typeface="Cambria"/>
            </a:endParaRPr>
          </a:p>
          <a:p>
            <a:pPr marL="12700" marR="5715" indent="806450">
              <a:lnSpc>
                <a:spcPct val="115599"/>
              </a:lnSpc>
            </a:pPr>
            <a:r>
              <a:rPr sz="2000" spc="55" dirty="0">
                <a:solidFill>
                  <a:srgbClr val="120D0C"/>
                </a:solidFill>
                <a:latin typeface="Cambria"/>
                <a:cs typeface="Cambria"/>
              </a:rPr>
              <a:t>Products </a:t>
            </a:r>
            <a:r>
              <a:rPr sz="2000" spc="35" dirty="0">
                <a:solidFill>
                  <a:srgbClr val="120D0C"/>
                </a:solidFill>
                <a:latin typeface="Cambria"/>
                <a:cs typeface="Cambria"/>
              </a:rPr>
              <a:t>sold </a:t>
            </a:r>
            <a:r>
              <a:rPr sz="2000" spc="75" dirty="0">
                <a:solidFill>
                  <a:srgbClr val="120D0C"/>
                </a:solidFill>
                <a:latin typeface="Cambria"/>
                <a:cs typeface="Cambria"/>
              </a:rPr>
              <a:t>in </a:t>
            </a:r>
            <a:r>
              <a:rPr sz="2000" spc="35" dirty="0">
                <a:solidFill>
                  <a:srgbClr val="120D0C"/>
                </a:solidFill>
                <a:latin typeface="Cambria"/>
                <a:cs typeface="Cambria"/>
              </a:rPr>
              <a:t>Spring/Winter </a:t>
            </a:r>
            <a:r>
              <a:rPr sz="2000" spc="50" dirty="0">
                <a:solidFill>
                  <a:srgbClr val="120D0C"/>
                </a:solidFill>
                <a:latin typeface="Cambria"/>
                <a:cs typeface="Cambria"/>
              </a:rPr>
              <a:t>are </a:t>
            </a:r>
            <a:r>
              <a:rPr sz="2000" spc="5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120D0C"/>
                </a:solidFill>
                <a:latin typeface="Cambria"/>
                <a:cs typeface="Cambria"/>
              </a:rPr>
              <a:t>more</a:t>
            </a:r>
            <a:r>
              <a:rPr sz="2000" spc="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120D0C"/>
                </a:solidFill>
                <a:latin typeface="Cambria"/>
                <a:cs typeface="Cambria"/>
              </a:rPr>
              <a:t>likely</a:t>
            </a:r>
            <a:r>
              <a:rPr sz="20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120D0C"/>
                </a:solidFill>
                <a:latin typeface="Cambria"/>
                <a:cs typeface="Cambria"/>
              </a:rPr>
              <a:t>to</a:t>
            </a:r>
            <a:r>
              <a:rPr sz="20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120D0C"/>
                </a:solidFill>
                <a:latin typeface="Cambria"/>
                <a:cs typeface="Cambria"/>
              </a:rPr>
              <a:t>be</a:t>
            </a:r>
            <a:r>
              <a:rPr sz="20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120D0C"/>
                </a:solidFill>
                <a:latin typeface="Cambria"/>
                <a:cs typeface="Cambria"/>
              </a:rPr>
              <a:t>on</a:t>
            </a:r>
            <a:r>
              <a:rPr sz="2000" spc="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120D0C"/>
                </a:solidFill>
                <a:latin typeface="Cambria"/>
                <a:cs typeface="Cambria"/>
              </a:rPr>
              <a:t>clearance</a:t>
            </a:r>
            <a:r>
              <a:rPr sz="20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120D0C"/>
                </a:solidFill>
                <a:latin typeface="Cambria"/>
                <a:cs typeface="Cambria"/>
              </a:rPr>
              <a:t>than</a:t>
            </a:r>
            <a:r>
              <a:rPr sz="20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120D0C"/>
                </a:solidFill>
                <a:latin typeface="Cambria"/>
                <a:cs typeface="Cambria"/>
              </a:rPr>
              <a:t>products </a:t>
            </a:r>
            <a:r>
              <a:rPr sz="2000" spc="-42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120D0C"/>
                </a:solidFill>
                <a:latin typeface="Cambria"/>
                <a:cs typeface="Cambria"/>
              </a:rPr>
              <a:t>sold</a:t>
            </a:r>
            <a:r>
              <a:rPr sz="2000" spc="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120D0C"/>
                </a:solidFill>
                <a:latin typeface="Cambria"/>
                <a:cs typeface="Cambria"/>
              </a:rPr>
              <a:t>in</a:t>
            </a:r>
            <a:r>
              <a:rPr sz="20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120D0C"/>
                </a:solidFill>
                <a:latin typeface="Cambria"/>
                <a:cs typeface="Cambria"/>
              </a:rPr>
              <a:t>other</a:t>
            </a:r>
            <a:r>
              <a:rPr sz="20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120D0C"/>
                </a:solidFill>
                <a:latin typeface="Cambria"/>
                <a:cs typeface="Cambria"/>
              </a:rPr>
              <a:t>seasons.</a:t>
            </a:r>
            <a:endParaRPr sz="2000">
              <a:latin typeface="Cambria"/>
              <a:cs typeface="Cambria"/>
            </a:endParaRPr>
          </a:p>
          <a:p>
            <a:pPr marL="819150" marR="884555" indent="-807085">
              <a:lnSpc>
                <a:spcPct val="115599"/>
              </a:lnSpc>
            </a:pPr>
            <a:r>
              <a:rPr sz="2000" b="1" spc="245" dirty="0">
                <a:solidFill>
                  <a:srgbClr val="120D0C"/>
                </a:solidFill>
                <a:latin typeface="Cambria"/>
                <a:cs typeface="Cambria"/>
              </a:rPr>
              <a:t>C</a:t>
            </a:r>
            <a:r>
              <a:rPr sz="2000" b="1" spc="90" dirty="0">
                <a:solidFill>
                  <a:srgbClr val="120D0C"/>
                </a:solidFill>
                <a:latin typeface="Cambria"/>
                <a:cs typeface="Cambria"/>
              </a:rPr>
              <a:t>a</a:t>
            </a:r>
            <a:r>
              <a:rPr sz="2000" b="1" spc="85" dirty="0">
                <a:solidFill>
                  <a:srgbClr val="120D0C"/>
                </a:solidFill>
                <a:latin typeface="Cambria"/>
                <a:cs typeface="Cambria"/>
              </a:rPr>
              <a:t>r</a:t>
            </a:r>
            <a:r>
              <a:rPr sz="2000" b="1" spc="95" dirty="0">
                <a:solidFill>
                  <a:srgbClr val="120D0C"/>
                </a:solidFill>
                <a:latin typeface="Cambria"/>
                <a:cs typeface="Cambria"/>
              </a:rPr>
              <a:t>d</a:t>
            </a:r>
            <a:r>
              <a:rPr sz="2000" b="1" spc="75" dirty="0">
                <a:solidFill>
                  <a:srgbClr val="120D0C"/>
                </a:solidFill>
                <a:latin typeface="Cambria"/>
                <a:cs typeface="Cambria"/>
              </a:rPr>
              <a:t>i</a:t>
            </a:r>
            <a:r>
              <a:rPr sz="2000" b="1" spc="155" dirty="0">
                <a:solidFill>
                  <a:srgbClr val="120D0C"/>
                </a:solidFill>
                <a:latin typeface="Cambria"/>
                <a:cs typeface="Cambria"/>
              </a:rPr>
              <a:t>g</a:t>
            </a:r>
            <a:r>
              <a:rPr sz="2000" b="1" spc="90" dirty="0">
                <a:solidFill>
                  <a:srgbClr val="120D0C"/>
                </a:solidFill>
                <a:latin typeface="Cambria"/>
                <a:cs typeface="Cambria"/>
              </a:rPr>
              <a:t>a</a:t>
            </a:r>
            <a:r>
              <a:rPr sz="2000" b="1" spc="185" dirty="0">
                <a:solidFill>
                  <a:srgbClr val="120D0C"/>
                </a:solidFill>
                <a:latin typeface="Cambria"/>
                <a:cs typeface="Cambria"/>
              </a:rPr>
              <a:t>n</a:t>
            </a:r>
            <a:r>
              <a:rPr sz="2000" b="1" spc="20" dirty="0">
                <a:solidFill>
                  <a:srgbClr val="120D0C"/>
                </a:solidFill>
                <a:latin typeface="Cambria"/>
                <a:cs typeface="Cambria"/>
              </a:rPr>
              <a:t>s</a:t>
            </a:r>
            <a:r>
              <a:rPr sz="2000" b="1" spc="6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b="1" spc="-480" dirty="0">
                <a:solidFill>
                  <a:srgbClr val="120D0C"/>
                </a:solidFill>
                <a:latin typeface="Cambria"/>
                <a:cs typeface="Cambria"/>
              </a:rPr>
              <a:t>/</a:t>
            </a:r>
            <a:r>
              <a:rPr sz="2000" b="1" spc="6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b="1" spc="254" dirty="0">
                <a:solidFill>
                  <a:srgbClr val="120D0C"/>
                </a:solidFill>
                <a:latin typeface="Cambria"/>
                <a:cs typeface="Cambria"/>
              </a:rPr>
              <a:t>S</a:t>
            </a:r>
            <a:r>
              <a:rPr sz="2000" b="1" spc="195" dirty="0">
                <a:solidFill>
                  <a:srgbClr val="120D0C"/>
                </a:solidFill>
                <a:latin typeface="Cambria"/>
                <a:cs typeface="Cambria"/>
              </a:rPr>
              <a:t>w</a:t>
            </a:r>
            <a:r>
              <a:rPr sz="2000" b="1" spc="-15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000" b="1" spc="90" dirty="0">
                <a:solidFill>
                  <a:srgbClr val="120D0C"/>
                </a:solidFill>
                <a:latin typeface="Cambria"/>
                <a:cs typeface="Cambria"/>
              </a:rPr>
              <a:t>a</a:t>
            </a:r>
            <a:r>
              <a:rPr sz="2000" b="1" spc="25" dirty="0">
                <a:solidFill>
                  <a:srgbClr val="120D0C"/>
                </a:solidFill>
                <a:latin typeface="Cambria"/>
                <a:cs typeface="Cambria"/>
              </a:rPr>
              <a:t>t</a:t>
            </a:r>
            <a:r>
              <a:rPr sz="2000" b="1" spc="-15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000" b="1" spc="85" dirty="0">
                <a:solidFill>
                  <a:srgbClr val="120D0C"/>
                </a:solidFill>
                <a:latin typeface="Cambria"/>
                <a:cs typeface="Cambria"/>
              </a:rPr>
              <a:t>r</a:t>
            </a:r>
            <a:r>
              <a:rPr sz="2000" b="1" spc="15" dirty="0">
                <a:solidFill>
                  <a:srgbClr val="120D0C"/>
                </a:solidFill>
                <a:latin typeface="Cambria"/>
                <a:cs typeface="Cambria"/>
              </a:rPr>
              <a:t>s</a:t>
            </a:r>
            <a:r>
              <a:rPr sz="2000" b="1" spc="-35" dirty="0">
                <a:solidFill>
                  <a:srgbClr val="120D0C"/>
                </a:solidFill>
                <a:latin typeface="Cambria"/>
                <a:cs typeface="Cambria"/>
              </a:rPr>
              <a:t>:</a:t>
            </a:r>
            <a:r>
              <a:rPr sz="2000" b="1" spc="6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140" dirty="0">
                <a:solidFill>
                  <a:srgbClr val="120D0C"/>
                </a:solidFill>
                <a:latin typeface="Cambria"/>
                <a:cs typeface="Cambria"/>
              </a:rPr>
              <a:t>P</a:t>
            </a:r>
            <a:r>
              <a:rPr sz="2000" spc="75" dirty="0">
                <a:solidFill>
                  <a:srgbClr val="120D0C"/>
                </a:solidFill>
                <a:latin typeface="Cambria"/>
                <a:cs typeface="Cambria"/>
              </a:rPr>
              <a:t>o</a:t>
            </a:r>
            <a:r>
              <a:rPr sz="2000" spc="-20" dirty="0">
                <a:solidFill>
                  <a:srgbClr val="120D0C"/>
                </a:solidFill>
                <a:latin typeface="Cambria"/>
                <a:cs typeface="Cambria"/>
              </a:rPr>
              <a:t>s</a:t>
            </a:r>
            <a:r>
              <a:rPr sz="2000" spc="10" dirty="0">
                <a:solidFill>
                  <a:srgbClr val="120D0C"/>
                </a:solidFill>
                <a:latin typeface="Cambria"/>
                <a:cs typeface="Cambria"/>
              </a:rPr>
              <a:t>i</a:t>
            </a:r>
            <a:r>
              <a:rPr sz="2000" spc="-20" dirty="0">
                <a:solidFill>
                  <a:srgbClr val="120D0C"/>
                </a:solidFill>
                <a:latin typeface="Cambria"/>
                <a:cs typeface="Cambria"/>
              </a:rPr>
              <a:t>t</a:t>
            </a:r>
            <a:r>
              <a:rPr sz="2000" spc="10" dirty="0">
                <a:solidFill>
                  <a:srgbClr val="120D0C"/>
                </a:solidFill>
                <a:latin typeface="Cambria"/>
                <a:cs typeface="Cambria"/>
              </a:rPr>
              <a:t>i</a:t>
            </a:r>
            <a:r>
              <a:rPr sz="2000" spc="50" dirty="0">
                <a:solidFill>
                  <a:srgbClr val="120D0C"/>
                </a:solidFill>
                <a:latin typeface="Cambria"/>
                <a:cs typeface="Cambria"/>
              </a:rPr>
              <a:t>v</a:t>
            </a:r>
            <a:r>
              <a:rPr sz="2000" spc="25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0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120D0C"/>
                </a:solidFill>
                <a:latin typeface="Cambria"/>
                <a:cs typeface="Cambria"/>
              </a:rPr>
              <a:t>-</a:t>
            </a:r>
            <a:r>
              <a:rPr sz="2000" spc="-220" dirty="0">
                <a:solidFill>
                  <a:srgbClr val="120D0C"/>
                </a:solidFill>
                <a:latin typeface="Cambria"/>
                <a:cs typeface="Cambria"/>
              </a:rPr>
              <a:t>&gt;  </a:t>
            </a:r>
            <a:r>
              <a:rPr sz="2000" spc="55" dirty="0">
                <a:solidFill>
                  <a:srgbClr val="120D0C"/>
                </a:solidFill>
                <a:latin typeface="Cambria"/>
                <a:cs typeface="Cambria"/>
              </a:rPr>
              <a:t>Products</a:t>
            </a:r>
            <a:r>
              <a:rPr sz="2000" spc="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120D0C"/>
                </a:solidFill>
                <a:latin typeface="Cambria"/>
                <a:cs typeface="Cambria"/>
              </a:rPr>
              <a:t>categorized</a:t>
            </a:r>
            <a:r>
              <a:rPr sz="2000" spc="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120D0C"/>
                </a:solidFill>
                <a:latin typeface="Cambria"/>
                <a:cs typeface="Cambria"/>
              </a:rPr>
              <a:t>as</a:t>
            </a:r>
            <a:r>
              <a:rPr sz="2000" spc="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120D0C"/>
                </a:solidFill>
                <a:latin typeface="Cambria"/>
                <a:cs typeface="Cambria"/>
              </a:rPr>
              <a:t>Short</a:t>
            </a:r>
            <a:endParaRPr sz="2000">
              <a:latin typeface="Cambria"/>
              <a:cs typeface="Cambria"/>
            </a:endParaRPr>
          </a:p>
          <a:p>
            <a:pPr marL="12700" marR="5080">
              <a:lnSpc>
                <a:spcPct val="115599"/>
              </a:lnSpc>
            </a:pPr>
            <a:r>
              <a:rPr sz="2000" spc="85" dirty="0">
                <a:solidFill>
                  <a:srgbClr val="120D0C"/>
                </a:solidFill>
                <a:latin typeface="Cambria"/>
                <a:cs typeface="Cambria"/>
              </a:rPr>
              <a:t>Cardigans</a:t>
            </a:r>
            <a:r>
              <a:rPr sz="200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120D0C"/>
                </a:solidFill>
                <a:latin typeface="Cambria"/>
                <a:cs typeface="Cambria"/>
              </a:rPr>
              <a:t>are</a:t>
            </a:r>
            <a:r>
              <a:rPr sz="2000" spc="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120D0C"/>
                </a:solidFill>
                <a:latin typeface="Cambria"/>
                <a:cs typeface="Cambria"/>
              </a:rPr>
              <a:t>more</a:t>
            </a:r>
            <a:r>
              <a:rPr sz="2000" spc="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120D0C"/>
                </a:solidFill>
                <a:latin typeface="Cambria"/>
                <a:cs typeface="Cambria"/>
              </a:rPr>
              <a:t>likely</a:t>
            </a:r>
            <a:r>
              <a:rPr sz="2000" spc="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120D0C"/>
                </a:solidFill>
                <a:latin typeface="Cambria"/>
                <a:cs typeface="Cambria"/>
              </a:rPr>
              <a:t>to</a:t>
            </a:r>
            <a:r>
              <a:rPr sz="200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120D0C"/>
                </a:solidFill>
                <a:latin typeface="Cambria"/>
                <a:cs typeface="Cambria"/>
              </a:rPr>
              <a:t>be</a:t>
            </a:r>
            <a:r>
              <a:rPr sz="2000" spc="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120D0C"/>
                </a:solidFill>
                <a:latin typeface="Cambria"/>
                <a:cs typeface="Cambria"/>
              </a:rPr>
              <a:t>on</a:t>
            </a:r>
            <a:r>
              <a:rPr sz="2000" spc="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120D0C"/>
                </a:solidFill>
                <a:latin typeface="Cambria"/>
                <a:cs typeface="Cambria"/>
              </a:rPr>
              <a:t>clearance </a:t>
            </a:r>
            <a:r>
              <a:rPr sz="2000" spc="-42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120D0C"/>
                </a:solidFill>
                <a:latin typeface="Cambria"/>
                <a:cs typeface="Cambria"/>
              </a:rPr>
              <a:t>than</a:t>
            </a:r>
            <a:r>
              <a:rPr sz="2000" spc="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120D0C"/>
                </a:solidFill>
                <a:latin typeface="Cambria"/>
                <a:cs typeface="Cambria"/>
              </a:rPr>
              <a:t>other</a:t>
            </a:r>
            <a:r>
              <a:rPr sz="20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120D0C"/>
                </a:solidFill>
                <a:latin typeface="Cambria"/>
                <a:cs typeface="Cambria"/>
              </a:rPr>
              <a:t>product</a:t>
            </a:r>
            <a:r>
              <a:rPr sz="20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120D0C"/>
                </a:solidFill>
                <a:latin typeface="Cambria"/>
                <a:cs typeface="Cambria"/>
              </a:rPr>
              <a:t>categories.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2406542" y="5246008"/>
            <a:ext cx="638175" cy="2794635"/>
            <a:chOff x="12406542" y="5246008"/>
            <a:chExt cx="638175" cy="2794635"/>
          </a:xfrm>
        </p:grpSpPr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06542" y="5246008"/>
              <a:ext cx="638174" cy="30479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06542" y="6295660"/>
              <a:ext cx="638174" cy="30479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06542" y="7735664"/>
              <a:ext cx="638174" cy="3047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334" y="6245941"/>
            <a:ext cx="5276849" cy="37433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37206" y="6245941"/>
            <a:ext cx="5181599" cy="37433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8634" y="24681"/>
            <a:ext cx="8252459" cy="1085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950" spc="585" dirty="0"/>
              <a:t>PREDICTIVE</a:t>
            </a:r>
            <a:r>
              <a:rPr sz="6950" spc="-95" dirty="0"/>
              <a:t> </a:t>
            </a:r>
            <a:r>
              <a:rPr sz="6950" spc="645" dirty="0"/>
              <a:t>MODEL</a:t>
            </a:r>
            <a:endParaRPr sz="6950"/>
          </a:p>
        </p:txBody>
      </p:sp>
      <p:sp>
        <p:nvSpPr>
          <p:cNvPr id="5" name="object 5"/>
          <p:cNvSpPr txBox="1"/>
          <p:nvPr/>
        </p:nvSpPr>
        <p:spPr>
          <a:xfrm>
            <a:off x="351334" y="2825832"/>
            <a:ext cx="5687060" cy="2893695"/>
          </a:xfrm>
          <a:prstGeom prst="rect">
            <a:avLst/>
          </a:prstGeom>
          <a:solidFill>
            <a:srgbClr val="B98659">
              <a:alpha val="48629"/>
            </a:srgbClr>
          </a:solidFill>
        </p:spPr>
        <p:txBody>
          <a:bodyPr vert="horz" wrap="square" lIns="0" tIns="198755" rIns="0" bIns="0" rtlCol="0">
            <a:spAutoFit/>
          </a:bodyPr>
          <a:lstStyle/>
          <a:p>
            <a:pPr marL="400685">
              <a:lnSpc>
                <a:spcPct val="100000"/>
              </a:lnSpc>
              <a:spcBef>
                <a:spcPts val="1565"/>
              </a:spcBef>
            </a:pPr>
            <a:r>
              <a:rPr sz="2600" spc="90" dirty="0">
                <a:solidFill>
                  <a:srgbClr val="120D0C"/>
                </a:solidFill>
                <a:latin typeface="Cambria"/>
                <a:cs typeface="Cambria"/>
              </a:rPr>
              <a:t>Measures:</a:t>
            </a:r>
            <a:endParaRPr sz="2600">
              <a:latin typeface="Cambria"/>
              <a:cs typeface="Cambria"/>
            </a:endParaRPr>
          </a:p>
          <a:p>
            <a:pPr marL="400685">
              <a:lnSpc>
                <a:spcPct val="100000"/>
              </a:lnSpc>
              <a:spcBef>
                <a:spcPts val="480"/>
              </a:spcBef>
            </a:pPr>
            <a:r>
              <a:rPr sz="2600" spc="-185" dirty="0">
                <a:solidFill>
                  <a:srgbClr val="120D0C"/>
                </a:solidFill>
                <a:latin typeface="Cambria"/>
                <a:cs typeface="Cambria"/>
              </a:rPr>
              <a:t>F1</a:t>
            </a:r>
            <a:r>
              <a:rPr sz="2600" spc="114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600" spc="130" dirty="0">
                <a:solidFill>
                  <a:srgbClr val="120D0C"/>
                </a:solidFill>
                <a:latin typeface="Cambria"/>
                <a:cs typeface="Cambria"/>
              </a:rPr>
              <a:t>Score:</a:t>
            </a:r>
            <a:r>
              <a:rPr sz="2600" spc="12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600" spc="-5" dirty="0">
                <a:solidFill>
                  <a:srgbClr val="120D0C"/>
                </a:solidFill>
                <a:latin typeface="Cambria"/>
                <a:cs typeface="Cambria"/>
              </a:rPr>
              <a:t>0.81</a:t>
            </a:r>
            <a:endParaRPr sz="2600">
              <a:latin typeface="Cambria"/>
              <a:cs typeface="Cambria"/>
            </a:endParaRPr>
          </a:p>
          <a:p>
            <a:pPr marL="400685">
              <a:lnSpc>
                <a:spcPct val="100000"/>
              </a:lnSpc>
              <a:spcBef>
                <a:spcPts val="480"/>
              </a:spcBef>
            </a:pPr>
            <a:r>
              <a:rPr sz="2600" spc="140" dirty="0">
                <a:solidFill>
                  <a:srgbClr val="120D0C"/>
                </a:solidFill>
                <a:latin typeface="Cambria"/>
                <a:cs typeface="Cambria"/>
              </a:rPr>
              <a:t>Accuracy:</a:t>
            </a:r>
            <a:r>
              <a:rPr sz="2600" spc="114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600" spc="-25" dirty="0">
                <a:solidFill>
                  <a:srgbClr val="120D0C"/>
                </a:solidFill>
                <a:latin typeface="Cambria"/>
                <a:cs typeface="Cambria"/>
              </a:rPr>
              <a:t>0.91</a:t>
            </a:r>
            <a:endParaRPr sz="2600">
              <a:latin typeface="Cambria"/>
              <a:cs typeface="Cambria"/>
            </a:endParaRPr>
          </a:p>
          <a:p>
            <a:pPr marL="400685">
              <a:lnSpc>
                <a:spcPct val="100000"/>
              </a:lnSpc>
              <a:spcBef>
                <a:spcPts val="480"/>
              </a:spcBef>
            </a:pPr>
            <a:r>
              <a:rPr sz="2600" spc="110" dirty="0">
                <a:solidFill>
                  <a:srgbClr val="120D0C"/>
                </a:solidFill>
                <a:latin typeface="Cambria"/>
                <a:cs typeface="Cambria"/>
              </a:rPr>
              <a:t>Precision:</a:t>
            </a:r>
            <a:r>
              <a:rPr sz="2600" spc="10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600" spc="165" dirty="0">
                <a:solidFill>
                  <a:srgbClr val="120D0C"/>
                </a:solidFill>
                <a:latin typeface="Cambria"/>
                <a:cs typeface="Cambria"/>
              </a:rPr>
              <a:t>0.94</a:t>
            </a:r>
            <a:endParaRPr sz="2600">
              <a:latin typeface="Cambria"/>
              <a:cs typeface="Cambria"/>
            </a:endParaRPr>
          </a:p>
          <a:p>
            <a:pPr marL="400685">
              <a:lnSpc>
                <a:spcPct val="100000"/>
              </a:lnSpc>
              <a:spcBef>
                <a:spcPts val="480"/>
              </a:spcBef>
            </a:pPr>
            <a:r>
              <a:rPr sz="2600" spc="100" dirty="0">
                <a:solidFill>
                  <a:srgbClr val="120D0C"/>
                </a:solidFill>
                <a:latin typeface="Cambria"/>
                <a:cs typeface="Cambria"/>
              </a:rPr>
              <a:t>Recall:</a:t>
            </a:r>
            <a:r>
              <a:rPr sz="2600" spc="9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600" spc="-70" dirty="0">
                <a:solidFill>
                  <a:srgbClr val="120D0C"/>
                </a:solidFill>
                <a:latin typeface="Cambria"/>
                <a:cs typeface="Cambria"/>
              </a:rPr>
              <a:t>0.71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334" y="1724590"/>
            <a:ext cx="5687060" cy="854075"/>
          </a:xfrm>
          <a:prstGeom prst="rect">
            <a:avLst/>
          </a:prstGeom>
          <a:solidFill>
            <a:srgbClr val="B98659">
              <a:alpha val="48629"/>
            </a:srgbClr>
          </a:solidFill>
        </p:spPr>
        <p:txBody>
          <a:bodyPr vert="horz" wrap="square" lIns="0" tIns="94615" rIns="0" bIns="0" rtlCol="0">
            <a:spAutoFit/>
          </a:bodyPr>
          <a:lstStyle/>
          <a:p>
            <a:pPr marR="454659" algn="ctr">
              <a:lnSpc>
                <a:spcPct val="100000"/>
              </a:lnSpc>
              <a:spcBef>
                <a:spcPts val="745"/>
              </a:spcBef>
            </a:pPr>
            <a:r>
              <a:rPr sz="3400" spc="75" dirty="0">
                <a:solidFill>
                  <a:srgbClr val="120D0C"/>
                </a:solidFill>
                <a:latin typeface="Cambria"/>
                <a:cs typeface="Cambria"/>
              </a:rPr>
              <a:t>Cluster</a:t>
            </a:r>
            <a:r>
              <a:rPr sz="3400" spc="-2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3400" spc="-815" dirty="0">
                <a:solidFill>
                  <a:srgbClr val="120D0C"/>
                </a:solidFill>
                <a:latin typeface="Cambria"/>
                <a:cs typeface="Cambria"/>
              </a:rPr>
              <a:t>1</a:t>
            </a:r>
            <a:endParaRPr sz="34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9847" y="1736115"/>
            <a:ext cx="5687060" cy="854075"/>
          </a:xfrm>
          <a:prstGeom prst="rect">
            <a:avLst/>
          </a:prstGeom>
          <a:solidFill>
            <a:srgbClr val="B98659">
              <a:alpha val="48629"/>
            </a:srgbClr>
          </a:solidFill>
        </p:spPr>
        <p:txBody>
          <a:bodyPr vert="horz" wrap="square" lIns="0" tIns="94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3400" spc="75" dirty="0">
                <a:solidFill>
                  <a:srgbClr val="120D0C"/>
                </a:solidFill>
                <a:latin typeface="Cambria"/>
                <a:cs typeface="Cambria"/>
              </a:rPr>
              <a:t>Cluster</a:t>
            </a:r>
            <a:r>
              <a:rPr sz="3400" spc="-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3400" spc="90" dirty="0">
                <a:solidFill>
                  <a:srgbClr val="120D0C"/>
                </a:solidFill>
                <a:latin typeface="Cambria"/>
                <a:cs typeface="Cambria"/>
              </a:rPr>
              <a:t>2</a:t>
            </a:r>
            <a:endParaRPr sz="34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79847" y="2825832"/>
            <a:ext cx="5687060" cy="2893695"/>
          </a:xfrm>
          <a:prstGeom prst="rect">
            <a:avLst/>
          </a:prstGeom>
          <a:solidFill>
            <a:srgbClr val="B98659">
              <a:alpha val="48629"/>
            </a:srgbClr>
          </a:solidFill>
        </p:spPr>
        <p:txBody>
          <a:bodyPr vert="horz" wrap="square" lIns="0" tIns="170180" rIns="0" bIns="0" rtlCol="0">
            <a:spAutoFit/>
          </a:bodyPr>
          <a:lstStyle/>
          <a:p>
            <a:pPr marL="672465">
              <a:lnSpc>
                <a:spcPct val="100000"/>
              </a:lnSpc>
              <a:spcBef>
                <a:spcPts val="1340"/>
              </a:spcBef>
            </a:pPr>
            <a:r>
              <a:rPr sz="2600" spc="90" dirty="0">
                <a:solidFill>
                  <a:srgbClr val="120D0C"/>
                </a:solidFill>
                <a:latin typeface="Cambria"/>
                <a:cs typeface="Cambria"/>
              </a:rPr>
              <a:t>Measures:</a:t>
            </a:r>
            <a:endParaRPr sz="2600">
              <a:latin typeface="Cambria"/>
              <a:cs typeface="Cambria"/>
            </a:endParaRPr>
          </a:p>
          <a:p>
            <a:pPr marL="672465">
              <a:lnSpc>
                <a:spcPct val="100000"/>
              </a:lnSpc>
              <a:spcBef>
                <a:spcPts val="480"/>
              </a:spcBef>
            </a:pPr>
            <a:r>
              <a:rPr sz="2600" spc="-185" dirty="0">
                <a:solidFill>
                  <a:srgbClr val="120D0C"/>
                </a:solidFill>
                <a:latin typeface="Cambria"/>
                <a:cs typeface="Cambria"/>
              </a:rPr>
              <a:t>F1</a:t>
            </a:r>
            <a:r>
              <a:rPr sz="2600" spc="114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600" spc="130" dirty="0">
                <a:solidFill>
                  <a:srgbClr val="120D0C"/>
                </a:solidFill>
                <a:latin typeface="Cambria"/>
                <a:cs typeface="Cambria"/>
              </a:rPr>
              <a:t>Score:</a:t>
            </a:r>
            <a:r>
              <a:rPr sz="2600" spc="12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600" spc="-5" dirty="0">
                <a:solidFill>
                  <a:srgbClr val="120D0C"/>
                </a:solidFill>
                <a:latin typeface="Cambria"/>
                <a:cs typeface="Cambria"/>
              </a:rPr>
              <a:t>0.81</a:t>
            </a:r>
            <a:endParaRPr sz="2600">
              <a:latin typeface="Cambria"/>
              <a:cs typeface="Cambria"/>
            </a:endParaRPr>
          </a:p>
          <a:p>
            <a:pPr marL="672465">
              <a:lnSpc>
                <a:spcPct val="100000"/>
              </a:lnSpc>
              <a:spcBef>
                <a:spcPts val="480"/>
              </a:spcBef>
            </a:pPr>
            <a:r>
              <a:rPr sz="2600" spc="140" dirty="0">
                <a:solidFill>
                  <a:srgbClr val="120D0C"/>
                </a:solidFill>
                <a:latin typeface="Cambria"/>
                <a:cs typeface="Cambria"/>
              </a:rPr>
              <a:t>Accuracy:</a:t>
            </a:r>
            <a:r>
              <a:rPr sz="2600" spc="8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600" spc="155" dirty="0">
                <a:solidFill>
                  <a:srgbClr val="120D0C"/>
                </a:solidFill>
                <a:latin typeface="Cambria"/>
                <a:cs typeface="Cambria"/>
              </a:rPr>
              <a:t>0.96</a:t>
            </a:r>
            <a:endParaRPr sz="2600">
              <a:latin typeface="Cambria"/>
              <a:cs typeface="Cambria"/>
            </a:endParaRPr>
          </a:p>
          <a:p>
            <a:pPr marL="672465">
              <a:lnSpc>
                <a:spcPct val="100000"/>
              </a:lnSpc>
              <a:spcBef>
                <a:spcPts val="480"/>
              </a:spcBef>
            </a:pPr>
            <a:r>
              <a:rPr sz="2600" spc="110" dirty="0">
                <a:solidFill>
                  <a:srgbClr val="120D0C"/>
                </a:solidFill>
                <a:latin typeface="Cambria"/>
                <a:cs typeface="Cambria"/>
              </a:rPr>
              <a:t>Precision:</a:t>
            </a:r>
            <a:r>
              <a:rPr sz="2600" spc="6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600" spc="125" dirty="0">
                <a:solidFill>
                  <a:srgbClr val="120D0C"/>
                </a:solidFill>
                <a:latin typeface="Cambria"/>
                <a:cs typeface="Cambria"/>
              </a:rPr>
              <a:t>0.93</a:t>
            </a:r>
            <a:endParaRPr sz="2600">
              <a:latin typeface="Cambria"/>
              <a:cs typeface="Cambria"/>
            </a:endParaRPr>
          </a:p>
          <a:p>
            <a:pPr marL="672465">
              <a:lnSpc>
                <a:spcPct val="100000"/>
              </a:lnSpc>
              <a:spcBef>
                <a:spcPts val="480"/>
              </a:spcBef>
            </a:pPr>
            <a:r>
              <a:rPr sz="2600" spc="100" dirty="0">
                <a:solidFill>
                  <a:srgbClr val="120D0C"/>
                </a:solidFill>
                <a:latin typeface="Cambria"/>
                <a:cs typeface="Cambria"/>
              </a:rPr>
              <a:t>Recall:</a:t>
            </a:r>
            <a:r>
              <a:rPr sz="2600" spc="10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600" spc="150" dirty="0">
                <a:solidFill>
                  <a:srgbClr val="120D0C"/>
                </a:solidFill>
                <a:latin typeface="Cambria"/>
                <a:cs typeface="Cambria"/>
              </a:rPr>
              <a:t>0.70</a:t>
            </a:r>
            <a:endParaRPr sz="26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299426" y="2020707"/>
            <a:ext cx="5917565" cy="7964805"/>
            <a:chOff x="12299426" y="2020707"/>
            <a:chExt cx="5917565" cy="7964805"/>
          </a:xfrm>
        </p:grpSpPr>
        <p:sp>
          <p:nvSpPr>
            <p:cNvPr id="10" name="object 10"/>
            <p:cNvSpPr/>
            <p:nvPr/>
          </p:nvSpPr>
          <p:spPr>
            <a:xfrm>
              <a:off x="12299426" y="2125607"/>
              <a:ext cx="5917565" cy="7860030"/>
            </a:xfrm>
            <a:custGeom>
              <a:avLst/>
              <a:gdLst/>
              <a:ahLst/>
              <a:cxnLst/>
              <a:rect l="l" t="t" r="r" b="b"/>
              <a:pathLst>
                <a:path w="5917565" h="7860030">
                  <a:moveTo>
                    <a:pt x="5490911" y="7859910"/>
                  </a:moveTo>
                  <a:lnTo>
                    <a:pt x="426391" y="7859910"/>
                  </a:lnTo>
                  <a:lnTo>
                    <a:pt x="390562" y="7854564"/>
                  </a:lnTo>
                  <a:lnTo>
                    <a:pt x="344494" y="7842986"/>
                  </a:lnTo>
                  <a:lnTo>
                    <a:pt x="299876" y="7827006"/>
                  </a:lnTo>
                  <a:lnTo>
                    <a:pt x="257028" y="7806756"/>
                  </a:lnTo>
                  <a:lnTo>
                    <a:pt x="216266" y="7782368"/>
                  </a:lnTo>
                  <a:lnTo>
                    <a:pt x="177911" y="7753973"/>
                  </a:lnTo>
                  <a:lnTo>
                    <a:pt x="142280" y="7721704"/>
                  </a:lnTo>
                  <a:lnTo>
                    <a:pt x="110010" y="7686072"/>
                  </a:lnTo>
                  <a:lnTo>
                    <a:pt x="81615" y="7647717"/>
                  </a:lnTo>
                  <a:lnTo>
                    <a:pt x="57227" y="7606955"/>
                  </a:lnTo>
                  <a:lnTo>
                    <a:pt x="36977" y="7564107"/>
                  </a:lnTo>
                  <a:lnTo>
                    <a:pt x="20997" y="7519489"/>
                  </a:lnTo>
                  <a:lnTo>
                    <a:pt x="9420" y="7473421"/>
                  </a:lnTo>
                  <a:lnTo>
                    <a:pt x="2377" y="7426222"/>
                  </a:lnTo>
                  <a:lnTo>
                    <a:pt x="0" y="7378209"/>
                  </a:lnTo>
                  <a:lnTo>
                    <a:pt x="0" y="485774"/>
                  </a:lnTo>
                  <a:lnTo>
                    <a:pt x="2377" y="437761"/>
                  </a:lnTo>
                  <a:lnTo>
                    <a:pt x="9420" y="390561"/>
                  </a:lnTo>
                  <a:lnTo>
                    <a:pt x="20997" y="344493"/>
                  </a:lnTo>
                  <a:lnTo>
                    <a:pt x="36977" y="299876"/>
                  </a:lnTo>
                  <a:lnTo>
                    <a:pt x="57227" y="257027"/>
                  </a:lnTo>
                  <a:lnTo>
                    <a:pt x="81615" y="216266"/>
                  </a:lnTo>
                  <a:lnTo>
                    <a:pt x="110010" y="177910"/>
                  </a:lnTo>
                  <a:lnTo>
                    <a:pt x="142280" y="142279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6"/>
                  </a:lnTo>
                  <a:lnTo>
                    <a:pt x="299876" y="36976"/>
                  </a:lnTo>
                  <a:lnTo>
                    <a:pt x="344494" y="20996"/>
                  </a:lnTo>
                  <a:lnTo>
                    <a:pt x="390562" y="9419"/>
                  </a:lnTo>
                  <a:lnTo>
                    <a:pt x="437762" y="2376"/>
                  </a:lnTo>
                  <a:lnTo>
                    <a:pt x="485759" y="0"/>
                  </a:lnTo>
                  <a:lnTo>
                    <a:pt x="5431544" y="0"/>
                  </a:lnTo>
                  <a:lnTo>
                    <a:pt x="5479541" y="2376"/>
                  </a:lnTo>
                  <a:lnTo>
                    <a:pt x="5526741" y="9419"/>
                  </a:lnTo>
                  <a:lnTo>
                    <a:pt x="5572809" y="20996"/>
                  </a:lnTo>
                  <a:lnTo>
                    <a:pt x="5617426" y="36976"/>
                  </a:lnTo>
                  <a:lnTo>
                    <a:pt x="5660275" y="57226"/>
                  </a:lnTo>
                  <a:lnTo>
                    <a:pt x="5701036" y="81615"/>
                  </a:lnTo>
                  <a:lnTo>
                    <a:pt x="5739392" y="110010"/>
                  </a:lnTo>
                  <a:lnTo>
                    <a:pt x="5775023" y="142279"/>
                  </a:lnTo>
                  <a:lnTo>
                    <a:pt x="5807293" y="177910"/>
                  </a:lnTo>
                  <a:lnTo>
                    <a:pt x="5835687" y="216266"/>
                  </a:lnTo>
                  <a:lnTo>
                    <a:pt x="5860076" y="257027"/>
                  </a:lnTo>
                  <a:lnTo>
                    <a:pt x="5880326" y="299876"/>
                  </a:lnTo>
                  <a:lnTo>
                    <a:pt x="5896305" y="344493"/>
                  </a:lnTo>
                  <a:lnTo>
                    <a:pt x="5907883" y="390561"/>
                  </a:lnTo>
                  <a:lnTo>
                    <a:pt x="5914926" y="437761"/>
                  </a:lnTo>
                  <a:lnTo>
                    <a:pt x="5917303" y="485774"/>
                  </a:lnTo>
                  <a:lnTo>
                    <a:pt x="5917303" y="7378209"/>
                  </a:lnTo>
                  <a:lnTo>
                    <a:pt x="5914926" y="7426222"/>
                  </a:lnTo>
                  <a:lnTo>
                    <a:pt x="5907883" y="7473421"/>
                  </a:lnTo>
                  <a:lnTo>
                    <a:pt x="5896305" y="7519489"/>
                  </a:lnTo>
                  <a:lnTo>
                    <a:pt x="5880326" y="7564107"/>
                  </a:lnTo>
                  <a:lnTo>
                    <a:pt x="5860076" y="7606955"/>
                  </a:lnTo>
                  <a:lnTo>
                    <a:pt x="5835687" y="7647717"/>
                  </a:lnTo>
                  <a:lnTo>
                    <a:pt x="5807293" y="7686072"/>
                  </a:lnTo>
                  <a:lnTo>
                    <a:pt x="5775023" y="7721704"/>
                  </a:lnTo>
                  <a:lnTo>
                    <a:pt x="5739392" y="7753973"/>
                  </a:lnTo>
                  <a:lnTo>
                    <a:pt x="5701036" y="7782368"/>
                  </a:lnTo>
                  <a:lnTo>
                    <a:pt x="5660275" y="7806756"/>
                  </a:lnTo>
                  <a:lnTo>
                    <a:pt x="5617426" y="7827006"/>
                  </a:lnTo>
                  <a:lnTo>
                    <a:pt x="5572809" y="7842986"/>
                  </a:lnTo>
                  <a:lnTo>
                    <a:pt x="5526741" y="7854564"/>
                  </a:lnTo>
                  <a:lnTo>
                    <a:pt x="5490911" y="7859910"/>
                  </a:lnTo>
                  <a:close/>
                </a:path>
              </a:pathLst>
            </a:custGeom>
            <a:solidFill>
              <a:srgbClr val="E1DDB6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52001" y="2020707"/>
              <a:ext cx="666749" cy="6000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91151" y="4879121"/>
              <a:ext cx="666749" cy="60007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2380088" y="2557201"/>
            <a:ext cx="5783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80" dirty="0">
                <a:solidFill>
                  <a:srgbClr val="120D0C"/>
                </a:solidFill>
                <a:latin typeface="Cambria"/>
                <a:cs typeface="Cambria"/>
              </a:rPr>
              <a:t>Models</a:t>
            </a:r>
            <a:r>
              <a:rPr sz="2000" b="1" spc="6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b="1" spc="90" dirty="0">
                <a:solidFill>
                  <a:srgbClr val="120D0C"/>
                </a:solidFill>
                <a:latin typeface="Cambria"/>
                <a:cs typeface="Cambria"/>
              </a:rPr>
              <a:t>have</a:t>
            </a:r>
            <a:r>
              <a:rPr sz="2000" b="1" spc="6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b="1" spc="95" dirty="0">
                <a:solidFill>
                  <a:srgbClr val="120D0C"/>
                </a:solidFill>
                <a:latin typeface="Cambria"/>
                <a:cs typeface="Cambria"/>
              </a:rPr>
              <a:t>good</a:t>
            </a:r>
            <a:r>
              <a:rPr sz="2000" b="1" spc="6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b="1" spc="-120" dirty="0">
                <a:solidFill>
                  <a:srgbClr val="120D0C"/>
                </a:solidFill>
                <a:latin typeface="Cambria"/>
                <a:cs typeface="Cambria"/>
              </a:rPr>
              <a:t>F1</a:t>
            </a:r>
            <a:r>
              <a:rPr sz="2000" b="1" spc="6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b="1" spc="50" dirty="0">
                <a:solidFill>
                  <a:srgbClr val="120D0C"/>
                </a:solidFill>
                <a:latin typeface="Cambria"/>
                <a:cs typeface="Cambria"/>
              </a:rPr>
              <a:t>score</a:t>
            </a:r>
            <a:r>
              <a:rPr sz="2000" b="1" spc="6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b="1" spc="120" dirty="0">
                <a:solidFill>
                  <a:srgbClr val="120D0C"/>
                </a:solidFill>
                <a:latin typeface="Cambria"/>
                <a:cs typeface="Cambria"/>
              </a:rPr>
              <a:t>and</a:t>
            </a:r>
            <a:r>
              <a:rPr sz="2000" b="1" spc="6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b="1" spc="110" dirty="0">
                <a:solidFill>
                  <a:srgbClr val="120D0C"/>
                </a:solidFill>
                <a:latin typeface="Cambria"/>
                <a:cs typeface="Cambria"/>
              </a:rPr>
              <a:t>Accuracy</a:t>
            </a:r>
            <a:r>
              <a:rPr sz="2000" b="1" spc="6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b="1" spc="25" dirty="0">
                <a:solidFill>
                  <a:srgbClr val="120D0C"/>
                </a:solidFill>
                <a:latin typeface="Cambria"/>
                <a:cs typeface="Cambria"/>
              </a:rPr>
              <a:t>rate: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96389" y="4845448"/>
            <a:ext cx="3782695" cy="615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700" b="1" spc="70" dirty="0">
                <a:solidFill>
                  <a:srgbClr val="120D0C"/>
                </a:solidFill>
                <a:latin typeface="Cambria"/>
                <a:cs typeface="Cambria"/>
              </a:rPr>
              <a:t>Actionable </a:t>
            </a:r>
            <a:r>
              <a:rPr sz="1700" b="1" spc="65" dirty="0">
                <a:solidFill>
                  <a:srgbClr val="120D0C"/>
                </a:solidFill>
                <a:latin typeface="Cambria"/>
                <a:cs typeface="Cambria"/>
              </a:rPr>
              <a:t>takeaways </a:t>
            </a:r>
            <a:r>
              <a:rPr sz="1700" b="1" spc="40" dirty="0">
                <a:solidFill>
                  <a:srgbClr val="120D0C"/>
                </a:solidFill>
                <a:latin typeface="Cambria"/>
                <a:cs typeface="Cambria"/>
              </a:rPr>
              <a:t>based </a:t>
            </a:r>
            <a:r>
              <a:rPr sz="1700" b="1" spc="110" dirty="0">
                <a:solidFill>
                  <a:srgbClr val="120D0C"/>
                </a:solidFill>
                <a:latin typeface="Cambria"/>
                <a:cs typeface="Cambria"/>
              </a:rPr>
              <a:t>on </a:t>
            </a:r>
            <a:r>
              <a:rPr sz="1700" b="1" spc="50" dirty="0">
                <a:solidFill>
                  <a:srgbClr val="120D0C"/>
                </a:solidFill>
                <a:latin typeface="Cambria"/>
                <a:cs typeface="Cambria"/>
              </a:rPr>
              <a:t>the </a:t>
            </a:r>
            <a:r>
              <a:rPr sz="1700" b="1" spc="-36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700" b="1" spc="50" dirty="0">
                <a:solidFill>
                  <a:srgbClr val="120D0C"/>
                </a:solidFill>
                <a:latin typeface="Cambria"/>
                <a:cs typeface="Cambria"/>
              </a:rPr>
              <a:t>regression model: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671983" y="3103731"/>
            <a:ext cx="5361305" cy="11537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7500"/>
              </a:lnSpc>
              <a:spcBef>
                <a:spcPts val="90"/>
              </a:spcBef>
            </a:pPr>
            <a:r>
              <a:rPr sz="2100" spc="80" dirty="0">
                <a:solidFill>
                  <a:srgbClr val="120D0C"/>
                </a:solidFill>
                <a:latin typeface="Cambria"/>
                <a:cs typeface="Cambria"/>
              </a:rPr>
              <a:t>Correctly</a:t>
            </a:r>
            <a:r>
              <a:rPr sz="2100" spc="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00" spc="70" dirty="0">
                <a:solidFill>
                  <a:srgbClr val="120D0C"/>
                </a:solidFill>
                <a:latin typeface="Cambria"/>
                <a:cs typeface="Cambria"/>
              </a:rPr>
              <a:t>identifying</a:t>
            </a:r>
            <a:r>
              <a:rPr sz="2100" spc="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00" spc="65" dirty="0">
                <a:solidFill>
                  <a:srgbClr val="120D0C"/>
                </a:solidFill>
                <a:latin typeface="Cambria"/>
                <a:cs typeface="Cambria"/>
              </a:rPr>
              <a:t>products</a:t>
            </a:r>
            <a:r>
              <a:rPr sz="2100" spc="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00" spc="130" dirty="0">
                <a:solidFill>
                  <a:srgbClr val="120D0C"/>
                </a:solidFill>
                <a:latin typeface="Cambria"/>
                <a:cs typeface="Cambria"/>
              </a:rPr>
              <a:t>on</a:t>
            </a:r>
            <a:r>
              <a:rPr sz="2100" spc="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00" spc="90" dirty="0">
                <a:solidFill>
                  <a:srgbClr val="120D0C"/>
                </a:solidFill>
                <a:latin typeface="Cambria"/>
                <a:cs typeface="Cambria"/>
              </a:rPr>
              <a:t>clearance </a:t>
            </a:r>
            <a:r>
              <a:rPr sz="2100" spc="-4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00" spc="120" dirty="0">
                <a:solidFill>
                  <a:srgbClr val="120D0C"/>
                </a:solidFill>
                <a:latin typeface="Cambria"/>
                <a:cs typeface="Cambria"/>
              </a:rPr>
              <a:t>and </a:t>
            </a:r>
            <a:r>
              <a:rPr sz="2100" spc="70" dirty="0">
                <a:solidFill>
                  <a:srgbClr val="120D0C"/>
                </a:solidFill>
                <a:latin typeface="Cambria"/>
                <a:cs typeface="Cambria"/>
              </a:rPr>
              <a:t>correctly identifying </a:t>
            </a:r>
            <a:r>
              <a:rPr sz="2100" spc="65" dirty="0">
                <a:solidFill>
                  <a:srgbClr val="120D0C"/>
                </a:solidFill>
                <a:latin typeface="Cambria"/>
                <a:cs typeface="Cambria"/>
              </a:rPr>
              <a:t>products </a:t>
            </a:r>
            <a:r>
              <a:rPr sz="2100" spc="80" dirty="0">
                <a:solidFill>
                  <a:srgbClr val="120D0C"/>
                </a:solidFill>
                <a:latin typeface="Cambria"/>
                <a:cs typeface="Cambria"/>
              </a:rPr>
              <a:t>not </a:t>
            </a:r>
            <a:r>
              <a:rPr sz="2100" spc="130" dirty="0">
                <a:solidFill>
                  <a:srgbClr val="120D0C"/>
                </a:solidFill>
                <a:latin typeface="Cambria"/>
                <a:cs typeface="Cambria"/>
              </a:rPr>
              <a:t>on </a:t>
            </a:r>
            <a:r>
              <a:rPr sz="2100" spc="13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00" spc="80" dirty="0">
                <a:solidFill>
                  <a:srgbClr val="120D0C"/>
                </a:solidFill>
                <a:latin typeface="Cambria"/>
                <a:cs typeface="Cambria"/>
              </a:rPr>
              <a:t>clearance.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645187" y="5710751"/>
            <a:ext cx="5406390" cy="3256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26390">
              <a:lnSpc>
                <a:spcPct val="117800"/>
              </a:lnSpc>
              <a:spcBef>
                <a:spcPts val="95"/>
              </a:spcBef>
            </a:pPr>
            <a:r>
              <a:rPr sz="2250" spc="75" dirty="0">
                <a:solidFill>
                  <a:srgbClr val="120D0C"/>
                </a:solidFill>
                <a:latin typeface="Cambria"/>
                <a:cs typeface="Cambria"/>
              </a:rPr>
              <a:t>Stores</a:t>
            </a:r>
            <a:r>
              <a:rPr sz="22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50" spc="75" dirty="0">
                <a:solidFill>
                  <a:srgbClr val="120D0C"/>
                </a:solidFill>
                <a:latin typeface="Cambria"/>
                <a:cs typeface="Cambria"/>
              </a:rPr>
              <a:t>with</a:t>
            </a:r>
            <a:r>
              <a:rPr sz="22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50" spc="85" dirty="0">
                <a:solidFill>
                  <a:srgbClr val="120D0C"/>
                </a:solidFill>
                <a:latin typeface="Cambria"/>
                <a:cs typeface="Cambria"/>
              </a:rPr>
              <a:t>low</a:t>
            </a:r>
            <a:r>
              <a:rPr sz="22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50" spc="50" dirty="0">
                <a:solidFill>
                  <a:srgbClr val="120D0C"/>
                </a:solidFill>
                <a:latin typeface="Cambria"/>
                <a:cs typeface="Cambria"/>
              </a:rPr>
              <a:t>gross</a:t>
            </a:r>
            <a:r>
              <a:rPr sz="22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50" spc="100" dirty="0">
                <a:solidFill>
                  <a:srgbClr val="120D0C"/>
                </a:solidFill>
                <a:latin typeface="Cambria"/>
                <a:cs typeface="Cambria"/>
              </a:rPr>
              <a:t>margin</a:t>
            </a:r>
            <a:r>
              <a:rPr sz="225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50" spc="120" dirty="0">
                <a:solidFill>
                  <a:srgbClr val="120D0C"/>
                </a:solidFill>
                <a:latin typeface="Cambria"/>
                <a:cs typeface="Cambria"/>
              </a:rPr>
              <a:t>and</a:t>
            </a:r>
            <a:r>
              <a:rPr sz="22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50" spc="114" dirty="0">
                <a:solidFill>
                  <a:srgbClr val="120D0C"/>
                </a:solidFill>
                <a:latin typeface="Cambria"/>
                <a:cs typeface="Cambria"/>
              </a:rPr>
              <a:t>high </a:t>
            </a:r>
            <a:r>
              <a:rPr sz="2250" spc="-48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50" spc="75" dirty="0">
                <a:solidFill>
                  <a:srgbClr val="120D0C"/>
                </a:solidFill>
                <a:latin typeface="Cambria"/>
                <a:cs typeface="Cambria"/>
              </a:rPr>
              <a:t>product </a:t>
            </a:r>
            <a:r>
              <a:rPr sz="2250" spc="85" dirty="0">
                <a:solidFill>
                  <a:srgbClr val="120D0C"/>
                </a:solidFill>
                <a:latin typeface="Cambria"/>
                <a:cs typeface="Cambria"/>
              </a:rPr>
              <a:t>clearance </a:t>
            </a:r>
            <a:r>
              <a:rPr sz="2250" spc="135" dirty="0">
                <a:solidFill>
                  <a:srgbClr val="120D0C"/>
                </a:solidFill>
                <a:latin typeface="Cambria"/>
                <a:cs typeface="Cambria"/>
              </a:rPr>
              <a:t>can </a:t>
            </a:r>
            <a:r>
              <a:rPr sz="2250" spc="70" dirty="0">
                <a:solidFill>
                  <a:srgbClr val="120D0C"/>
                </a:solidFill>
                <a:latin typeface="Cambria"/>
                <a:cs typeface="Cambria"/>
              </a:rPr>
              <a:t>focus </a:t>
            </a:r>
            <a:r>
              <a:rPr sz="2250" spc="80" dirty="0">
                <a:solidFill>
                  <a:srgbClr val="120D0C"/>
                </a:solidFill>
                <a:latin typeface="Cambria"/>
                <a:cs typeface="Cambria"/>
              </a:rPr>
              <a:t>offering </a:t>
            </a:r>
            <a:r>
              <a:rPr sz="2250" spc="8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50" spc="100" dirty="0">
                <a:solidFill>
                  <a:srgbClr val="120D0C"/>
                </a:solidFill>
                <a:latin typeface="Cambria"/>
                <a:cs typeface="Cambria"/>
              </a:rPr>
              <a:t>Clearance </a:t>
            </a:r>
            <a:r>
              <a:rPr sz="2250" spc="75" dirty="0">
                <a:solidFill>
                  <a:srgbClr val="120D0C"/>
                </a:solidFill>
                <a:latin typeface="Cambria"/>
                <a:cs typeface="Cambria"/>
              </a:rPr>
              <a:t>Products </a:t>
            </a:r>
            <a:r>
              <a:rPr sz="2250" spc="95" dirty="0">
                <a:solidFill>
                  <a:srgbClr val="120D0C"/>
                </a:solidFill>
                <a:latin typeface="Cambria"/>
                <a:cs typeface="Cambria"/>
              </a:rPr>
              <a:t>in </a:t>
            </a:r>
            <a:r>
              <a:rPr sz="2250" spc="60" dirty="0">
                <a:solidFill>
                  <a:srgbClr val="120D0C"/>
                </a:solidFill>
                <a:latin typeface="Cambria"/>
                <a:cs typeface="Cambria"/>
              </a:rPr>
              <a:t>the </a:t>
            </a:r>
            <a:r>
              <a:rPr sz="2250" spc="50" dirty="0">
                <a:solidFill>
                  <a:srgbClr val="120D0C"/>
                </a:solidFill>
                <a:latin typeface="Cambria"/>
                <a:cs typeface="Cambria"/>
              </a:rPr>
              <a:t>seasons </a:t>
            </a:r>
            <a:r>
              <a:rPr sz="2250" spc="80" dirty="0">
                <a:solidFill>
                  <a:srgbClr val="120D0C"/>
                </a:solidFill>
                <a:latin typeface="Cambria"/>
                <a:cs typeface="Cambria"/>
              </a:rPr>
              <a:t>of </a:t>
            </a:r>
            <a:r>
              <a:rPr sz="2250" spc="8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50" spc="120" dirty="0">
                <a:solidFill>
                  <a:srgbClr val="120D0C"/>
                </a:solidFill>
                <a:latin typeface="Cambria"/>
                <a:cs typeface="Cambria"/>
              </a:rPr>
              <a:t>Spring and </a:t>
            </a:r>
            <a:r>
              <a:rPr sz="2250" spc="70" dirty="0">
                <a:solidFill>
                  <a:srgbClr val="120D0C"/>
                </a:solidFill>
                <a:latin typeface="Cambria"/>
                <a:cs typeface="Cambria"/>
              </a:rPr>
              <a:t>Winter, </a:t>
            </a:r>
            <a:r>
              <a:rPr sz="2250" spc="120" dirty="0">
                <a:solidFill>
                  <a:srgbClr val="120D0C"/>
                </a:solidFill>
                <a:latin typeface="Cambria"/>
                <a:cs typeface="Cambria"/>
              </a:rPr>
              <a:t>and </a:t>
            </a:r>
            <a:r>
              <a:rPr sz="2250" spc="60" dirty="0">
                <a:solidFill>
                  <a:srgbClr val="120D0C"/>
                </a:solidFill>
                <a:latin typeface="Cambria"/>
                <a:cs typeface="Cambria"/>
              </a:rPr>
              <a:t>decrease </a:t>
            </a:r>
            <a:r>
              <a:rPr sz="2250" spc="50" dirty="0">
                <a:solidFill>
                  <a:srgbClr val="120D0C"/>
                </a:solidFill>
                <a:latin typeface="Cambria"/>
                <a:cs typeface="Cambria"/>
              </a:rPr>
              <a:t>their </a:t>
            </a:r>
            <a:r>
              <a:rPr sz="2250" spc="5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50" spc="85" dirty="0">
                <a:solidFill>
                  <a:srgbClr val="120D0C"/>
                </a:solidFill>
                <a:latin typeface="Cambria"/>
                <a:cs typeface="Cambria"/>
              </a:rPr>
              <a:t>clearance</a:t>
            </a:r>
            <a:r>
              <a:rPr sz="22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50" spc="35" dirty="0">
                <a:solidFill>
                  <a:srgbClr val="120D0C"/>
                </a:solidFill>
                <a:latin typeface="Cambria"/>
                <a:cs typeface="Cambria"/>
              </a:rPr>
              <a:t>items</a:t>
            </a:r>
            <a:r>
              <a:rPr sz="22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50" spc="90" dirty="0">
                <a:solidFill>
                  <a:srgbClr val="120D0C"/>
                </a:solidFill>
                <a:latin typeface="Cambria"/>
                <a:cs typeface="Cambria"/>
              </a:rPr>
              <a:t>during</a:t>
            </a:r>
            <a:r>
              <a:rPr sz="22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50" spc="120" dirty="0">
                <a:solidFill>
                  <a:srgbClr val="120D0C"/>
                </a:solidFill>
                <a:latin typeface="Cambria"/>
                <a:cs typeface="Cambria"/>
              </a:rPr>
              <a:t>Summer</a:t>
            </a:r>
            <a:r>
              <a:rPr sz="225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50" spc="120" dirty="0">
                <a:solidFill>
                  <a:srgbClr val="120D0C"/>
                </a:solidFill>
                <a:latin typeface="Cambria"/>
                <a:cs typeface="Cambria"/>
              </a:rPr>
              <a:t>and</a:t>
            </a:r>
            <a:r>
              <a:rPr sz="22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50" spc="65" dirty="0">
                <a:solidFill>
                  <a:srgbClr val="120D0C"/>
                </a:solidFill>
                <a:latin typeface="Cambria"/>
                <a:cs typeface="Cambria"/>
              </a:rPr>
              <a:t>Fall.</a:t>
            </a:r>
            <a:endParaRPr sz="2250">
              <a:latin typeface="Cambria"/>
              <a:cs typeface="Cambria"/>
            </a:endParaRPr>
          </a:p>
          <a:p>
            <a:pPr marL="12700" marR="204470" indent="326390">
              <a:lnSpc>
                <a:spcPct val="117800"/>
              </a:lnSpc>
            </a:pPr>
            <a:r>
              <a:rPr sz="2250" spc="90" dirty="0">
                <a:solidFill>
                  <a:srgbClr val="120D0C"/>
                </a:solidFill>
                <a:latin typeface="Cambria"/>
                <a:cs typeface="Cambria"/>
              </a:rPr>
              <a:t>Both </a:t>
            </a:r>
            <a:r>
              <a:rPr sz="2250" spc="35" dirty="0">
                <a:solidFill>
                  <a:srgbClr val="120D0C"/>
                </a:solidFill>
                <a:latin typeface="Cambria"/>
                <a:cs typeface="Cambria"/>
              </a:rPr>
              <a:t>clusters </a:t>
            </a:r>
            <a:r>
              <a:rPr sz="2250" spc="135" dirty="0">
                <a:solidFill>
                  <a:srgbClr val="120D0C"/>
                </a:solidFill>
                <a:latin typeface="Cambria"/>
                <a:cs typeface="Cambria"/>
              </a:rPr>
              <a:t>can </a:t>
            </a:r>
            <a:r>
              <a:rPr sz="2250" spc="60" dirty="0">
                <a:solidFill>
                  <a:srgbClr val="120D0C"/>
                </a:solidFill>
                <a:latin typeface="Cambria"/>
                <a:cs typeface="Cambria"/>
              </a:rPr>
              <a:t>decrease </a:t>
            </a:r>
            <a:r>
              <a:rPr sz="2250" spc="50" dirty="0">
                <a:solidFill>
                  <a:srgbClr val="120D0C"/>
                </a:solidFill>
                <a:latin typeface="Cambria"/>
                <a:cs typeface="Cambria"/>
              </a:rPr>
              <a:t>their </a:t>
            </a:r>
            <a:r>
              <a:rPr sz="2250" spc="5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50" spc="70" dirty="0">
                <a:solidFill>
                  <a:srgbClr val="120D0C"/>
                </a:solidFill>
                <a:latin typeface="Cambria"/>
                <a:cs typeface="Cambria"/>
              </a:rPr>
              <a:t>inventory</a:t>
            </a:r>
            <a:r>
              <a:rPr sz="22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50" spc="80" dirty="0">
                <a:solidFill>
                  <a:srgbClr val="120D0C"/>
                </a:solidFill>
                <a:latin typeface="Cambria"/>
                <a:cs typeface="Cambria"/>
              </a:rPr>
              <a:t>of</a:t>
            </a:r>
            <a:r>
              <a:rPr sz="225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50" spc="105" dirty="0">
                <a:solidFill>
                  <a:srgbClr val="120D0C"/>
                </a:solidFill>
                <a:latin typeface="Cambria"/>
                <a:cs typeface="Cambria"/>
              </a:rPr>
              <a:t>Cardigans</a:t>
            </a:r>
            <a:r>
              <a:rPr sz="225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50" spc="120" dirty="0">
                <a:solidFill>
                  <a:srgbClr val="120D0C"/>
                </a:solidFill>
                <a:latin typeface="Cambria"/>
                <a:cs typeface="Cambria"/>
              </a:rPr>
              <a:t>and</a:t>
            </a:r>
            <a:r>
              <a:rPr sz="225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50" spc="75" dirty="0">
                <a:solidFill>
                  <a:srgbClr val="120D0C"/>
                </a:solidFill>
                <a:latin typeface="Cambria"/>
                <a:cs typeface="Cambria"/>
              </a:rPr>
              <a:t>Sweaters</a:t>
            </a:r>
            <a:r>
              <a:rPr sz="22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50" spc="45" dirty="0">
                <a:solidFill>
                  <a:srgbClr val="120D0C"/>
                </a:solidFill>
                <a:latin typeface="Cambria"/>
                <a:cs typeface="Cambria"/>
              </a:rPr>
              <a:t>to </a:t>
            </a:r>
            <a:r>
              <a:rPr sz="2250" spc="-48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50" spc="70" dirty="0">
                <a:solidFill>
                  <a:srgbClr val="120D0C"/>
                </a:solidFill>
                <a:latin typeface="Cambria"/>
                <a:cs typeface="Cambria"/>
              </a:rPr>
              <a:t>reduce</a:t>
            </a:r>
            <a:r>
              <a:rPr sz="22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50" spc="60" dirty="0">
                <a:solidFill>
                  <a:srgbClr val="120D0C"/>
                </a:solidFill>
                <a:latin typeface="Cambria"/>
                <a:cs typeface="Cambria"/>
              </a:rPr>
              <a:t>the</a:t>
            </a:r>
            <a:r>
              <a:rPr sz="225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50" spc="85" dirty="0">
                <a:solidFill>
                  <a:srgbClr val="120D0C"/>
                </a:solidFill>
                <a:latin typeface="Cambria"/>
                <a:cs typeface="Cambria"/>
              </a:rPr>
              <a:t>clearance</a:t>
            </a:r>
            <a:r>
              <a:rPr sz="225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250" spc="35" dirty="0">
                <a:solidFill>
                  <a:srgbClr val="120D0C"/>
                </a:solidFill>
                <a:latin typeface="Cambria"/>
                <a:cs typeface="Cambria"/>
              </a:rPr>
              <a:t>rate.</a:t>
            </a:r>
            <a:endParaRPr sz="2250">
              <a:latin typeface="Cambria"/>
              <a:cs typeface="Cambr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358523" y="3219970"/>
            <a:ext cx="513715" cy="4891405"/>
          </a:xfrm>
          <a:custGeom>
            <a:avLst/>
            <a:gdLst/>
            <a:ahLst/>
            <a:cxnLst/>
            <a:rect l="l" t="t" r="r" b="b"/>
            <a:pathLst>
              <a:path w="513715" h="4891405">
                <a:moveTo>
                  <a:pt x="294563" y="141173"/>
                </a:moveTo>
                <a:lnTo>
                  <a:pt x="292836" y="134759"/>
                </a:lnTo>
                <a:lnTo>
                  <a:pt x="292684" y="134188"/>
                </a:lnTo>
                <a:lnTo>
                  <a:pt x="292201" y="132384"/>
                </a:lnTo>
                <a:lnTo>
                  <a:pt x="284645" y="125564"/>
                </a:lnTo>
                <a:lnTo>
                  <a:pt x="275983" y="121297"/>
                </a:lnTo>
                <a:lnTo>
                  <a:pt x="275983" y="134277"/>
                </a:lnTo>
                <a:lnTo>
                  <a:pt x="275767" y="134416"/>
                </a:lnTo>
                <a:lnTo>
                  <a:pt x="275704" y="134188"/>
                </a:lnTo>
                <a:lnTo>
                  <a:pt x="275983" y="134277"/>
                </a:lnTo>
                <a:lnTo>
                  <a:pt x="275983" y="121297"/>
                </a:lnTo>
                <a:lnTo>
                  <a:pt x="264198" y="115468"/>
                </a:lnTo>
                <a:lnTo>
                  <a:pt x="264198" y="139979"/>
                </a:lnTo>
                <a:lnTo>
                  <a:pt x="77812" y="210972"/>
                </a:lnTo>
                <a:lnTo>
                  <a:pt x="68326" y="214376"/>
                </a:lnTo>
                <a:lnTo>
                  <a:pt x="58610" y="217716"/>
                </a:lnTo>
                <a:lnTo>
                  <a:pt x="53949" y="219443"/>
                </a:lnTo>
                <a:lnTo>
                  <a:pt x="56934" y="214591"/>
                </a:lnTo>
                <a:lnTo>
                  <a:pt x="61353" y="207556"/>
                </a:lnTo>
                <a:lnTo>
                  <a:pt x="91236" y="159588"/>
                </a:lnTo>
                <a:lnTo>
                  <a:pt x="96507" y="151790"/>
                </a:lnTo>
                <a:lnTo>
                  <a:pt x="102019" y="142913"/>
                </a:lnTo>
                <a:lnTo>
                  <a:pt x="104724" y="135521"/>
                </a:lnTo>
                <a:lnTo>
                  <a:pt x="105384" y="133718"/>
                </a:lnTo>
                <a:lnTo>
                  <a:pt x="95326" y="112102"/>
                </a:lnTo>
                <a:lnTo>
                  <a:pt x="91046" y="106413"/>
                </a:lnTo>
                <a:lnTo>
                  <a:pt x="84861" y="98285"/>
                </a:lnTo>
                <a:lnTo>
                  <a:pt x="84861" y="127927"/>
                </a:lnTo>
                <a:lnTo>
                  <a:pt x="83616" y="129844"/>
                </a:lnTo>
                <a:lnTo>
                  <a:pt x="83439" y="130111"/>
                </a:lnTo>
                <a:lnTo>
                  <a:pt x="83527" y="128600"/>
                </a:lnTo>
                <a:lnTo>
                  <a:pt x="84861" y="127927"/>
                </a:lnTo>
                <a:lnTo>
                  <a:pt x="84861" y="98285"/>
                </a:lnTo>
                <a:lnTo>
                  <a:pt x="57810" y="62687"/>
                </a:lnTo>
                <a:lnTo>
                  <a:pt x="45402" y="46202"/>
                </a:lnTo>
                <a:lnTo>
                  <a:pt x="33731" y="30480"/>
                </a:lnTo>
                <a:lnTo>
                  <a:pt x="264198" y="139979"/>
                </a:lnTo>
                <a:lnTo>
                  <a:pt x="264198" y="115468"/>
                </a:lnTo>
                <a:lnTo>
                  <a:pt x="250012" y="108458"/>
                </a:lnTo>
                <a:lnTo>
                  <a:pt x="66090" y="21767"/>
                </a:lnTo>
                <a:lnTo>
                  <a:pt x="60490" y="19113"/>
                </a:lnTo>
                <a:lnTo>
                  <a:pt x="47739" y="12852"/>
                </a:lnTo>
                <a:lnTo>
                  <a:pt x="44488" y="11239"/>
                </a:lnTo>
                <a:lnTo>
                  <a:pt x="41363" y="9690"/>
                </a:lnTo>
                <a:lnTo>
                  <a:pt x="38239" y="8204"/>
                </a:lnTo>
                <a:lnTo>
                  <a:pt x="31711" y="5092"/>
                </a:lnTo>
                <a:lnTo>
                  <a:pt x="21945" y="914"/>
                </a:lnTo>
                <a:lnTo>
                  <a:pt x="21564" y="889"/>
                </a:lnTo>
                <a:lnTo>
                  <a:pt x="21564" y="16738"/>
                </a:lnTo>
                <a:lnTo>
                  <a:pt x="20878" y="14249"/>
                </a:lnTo>
                <a:lnTo>
                  <a:pt x="21094" y="14935"/>
                </a:lnTo>
                <a:lnTo>
                  <a:pt x="21564" y="16738"/>
                </a:lnTo>
                <a:lnTo>
                  <a:pt x="21564" y="889"/>
                </a:lnTo>
                <a:lnTo>
                  <a:pt x="15468" y="355"/>
                </a:lnTo>
                <a:lnTo>
                  <a:pt x="15468" y="21767"/>
                </a:lnTo>
                <a:lnTo>
                  <a:pt x="14820" y="21475"/>
                </a:lnTo>
                <a:lnTo>
                  <a:pt x="15405" y="21729"/>
                </a:lnTo>
                <a:lnTo>
                  <a:pt x="15468" y="355"/>
                </a:lnTo>
                <a:lnTo>
                  <a:pt x="11404" y="0"/>
                </a:lnTo>
                <a:lnTo>
                  <a:pt x="3644" y="5029"/>
                </a:lnTo>
                <a:lnTo>
                  <a:pt x="0" y="13754"/>
                </a:lnTo>
                <a:lnTo>
                  <a:pt x="304" y="15557"/>
                </a:lnTo>
                <a:lnTo>
                  <a:pt x="152" y="15735"/>
                </a:lnTo>
                <a:lnTo>
                  <a:pt x="24447" y="54927"/>
                </a:lnTo>
                <a:lnTo>
                  <a:pt x="53136" y="92938"/>
                </a:lnTo>
                <a:lnTo>
                  <a:pt x="78117" y="124917"/>
                </a:lnTo>
                <a:lnTo>
                  <a:pt x="81927" y="130022"/>
                </a:lnTo>
                <a:lnTo>
                  <a:pt x="82689" y="131292"/>
                </a:lnTo>
                <a:lnTo>
                  <a:pt x="77304" y="139979"/>
                </a:lnTo>
                <a:lnTo>
                  <a:pt x="74358" y="144805"/>
                </a:lnTo>
                <a:lnTo>
                  <a:pt x="70675" y="150583"/>
                </a:lnTo>
                <a:lnTo>
                  <a:pt x="51981" y="180632"/>
                </a:lnTo>
                <a:lnTo>
                  <a:pt x="51981" y="232752"/>
                </a:lnTo>
                <a:lnTo>
                  <a:pt x="50800" y="235204"/>
                </a:lnTo>
                <a:lnTo>
                  <a:pt x="46278" y="235394"/>
                </a:lnTo>
                <a:lnTo>
                  <a:pt x="44792" y="234099"/>
                </a:lnTo>
                <a:lnTo>
                  <a:pt x="45173" y="233819"/>
                </a:lnTo>
                <a:lnTo>
                  <a:pt x="45364" y="232968"/>
                </a:lnTo>
                <a:lnTo>
                  <a:pt x="45745" y="232587"/>
                </a:lnTo>
                <a:lnTo>
                  <a:pt x="47167" y="230784"/>
                </a:lnTo>
                <a:lnTo>
                  <a:pt x="47586" y="229920"/>
                </a:lnTo>
                <a:lnTo>
                  <a:pt x="51981" y="232752"/>
                </a:lnTo>
                <a:lnTo>
                  <a:pt x="51981" y="180632"/>
                </a:lnTo>
                <a:lnTo>
                  <a:pt x="44602" y="192481"/>
                </a:lnTo>
                <a:lnTo>
                  <a:pt x="39903" y="199859"/>
                </a:lnTo>
                <a:lnTo>
                  <a:pt x="35191" y="207200"/>
                </a:lnTo>
                <a:lnTo>
                  <a:pt x="30556" y="214591"/>
                </a:lnTo>
                <a:lnTo>
                  <a:pt x="26136" y="222059"/>
                </a:lnTo>
                <a:lnTo>
                  <a:pt x="23545" y="232321"/>
                </a:lnTo>
                <a:lnTo>
                  <a:pt x="26581" y="241401"/>
                </a:lnTo>
                <a:lnTo>
                  <a:pt x="34086" y="246989"/>
                </a:lnTo>
                <a:lnTo>
                  <a:pt x="44881" y="246799"/>
                </a:lnTo>
                <a:lnTo>
                  <a:pt x="58381" y="242125"/>
                </a:lnTo>
                <a:lnTo>
                  <a:pt x="71780" y="236969"/>
                </a:lnTo>
                <a:lnTo>
                  <a:pt x="75730" y="235394"/>
                </a:lnTo>
                <a:lnTo>
                  <a:pt x="85128" y="231635"/>
                </a:lnTo>
                <a:lnTo>
                  <a:pt x="273989" y="159588"/>
                </a:lnTo>
                <a:lnTo>
                  <a:pt x="278752" y="157886"/>
                </a:lnTo>
                <a:lnTo>
                  <a:pt x="283413" y="155994"/>
                </a:lnTo>
                <a:lnTo>
                  <a:pt x="291642" y="149758"/>
                </a:lnTo>
                <a:lnTo>
                  <a:pt x="293128" y="145376"/>
                </a:lnTo>
                <a:lnTo>
                  <a:pt x="294563" y="141173"/>
                </a:lnTo>
                <a:close/>
              </a:path>
              <a:path w="513715" h="4891405">
                <a:moveTo>
                  <a:pt x="447497" y="4785055"/>
                </a:moveTo>
                <a:lnTo>
                  <a:pt x="445782" y="4778641"/>
                </a:lnTo>
                <a:lnTo>
                  <a:pt x="445630" y="4778070"/>
                </a:lnTo>
                <a:lnTo>
                  <a:pt x="445147" y="4776267"/>
                </a:lnTo>
                <a:lnTo>
                  <a:pt x="437591" y="4769447"/>
                </a:lnTo>
                <a:lnTo>
                  <a:pt x="430733" y="4766068"/>
                </a:lnTo>
                <a:lnTo>
                  <a:pt x="430733" y="4778641"/>
                </a:lnTo>
                <a:lnTo>
                  <a:pt x="428929" y="4778172"/>
                </a:lnTo>
                <a:lnTo>
                  <a:pt x="428713" y="4778299"/>
                </a:lnTo>
                <a:lnTo>
                  <a:pt x="428637" y="4778070"/>
                </a:lnTo>
                <a:lnTo>
                  <a:pt x="430733" y="4778641"/>
                </a:lnTo>
                <a:lnTo>
                  <a:pt x="430733" y="4766068"/>
                </a:lnTo>
                <a:lnTo>
                  <a:pt x="417131" y="4759363"/>
                </a:lnTo>
                <a:lnTo>
                  <a:pt x="417131" y="4783861"/>
                </a:lnTo>
                <a:lnTo>
                  <a:pt x="230759" y="4854854"/>
                </a:lnTo>
                <a:lnTo>
                  <a:pt x="221272" y="4858270"/>
                </a:lnTo>
                <a:lnTo>
                  <a:pt x="211556" y="4861598"/>
                </a:lnTo>
                <a:lnTo>
                  <a:pt x="206895" y="4863325"/>
                </a:lnTo>
                <a:lnTo>
                  <a:pt x="209880" y="4858474"/>
                </a:lnTo>
                <a:lnTo>
                  <a:pt x="214299" y="4851451"/>
                </a:lnTo>
                <a:lnTo>
                  <a:pt x="244182" y="4803483"/>
                </a:lnTo>
                <a:lnTo>
                  <a:pt x="249440" y="4795685"/>
                </a:lnTo>
                <a:lnTo>
                  <a:pt x="254965" y="4786795"/>
                </a:lnTo>
                <a:lnTo>
                  <a:pt x="257670" y="4779403"/>
                </a:lnTo>
                <a:lnTo>
                  <a:pt x="258330" y="4777600"/>
                </a:lnTo>
                <a:lnTo>
                  <a:pt x="258318" y="4777029"/>
                </a:lnTo>
                <a:lnTo>
                  <a:pt x="257708" y="4771822"/>
                </a:lnTo>
                <a:lnTo>
                  <a:pt x="257314" y="4768405"/>
                </a:lnTo>
                <a:lnTo>
                  <a:pt x="254266" y="4761865"/>
                </a:lnTo>
                <a:lnTo>
                  <a:pt x="248272" y="4755985"/>
                </a:lnTo>
                <a:lnTo>
                  <a:pt x="243992" y="4750295"/>
                </a:lnTo>
                <a:lnTo>
                  <a:pt x="237807" y="4742167"/>
                </a:lnTo>
                <a:lnTo>
                  <a:pt x="237807" y="4771822"/>
                </a:lnTo>
                <a:lnTo>
                  <a:pt x="236550" y="4773727"/>
                </a:lnTo>
                <a:lnTo>
                  <a:pt x="236372" y="4773993"/>
                </a:lnTo>
                <a:lnTo>
                  <a:pt x="236474" y="4772482"/>
                </a:lnTo>
                <a:lnTo>
                  <a:pt x="237807" y="4771822"/>
                </a:lnTo>
                <a:lnTo>
                  <a:pt x="237807" y="4742167"/>
                </a:lnTo>
                <a:lnTo>
                  <a:pt x="210756" y="4706569"/>
                </a:lnTo>
                <a:lnTo>
                  <a:pt x="198335" y="4690097"/>
                </a:lnTo>
                <a:lnTo>
                  <a:pt x="186664" y="4674374"/>
                </a:lnTo>
                <a:lnTo>
                  <a:pt x="417131" y="4783861"/>
                </a:lnTo>
                <a:lnTo>
                  <a:pt x="417131" y="4759363"/>
                </a:lnTo>
                <a:lnTo>
                  <a:pt x="402945" y="4752352"/>
                </a:lnTo>
                <a:lnTo>
                  <a:pt x="219036" y="4665650"/>
                </a:lnTo>
                <a:lnTo>
                  <a:pt x="213436" y="4662995"/>
                </a:lnTo>
                <a:lnTo>
                  <a:pt x="200685" y="4656734"/>
                </a:lnTo>
                <a:lnTo>
                  <a:pt x="197434" y="4655134"/>
                </a:lnTo>
                <a:lnTo>
                  <a:pt x="194310" y="4653572"/>
                </a:lnTo>
                <a:lnTo>
                  <a:pt x="191173" y="4652086"/>
                </a:lnTo>
                <a:lnTo>
                  <a:pt x="184658" y="4648987"/>
                </a:lnTo>
                <a:lnTo>
                  <a:pt x="174891" y="4644796"/>
                </a:lnTo>
                <a:lnTo>
                  <a:pt x="174510" y="4644771"/>
                </a:lnTo>
                <a:lnTo>
                  <a:pt x="174510" y="4660620"/>
                </a:lnTo>
                <a:lnTo>
                  <a:pt x="173824" y="4658144"/>
                </a:lnTo>
                <a:lnTo>
                  <a:pt x="174028" y="4658830"/>
                </a:lnTo>
                <a:lnTo>
                  <a:pt x="174510" y="4660620"/>
                </a:lnTo>
                <a:lnTo>
                  <a:pt x="174510" y="4644771"/>
                </a:lnTo>
                <a:lnTo>
                  <a:pt x="168414" y="4644250"/>
                </a:lnTo>
                <a:lnTo>
                  <a:pt x="168414" y="4665650"/>
                </a:lnTo>
                <a:lnTo>
                  <a:pt x="167767" y="4665370"/>
                </a:lnTo>
                <a:lnTo>
                  <a:pt x="168338" y="4665611"/>
                </a:lnTo>
                <a:lnTo>
                  <a:pt x="168414" y="4644250"/>
                </a:lnTo>
                <a:lnTo>
                  <a:pt x="164350" y="4643894"/>
                </a:lnTo>
                <a:lnTo>
                  <a:pt x="156591" y="4648924"/>
                </a:lnTo>
                <a:lnTo>
                  <a:pt x="152933" y="4657649"/>
                </a:lnTo>
                <a:lnTo>
                  <a:pt x="153250" y="4659439"/>
                </a:lnTo>
                <a:lnTo>
                  <a:pt x="153098" y="4659617"/>
                </a:lnTo>
                <a:lnTo>
                  <a:pt x="177393" y="4698822"/>
                </a:lnTo>
                <a:lnTo>
                  <a:pt x="206082" y="4736820"/>
                </a:lnTo>
                <a:lnTo>
                  <a:pt x="231063" y="4768812"/>
                </a:lnTo>
                <a:lnTo>
                  <a:pt x="234873" y="4773904"/>
                </a:lnTo>
                <a:lnTo>
                  <a:pt x="235635" y="4775187"/>
                </a:lnTo>
                <a:lnTo>
                  <a:pt x="230238" y="4783861"/>
                </a:lnTo>
                <a:lnTo>
                  <a:pt x="227304" y="4788687"/>
                </a:lnTo>
                <a:lnTo>
                  <a:pt x="223621" y="4794478"/>
                </a:lnTo>
                <a:lnTo>
                  <a:pt x="204927" y="4824527"/>
                </a:lnTo>
                <a:lnTo>
                  <a:pt x="204927" y="4876647"/>
                </a:lnTo>
                <a:lnTo>
                  <a:pt x="203746" y="4879086"/>
                </a:lnTo>
                <a:lnTo>
                  <a:pt x="199224" y="4879276"/>
                </a:lnTo>
                <a:lnTo>
                  <a:pt x="197739" y="4877994"/>
                </a:lnTo>
                <a:lnTo>
                  <a:pt x="198120" y="4877701"/>
                </a:lnTo>
                <a:lnTo>
                  <a:pt x="198310" y="4876851"/>
                </a:lnTo>
                <a:lnTo>
                  <a:pt x="198691" y="4876470"/>
                </a:lnTo>
                <a:lnTo>
                  <a:pt x="200113" y="4874666"/>
                </a:lnTo>
                <a:lnTo>
                  <a:pt x="200520" y="4873815"/>
                </a:lnTo>
                <a:lnTo>
                  <a:pt x="204927" y="4876647"/>
                </a:lnTo>
                <a:lnTo>
                  <a:pt x="204927" y="4824527"/>
                </a:lnTo>
                <a:lnTo>
                  <a:pt x="197548" y="4836376"/>
                </a:lnTo>
                <a:lnTo>
                  <a:pt x="192849" y="4843742"/>
                </a:lnTo>
                <a:lnTo>
                  <a:pt x="188137" y="4851095"/>
                </a:lnTo>
                <a:lnTo>
                  <a:pt x="183502" y="4858474"/>
                </a:lnTo>
                <a:lnTo>
                  <a:pt x="179082" y="4865954"/>
                </a:lnTo>
                <a:lnTo>
                  <a:pt x="176491" y="4876216"/>
                </a:lnTo>
                <a:lnTo>
                  <a:pt x="179527" y="4885283"/>
                </a:lnTo>
                <a:lnTo>
                  <a:pt x="187032" y="4890871"/>
                </a:lnTo>
                <a:lnTo>
                  <a:pt x="197827" y="4890694"/>
                </a:lnTo>
                <a:lnTo>
                  <a:pt x="211328" y="4886007"/>
                </a:lnTo>
                <a:lnTo>
                  <a:pt x="224726" y="4880851"/>
                </a:lnTo>
                <a:lnTo>
                  <a:pt x="228663" y="4879276"/>
                </a:lnTo>
                <a:lnTo>
                  <a:pt x="238074" y="4875517"/>
                </a:lnTo>
                <a:lnTo>
                  <a:pt x="426935" y="4803483"/>
                </a:lnTo>
                <a:lnTo>
                  <a:pt x="431685" y="4801768"/>
                </a:lnTo>
                <a:lnTo>
                  <a:pt x="436359" y="4799876"/>
                </a:lnTo>
                <a:lnTo>
                  <a:pt x="444588" y="4793640"/>
                </a:lnTo>
                <a:lnTo>
                  <a:pt x="446074" y="4789259"/>
                </a:lnTo>
                <a:lnTo>
                  <a:pt x="447497" y="4785055"/>
                </a:lnTo>
                <a:close/>
              </a:path>
              <a:path w="513715" h="4891405">
                <a:moveTo>
                  <a:pt x="513448" y="2749092"/>
                </a:moveTo>
                <a:lnTo>
                  <a:pt x="511733" y="2742679"/>
                </a:lnTo>
                <a:lnTo>
                  <a:pt x="511581" y="2742120"/>
                </a:lnTo>
                <a:lnTo>
                  <a:pt x="511098" y="2740304"/>
                </a:lnTo>
                <a:lnTo>
                  <a:pt x="503542" y="2733484"/>
                </a:lnTo>
                <a:lnTo>
                  <a:pt x="494880" y="2729217"/>
                </a:lnTo>
                <a:lnTo>
                  <a:pt x="494880" y="2742209"/>
                </a:lnTo>
                <a:lnTo>
                  <a:pt x="494652" y="2742336"/>
                </a:lnTo>
                <a:lnTo>
                  <a:pt x="494588" y="2742120"/>
                </a:lnTo>
                <a:lnTo>
                  <a:pt x="494880" y="2742209"/>
                </a:lnTo>
                <a:lnTo>
                  <a:pt x="494880" y="2729217"/>
                </a:lnTo>
                <a:lnTo>
                  <a:pt x="483082" y="2723400"/>
                </a:lnTo>
                <a:lnTo>
                  <a:pt x="483082" y="2747911"/>
                </a:lnTo>
                <a:lnTo>
                  <a:pt x="296710" y="2818892"/>
                </a:lnTo>
                <a:lnTo>
                  <a:pt x="287210" y="2822308"/>
                </a:lnTo>
                <a:lnTo>
                  <a:pt x="277507" y="2825635"/>
                </a:lnTo>
                <a:lnTo>
                  <a:pt x="272846" y="2827375"/>
                </a:lnTo>
                <a:lnTo>
                  <a:pt x="275831" y="2822511"/>
                </a:lnTo>
                <a:lnTo>
                  <a:pt x="280238" y="2815488"/>
                </a:lnTo>
                <a:lnTo>
                  <a:pt x="310134" y="2767520"/>
                </a:lnTo>
                <a:lnTo>
                  <a:pt x="315391" y="2759722"/>
                </a:lnTo>
                <a:lnTo>
                  <a:pt x="320903" y="2750832"/>
                </a:lnTo>
                <a:lnTo>
                  <a:pt x="323608" y="2743441"/>
                </a:lnTo>
                <a:lnTo>
                  <a:pt x="324269" y="2741638"/>
                </a:lnTo>
                <a:lnTo>
                  <a:pt x="324269" y="2741079"/>
                </a:lnTo>
                <a:lnTo>
                  <a:pt x="323659" y="2735859"/>
                </a:lnTo>
                <a:lnTo>
                  <a:pt x="323265" y="2732443"/>
                </a:lnTo>
                <a:lnTo>
                  <a:pt x="320217" y="2725902"/>
                </a:lnTo>
                <a:lnTo>
                  <a:pt x="314223" y="2720022"/>
                </a:lnTo>
                <a:lnTo>
                  <a:pt x="309943" y="2714345"/>
                </a:lnTo>
                <a:lnTo>
                  <a:pt x="303745" y="2706192"/>
                </a:lnTo>
                <a:lnTo>
                  <a:pt x="303745" y="2735859"/>
                </a:lnTo>
                <a:lnTo>
                  <a:pt x="303555" y="2736151"/>
                </a:lnTo>
                <a:lnTo>
                  <a:pt x="303555" y="2741638"/>
                </a:lnTo>
                <a:lnTo>
                  <a:pt x="302983" y="2739745"/>
                </a:lnTo>
                <a:lnTo>
                  <a:pt x="303530" y="2741523"/>
                </a:lnTo>
                <a:lnTo>
                  <a:pt x="303555" y="2736151"/>
                </a:lnTo>
                <a:lnTo>
                  <a:pt x="302501" y="2737764"/>
                </a:lnTo>
                <a:lnTo>
                  <a:pt x="302323" y="2738043"/>
                </a:lnTo>
                <a:lnTo>
                  <a:pt x="302412" y="2736519"/>
                </a:lnTo>
                <a:lnTo>
                  <a:pt x="303745" y="2735859"/>
                </a:lnTo>
                <a:lnTo>
                  <a:pt x="303745" y="2706192"/>
                </a:lnTo>
                <a:lnTo>
                  <a:pt x="276707" y="2670606"/>
                </a:lnTo>
                <a:lnTo>
                  <a:pt x="264287" y="2654135"/>
                </a:lnTo>
                <a:lnTo>
                  <a:pt x="252615" y="2638412"/>
                </a:lnTo>
                <a:lnTo>
                  <a:pt x="483082" y="2747911"/>
                </a:lnTo>
                <a:lnTo>
                  <a:pt x="483082" y="2723400"/>
                </a:lnTo>
                <a:lnTo>
                  <a:pt x="468896" y="2716390"/>
                </a:lnTo>
                <a:lnTo>
                  <a:pt x="284975" y="2629687"/>
                </a:lnTo>
                <a:lnTo>
                  <a:pt x="279387" y="2627033"/>
                </a:lnTo>
                <a:lnTo>
                  <a:pt x="266636" y="2620784"/>
                </a:lnTo>
                <a:lnTo>
                  <a:pt x="263385" y="2619171"/>
                </a:lnTo>
                <a:lnTo>
                  <a:pt x="260248" y="2617609"/>
                </a:lnTo>
                <a:lnTo>
                  <a:pt x="257124" y="2616123"/>
                </a:lnTo>
                <a:lnTo>
                  <a:pt x="250609" y="2613025"/>
                </a:lnTo>
                <a:lnTo>
                  <a:pt x="240830" y="2608834"/>
                </a:lnTo>
                <a:lnTo>
                  <a:pt x="240461" y="2608808"/>
                </a:lnTo>
                <a:lnTo>
                  <a:pt x="240461" y="2624671"/>
                </a:lnTo>
                <a:lnTo>
                  <a:pt x="239776" y="2622181"/>
                </a:lnTo>
                <a:lnTo>
                  <a:pt x="239979" y="2622867"/>
                </a:lnTo>
                <a:lnTo>
                  <a:pt x="240461" y="2624671"/>
                </a:lnTo>
                <a:lnTo>
                  <a:pt x="240461" y="2608808"/>
                </a:lnTo>
                <a:lnTo>
                  <a:pt x="230289" y="2607932"/>
                </a:lnTo>
                <a:lnTo>
                  <a:pt x="222542" y="2612961"/>
                </a:lnTo>
                <a:lnTo>
                  <a:pt x="218884" y="2621686"/>
                </a:lnTo>
                <a:lnTo>
                  <a:pt x="219202" y="2623477"/>
                </a:lnTo>
                <a:lnTo>
                  <a:pt x="219049" y="2623655"/>
                </a:lnTo>
                <a:lnTo>
                  <a:pt x="243332" y="2662859"/>
                </a:lnTo>
                <a:lnTo>
                  <a:pt x="272021" y="2700871"/>
                </a:lnTo>
                <a:lnTo>
                  <a:pt x="297002" y="2732849"/>
                </a:lnTo>
                <a:lnTo>
                  <a:pt x="300812" y="2737942"/>
                </a:lnTo>
                <a:lnTo>
                  <a:pt x="301574" y="2739225"/>
                </a:lnTo>
                <a:lnTo>
                  <a:pt x="296189" y="2747911"/>
                </a:lnTo>
                <a:lnTo>
                  <a:pt x="293243" y="2752737"/>
                </a:lnTo>
                <a:lnTo>
                  <a:pt x="289572" y="2758516"/>
                </a:lnTo>
                <a:lnTo>
                  <a:pt x="270865" y="2788564"/>
                </a:lnTo>
                <a:lnTo>
                  <a:pt x="270865" y="2840685"/>
                </a:lnTo>
                <a:lnTo>
                  <a:pt x="269684" y="2843123"/>
                </a:lnTo>
                <a:lnTo>
                  <a:pt x="265176" y="2843326"/>
                </a:lnTo>
                <a:lnTo>
                  <a:pt x="263677" y="2842031"/>
                </a:lnTo>
                <a:lnTo>
                  <a:pt x="264058" y="2841739"/>
                </a:lnTo>
                <a:lnTo>
                  <a:pt x="264248" y="2840888"/>
                </a:lnTo>
                <a:lnTo>
                  <a:pt x="264629" y="2840507"/>
                </a:lnTo>
                <a:lnTo>
                  <a:pt x="266065" y="2838704"/>
                </a:lnTo>
                <a:lnTo>
                  <a:pt x="266471" y="2837853"/>
                </a:lnTo>
                <a:lnTo>
                  <a:pt x="270865" y="2840685"/>
                </a:lnTo>
                <a:lnTo>
                  <a:pt x="270865" y="2788564"/>
                </a:lnTo>
                <a:lnTo>
                  <a:pt x="263486" y="2800413"/>
                </a:lnTo>
                <a:lnTo>
                  <a:pt x="258800" y="2807779"/>
                </a:lnTo>
                <a:lnTo>
                  <a:pt x="254076" y="2815132"/>
                </a:lnTo>
                <a:lnTo>
                  <a:pt x="249453" y="2822511"/>
                </a:lnTo>
                <a:lnTo>
                  <a:pt x="245021" y="2829991"/>
                </a:lnTo>
                <a:lnTo>
                  <a:pt x="242443" y="2840253"/>
                </a:lnTo>
                <a:lnTo>
                  <a:pt x="245478" y="2849321"/>
                </a:lnTo>
                <a:lnTo>
                  <a:pt x="252971" y="2854922"/>
                </a:lnTo>
                <a:lnTo>
                  <a:pt x="263779" y="2854731"/>
                </a:lnTo>
                <a:lnTo>
                  <a:pt x="277279" y="2850057"/>
                </a:lnTo>
                <a:lnTo>
                  <a:pt x="290677" y="2844901"/>
                </a:lnTo>
                <a:lnTo>
                  <a:pt x="294614" y="2843326"/>
                </a:lnTo>
                <a:lnTo>
                  <a:pt x="304025" y="2839555"/>
                </a:lnTo>
                <a:lnTo>
                  <a:pt x="492874" y="2767520"/>
                </a:lnTo>
                <a:lnTo>
                  <a:pt x="497636" y="2765818"/>
                </a:lnTo>
                <a:lnTo>
                  <a:pt x="502297" y="2763913"/>
                </a:lnTo>
                <a:lnTo>
                  <a:pt x="510540" y="2757678"/>
                </a:lnTo>
                <a:lnTo>
                  <a:pt x="512025" y="2753296"/>
                </a:lnTo>
                <a:lnTo>
                  <a:pt x="513448" y="2749092"/>
                </a:lnTo>
                <a:close/>
              </a:path>
            </a:pathLst>
          </a:custGeom>
          <a:solidFill>
            <a:srgbClr val="7D573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706" y="2662487"/>
            <a:ext cx="11562715" cy="4291965"/>
          </a:xfrm>
          <a:custGeom>
            <a:avLst/>
            <a:gdLst/>
            <a:ahLst/>
            <a:cxnLst/>
            <a:rect l="l" t="t" r="r" b="b"/>
            <a:pathLst>
              <a:path w="11562715" h="4291965">
                <a:moveTo>
                  <a:pt x="11204678" y="4291607"/>
                </a:moveTo>
                <a:lnTo>
                  <a:pt x="357616" y="4291607"/>
                </a:lnTo>
                <a:lnTo>
                  <a:pt x="344494" y="4288309"/>
                </a:lnTo>
                <a:lnTo>
                  <a:pt x="299876" y="4272330"/>
                </a:lnTo>
                <a:lnTo>
                  <a:pt x="257028" y="4252080"/>
                </a:lnTo>
                <a:lnTo>
                  <a:pt x="216266" y="4227691"/>
                </a:lnTo>
                <a:lnTo>
                  <a:pt x="177911" y="4199296"/>
                </a:lnTo>
                <a:lnTo>
                  <a:pt x="142280" y="4167027"/>
                </a:lnTo>
                <a:lnTo>
                  <a:pt x="110010" y="4131396"/>
                </a:lnTo>
                <a:lnTo>
                  <a:pt x="81615" y="4093040"/>
                </a:lnTo>
                <a:lnTo>
                  <a:pt x="57227" y="4052279"/>
                </a:lnTo>
                <a:lnTo>
                  <a:pt x="36977" y="4009430"/>
                </a:lnTo>
                <a:lnTo>
                  <a:pt x="20997" y="3964813"/>
                </a:lnTo>
                <a:lnTo>
                  <a:pt x="9420" y="3918745"/>
                </a:lnTo>
                <a:lnTo>
                  <a:pt x="2377" y="3871545"/>
                </a:lnTo>
                <a:lnTo>
                  <a:pt x="0" y="3823532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4" y="0"/>
                </a:lnTo>
                <a:lnTo>
                  <a:pt x="11076519" y="0"/>
                </a:lnTo>
                <a:lnTo>
                  <a:pt x="11124532" y="2377"/>
                </a:lnTo>
                <a:lnTo>
                  <a:pt x="11171732" y="9420"/>
                </a:lnTo>
                <a:lnTo>
                  <a:pt x="11217800" y="20997"/>
                </a:lnTo>
                <a:lnTo>
                  <a:pt x="11262417" y="36977"/>
                </a:lnTo>
                <a:lnTo>
                  <a:pt x="11305266" y="57227"/>
                </a:lnTo>
                <a:lnTo>
                  <a:pt x="11346027" y="81615"/>
                </a:lnTo>
                <a:lnTo>
                  <a:pt x="11384382" y="110010"/>
                </a:lnTo>
                <a:lnTo>
                  <a:pt x="11420013" y="142280"/>
                </a:lnTo>
                <a:lnTo>
                  <a:pt x="11452283" y="177911"/>
                </a:lnTo>
                <a:lnTo>
                  <a:pt x="11480678" y="216266"/>
                </a:lnTo>
                <a:lnTo>
                  <a:pt x="11505066" y="257028"/>
                </a:lnTo>
                <a:lnTo>
                  <a:pt x="11525316" y="299876"/>
                </a:lnTo>
                <a:lnTo>
                  <a:pt x="11541296" y="344494"/>
                </a:lnTo>
                <a:lnTo>
                  <a:pt x="11552874" y="390562"/>
                </a:lnTo>
                <a:lnTo>
                  <a:pt x="11559917" y="437762"/>
                </a:lnTo>
                <a:lnTo>
                  <a:pt x="11562294" y="485774"/>
                </a:lnTo>
                <a:lnTo>
                  <a:pt x="11562294" y="3823532"/>
                </a:lnTo>
                <a:lnTo>
                  <a:pt x="11559917" y="3871545"/>
                </a:lnTo>
                <a:lnTo>
                  <a:pt x="11552874" y="3918745"/>
                </a:lnTo>
                <a:lnTo>
                  <a:pt x="11541296" y="3964813"/>
                </a:lnTo>
                <a:lnTo>
                  <a:pt x="11525316" y="4009430"/>
                </a:lnTo>
                <a:lnTo>
                  <a:pt x="11505066" y="4052279"/>
                </a:lnTo>
                <a:lnTo>
                  <a:pt x="11480678" y="4093040"/>
                </a:lnTo>
                <a:lnTo>
                  <a:pt x="11452283" y="4131396"/>
                </a:lnTo>
                <a:lnTo>
                  <a:pt x="11420013" y="4167027"/>
                </a:lnTo>
                <a:lnTo>
                  <a:pt x="11384382" y="4199296"/>
                </a:lnTo>
                <a:lnTo>
                  <a:pt x="11346027" y="4227691"/>
                </a:lnTo>
                <a:lnTo>
                  <a:pt x="11305266" y="4252080"/>
                </a:lnTo>
                <a:lnTo>
                  <a:pt x="11262417" y="4272330"/>
                </a:lnTo>
                <a:lnTo>
                  <a:pt x="11217800" y="4288309"/>
                </a:lnTo>
                <a:lnTo>
                  <a:pt x="11204678" y="4291607"/>
                </a:lnTo>
                <a:close/>
              </a:path>
            </a:pathLst>
          </a:custGeom>
          <a:solidFill>
            <a:srgbClr val="E1DDB6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17966" y="169449"/>
            <a:ext cx="3382570" cy="13689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706" y="3036528"/>
            <a:ext cx="666749" cy="6000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714" y="4243446"/>
            <a:ext cx="666749" cy="60007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43781" y="7101575"/>
            <a:ext cx="11222355" cy="2871470"/>
            <a:chOff x="343781" y="7101575"/>
            <a:chExt cx="11222355" cy="2871470"/>
          </a:xfrm>
        </p:grpSpPr>
        <p:sp>
          <p:nvSpPr>
            <p:cNvPr id="7" name="object 7"/>
            <p:cNvSpPr/>
            <p:nvPr/>
          </p:nvSpPr>
          <p:spPr>
            <a:xfrm>
              <a:off x="343781" y="7419471"/>
              <a:ext cx="11222355" cy="2553335"/>
            </a:xfrm>
            <a:custGeom>
              <a:avLst/>
              <a:gdLst/>
              <a:ahLst/>
              <a:cxnLst/>
              <a:rect l="l" t="t" r="r" b="b"/>
              <a:pathLst>
                <a:path w="11222355" h="2553334">
                  <a:moveTo>
                    <a:pt x="0" y="2553208"/>
                  </a:moveTo>
                  <a:lnTo>
                    <a:pt x="0" y="0"/>
                  </a:lnTo>
                  <a:lnTo>
                    <a:pt x="11222105" y="0"/>
                  </a:lnTo>
                  <a:lnTo>
                    <a:pt x="11222105" y="2553208"/>
                  </a:lnTo>
                  <a:lnTo>
                    <a:pt x="0" y="2553208"/>
                  </a:lnTo>
                  <a:close/>
                </a:path>
              </a:pathLst>
            </a:custGeom>
            <a:solidFill>
              <a:srgbClr val="B98659">
                <a:alpha val="60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7789" y="7101575"/>
              <a:ext cx="2133599" cy="63817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43781" y="7419471"/>
            <a:ext cx="11222355" cy="2553335"/>
          </a:xfrm>
          <a:prstGeom prst="rect">
            <a:avLst/>
          </a:prstGeom>
        </p:spPr>
        <p:txBody>
          <a:bodyPr vert="horz" wrap="square" lIns="0" tIns="263525" rIns="0" bIns="0" rtlCol="0">
            <a:spAutoFit/>
          </a:bodyPr>
          <a:lstStyle/>
          <a:p>
            <a:pPr marL="575310">
              <a:lnSpc>
                <a:spcPct val="100000"/>
              </a:lnSpc>
              <a:spcBef>
                <a:spcPts val="2075"/>
              </a:spcBef>
            </a:pPr>
            <a:r>
              <a:rPr sz="2000" spc="90" dirty="0">
                <a:solidFill>
                  <a:srgbClr val="120D0C"/>
                </a:solidFill>
                <a:latin typeface="Cambria"/>
                <a:cs typeface="Cambria"/>
              </a:rPr>
              <a:t>Future</a:t>
            </a:r>
            <a:r>
              <a:rPr sz="2000" spc="9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140" dirty="0">
                <a:solidFill>
                  <a:srgbClr val="120D0C"/>
                </a:solidFill>
                <a:latin typeface="Cambria"/>
                <a:cs typeface="Cambria"/>
              </a:rPr>
              <a:t>Scope</a:t>
            </a:r>
            <a:r>
              <a:rPr sz="2000" spc="9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130" dirty="0">
                <a:solidFill>
                  <a:srgbClr val="120D0C"/>
                </a:solidFill>
                <a:latin typeface="Cambria"/>
                <a:cs typeface="Cambria"/>
              </a:rPr>
              <a:t>and</a:t>
            </a:r>
            <a:r>
              <a:rPr sz="2000" spc="9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120D0C"/>
                </a:solidFill>
                <a:latin typeface="Cambria"/>
                <a:cs typeface="Cambria"/>
              </a:rPr>
              <a:t>Study: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Cambria"/>
              <a:cs typeface="Cambria"/>
            </a:endParaRPr>
          </a:p>
          <a:p>
            <a:pPr marL="192405">
              <a:lnSpc>
                <a:spcPct val="100000"/>
              </a:lnSpc>
            </a:pPr>
            <a:r>
              <a:rPr sz="2000" spc="130" dirty="0">
                <a:solidFill>
                  <a:srgbClr val="120D0C"/>
                </a:solidFill>
                <a:latin typeface="Cambria"/>
                <a:cs typeface="Cambria"/>
              </a:rPr>
              <a:t>Finding</a:t>
            </a:r>
            <a:r>
              <a:rPr sz="2000" spc="10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120D0C"/>
                </a:solidFill>
                <a:latin typeface="Cambria"/>
                <a:cs typeface="Cambria"/>
              </a:rPr>
              <a:t>out</a:t>
            </a:r>
            <a:r>
              <a:rPr sz="2000" spc="10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120D0C"/>
                </a:solidFill>
                <a:latin typeface="Cambria"/>
                <a:cs typeface="Cambria"/>
              </a:rPr>
              <a:t>the</a:t>
            </a:r>
            <a:r>
              <a:rPr sz="2000" spc="10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120D0C"/>
                </a:solidFill>
                <a:latin typeface="Cambria"/>
                <a:cs typeface="Cambria"/>
              </a:rPr>
              <a:t>optimum</a:t>
            </a:r>
            <a:r>
              <a:rPr sz="2000" spc="10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120D0C"/>
                </a:solidFill>
                <a:latin typeface="Cambria"/>
                <a:cs typeface="Cambria"/>
              </a:rPr>
              <a:t>re-allocation</a:t>
            </a:r>
            <a:endParaRPr sz="2000">
              <a:latin typeface="Cambria"/>
              <a:cs typeface="Cambria"/>
            </a:endParaRPr>
          </a:p>
          <a:p>
            <a:pPr marL="192405">
              <a:lnSpc>
                <a:spcPct val="100000"/>
              </a:lnSpc>
              <a:spcBef>
                <a:spcPts val="375"/>
              </a:spcBef>
            </a:pPr>
            <a:r>
              <a:rPr sz="2000" spc="95" dirty="0">
                <a:solidFill>
                  <a:srgbClr val="120D0C"/>
                </a:solidFill>
                <a:latin typeface="Cambria"/>
                <a:cs typeface="Cambria"/>
              </a:rPr>
              <a:t>Estimating</a:t>
            </a:r>
            <a:r>
              <a:rPr sz="2000" spc="114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120D0C"/>
                </a:solidFill>
                <a:latin typeface="Cambria"/>
                <a:cs typeface="Cambria"/>
              </a:rPr>
              <a:t>the</a:t>
            </a:r>
            <a:r>
              <a:rPr sz="2000" spc="114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120D0C"/>
                </a:solidFill>
                <a:latin typeface="Cambria"/>
                <a:cs typeface="Cambria"/>
              </a:rPr>
              <a:t>impact</a:t>
            </a:r>
            <a:r>
              <a:rPr sz="2000" spc="114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130" dirty="0">
                <a:solidFill>
                  <a:srgbClr val="120D0C"/>
                </a:solidFill>
                <a:latin typeface="Cambria"/>
                <a:cs typeface="Cambria"/>
              </a:rPr>
              <a:t>on</a:t>
            </a:r>
            <a:r>
              <a:rPr sz="2000" spc="114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120D0C"/>
                </a:solidFill>
                <a:latin typeface="Cambria"/>
                <a:cs typeface="Cambria"/>
              </a:rPr>
              <a:t>the</a:t>
            </a:r>
            <a:r>
              <a:rPr sz="2000" spc="114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120D0C"/>
                </a:solidFill>
                <a:latin typeface="Cambria"/>
                <a:cs typeface="Cambria"/>
              </a:rPr>
              <a:t>revenue</a:t>
            </a:r>
            <a:r>
              <a:rPr sz="2000" spc="114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130" dirty="0">
                <a:solidFill>
                  <a:srgbClr val="120D0C"/>
                </a:solidFill>
                <a:latin typeface="Cambria"/>
                <a:cs typeface="Cambria"/>
              </a:rPr>
              <a:t>and</a:t>
            </a:r>
            <a:r>
              <a:rPr sz="2000" spc="114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120D0C"/>
                </a:solidFill>
                <a:latin typeface="Cambria"/>
                <a:cs typeface="Cambria"/>
              </a:rPr>
              <a:t>gross</a:t>
            </a:r>
            <a:r>
              <a:rPr sz="2000" spc="114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120" dirty="0">
                <a:solidFill>
                  <a:srgbClr val="120D0C"/>
                </a:solidFill>
                <a:latin typeface="Cambria"/>
                <a:cs typeface="Cambria"/>
              </a:rPr>
              <a:t>margin </a:t>
            </a:r>
            <a:r>
              <a:rPr sz="2000" spc="85" dirty="0">
                <a:solidFill>
                  <a:srgbClr val="120D0C"/>
                </a:solidFill>
                <a:latin typeface="Cambria"/>
                <a:cs typeface="Cambria"/>
              </a:rPr>
              <a:t>based</a:t>
            </a:r>
            <a:r>
              <a:rPr sz="2000" spc="114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130" dirty="0">
                <a:solidFill>
                  <a:srgbClr val="120D0C"/>
                </a:solidFill>
                <a:latin typeface="Cambria"/>
                <a:cs typeface="Cambria"/>
              </a:rPr>
              <a:t>on</a:t>
            </a:r>
            <a:r>
              <a:rPr sz="2000" spc="114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120D0C"/>
                </a:solidFill>
                <a:latin typeface="Cambria"/>
                <a:cs typeface="Cambria"/>
              </a:rPr>
              <a:t>the</a:t>
            </a:r>
            <a:r>
              <a:rPr sz="2000" spc="114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120D0C"/>
                </a:solidFill>
                <a:latin typeface="Cambria"/>
                <a:cs typeface="Cambria"/>
              </a:rPr>
              <a:t>re-allocation.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766" y="7733796"/>
            <a:ext cx="495299" cy="4476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982680" y="3146056"/>
            <a:ext cx="5943599" cy="315277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91377" y="3034985"/>
            <a:ext cx="10659110" cy="284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9535">
              <a:lnSpc>
                <a:spcPct val="115599"/>
              </a:lnSpc>
              <a:spcBef>
                <a:spcPts val="100"/>
              </a:spcBef>
            </a:pPr>
            <a:r>
              <a:rPr sz="2000" spc="114" dirty="0">
                <a:solidFill>
                  <a:srgbClr val="120D0C"/>
                </a:solidFill>
                <a:latin typeface="Cambria"/>
                <a:cs typeface="Cambria"/>
              </a:rPr>
              <a:t>Bring </a:t>
            </a:r>
            <a:r>
              <a:rPr sz="2000" spc="135" dirty="0">
                <a:solidFill>
                  <a:srgbClr val="120D0C"/>
                </a:solidFill>
                <a:latin typeface="Cambria"/>
                <a:cs typeface="Cambria"/>
              </a:rPr>
              <a:t>down</a:t>
            </a:r>
            <a:r>
              <a:rPr sz="2000" spc="12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120D0C"/>
                </a:solidFill>
                <a:latin typeface="Cambria"/>
                <a:cs typeface="Cambria"/>
              </a:rPr>
              <a:t>the</a:t>
            </a:r>
            <a:r>
              <a:rPr sz="2000" spc="114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120D0C"/>
                </a:solidFill>
                <a:latin typeface="Cambria"/>
                <a:cs typeface="Cambria"/>
              </a:rPr>
              <a:t>percentage</a:t>
            </a:r>
            <a:r>
              <a:rPr sz="2000" spc="12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120D0C"/>
                </a:solidFill>
                <a:latin typeface="Cambria"/>
                <a:cs typeface="Cambria"/>
              </a:rPr>
              <a:t>of</a:t>
            </a:r>
            <a:r>
              <a:rPr sz="2000" spc="114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165" dirty="0">
                <a:solidFill>
                  <a:srgbClr val="120D0C"/>
                </a:solidFill>
                <a:latin typeface="Cambria"/>
                <a:cs typeface="Cambria"/>
              </a:rPr>
              <a:t>XS/XXS</a:t>
            </a:r>
            <a:r>
              <a:rPr sz="2000" spc="12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120D0C"/>
                </a:solidFill>
                <a:latin typeface="Cambria"/>
                <a:cs typeface="Cambria"/>
              </a:rPr>
              <a:t>size</a:t>
            </a:r>
            <a:r>
              <a:rPr sz="2000" spc="12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120D0C"/>
                </a:solidFill>
                <a:latin typeface="Cambria"/>
                <a:cs typeface="Cambria"/>
              </a:rPr>
              <a:t>product</a:t>
            </a:r>
            <a:r>
              <a:rPr sz="2000" spc="114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120D0C"/>
                </a:solidFill>
                <a:latin typeface="Cambria"/>
                <a:cs typeface="Cambria"/>
              </a:rPr>
              <a:t>class</a:t>
            </a:r>
            <a:r>
              <a:rPr sz="2000" spc="12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120D0C"/>
                </a:solidFill>
                <a:latin typeface="Cambria"/>
                <a:cs typeface="Cambria"/>
              </a:rPr>
              <a:t>across</a:t>
            </a:r>
            <a:r>
              <a:rPr sz="2000" spc="114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120D0C"/>
                </a:solidFill>
                <a:latin typeface="Cambria"/>
                <a:cs typeface="Cambria"/>
              </a:rPr>
              <a:t>store,</a:t>
            </a:r>
            <a:r>
              <a:rPr sz="2000" spc="12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130" dirty="0">
                <a:solidFill>
                  <a:srgbClr val="120D0C"/>
                </a:solidFill>
                <a:latin typeface="Cambria"/>
                <a:cs typeface="Cambria"/>
              </a:rPr>
              <a:t>and</a:t>
            </a:r>
            <a:r>
              <a:rPr sz="2000" spc="12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120D0C"/>
                </a:solidFill>
                <a:latin typeface="Cambria"/>
                <a:cs typeface="Cambria"/>
              </a:rPr>
              <a:t>allocate</a:t>
            </a:r>
            <a:r>
              <a:rPr sz="2000" spc="114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120D0C"/>
                </a:solidFill>
                <a:latin typeface="Cambria"/>
                <a:cs typeface="Cambria"/>
              </a:rPr>
              <a:t>most </a:t>
            </a:r>
            <a:r>
              <a:rPr sz="2000" spc="-42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120D0C"/>
                </a:solidFill>
                <a:latin typeface="Cambria"/>
                <a:cs typeface="Cambria"/>
              </a:rPr>
              <a:t>of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165" dirty="0">
                <a:solidFill>
                  <a:srgbClr val="120D0C"/>
                </a:solidFill>
                <a:latin typeface="Cambria"/>
                <a:cs typeface="Cambria"/>
              </a:rPr>
              <a:t>XS/XXS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120D0C"/>
                </a:solidFill>
                <a:latin typeface="Cambria"/>
                <a:cs typeface="Cambria"/>
              </a:rPr>
              <a:t>size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120D0C"/>
                </a:solidFill>
                <a:latin typeface="Cambria"/>
                <a:cs typeface="Cambria"/>
              </a:rPr>
              <a:t>product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120D0C"/>
                </a:solidFill>
                <a:latin typeface="Cambria"/>
                <a:cs typeface="Cambria"/>
              </a:rPr>
              <a:t>class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120D0C"/>
                </a:solidFill>
                <a:latin typeface="Cambria"/>
                <a:cs typeface="Cambria"/>
              </a:rPr>
              <a:t>to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120D0C"/>
                </a:solidFill>
                <a:latin typeface="Cambria"/>
                <a:cs typeface="Cambria"/>
              </a:rPr>
              <a:t>the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120D0C"/>
                </a:solidFill>
                <a:latin typeface="Cambria"/>
                <a:cs typeface="Cambria"/>
              </a:rPr>
              <a:t>store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-190" dirty="0">
                <a:solidFill>
                  <a:srgbClr val="120D0C"/>
                </a:solidFill>
                <a:latin typeface="Cambria"/>
                <a:cs typeface="Cambria"/>
              </a:rPr>
              <a:t>21</a:t>
            </a:r>
            <a:r>
              <a:rPr sz="2000" spc="-13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120D0C"/>
                </a:solidFill>
                <a:latin typeface="Cambria"/>
                <a:cs typeface="Cambria"/>
              </a:rPr>
              <a:t>from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120D0C"/>
                </a:solidFill>
                <a:latin typeface="Cambria"/>
                <a:cs typeface="Cambria"/>
              </a:rPr>
              <a:t>store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10" dirty="0">
                <a:solidFill>
                  <a:srgbClr val="120D0C"/>
                </a:solidFill>
                <a:latin typeface="Cambria"/>
                <a:cs typeface="Cambria"/>
              </a:rPr>
              <a:t>3.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Cambria"/>
              <a:cs typeface="Cambria"/>
            </a:endParaRPr>
          </a:p>
          <a:p>
            <a:pPr marL="12700" marR="5080">
              <a:lnSpc>
                <a:spcPct val="115599"/>
              </a:lnSpc>
            </a:pP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Decreasing</a:t>
            </a:r>
            <a:r>
              <a:rPr sz="2000" spc="10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120D0C"/>
                </a:solidFill>
                <a:latin typeface="Cambria"/>
                <a:cs typeface="Cambria"/>
              </a:rPr>
              <a:t>the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120D0C"/>
                </a:solidFill>
                <a:latin typeface="Cambria"/>
                <a:cs typeface="Cambria"/>
              </a:rPr>
              <a:t>inventory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120D0C"/>
                </a:solidFill>
                <a:latin typeface="Cambria"/>
                <a:cs typeface="Cambria"/>
              </a:rPr>
              <a:t>of</a:t>
            </a:r>
            <a:r>
              <a:rPr sz="2000" spc="10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120D0C"/>
                </a:solidFill>
                <a:latin typeface="Cambria"/>
                <a:cs typeface="Cambria"/>
              </a:rPr>
              <a:t>blouse,and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120D0C"/>
                </a:solidFill>
                <a:latin typeface="Cambria"/>
                <a:cs typeface="Cambria"/>
              </a:rPr>
              <a:t>reallocate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120D0C"/>
                </a:solidFill>
                <a:latin typeface="Cambria"/>
                <a:cs typeface="Cambria"/>
              </a:rPr>
              <a:t>some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120D0C"/>
                </a:solidFill>
                <a:latin typeface="Cambria"/>
                <a:cs typeface="Cambria"/>
              </a:rPr>
              <a:t>of</a:t>
            </a:r>
            <a:r>
              <a:rPr sz="2000" spc="10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120D0C"/>
                </a:solidFill>
                <a:latin typeface="Cambria"/>
                <a:cs typeface="Cambria"/>
              </a:rPr>
              <a:t>the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120D0C"/>
                </a:solidFill>
                <a:latin typeface="Cambria"/>
                <a:cs typeface="Cambria"/>
              </a:rPr>
              <a:t>inventory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120D0C"/>
                </a:solidFill>
                <a:latin typeface="Cambria"/>
                <a:cs typeface="Cambria"/>
              </a:rPr>
              <a:t>to</a:t>
            </a:r>
            <a:r>
              <a:rPr sz="2000" spc="10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120D0C"/>
                </a:solidFill>
                <a:latin typeface="Cambria"/>
                <a:cs typeface="Cambria"/>
              </a:rPr>
              <a:t>store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-165" dirty="0">
                <a:solidFill>
                  <a:srgbClr val="120D0C"/>
                </a:solidFill>
                <a:latin typeface="Cambria"/>
                <a:cs typeface="Cambria"/>
              </a:rPr>
              <a:t>14  </a:t>
            </a:r>
            <a:r>
              <a:rPr sz="2000" spc="105" dirty="0">
                <a:solidFill>
                  <a:srgbClr val="120D0C"/>
                </a:solidFill>
                <a:latin typeface="Cambria"/>
                <a:cs typeface="Cambria"/>
              </a:rPr>
              <a:t>from </a:t>
            </a:r>
            <a:r>
              <a:rPr sz="2000" spc="-42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120D0C"/>
                </a:solidFill>
                <a:latin typeface="Cambria"/>
                <a:cs typeface="Cambria"/>
              </a:rPr>
              <a:t>store</a:t>
            </a:r>
            <a:r>
              <a:rPr sz="2000" spc="10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10" dirty="0">
                <a:solidFill>
                  <a:srgbClr val="120D0C"/>
                </a:solidFill>
                <a:latin typeface="Cambria"/>
                <a:cs typeface="Cambria"/>
              </a:rPr>
              <a:t>3.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Cambria"/>
              <a:cs typeface="Cambria"/>
            </a:endParaRPr>
          </a:p>
          <a:p>
            <a:pPr marL="12700" marR="528955">
              <a:lnSpc>
                <a:spcPct val="115599"/>
              </a:lnSpc>
            </a:pPr>
            <a:r>
              <a:rPr sz="2000" spc="95" dirty="0">
                <a:solidFill>
                  <a:srgbClr val="120D0C"/>
                </a:solidFill>
                <a:latin typeface="Cambria"/>
                <a:cs typeface="Cambria"/>
              </a:rPr>
              <a:t>Decrease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120D0C"/>
                </a:solidFill>
                <a:latin typeface="Cambria"/>
                <a:cs typeface="Cambria"/>
              </a:rPr>
              <a:t>the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120D0C"/>
                </a:solidFill>
                <a:latin typeface="Cambria"/>
                <a:cs typeface="Cambria"/>
              </a:rPr>
              <a:t>inventory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120D0C"/>
                </a:solidFill>
                <a:latin typeface="Cambria"/>
                <a:cs typeface="Cambria"/>
              </a:rPr>
              <a:t>of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130" dirty="0">
                <a:solidFill>
                  <a:srgbClr val="120D0C"/>
                </a:solidFill>
                <a:latin typeface="Cambria"/>
                <a:cs typeface="Cambria"/>
              </a:rPr>
              <a:t>Short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120D0C"/>
                </a:solidFill>
                <a:latin typeface="Cambria"/>
                <a:cs typeface="Cambria"/>
              </a:rPr>
              <a:t>sleeve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120D0C"/>
                </a:solidFill>
                <a:latin typeface="Cambria"/>
                <a:cs typeface="Cambria"/>
              </a:rPr>
              <a:t>knits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130" dirty="0">
                <a:solidFill>
                  <a:srgbClr val="120D0C"/>
                </a:solidFill>
                <a:latin typeface="Cambria"/>
                <a:cs typeface="Cambria"/>
              </a:rPr>
              <a:t>and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120D0C"/>
                </a:solidFill>
                <a:latin typeface="Cambria"/>
                <a:cs typeface="Cambria"/>
              </a:rPr>
              <a:t>reallocate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120D0C"/>
                </a:solidFill>
                <a:latin typeface="Cambria"/>
                <a:cs typeface="Cambria"/>
              </a:rPr>
              <a:t>some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120D0C"/>
                </a:solidFill>
                <a:latin typeface="Cambria"/>
                <a:cs typeface="Cambria"/>
              </a:rPr>
              <a:t>of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120D0C"/>
                </a:solidFill>
                <a:latin typeface="Cambria"/>
                <a:cs typeface="Cambria"/>
              </a:rPr>
              <a:t>the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120D0C"/>
                </a:solidFill>
                <a:latin typeface="Cambria"/>
                <a:cs typeface="Cambria"/>
              </a:rPr>
              <a:t>inventory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120D0C"/>
                </a:solidFill>
                <a:latin typeface="Cambria"/>
                <a:cs typeface="Cambria"/>
              </a:rPr>
              <a:t>to </a:t>
            </a:r>
            <a:r>
              <a:rPr sz="2000" spc="-42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120D0C"/>
                </a:solidFill>
                <a:latin typeface="Cambria"/>
                <a:cs typeface="Cambria"/>
              </a:rPr>
              <a:t>store</a:t>
            </a:r>
            <a:r>
              <a:rPr sz="2000" spc="10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-190" dirty="0">
                <a:solidFill>
                  <a:srgbClr val="120D0C"/>
                </a:solidFill>
                <a:latin typeface="Cambria"/>
                <a:cs typeface="Cambria"/>
              </a:rPr>
              <a:t>21</a:t>
            </a:r>
            <a:r>
              <a:rPr sz="2000" spc="-13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120D0C"/>
                </a:solidFill>
                <a:latin typeface="Cambria"/>
                <a:cs typeface="Cambria"/>
              </a:rPr>
              <a:t>from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120D0C"/>
                </a:solidFill>
                <a:latin typeface="Cambria"/>
                <a:cs typeface="Cambria"/>
              </a:rPr>
              <a:t>store</a:t>
            </a:r>
            <a:r>
              <a:rPr sz="2000" spc="1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00" spc="10" dirty="0">
                <a:solidFill>
                  <a:srgbClr val="120D0C"/>
                </a:solidFill>
                <a:latin typeface="Cambria"/>
                <a:cs typeface="Cambria"/>
              </a:rPr>
              <a:t>3.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91132" y="0"/>
            <a:ext cx="9161780" cy="24320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450" spc="940" dirty="0"/>
              <a:t>CONCLUSION</a:t>
            </a:r>
            <a:endParaRPr sz="11450"/>
          </a:p>
          <a:p>
            <a:pPr marL="152400">
              <a:lnSpc>
                <a:spcPct val="100000"/>
              </a:lnSpc>
              <a:spcBef>
                <a:spcPts val="130"/>
              </a:spcBef>
            </a:pPr>
            <a:r>
              <a:rPr sz="4200" spc="75" dirty="0">
                <a:latin typeface="Cambria"/>
                <a:cs typeface="Cambria"/>
              </a:rPr>
              <a:t>Business</a:t>
            </a:r>
            <a:r>
              <a:rPr sz="4200" dirty="0">
                <a:latin typeface="Cambria"/>
                <a:cs typeface="Cambria"/>
              </a:rPr>
              <a:t> </a:t>
            </a:r>
            <a:r>
              <a:rPr sz="4200" spc="150" dirty="0">
                <a:latin typeface="Cambria"/>
                <a:cs typeface="Cambria"/>
              </a:rPr>
              <a:t>recommendations</a:t>
            </a:r>
            <a:endParaRPr sz="4200">
              <a:latin typeface="Cambria"/>
              <a:cs typeface="Cambri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706" y="5143503"/>
            <a:ext cx="666749" cy="6000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E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959728"/>
            <a:ext cx="18288000" cy="8324850"/>
            <a:chOff x="0" y="1959728"/>
            <a:chExt cx="18288000" cy="8324850"/>
          </a:xfrm>
        </p:grpSpPr>
        <p:sp>
          <p:nvSpPr>
            <p:cNvPr id="4" name="object 4"/>
            <p:cNvSpPr/>
            <p:nvPr/>
          </p:nvSpPr>
          <p:spPr>
            <a:xfrm>
              <a:off x="0" y="1959728"/>
              <a:ext cx="18272760" cy="6045200"/>
            </a:xfrm>
            <a:custGeom>
              <a:avLst/>
              <a:gdLst/>
              <a:ahLst/>
              <a:cxnLst/>
              <a:rect l="l" t="t" r="r" b="b"/>
              <a:pathLst>
                <a:path w="18272760" h="6045200">
                  <a:moveTo>
                    <a:pt x="0" y="0"/>
                  </a:moveTo>
                  <a:lnTo>
                    <a:pt x="18272179" y="0"/>
                  </a:lnTo>
                  <a:lnTo>
                    <a:pt x="18272179" y="6044828"/>
                  </a:lnTo>
                  <a:lnTo>
                    <a:pt x="0" y="6044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69827" y="4264285"/>
              <a:ext cx="4818172" cy="60197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29325" y="3732154"/>
              <a:ext cx="7058674" cy="12471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023" y="2735915"/>
              <a:ext cx="552449" cy="57149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1323" y="17271"/>
            <a:ext cx="663194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spc="1425" dirty="0"/>
              <a:t>AGEN</a:t>
            </a:r>
            <a:r>
              <a:rPr sz="12000" spc="-120" dirty="0"/>
              <a:t> </a:t>
            </a:r>
            <a:r>
              <a:rPr sz="12000" spc="590" dirty="0"/>
              <a:t>DA</a:t>
            </a:r>
            <a:endParaRPr sz="12000"/>
          </a:p>
        </p:txBody>
      </p:sp>
      <p:sp>
        <p:nvSpPr>
          <p:cNvPr id="9" name="object 9"/>
          <p:cNvSpPr txBox="1"/>
          <p:nvPr/>
        </p:nvSpPr>
        <p:spPr>
          <a:xfrm>
            <a:off x="893214" y="2492158"/>
            <a:ext cx="4311650" cy="4264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500"/>
              </a:lnSpc>
              <a:spcBef>
                <a:spcPts val="100"/>
              </a:spcBef>
            </a:pPr>
            <a:r>
              <a:rPr sz="3600" spc="95" dirty="0">
                <a:solidFill>
                  <a:srgbClr val="120D0C"/>
                </a:solidFill>
                <a:latin typeface="Cambria"/>
                <a:cs typeface="Cambria"/>
              </a:rPr>
              <a:t>Executive </a:t>
            </a:r>
            <a:r>
              <a:rPr sz="3600" spc="170" dirty="0">
                <a:solidFill>
                  <a:srgbClr val="120D0C"/>
                </a:solidFill>
                <a:latin typeface="Cambria"/>
                <a:cs typeface="Cambria"/>
              </a:rPr>
              <a:t>Summary </a:t>
            </a:r>
            <a:r>
              <a:rPr sz="3600" spc="17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3600" spc="70" dirty="0">
                <a:solidFill>
                  <a:srgbClr val="120D0C"/>
                </a:solidFill>
                <a:latin typeface="Cambria"/>
                <a:cs typeface="Cambria"/>
              </a:rPr>
              <a:t>Descriptive</a:t>
            </a:r>
            <a:r>
              <a:rPr sz="3600" spc="-3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3600" spc="60" dirty="0">
                <a:solidFill>
                  <a:srgbClr val="120D0C"/>
                </a:solidFill>
                <a:latin typeface="Cambria"/>
                <a:cs typeface="Cambria"/>
              </a:rPr>
              <a:t>Statistics </a:t>
            </a:r>
            <a:r>
              <a:rPr sz="3600" spc="-77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3600" spc="100" dirty="0">
                <a:solidFill>
                  <a:srgbClr val="120D0C"/>
                </a:solidFill>
                <a:latin typeface="Cambria"/>
                <a:cs typeface="Cambria"/>
              </a:rPr>
              <a:t>Clustering </a:t>
            </a:r>
            <a:r>
              <a:rPr sz="3600" spc="90" dirty="0">
                <a:solidFill>
                  <a:srgbClr val="120D0C"/>
                </a:solidFill>
                <a:latin typeface="Cambria"/>
                <a:cs typeface="Cambria"/>
              </a:rPr>
              <a:t>Analysis </a:t>
            </a:r>
            <a:r>
              <a:rPr sz="3600" spc="9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3600" spc="80" dirty="0">
                <a:solidFill>
                  <a:srgbClr val="120D0C"/>
                </a:solidFill>
                <a:latin typeface="Cambria"/>
                <a:cs typeface="Cambria"/>
              </a:rPr>
              <a:t>Predictive </a:t>
            </a:r>
            <a:r>
              <a:rPr sz="3600" spc="140" dirty="0">
                <a:solidFill>
                  <a:srgbClr val="120D0C"/>
                </a:solidFill>
                <a:latin typeface="Cambria"/>
                <a:cs typeface="Cambria"/>
              </a:rPr>
              <a:t>Modeling </a:t>
            </a:r>
            <a:r>
              <a:rPr sz="3600" spc="-78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3600" spc="145" dirty="0">
                <a:solidFill>
                  <a:srgbClr val="120D0C"/>
                </a:solidFill>
                <a:latin typeface="Cambria"/>
                <a:cs typeface="Cambria"/>
              </a:rPr>
              <a:t>Conclusion</a:t>
            </a:r>
            <a:endParaRPr sz="3600">
              <a:latin typeface="Cambria"/>
              <a:cs typeface="Cambr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3617" y="3381674"/>
            <a:ext cx="553085" cy="3427729"/>
            <a:chOff x="123617" y="3381674"/>
            <a:chExt cx="553085" cy="3427729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023" y="3381674"/>
              <a:ext cx="552449" cy="5714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023" y="4455502"/>
              <a:ext cx="552449" cy="5714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617" y="5345844"/>
              <a:ext cx="552449" cy="5714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023" y="6237417"/>
              <a:ext cx="552449" cy="5714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01476" y="309717"/>
            <a:ext cx="6657974" cy="40576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917" y="247713"/>
            <a:ext cx="108458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55" dirty="0">
                <a:latin typeface="SimSun"/>
                <a:cs typeface="SimSun"/>
              </a:rPr>
              <a:t>E</a:t>
            </a:r>
            <a:r>
              <a:rPr spc="1530" dirty="0">
                <a:latin typeface="SimSun"/>
                <a:cs typeface="SimSun"/>
              </a:rPr>
              <a:t>X</a:t>
            </a:r>
            <a:r>
              <a:rPr spc="1855" dirty="0">
                <a:latin typeface="SimSun"/>
                <a:cs typeface="SimSun"/>
              </a:rPr>
              <a:t>E</a:t>
            </a:r>
            <a:r>
              <a:rPr spc="1850" dirty="0">
                <a:latin typeface="SimSun"/>
                <a:cs typeface="SimSun"/>
              </a:rPr>
              <a:t>C</a:t>
            </a:r>
            <a:r>
              <a:rPr spc="1035" dirty="0">
                <a:latin typeface="SimSun"/>
                <a:cs typeface="SimSun"/>
              </a:rPr>
              <a:t>UT</a:t>
            </a:r>
            <a:r>
              <a:rPr spc="-2585" dirty="0">
                <a:latin typeface="SimSun"/>
                <a:cs typeface="SimSun"/>
              </a:rPr>
              <a:t>I</a:t>
            </a:r>
            <a:r>
              <a:rPr spc="1015" dirty="0">
                <a:latin typeface="SimSun"/>
                <a:cs typeface="SimSun"/>
              </a:rPr>
              <a:t>V</a:t>
            </a:r>
            <a:r>
              <a:rPr spc="1860" dirty="0">
                <a:latin typeface="SimSun"/>
                <a:cs typeface="SimSun"/>
              </a:rPr>
              <a:t>E</a:t>
            </a:r>
            <a:r>
              <a:rPr spc="-2220" dirty="0">
                <a:latin typeface="SimSun"/>
                <a:cs typeface="SimSun"/>
              </a:rPr>
              <a:t> </a:t>
            </a:r>
            <a:r>
              <a:rPr spc="385" dirty="0">
                <a:latin typeface="SimSun"/>
                <a:cs typeface="SimSun"/>
              </a:rPr>
              <a:t>S</a:t>
            </a:r>
            <a:r>
              <a:rPr spc="1035" dirty="0">
                <a:latin typeface="SimSun"/>
                <a:cs typeface="SimSun"/>
              </a:rPr>
              <a:t>U</a:t>
            </a:r>
            <a:r>
              <a:rPr spc="2745" dirty="0">
                <a:latin typeface="SimSun"/>
                <a:cs typeface="SimSun"/>
              </a:rPr>
              <a:t>MM</a:t>
            </a:r>
            <a:r>
              <a:rPr spc="1010" dirty="0">
                <a:latin typeface="SimSun"/>
                <a:cs typeface="SimSun"/>
              </a:rPr>
              <a:t>A</a:t>
            </a:r>
            <a:r>
              <a:rPr spc="635" dirty="0">
                <a:latin typeface="SimSun"/>
                <a:cs typeface="SimSun"/>
              </a:rPr>
              <a:t>R</a:t>
            </a:r>
            <a:r>
              <a:rPr spc="1320" dirty="0">
                <a:latin typeface="SimSun"/>
                <a:cs typeface="SimSun"/>
              </a:rPr>
              <a:t>Y</a:t>
            </a:r>
          </a:p>
        </p:txBody>
      </p:sp>
      <p:sp>
        <p:nvSpPr>
          <p:cNvPr id="4" name="object 4"/>
          <p:cNvSpPr/>
          <p:nvPr/>
        </p:nvSpPr>
        <p:spPr>
          <a:xfrm>
            <a:off x="158300" y="4020478"/>
            <a:ext cx="405130" cy="347980"/>
          </a:xfrm>
          <a:custGeom>
            <a:avLst/>
            <a:gdLst/>
            <a:ahLst/>
            <a:cxnLst/>
            <a:rect l="l" t="t" r="r" b="b"/>
            <a:pathLst>
              <a:path w="405130" h="347979">
                <a:moveTo>
                  <a:pt x="429" y="21887"/>
                </a:moveTo>
                <a:lnTo>
                  <a:pt x="0" y="19361"/>
                </a:lnTo>
                <a:lnTo>
                  <a:pt x="5023" y="7079"/>
                </a:lnTo>
                <a:lnTo>
                  <a:pt x="15692" y="0"/>
                </a:lnTo>
                <a:lnTo>
                  <a:pt x="30189" y="1275"/>
                </a:lnTo>
                <a:lnTo>
                  <a:pt x="43628" y="7173"/>
                </a:lnTo>
                <a:lnTo>
                  <a:pt x="52592" y="11538"/>
                </a:lnTo>
                <a:lnTo>
                  <a:pt x="18361" y="11538"/>
                </a:lnTo>
                <a:lnTo>
                  <a:pt x="7167" y="13799"/>
                </a:lnTo>
                <a:lnTo>
                  <a:pt x="429" y="21887"/>
                </a:lnTo>
                <a:close/>
              </a:path>
              <a:path w="405130" h="347979">
                <a:moveTo>
                  <a:pt x="11315" y="41312"/>
                </a:moveTo>
                <a:lnTo>
                  <a:pt x="2438" y="33695"/>
                </a:lnTo>
                <a:lnTo>
                  <a:pt x="429" y="21887"/>
                </a:lnTo>
                <a:lnTo>
                  <a:pt x="7167" y="13799"/>
                </a:lnTo>
                <a:lnTo>
                  <a:pt x="18361" y="11538"/>
                </a:lnTo>
                <a:lnTo>
                  <a:pt x="28056" y="17695"/>
                </a:lnTo>
                <a:lnTo>
                  <a:pt x="28226" y="18352"/>
                </a:lnTo>
                <a:lnTo>
                  <a:pt x="28728" y="20060"/>
                </a:lnTo>
                <a:lnTo>
                  <a:pt x="28993" y="24812"/>
                </a:lnTo>
                <a:lnTo>
                  <a:pt x="27381" y="27824"/>
                </a:lnTo>
                <a:lnTo>
                  <a:pt x="15266" y="27824"/>
                </a:lnTo>
                <a:lnTo>
                  <a:pt x="18015" y="30226"/>
                </a:lnTo>
                <a:lnTo>
                  <a:pt x="20390" y="30226"/>
                </a:lnTo>
                <a:lnTo>
                  <a:pt x="21288" y="30626"/>
                </a:lnTo>
                <a:lnTo>
                  <a:pt x="23382" y="31693"/>
                </a:lnTo>
                <a:lnTo>
                  <a:pt x="26911" y="33409"/>
                </a:lnTo>
                <a:lnTo>
                  <a:pt x="21910" y="39298"/>
                </a:lnTo>
                <a:lnTo>
                  <a:pt x="11315" y="41312"/>
                </a:lnTo>
                <a:close/>
              </a:path>
              <a:path w="405130" h="347979">
                <a:moveTo>
                  <a:pt x="28056" y="17695"/>
                </a:moveTo>
                <a:lnTo>
                  <a:pt x="18361" y="11538"/>
                </a:lnTo>
                <a:lnTo>
                  <a:pt x="52592" y="11538"/>
                </a:lnTo>
                <a:lnTo>
                  <a:pt x="56894" y="13633"/>
                </a:lnTo>
                <a:lnTo>
                  <a:pt x="61197" y="15817"/>
                </a:lnTo>
                <a:lnTo>
                  <a:pt x="27571" y="15817"/>
                </a:lnTo>
                <a:lnTo>
                  <a:pt x="28056" y="17695"/>
                </a:lnTo>
                <a:close/>
              </a:path>
              <a:path w="405130" h="347979">
                <a:moveTo>
                  <a:pt x="28595" y="18038"/>
                </a:moveTo>
                <a:lnTo>
                  <a:pt x="28056" y="17695"/>
                </a:lnTo>
                <a:lnTo>
                  <a:pt x="27571" y="15817"/>
                </a:lnTo>
                <a:lnTo>
                  <a:pt x="27833" y="16484"/>
                </a:lnTo>
                <a:lnTo>
                  <a:pt x="28595" y="18038"/>
                </a:lnTo>
                <a:close/>
              </a:path>
              <a:path w="405130" h="347979">
                <a:moveTo>
                  <a:pt x="363362" y="197001"/>
                </a:moveTo>
                <a:lnTo>
                  <a:pt x="334823" y="183105"/>
                </a:lnTo>
                <a:lnTo>
                  <a:pt x="46364" y="42865"/>
                </a:lnTo>
                <a:lnTo>
                  <a:pt x="45532" y="41718"/>
                </a:lnTo>
                <a:lnTo>
                  <a:pt x="28880" y="18219"/>
                </a:lnTo>
                <a:lnTo>
                  <a:pt x="28595" y="18038"/>
                </a:lnTo>
                <a:lnTo>
                  <a:pt x="27833" y="16484"/>
                </a:lnTo>
                <a:lnTo>
                  <a:pt x="27571" y="15817"/>
                </a:lnTo>
                <a:lnTo>
                  <a:pt x="61197" y="15817"/>
                </a:lnTo>
                <a:lnTo>
                  <a:pt x="65664" y="18085"/>
                </a:lnTo>
                <a:lnTo>
                  <a:pt x="83206" y="26891"/>
                </a:lnTo>
                <a:lnTo>
                  <a:pt x="90900" y="30626"/>
                </a:lnTo>
                <a:lnTo>
                  <a:pt x="343845" y="152647"/>
                </a:lnTo>
                <a:lnTo>
                  <a:pt x="391486" y="176714"/>
                </a:lnTo>
                <a:lnTo>
                  <a:pt x="401879" y="186313"/>
                </a:lnTo>
                <a:lnTo>
                  <a:pt x="402544" y="188854"/>
                </a:lnTo>
                <a:lnTo>
                  <a:pt x="379181" y="188854"/>
                </a:lnTo>
                <a:lnTo>
                  <a:pt x="379271" y="189172"/>
                </a:lnTo>
                <a:lnTo>
                  <a:pt x="372112" y="193524"/>
                </a:lnTo>
                <a:lnTo>
                  <a:pt x="369887" y="194458"/>
                </a:lnTo>
                <a:lnTo>
                  <a:pt x="363362" y="197001"/>
                </a:lnTo>
                <a:close/>
              </a:path>
              <a:path w="405130" h="347979">
                <a:moveTo>
                  <a:pt x="28728" y="20060"/>
                </a:moveTo>
                <a:lnTo>
                  <a:pt x="28056" y="17695"/>
                </a:lnTo>
                <a:lnTo>
                  <a:pt x="28595" y="18038"/>
                </a:lnTo>
                <a:lnTo>
                  <a:pt x="28728" y="20060"/>
                </a:lnTo>
                <a:close/>
              </a:path>
              <a:path w="405130" h="347979">
                <a:moveTo>
                  <a:pt x="46364" y="42865"/>
                </a:moveTo>
                <a:lnTo>
                  <a:pt x="26911" y="33409"/>
                </a:lnTo>
                <a:lnTo>
                  <a:pt x="29275" y="30626"/>
                </a:lnTo>
                <a:lnTo>
                  <a:pt x="29205" y="28625"/>
                </a:lnTo>
                <a:lnTo>
                  <a:pt x="28993" y="24812"/>
                </a:lnTo>
                <a:lnTo>
                  <a:pt x="29666" y="23555"/>
                </a:lnTo>
                <a:lnTo>
                  <a:pt x="29011" y="21020"/>
                </a:lnTo>
                <a:lnTo>
                  <a:pt x="28804" y="20318"/>
                </a:lnTo>
                <a:lnTo>
                  <a:pt x="28690" y="19361"/>
                </a:lnTo>
                <a:lnTo>
                  <a:pt x="28595" y="18038"/>
                </a:lnTo>
                <a:lnTo>
                  <a:pt x="28880" y="18219"/>
                </a:lnTo>
                <a:lnTo>
                  <a:pt x="45532" y="41718"/>
                </a:lnTo>
                <a:lnTo>
                  <a:pt x="46364" y="42865"/>
                </a:lnTo>
                <a:close/>
              </a:path>
              <a:path w="405130" h="347979">
                <a:moveTo>
                  <a:pt x="28993" y="24812"/>
                </a:moveTo>
                <a:lnTo>
                  <a:pt x="28728" y="20060"/>
                </a:lnTo>
                <a:lnTo>
                  <a:pt x="29011" y="21020"/>
                </a:lnTo>
                <a:lnTo>
                  <a:pt x="29666" y="23555"/>
                </a:lnTo>
                <a:lnTo>
                  <a:pt x="28993" y="24812"/>
                </a:lnTo>
                <a:close/>
              </a:path>
              <a:path w="405130" h="347979">
                <a:moveTo>
                  <a:pt x="2438" y="33695"/>
                </a:moveTo>
                <a:lnTo>
                  <a:pt x="218" y="22140"/>
                </a:lnTo>
                <a:lnTo>
                  <a:pt x="429" y="21887"/>
                </a:lnTo>
                <a:lnTo>
                  <a:pt x="2438" y="33695"/>
                </a:lnTo>
                <a:close/>
              </a:path>
              <a:path w="405130" h="347979">
                <a:moveTo>
                  <a:pt x="26911" y="33409"/>
                </a:moveTo>
                <a:lnTo>
                  <a:pt x="23382" y="31693"/>
                </a:lnTo>
                <a:lnTo>
                  <a:pt x="21185" y="30580"/>
                </a:lnTo>
                <a:lnTo>
                  <a:pt x="19951" y="30030"/>
                </a:lnTo>
                <a:lnTo>
                  <a:pt x="22204" y="29425"/>
                </a:lnTo>
                <a:lnTo>
                  <a:pt x="24822" y="28625"/>
                </a:lnTo>
                <a:lnTo>
                  <a:pt x="27309" y="27958"/>
                </a:lnTo>
                <a:lnTo>
                  <a:pt x="28993" y="24812"/>
                </a:lnTo>
                <a:lnTo>
                  <a:pt x="29205" y="28625"/>
                </a:lnTo>
                <a:lnTo>
                  <a:pt x="29275" y="30626"/>
                </a:lnTo>
                <a:lnTo>
                  <a:pt x="26911" y="33409"/>
                </a:lnTo>
                <a:close/>
              </a:path>
              <a:path w="405130" h="347979">
                <a:moveTo>
                  <a:pt x="18015" y="30226"/>
                </a:moveTo>
                <a:lnTo>
                  <a:pt x="15266" y="27824"/>
                </a:lnTo>
                <a:lnTo>
                  <a:pt x="19193" y="29692"/>
                </a:lnTo>
                <a:lnTo>
                  <a:pt x="19951" y="30030"/>
                </a:lnTo>
                <a:lnTo>
                  <a:pt x="19717" y="30093"/>
                </a:lnTo>
                <a:lnTo>
                  <a:pt x="18015" y="30226"/>
                </a:lnTo>
                <a:close/>
              </a:path>
              <a:path w="405130" h="347979">
                <a:moveTo>
                  <a:pt x="19951" y="30030"/>
                </a:moveTo>
                <a:lnTo>
                  <a:pt x="19193" y="29692"/>
                </a:lnTo>
                <a:lnTo>
                  <a:pt x="15266" y="27824"/>
                </a:lnTo>
                <a:lnTo>
                  <a:pt x="27381" y="27824"/>
                </a:lnTo>
                <a:lnTo>
                  <a:pt x="27309" y="27958"/>
                </a:lnTo>
                <a:lnTo>
                  <a:pt x="24822" y="28625"/>
                </a:lnTo>
                <a:lnTo>
                  <a:pt x="22204" y="29425"/>
                </a:lnTo>
                <a:lnTo>
                  <a:pt x="19951" y="30030"/>
                </a:lnTo>
                <a:close/>
              </a:path>
              <a:path w="405130" h="347979">
                <a:moveTo>
                  <a:pt x="20390" y="30226"/>
                </a:moveTo>
                <a:lnTo>
                  <a:pt x="18015" y="30226"/>
                </a:lnTo>
                <a:lnTo>
                  <a:pt x="19717" y="30093"/>
                </a:lnTo>
                <a:lnTo>
                  <a:pt x="19951" y="30030"/>
                </a:lnTo>
                <a:lnTo>
                  <a:pt x="20390" y="30226"/>
                </a:lnTo>
                <a:close/>
              </a:path>
              <a:path w="405130" h="347979">
                <a:moveTo>
                  <a:pt x="43168" y="41312"/>
                </a:moveTo>
                <a:lnTo>
                  <a:pt x="11315" y="41312"/>
                </a:lnTo>
                <a:lnTo>
                  <a:pt x="21910" y="39298"/>
                </a:lnTo>
                <a:lnTo>
                  <a:pt x="26911" y="33409"/>
                </a:lnTo>
                <a:lnTo>
                  <a:pt x="43168" y="41312"/>
                </a:lnTo>
                <a:close/>
              </a:path>
              <a:path w="405130" h="347979">
                <a:moveTo>
                  <a:pt x="113730" y="184787"/>
                </a:moveTo>
                <a:lnTo>
                  <a:pt x="112779" y="183117"/>
                </a:lnTo>
                <a:lnTo>
                  <a:pt x="107440" y="175813"/>
                </a:lnTo>
                <a:lnTo>
                  <a:pt x="101739" y="168771"/>
                </a:lnTo>
                <a:lnTo>
                  <a:pt x="96296" y="161905"/>
                </a:lnTo>
                <a:lnTo>
                  <a:pt x="73083" y="130799"/>
                </a:lnTo>
                <a:lnTo>
                  <a:pt x="33626" y="77304"/>
                </a:lnTo>
                <a:lnTo>
                  <a:pt x="17909" y="55593"/>
                </a:lnTo>
                <a:lnTo>
                  <a:pt x="2438" y="33695"/>
                </a:lnTo>
                <a:lnTo>
                  <a:pt x="11315" y="41312"/>
                </a:lnTo>
                <a:lnTo>
                  <a:pt x="43168" y="41312"/>
                </a:lnTo>
                <a:lnTo>
                  <a:pt x="46364" y="42865"/>
                </a:lnTo>
                <a:lnTo>
                  <a:pt x="62441" y="65030"/>
                </a:lnTo>
                <a:lnTo>
                  <a:pt x="79522" y="88217"/>
                </a:lnTo>
                <a:lnTo>
                  <a:pt x="125226" y="149764"/>
                </a:lnTo>
                <a:lnTo>
                  <a:pt x="129986" y="155828"/>
                </a:lnTo>
                <a:lnTo>
                  <a:pt x="135028" y="162055"/>
                </a:lnTo>
                <a:lnTo>
                  <a:pt x="139750" y="168507"/>
                </a:lnTo>
                <a:lnTo>
                  <a:pt x="143553" y="175246"/>
                </a:lnTo>
                <a:lnTo>
                  <a:pt x="144097" y="180049"/>
                </a:lnTo>
                <a:lnTo>
                  <a:pt x="116717" y="180049"/>
                </a:lnTo>
                <a:lnTo>
                  <a:pt x="114885" y="180983"/>
                </a:lnTo>
                <a:lnTo>
                  <a:pt x="114999" y="182734"/>
                </a:lnTo>
                <a:lnTo>
                  <a:pt x="113730" y="184787"/>
                </a:lnTo>
                <a:close/>
              </a:path>
              <a:path w="405130" h="347979">
                <a:moveTo>
                  <a:pt x="144036" y="190722"/>
                </a:moveTo>
                <a:lnTo>
                  <a:pt x="117110" y="190722"/>
                </a:lnTo>
                <a:lnTo>
                  <a:pt x="116408" y="188025"/>
                </a:lnTo>
                <a:lnTo>
                  <a:pt x="115670" y="185519"/>
                </a:lnTo>
                <a:lnTo>
                  <a:pt x="115050" y="183117"/>
                </a:lnTo>
                <a:lnTo>
                  <a:pt x="114999" y="182734"/>
                </a:lnTo>
                <a:lnTo>
                  <a:pt x="116717" y="180049"/>
                </a:lnTo>
                <a:lnTo>
                  <a:pt x="144097" y="180049"/>
                </a:lnTo>
                <a:lnTo>
                  <a:pt x="144929" y="187387"/>
                </a:lnTo>
                <a:lnTo>
                  <a:pt x="144943" y="188187"/>
                </a:lnTo>
                <a:lnTo>
                  <a:pt x="144036" y="190722"/>
                </a:lnTo>
                <a:close/>
              </a:path>
              <a:path w="405130" h="347979">
                <a:moveTo>
                  <a:pt x="117110" y="190722"/>
                </a:moveTo>
                <a:lnTo>
                  <a:pt x="113730" y="184787"/>
                </a:lnTo>
                <a:lnTo>
                  <a:pt x="114999" y="182734"/>
                </a:lnTo>
                <a:lnTo>
                  <a:pt x="115050" y="183117"/>
                </a:lnTo>
                <a:lnTo>
                  <a:pt x="115670" y="185519"/>
                </a:lnTo>
                <a:lnTo>
                  <a:pt x="116456" y="188187"/>
                </a:lnTo>
                <a:lnTo>
                  <a:pt x="117110" y="190722"/>
                </a:lnTo>
                <a:close/>
              </a:path>
              <a:path w="405130" h="347979">
                <a:moveTo>
                  <a:pt x="46884" y="347612"/>
                </a:moveTo>
                <a:lnTo>
                  <a:pt x="36571" y="339745"/>
                </a:lnTo>
                <a:lnTo>
                  <a:pt x="32394" y="326974"/>
                </a:lnTo>
                <a:lnTo>
                  <a:pt x="35949" y="312528"/>
                </a:lnTo>
                <a:lnTo>
                  <a:pt x="42034" y="302009"/>
                </a:lnTo>
                <a:lnTo>
                  <a:pt x="48402" y="291616"/>
                </a:lnTo>
                <a:lnTo>
                  <a:pt x="54892" y="281272"/>
                </a:lnTo>
                <a:lnTo>
                  <a:pt x="61345" y="270903"/>
                </a:lnTo>
                <a:lnTo>
                  <a:pt x="97213" y="211935"/>
                </a:lnTo>
                <a:lnTo>
                  <a:pt x="100628" y="206408"/>
                </a:lnTo>
                <a:lnTo>
                  <a:pt x="111289" y="188854"/>
                </a:lnTo>
                <a:lnTo>
                  <a:pt x="112136" y="187387"/>
                </a:lnTo>
                <a:lnTo>
                  <a:pt x="113730" y="184787"/>
                </a:lnTo>
                <a:lnTo>
                  <a:pt x="117110" y="190722"/>
                </a:lnTo>
                <a:lnTo>
                  <a:pt x="144036" y="190722"/>
                </a:lnTo>
                <a:lnTo>
                  <a:pt x="140313" y="201128"/>
                </a:lnTo>
                <a:lnTo>
                  <a:pt x="132729" y="213632"/>
                </a:lnTo>
                <a:lnTo>
                  <a:pt x="125488" y="224609"/>
                </a:lnTo>
                <a:lnTo>
                  <a:pt x="74166" y="308858"/>
                </a:lnTo>
                <a:lnTo>
                  <a:pt x="67415" y="311421"/>
                </a:lnTo>
                <a:lnTo>
                  <a:pt x="53621" y="317731"/>
                </a:lnTo>
                <a:lnTo>
                  <a:pt x="52181" y="317731"/>
                </a:lnTo>
                <a:lnTo>
                  <a:pt x="54669" y="318398"/>
                </a:lnTo>
                <a:lnTo>
                  <a:pt x="57287" y="319199"/>
                </a:lnTo>
                <a:lnTo>
                  <a:pt x="59774" y="319866"/>
                </a:lnTo>
                <a:lnTo>
                  <a:pt x="65445" y="323597"/>
                </a:lnTo>
                <a:lnTo>
                  <a:pt x="64879" y="324802"/>
                </a:lnTo>
                <a:lnTo>
                  <a:pt x="62916" y="327337"/>
                </a:lnTo>
                <a:lnTo>
                  <a:pt x="62392" y="327871"/>
                </a:lnTo>
                <a:lnTo>
                  <a:pt x="62130" y="329071"/>
                </a:lnTo>
                <a:lnTo>
                  <a:pt x="61607" y="329472"/>
                </a:lnTo>
                <a:lnTo>
                  <a:pt x="63658" y="331292"/>
                </a:lnTo>
                <a:lnTo>
                  <a:pt x="104152" y="331292"/>
                </a:lnTo>
                <a:lnTo>
                  <a:pt x="98734" y="333508"/>
                </a:lnTo>
                <a:lnTo>
                  <a:pt x="80303" y="340766"/>
                </a:lnTo>
                <a:lnTo>
                  <a:pt x="61737" y="347349"/>
                </a:lnTo>
                <a:lnTo>
                  <a:pt x="46884" y="347612"/>
                </a:lnTo>
                <a:close/>
              </a:path>
              <a:path w="405130" h="347979">
                <a:moveTo>
                  <a:pt x="402754" y="189655"/>
                </a:moveTo>
                <a:lnTo>
                  <a:pt x="382061" y="189655"/>
                </a:lnTo>
                <a:lnTo>
                  <a:pt x="379181" y="188854"/>
                </a:lnTo>
                <a:lnTo>
                  <a:pt x="402544" y="188854"/>
                </a:lnTo>
                <a:lnTo>
                  <a:pt x="402754" y="189655"/>
                </a:lnTo>
                <a:close/>
              </a:path>
              <a:path w="405130" h="347979">
                <a:moveTo>
                  <a:pt x="403157" y="204597"/>
                </a:moveTo>
                <a:lnTo>
                  <a:pt x="383632" y="204597"/>
                </a:lnTo>
                <a:lnTo>
                  <a:pt x="379271" y="189172"/>
                </a:lnTo>
                <a:lnTo>
                  <a:pt x="379574" y="188988"/>
                </a:lnTo>
                <a:lnTo>
                  <a:pt x="382061" y="189655"/>
                </a:lnTo>
                <a:lnTo>
                  <a:pt x="402754" y="189655"/>
                </a:lnTo>
                <a:lnTo>
                  <a:pt x="405117" y="198677"/>
                </a:lnTo>
                <a:lnTo>
                  <a:pt x="403157" y="204597"/>
                </a:lnTo>
                <a:close/>
              </a:path>
              <a:path w="405130" h="347979">
                <a:moveTo>
                  <a:pt x="383632" y="204597"/>
                </a:moveTo>
                <a:lnTo>
                  <a:pt x="377741" y="203930"/>
                </a:lnTo>
                <a:lnTo>
                  <a:pt x="376040" y="203796"/>
                </a:lnTo>
                <a:lnTo>
                  <a:pt x="373683" y="202062"/>
                </a:lnTo>
                <a:lnTo>
                  <a:pt x="372112" y="201262"/>
                </a:lnTo>
                <a:lnTo>
                  <a:pt x="363362" y="197001"/>
                </a:lnTo>
                <a:lnTo>
                  <a:pt x="369887" y="194458"/>
                </a:lnTo>
                <a:lnTo>
                  <a:pt x="372112" y="193524"/>
                </a:lnTo>
                <a:lnTo>
                  <a:pt x="379271" y="189172"/>
                </a:lnTo>
                <a:lnTo>
                  <a:pt x="383632" y="204597"/>
                </a:lnTo>
                <a:close/>
              </a:path>
              <a:path w="405130" h="347979">
                <a:moveTo>
                  <a:pt x="104152" y="331292"/>
                </a:moveTo>
                <a:lnTo>
                  <a:pt x="63658" y="331292"/>
                </a:lnTo>
                <a:lnTo>
                  <a:pt x="69870" y="331023"/>
                </a:lnTo>
                <a:lnTo>
                  <a:pt x="71492" y="327577"/>
                </a:lnTo>
                <a:lnTo>
                  <a:pt x="65445" y="323597"/>
                </a:lnTo>
                <a:lnTo>
                  <a:pt x="66319" y="321734"/>
                </a:lnTo>
                <a:lnTo>
                  <a:pt x="74166" y="308858"/>
                </a:lnTo>
                <a:lnTo>
                  <a:pt x="80620" y="306408"/>
                </a:lnTo>
                <a:lnTo>
                  <a:pt x="93973" y="301720"/>
                </a:lnTo>
                <a:lnTo>
                  <a:pt x="107030" y="296919"/>
                </a:lnTo>
                <a:lnTo>
                  <a:pt x="363362" y="197001"/>
                </a:lnTo>
                <a:lnTo>
                  <a:pt x="372112" y="201262"/>
                </a:lnTo>
                <a:lnTo>
                  <a:pt x="373683" y="202062"/>
                </a:lnTo>
                <a:lnTo>
                  <a:pt x="376040" y="203796"/>
                </a:lnTo>
                <a:lnTo>
                  <a:pt x="377741" y="203930"/>
                </a:lnTo>
                <a:lnTo>
                  <a:pt x="383632" y="204597"/>
                </a:lnTo>
                <a:lnTo>
                  <a:pt x="403157" y="204597"/>
                </a:lnTo>
                <a:lnTo>
                  <a:pt x="401114" y="210765"/>
                </a:lnTo>
                <a:lnTo>
                  <a:pt x="389785" y="219539"/>
                </a:lnTo>
                <a:lnTo>
                  <a:pt x="383370" y="222208"/>
                </a:lnTo>
                <a:lnTo>
                  <a:pt x="376825" y="224609"/>
                </a:lnTo>
                <a:lnTo>
                  <a:pt x="135437" y="318665"/>
                </a:lnTo>
                <a:lnTo>
                  <a:pt x="104152" y="331292"/>
                </a:lnTo>
                <a:close/>
              </a:path>
              <a:path w="405130" h="347979">
                <a:moveTo>
                  <a:pt x="68677" y="317865"/>
                </a:moveTo>
                <a:lnTo>
                  <a:pt x="53098" y="317865"/>
                </a:lnTo>
                <a:lnTo>
                  <a:pt x="53621" y="317731"/>
                </a:lnTo>
                <a:lnTo>
                  <a:pt x="67415" y="311421"/>
                </a:lnTo>
                <a:lnTo>
                  <a:pt x="74166" y="308858"/>
                </a:lnTo>
                <a:lnTo>
                  <a:pt x="68677" y="317865"/>
                </a:lnTo>
                <a:close/>
              </a:path>
              <a:path w="405130" h="347979">
                <a:moveTo>
                  <a:pt x="65445" y="323597"/>
                </a:moveTo>
                <a:lnTo>
                  <a:pt x="59774" y="319866"/>
                </a:lnTo>
                <a:lnTo>
                  <a:pt x="57287" y="319199"/>
                </a:lnTo>
                <a:lnTo>
                  <a:pt x="54669" y="318398"/>
                </a:lnTo>
                <a:lnTo>
                  <a:pt x="52181" y="317731"/>
                </a:lnTo>
                <a:lnTo>
                  <a:pt x="53098" y="317865"/>
                </a:lnTo>
                <a:lnTo>
                  <a:pt x="68677" y="317865"/>
                </a:lnTo>
                <a:lnTo>
                  <a:pt x="66319" y="321734"/>
                </a:lnTo>
                <a:lnTo>
                  <a:pt x="65445" y="323597"/>
                </a:lnTo>
                <a:close/>
              </a:path>
              <a:path w="405130" h="347979">
                <a:moveTo>
                  <a:pt x="53098" y="317865"/>
                </a:moveTo>
                <a:lnTo>
                  <a:pt x="52181" y="317731"/>
                </a:lnTo>
                <a:lnTo>
                  <a:pt x="53621" y="317731"/>
                </a:lnTo>
                <a:lnTo>
                  <a:pt x="53098" y="317865"/>
                </a:lnTo>
                <a:close/>
              </a:path>
            </a:pathLst>
          </a:custGeom>
          <a:solidFill>
            <a:srgbClr val="863B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874" y="6449400"/>
            <a:ext cx="414655" cy="347980"/>
          </a:xfrm>
          <a:custGeom>
            <a:avLst/>
            <a:gdLst/>
            <a:ahLst/>
            <a:cxnLst/>
            <a:rect l="l" t="t" r="r" b="b"/>
            <a:pathLst>
              <a:path w="414655" h="347979">
                <a:moveTo>
                  <a:pt x="439" y="21887"/>
                </a:moveTo>
                <a:lnTo>
                  <a:pt x="0" y="19361"/>
                </a:lnTo>
                <a:lnTo>
                  <a:pt x="5135" y="7079"/>
                </a:lnTo>
                <a:lnTo>
                  <a:pt x="16042" y="0"/>
                </a:lnTo>
                <a:lnTo>
                  <a:pt x="30863" y="1275"/>
                </a:lnTo>
                <a:lnTo>
                  <a:pt x="44601" y="7173"/>
                </a:lnTo>
                <a:lnTo>
                  <a:pt x="53765" y="11538"/>
                </a:lnTo>
                <a:lnTo>
                  <a:pt x="18771" y="11538"/>
                </a:lnTo>
                <a:lnTo>
                  <a:pt x="7326" y="13799"/>
                </a:lnTo>
                <a:lnTo>
                  <a:pt x="439" y="21887"/>
                </a:lnTo>
                <a:close/>
              </a:path>
              <a:path w="414655" h="347979">
                <a:moveTo>
                  <a:pt x="11567" y="41312"/>
                </a:moveTo>
                <a:lnTo>
                  <a:pt x="2492" y="33695"/>
                </a:lnTo>
                <a:lnTo>
                  <a:pt x="439" y="21887"/>
                </a:lnTo>
                <a:lnTo>
                  <a:pt x="7326" y="13799"/>
                </a:lnTo>
                <a:lnTo>
                  <a:pt x="18771" y="11538"/>
                </a:lnTo>
                <a:lnTo>
                  <a:pt x="28682" y="17695"/>
                </a:lnTo>
                <a:lnTo>
                  <a:pt x="28856" y="18352"/>
                </a:lnTo>
                <a:lnTo>
                  <a:pt x="29370" y="20060"/>
                </a:lnTo>
                <a:lnTo>
                  <a:pt x="29640" y="24812"/>
                </a:lnTo>
                <a:lnTo>
                  <a:pt x="27992" y="27824"/>
                </a:lnTo>
                <a:lnTo>
                  <a:pt x="15607" y="27824"/>
                </a:lnTo>
                <a:lnTo>
                  <a:pt x="18417" y="30226"/>
                </a:lnTo>
                <a:lnTo>
                  <a:pt x="20845" y="30226"/>
                </a:lnTo>
                <a:lnTo>
                  <a:pt x="21763" y="30626"/>
                </a:lnTo>
                <a:lnTo>
                  <a:pt x="23904" y="31693"/>
                </a:lnTo>
                <a:lnTo>
                  <a:pt x="27512" y="33409"/>
                </a:lnTo>
                <a:lnTo>
                  <a:pt x="22399" y="39298"/>
                </a:lnTo>
                <a:lnTo>
                  <a:pt x="11567" y="41312"/>
                </a:lnTo>
                <a:close/>
              </a:path>
              <a:path w="414655" h="347979">
                <a:moveTo>
                  <a:pt x="28682" y="17695"/>
                </a:moveTo>
                <a:lnTo>
                  <a:pt x="18771" y="11538"/>
                </a:lnTo>
                <a:lnTo>
                  <a:pt x="53765" y="11538"/>
                </a:lnTo>
                <a:lnTo>
                  <a:pt x="58164" y="13633"/>
                </a:lnTo>
                <a:lnTo>
                  <a:pt x="62563" y="15817"/>
                </a:lnTo>
                <a:lnTo>
                  <a:pt x="28187" y="15817"/>
                </a:lnTo>
                <a:lnTo>
                  <a:pt x="28682" y="17695"/>
                </a:lnTo>
                <a:close/>
              </a:path>
              <a:path w="414655" h="347979">
                <a:moveTo>
                  <a:pt x="29233" y="18038"/>
                </a:moveTo>
                <a:lnTo>
                  <a:pt x="28682" y="17695"/>
                </a:lnTo>
                <a:lnTo>
                  <a:pt x="28187" y="15817"/>
                </a:lnTo>
                <a:lnTo>
                  <a:pt x="28454" y="16484"/>
                </a:lnTo>
                <a:lnTo>
                  <a:pt x="29233" y="18038"/>
                </a:lnTo>
                <a:close/>
              </a:path>
              <a:path w="414655" h="347979">
                <a:moveTo>
                  <a:pt x="371472" y="197001"/>
                </a:moveTo>
                <a:lnTo>
                  <a:pt x="342295" y="183105"/>
                </a:lnTo>
                <a:lnTo>
                  <a:pt x="47399" y="42865"/>
                </a:lnTo>
                <a:lnTo>
                  <a:pt x="46548" y="41718"/>
                </a:lnTo>
                <a:lnTo>
                  <a:pt x="29525" y="18219"/>
                </a:lnTo>
                <a:lnTo>
                  <a:pt x="29233" y="18038"/>
                </a:lnTo>
                <a:lnTo>
                  <a:pt x="28454" y="16484"/>
                </a:lnTo>
                <a:lnTo>
                  <a:pt x="28187" y="15817"/>
                </a:lnTo>
                <a:lnTo>
                  <a:pt x="62563" y="15817"/>
                </a:lnTo>
                <a:lnTo>
                  <a:pt x="67130" y="18085"/>
                </a:lnTo>
                <a:lnTo>
                  <a:pt x="85063" y="26891"/>
                </a:lnTo>
                <a:lnTo>
                  <a:pt x="92929" y="30626"/>
                </a:lnTo>
                <a:lnTo>
                  <a:pt x="351519" y="152647"/>
                </a:lnTo>
                <a:lnTo>
                  <a:pt x="400224" y="176714"/>
                </a:lnTo>
                <a:lnTo>
                  <a:pt x="410848" y="186313"/>
                </a:lnTo>
                <a:lnTo>
                  <a:pt x="411528" y="188854"/>
                </a:lnTo>
                <a:lnTo>
                  <a:pt x="387644" y="188854"/>
                </a:lnTo>
                <a:lnTo>
                  <a:pt x="387736" y="189172"/>
                </a:lnTo>
                <a:lnTo>
                  <a:pt x="380417" y="193524"/>
                </a:lnTo>
                <a:lnTo>
                  <a:pt x="378142" y="194458"/>
                </a:lnTo>
                <a:lnTo>
                  <a:pt x="371472" y="197001"/>
                </a:lnTo>
                <a:close/>
              </a:path>
              <a:path w="414655" h="347979">
                <a:moveTo>
                  <a:pt x="29370" y="20060"/>
                </a:moveTo>
                <a:lnTo>
                  <a:pt x="28682" y="17695"/>
                </a:lnTo>
                <a:lnTo>
                  <a:pt x="29233" y="18038"/>
                </a:lnTo>
                <a:lnTo>
                  <a:pt x="29370" y="20060"/>
                </a:lnTo>
                <a:close/>
              </a:path>
              <a:path w="414655" h="347979">
                <a:moveTo>
                  <a:pt x="47399" y="42865"/>
                </a:moveTo>
                <a:lnTo>
                  <a:pt x="27512" y="33409"/>
                </a:lnTo>
                <a:lnTo>
                  <a:pt x="29928" y="30626"/>
                </a:lnTo>
                <a:lnTo>
                  <a:pt x="29857" y="28625"/>
                </a:lnTo>
                <a:lnTo>
                  <a:pt x="29640" y="24812"/>
                </a:lnTo>
                <a:lnTo>
                  <a:pt x="30328" y="23555"/>
                </a:lnTo>
                <a:lnTo>
                  <a:pt x="29659" y="21020"/>
                </a:lnTo>
                <a:lnTo>
                  <a:pt x="29447" y="20318"/>
                </a:lnTo>
                <a:lnTo>
                  <a:pt x="29330" y="19361"/>
                </a:lnTo>
                <a:lnTo>
                  <a:pt x="29233" y="18038"/>
                </a:lnTo>
                <a:lnTo>
                  <a:pt x="29525" y="18219"/>
                </a:lnTo>
                <a:lnTo>
                  <a:pt x="46548" y="41718"/>
                </a:lnTo>
                <a:lnTo>
                  <a:pt x="47399" y="42865"/>
                </a:lnTo>
                <a:close/>
              </a:path>
              <a:path w="414655" h="347979">
                <a:moveTo>
                  <a:pt x="29640" y="24812"/>
                </a:moveTo>
                <a:lnTo>
                  <a:pt x="29370" y="20060"/>
                </a:lnTo>
                <a:lnTo>
                  <a:pt x="29659" y="21020"/>
                </a:lnTo>
                <a:lnTo>
                  <a:pt x="30328" y="23555"/>
                </a:lnTo>
                <a:lnTo>
                  <a:pt x="29640" y="24812"/>
                </a:lnTo>
                <a:close/>
              </a:path>
              <a:path w="414655" h="347979">
                <a:moveTo>
                  <a:pt x="2492" y="33695"/>
                </a:moveTo>
                <a:lnTo>
                  <a:pt x="223" y="22140"/>
                </a:lnTo>
                <a:lnTo>
                  <a:pt x="439" y="21887"/>
                </a:lnTo>
                <a:lnTo>
                  <a:pt x="2492" y="33695"/>
                </a:lnTo>
                <a:close/>
              </a:path>
              <a:path w="414655" h="347979">
                <a:moveTo>
                  <a:pt x="27512" y="33409"/>
                </a:moveTo>
                <a:lnTo>
                  <a:pt x="23904" y="31693"/>
                </a:lnTo>
                <a:lnTo>
                  <a:pt x="21658" y="30580"/>
                </a:lnTo>
                <a:lnTo>
                  <a:pt x="20396" y="30030"/>
                </a:lnTo>
                <a:lnTo>
                  <a:pt x="22700" y="29425"/>
                </a:lnTo>
                <a:lnTo>
                  <a:pt x="25376" y="28625"/>
                </a:lnTo>
                <a:lnTo>
                  <a:pt x="27919" y="27958"/>
                </a:lnTo>
                <a:lnTo>
                  <a:pt x="29640" y="24812"/>
                </a:lnTo>
                <a:lnTo>
                  <a:pt x="29857" y="28625"/>
                </a:lnTo>
                <a:lnTo>
                  <a:pt x="29928" y="30626"/>
                </a:lnTo>
                <a:lnTo>
                  <a:pt x="27512" y="33409"/>
                </a:lnTo>
                <a:close/>
              </a:path>
              <a:path w="414655" h="347979">
                <a:moveTo>
                  <a:pt x="18417" y="30226"/>
                </a:moveTo>
                <a:lnTo>
                  <a:pt x="15607" y="27824"/>
                </a:lnTo>
                <a:lnTo>
                  <a:pt x="19622" y="29692"/>
                </a:lnTo>
                <a:lnTo>
                  <a:pt x="20396" y="30030"/>
                </a:lnTo>
                <a:lnTo>
                  <a:pt x="20157" y="30093"/>
                </a:lnTo>
                <a:lnTo>
                  <a:pt x="18417" y="30226"/>
                </a:lnTo>
                <a:close/>
              </a:path>
              <a:path w="414655" h="347979">
                <a:moveTo>
                  <a:pt x="20396" y="30030"/>
                </a:moveTo>
                <a:lnTo>
                  <a:pt x="19622" y="29692"/>
                </a:lnTo>
                <a:lnTo>
                  <a:pt x="15607" y="27824"/>
                </a:lnTo>
                <a:lnTo>
                  <a:pt x="27992" y="27824"/>
                </a:lnTo>
                <a:lnTo>
                  <a:pt x="27919" y="27958"/>
                </a:lnTo>
                <a:lnTo>
                  <a:pt x="25376" y="28625"/>
                </a:lnTo>
                <a:lnTo>
                  <a:pt x="22700" y="29425"/>
                </a:lnTo>
                <a:lnTo>
                  <a:pt x="20396" y="30030"/>
                </a:lnTo>
                <a:close/>
              </a:path>
              <a:path w="414655" h="347979">
                <a:moveTo>
                  <a:pt x="20845" y="30226"/>
                </a:moveTo>
                <a:lnTo>
                  <a:pt x="18417" y="30226"/>
                </a:lnTo>
                <a:lnTo>
                  <a:pt x="20157" y="30093"/>
                </a:lnTo>
                <a:lnTo>
                  <a:pt x="20396" y="30030"/>
                </a:lnTo>
                <a:lnTo>
                  <a:pt x="20845" y="30226"/>
                </a:lnTo>
                <a:close/>
              </a:path>
              <a:path w="414655" h="347979">
                <a:moveTo>
                  <a:pt x="44132" y="41312"/>
                </a:moveTo>
                <a:lnTo>
                  <a:pt x="11567" y="41312"/>
                </a:lnTo>
                <a:lnTo>
                  <a:pt x="22399" y="39298"/>
                </a:lnTo>
                <a:lnTo>
                  <a:pt x="27512" y="33409"/>
                </a:lnTo>
                <a:lnTo>
                  <a:pt x="44132" y="41312"/>
                </a:lnTo>
                <a:close/>
              </a:path>
              <a:path w="414655" h="347979">
                <a:moveTo>
                  <a:pt x="116268" y="184787"/>
                </a:moveTo>
                <a:lnTo>
                  <a:pt x="115296" y="183117"/>
                </a:lnTo>
                <a:lnTo>
                  <a:pt x="109837" y="175813"/>
                </a:lnTo>
                <a:lnTo>
                  <a:pt x="104010" y="168771"/>
                </a:lnTo>
                <a:lnTo>
                  <a:pt x="98445" y="161905"/>
                </a:lnTo>
                <a:lnTo>
                  <a:pt x="74714" y="130799"/>
                </a:lnTo>
                <a:lnTo>
                  <a:pt x="34376" y="77304"/>
                </a:lnTo>
                <a:lnTo>
                  <a:pt x="18309" y="55593"/>
                </a:lnTo>
                <a:lnTo>
                  <a:pt x="2492" y="33695"/>
                </a:lnTo>
                <a:lnTo>
                  <a:pt x="11567" y="41312"/>
                </a:lnTo>
                <a:lnTo>
                  <a:pt x="44132" y="41312"/>
                </a:lnTo>
                <a:lnTo>
                  <a:pt x="47399" y="42865"/>
                </a:lnTo>
                <a:lnTo>
                  <a:pt x="63835" y="65030"/>
                </a:lnTo>
                <a:lnTo>
                  <a:pt x="81297" y="88217"/>
                </a:lnTo>
                <a:lnTo>
                  <a:pt x="128021" y="149764"/>
                </a:lnTo>
                <a:lnTo>
                  <a:pt x="132887" y="155828"/>
                </a:lnTo>
                <a:lnTo>
                  <a:pt x="138041" y="162055"/>
                </a:lnTo>
                <a:lnTo>
                  <a:pt x="142869" y="168507"/>
                </a:lnTo>
                <a:lnTo>
                  <a:pt x="146757" y="175246"/>
                </a:lnTo>
                <a:lnTo>
                  <a:pt x="147313" y="180049"/>
                </a:lnTo>
                <a:lnTo>
                  <a:pt x="119322" y="180049"/>
                </a:lnTo>
                <a:lnTo>
                  <a:pt x="117449" y="180983"/>
                </a:lnTo>
                <a:lnTo>
                  <a:pt x="117566" y="182734"/>
                </a:lnTo>
                <a:lnTo>
                  <a:pt x="116268" y="184787"/>
                </a:lnTo>
                <a:close/>
              </a:path>
              <a:path w="414655" h="347979">
                <a:moveTo>
                  <a:pt x="147251" y="190722"/>
                </a:moveTo>
                <a:lnTo>
                  <a:pt x="119724" y="190722"/>
                </a:lnTo>
                <a:lnTo>
                  <a:pt x="119006" y="188025"/>
                </a:lnTo>
                <a:lnTo>
                  <a:pt x="118252" y="185519"/>
                </a:lnTo>
                <a:lnTo>
                  <a:pt x="117618" y="183117"/>
                </a:lnTo>
                <a:lnTo>
                  <a:pt x="117566" y="182734"/>
                </a:lnTo>
                <a:lnTo>
                  <a:pt x="119322" y="180049"/>
                </a:lnTo>
                <a:lnTo>
                  <a:pt x="147313" y="180049"/>
                </a:lnTo>
                <a:lnTo>
                  <a:pt x="148163" y="187387"/>
                </a:lnTo>
                <a:lnTo>
                  <a:pt x="148178" y="188187"/>
                </a:lnTo>
                <a:lnTo>
                  <a:pt x="147251" y="190722"/>
                </a:lnTo>
                <a:close/>
              </a:path>
              <a:path w="414655" h="347979">
                <a:moveTo>
                  <a:pt x="119724" y="190722"/>
                </a:moveTo>
                <a:lnTo>
                  <a:pt x="116268" y="184787"/>
                </a:lnTo>
                <a:lnTo>
                  <a:pt x="117566" y="182734"/>
                </a:lnTo>
                <a:lnTo>
                  <a:pt x="117618" y="183117"/>
                </a:lnTo>
                <a:lnTo>
                  <a:pt x="118252" y="185519"/>
                </a:lnTo>
                <a:lnTo>
                  <a:pt x="119055" y="188187"/>
                </a:lnTo>
                <a:lnTo>
                  <a:pt x="119724" y="190722"/>
                </a:lnTo>
                <a:close/>
              </a:path>
              <a:path w="414655" h="347979">
                <a:moveTo>
                  <a:pt x="47930" y="347612"/>
                </a:moveTo>
                <a:lnTo>
                  <a:pt x="37387" y="339745"/>
                </a:lnTo>
                <a:lnTo>
                  <a:pt x="33117" y="326974"/>
                </a:lnTo>
                <a:lnTo>
                  <a:pt x="36752" y="312528"/>
                </a:lnTo>
                <a:lnTo>
                  <a:pt x="42972" y="302009"/>
                </a:lnTo>
                <a:lnTo>
                  <a:pt x="49482" y="291616"/>
                </a:lnTo>
                <a:lnTo>
                  <a:pt x="56117" y="281272"/>
                </a:lnTo>
                <a:lnTo>
                  <a:pt x="62714" y="270903"/>
                </a:lnTo>
                <a:lnTo>
                  <a:pt x="99382" y="211935"/>
                </a:lnTo>
                <a:lnTo>
                  <a:pt x="102874" y="206408"/>
                </a:lnTo>
                <a:lnTo>
                  <a:pt x="113300" y="189655"/>
                </a:lnTo>
                <a:lnTo>
                  <a:pt x="114638" y="187387"/>
                </a:lnTo>
                <a:lnTo>
                  <a:pt x="116268" y="184787"/>
                </a:lnTo>
                <a:lnTo>
                  <a:pt x="119724" y="190722"/>
                </a:lnTo>
                <a:lnTo>
                  <a:pt x="147251" y="190722"/>
                </a:lnTo>
                <a:lnTo>
                  <a:pt x="143444" y="201128"/>
                </a:lnTo>
                <a:lnTo>
                  <a:pt x="135691" y="213632"/>
                </a:lnTo>
                <a:lnTo>
                  <a:pt x="128289" y="224609"/>
                </a:lnTo>
                <a:lnTo>
                  <a:pt x="75822" y="308858"/>
                </a:lnTo>
                <a:lnTo>
                  <a:pt x="68920" y="311421"/>
                </a:lnTo>
                <a:lnTo>
                  <a:pt x="54818" y="317731"/>
                </a:lnTo>
                <a:lnTo>
                  <a:pt x="53346" y="317731"/>
                </a:lnTo>
                <a:lnTo>
                  <a:pt x="55889" y="318398"/>
                </a:lnTo>
                <a:lnTo>
                  <a:pt x="58565" y="319199"/>
                </a:lnTo>
                <a:lnTo>
                  <a:pt x="61108" y="319866"/>
                </a:lnTo>
                <a:lnTo>
                  <a:pt x="66905" y="323597"/>
                </a:lnTo>
                <a:lnTo>
                  <a:pt x="66327" y="324802"/>
                </a:lnTo>
                <a:lnTo>
                  <a:pt x="64320" y="327337"/>
                </a:lnTo>
                <a:lnTo>
                  <a:pt x="63784" y="327871"/>
                </a:lnTo>
                <a:lnTo>
                  <a:pt x="63517" y="329071"/>
                </a:lnTo>
                <a:lnTo>
                  <a:pt x="62981" y="329472"/>
                </a:lnTo>
                <a:lnTo>
                  <a:pt x="65079" y="331292"/>
                </a:lnTo>
                <a:lnTo>
                  <a:pt x="106477" y="331292"/>
                </a:lnTo>
                <a:lnTo>
                  <a:pt x="100938" y="333508"/>
                </a:lnTo>
                <a:lnTo>
                  <a:pt x="82096" y="340766"/>
                </a:lnTo>
                <a:lnTo>
                  <a:pt x="63115" y="347349"/>
                </a:lnTo>
                <a:lnTo>
                  <a:pt x="47930" y="347612"/>
                </a:lnTo>
                <a:close/>
              </a:path>
              <a:path w="414655" h="347979">
                <a:moveTo>
                  <a:pt x="411743" y="189655"/>
                </a:moveTo>
                <a:lnTo>
                  <a:pt x="390588" y="189655"/>
                </a:lnTo>
                <a:lnTo>
                  <a:pt x="387644" y="188854"/>
                </a:lnTo>
                <a:lnTo>
                  <a:pt x="411528" y="188854"/>
                </a:lnTo>
                <a:lnTo>
                  <a:pt x="411743" y="189655"/>
                </a:lnTo>
                <a:close/>
              </a:path>
              <a:path w="414655" h="347979">
                <a:moveTo>
                  <a:pt x="412154" y="204597"/>
                </a:moveTo>
                <a:lnTo>
                  <a:pt x="392194" y="204597"/>
                </a:lnTo>
                <a:lnTo>
                  <a:pt x="387736" y="189172"/>
                </a:lnTo>
                <a:lnTo>
                  <a:pt x="388045" y="188988"/>
                </a:lnTo>
                <a:lnTo>
                  <a:pt x="390588" y="189655"/>
                </a:lnTo>
                <a:lnTo>
                  <a:pt x="411743" y="189655"/>
                </a:lnTo>
                <a:lnTo>
                  <a:pt x="414158" y="198677"/>
                </a:lnTo>
                <a:lnTo>
                  <a:pt x="412154" y="204597"/>
                </a:lnTo>
                <a:close/>
              </a:path>
              <a:path w="414655" h="347979">
                <a:moveTo>
                  <a:pt x="392194" y="204597"/>
                </a:moveTo>
                <a:lnTo>
                  <a:pt x="386172" y="203930"/>
                </a:lnTo>
                <a:lnTo>
                  <a:pt x="384432" y="203796"/>
                </a:lnTo>
                <a:lnTo>
                  <a:pt x="382023" y="202062"/>
                </a:lnTo>
                <a:lnTo>
                  <a:pt x="380417" y="201262"/>
                </a:lnTo>
                <a:lnTo>
                  <a:pt x="371472" y="197001"/>
                </a:lnTo>
                <a:lnTo>
                  <a:pt x="378142" y="194458"/>
                </a:lnTo>
                <a:lnTo>
                  <a:pt x="380417" y="193524"/>
                </a:lnTo>
                <a:lnTo>
                  <a:pt x="387736" y="189172"/>
                </a:lnTo>
                <a:lnTo>
                  <a:pt x="392194" y="204597"/>
                </a:lnTo>
                <a:close/>
              </a:path>
              <a:path w="414655" h="347979">
                <a:moveTo>
                  <a:pt x="106477" y="331292"/>
                </a:moveTo>
                <a:lnTo>
                  <a:pt x="65079" y="331292"/>
                </a:lnTo>
                <a:lnTo>
                  <a:pt x="71429" y="331023"/>
                </a:lnTo>
                <a:lnTo>
                  <a:pt x="73087" y="327577"/>
                </a:lnTo>
                <a:lnTo>
                  <a:pt x="66905" y="323597"/>
                </a:lnTo>
                <a:lnTo>
                  <a:pt x="67799" y="321734"/>
                </a:lnTo>
                <a:lnTo>
                  <a:pt x="75822" y="308858"/>
                </a:lnTo>
                <a:lnTo>
                  <a:pt x="82420" y="306408"/>
                </a:lnTo>
                <a:lnTo>
                  <a:pt x="96070" y="301720"/>
                </a:lnTo>
                <a:lnTo>
                  <a:pt x="109419" y="296919"/>
                </a:lnTo>
                <a:lnTo>
                  <a:pt x="371472" y="197001"/>
                </a:lnTo>
                <a:lnTo>
                  <a:pt x="380417" y="201262"/>
                </a:lnTo>
                <a:lnTo>
                  <a:pt x="382023" y="202062"/>
                </a:lnTo>
                <a:lnTo>
                  <a:pt x="384432" y="203796"/>
                </a:lnTo>
                <a:lnTo>
                  <a:pt x="386172" y="203930"/>
                </a:lnTo>
                <a:lnTo>
                  <a:pt x="392194" y="204597"/>
                </a:lnTo>
                <a:lnTo>
                  <a:pt x="412154" y="204597"/>
                </a:lnTo>
                <a:lnTo>
                  <a:pt x="410066" y="210765"/>
                </a:lnTo>
                <a:lnTo>
                  <a:pt x="398484" y="219539"/>
                </a:lnTo>
                <a:lnTo>
                  <a:pt x="391926" y="222208"/>
                </a:lnTo>
                <a:lnTo>
                  <a:pt x="385235" y="224609"/>
                </a:lnTo>
                <a:lnTo>
                  <a:pt x="119705" y="325999"/>
                </a:lnTo>
                <a:lnTo>
                  <a:pt x="106477" y="331292"/>
                </a:lnTo>
                <a:close/>
              </a:path>
              <a:path w="414655" h="347979">
                <a:moveTo>
                  <a:pt x="70210" y="317865"/>
                </a:moveTo>
                <a:lnTo>
                  <a:pt x="54283" y="317865"/>
                </a:lnTo>
                <a:lnTo>
                  <a:pt x="54818" y="317731"/>
                </a:lnTo>
                <a:lnTo>
                  <a:pt x="68920" y="311421"/>
                </a:lnTo>
                <a:lnTo>
                  <a:pt x="75822" y="308858"/>
                </a:lnTo>
                <a:lnTo>
                  <a:pt x="70210" y="317865"/>
                </a:lnTo>
                <a:close/>
              </a:path>
              <a:path w="414655" h="347979">
                <a:moveTo>
                  <a:pt x="66905" y="323597"/>
                </a:moveTo>
                <a:lnTo>
                  <a:pt x="61108" y="319866"/>
                </a:lnTo>
                <a:lnTo>
                  <a:pt x="58565" y="319199"/>
                </a:lnTo>
                <a:lnTo>
                  <a:pt x="55889" y="318398"/>
                </a:lnTo>
                <a:lnTo>
                  <a:pt x="53346" y="317731"/>
                </a:lnTo>
                <a:lnTo>
                  <a:pt x="54283" y="317865"/>
                </a:lnTo>
                <a:lnTo>
                  <a:pt x="70210" y="317865"/>
                </a:lnTo>
                <a:lnTo>
                  <a:pt x="67799" y="321734"/>
                </a:lnTo>
                <a:lnTo>
                  <a:pt x="66905" y="323597"/>
                </a:lnTo>
                <a:close/>
              </a:path>
              <a:path w="414655" h="347979">
                <a:moveTo>
                  <a:pt x="54283" y="317865"/>
                </a:moveTo>
                <a:lnTo>
                  <a:pt x="53346" y="317731"/>
                </a:lnTo>
                <a:lnTo>
                  <a:pt x="54818" y="317731"/>
                </a:lnTo>
                <a:lnTo>
                  <a:pt x="54283" y="317865"/>
                </a:lnTo>
                <a:close/>
              </a:path>
            </a:pathLst>
          </a:custGeom>
          <a:solidFill>
            <a:srgbClr val="863B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824" y="4674491"/>
            <a:ext cx="414655" cy="347980"/>
          </a:xfrm>
          <a:custGeom>
            <a:avLst/>
            <a:gdLst/>
            <a:ahLst/>
            <a:cxnLst/>
            <a:rect l="l" t="t" r="r" b="b"/>
            <a:pathLst>
              <a:path w="414655" h="347979">
                <a:moveTo>
                  <a:pt x="439" y="21887"/>
                </a:moveTo>
                <a:lnTo>
                  <a:pt x="0" y="19361"/>
                </a:lnTo>
                <a:lnTo>
                  <a:pt x="5135" y="7079"/>
                </a:lnTo>
                <a:lnTo>
                  <a:pt x="16042" y="0"/>
                </a:lnTo>
                <a:lnTo>
                  <a:pt x="30863" y="1275"/>
                </a:lnTo>
                <a:lnTo>
                  <a:pt x="44601" y="7173"/>
                </a:lnTo>
                <a:lnTo>
                  <a:pt x="53765" y="11538"/>
                </a:lnTo>
                <a:lnTo>
                  <a:pt x="18771" y="11538"/>
                </a:lnTo>
                <a:lnTo>
                  <a:pt x="7326" y="13799"/>
                </a:lnTo>
                <a:lnTo>
                  <a:pt x="439" y="21887"/>
                </a:lnTo>
                <a:close/>
              </a:path>
              <a:path w="414655" h="347979">
                <a:moveTo>
                  <a:pt x="11567" y="41312"/>
                </a:moveTo>
                <a:lnTo>
                  <a:pt x="2492" y="33695"/>
                </a:lnTo>
                <a:lnTo>
                  <a:pt x="439" y="21887"/>
                </a:lnTo>
                <a:lnTo>
                  <a:pt x="7326" y="13799"/>
                </a:lnTo>
                <a:lnTo>
                  <a:pt x="18771" y="11538"/>
                </a:lnTo>
                <a:lnTo>
                  <a:pt x="28682" y="17695"/>
                </a:lnTo>
                <a:lnTo>
                  <a:pt x="28856" y="18352"/>
                </a:lnTo>
                <a:lnTo>
                  <a:pt x="29370" y="20060"/>
                </a:lnTo>
                <a:lnTo>
                  <a:pt x="29640" y="24812"/>
                </a:lnTo>
                <a:lnTo>
                  <a:pt x="27992" y="27824"/>
                </a:lnTo>
                <a:lnTo>
                  <a:pt x="15607" y="27824"/>
                </a:lnTo>
                <a:lnTo>
                  <a:pt x="18417" y="30226"/>
                </a:lnTo>
                <a:lnTo>
                  <a:pt x="20845" y="30226"/>
                </a:lnTo>
                <a:lnTo>
                  <a:pt x="21763" y="30626"/>
                </a:lnTo>
                <a:lnTo>
                  <a:pt x="23904" y="31693"/>
                </a:lnTo>
                <a:lnTo>
                  <a:pt x="27512" y="33409"/>
                </a:lnTo>
                <a:lnTo>
                  <a:pt x="22399" y="39298"/>
                </a:lnTo>
                <a:lnTo>
                  <a:pt x="11567" y="41312"/>
                </a:lnTo>
                <a:close/>
              </a:path>
              <a:path w="414655" h="347979">
                <a:moveTo>
                  <a:pt x="28682" y="17695"/>
                </a:moveTo>
                <a:lnTo>
                  <a:pt x="18771" y="11538"/>
                </a:lnTo>
                <a:lnTo>
                  <a:pt x="53765" y="11538"/>
                </a:lnTo>
                <a:lnTo>
                  <a:pt x="58164" y="13633"/>
                </a:lnTo>
                <a:lnTo>
                  <a:pt x="62563" y="15817"/>
                </a:lnTo>
                <a:lnTo>
                  <a:pt x="28187" y="15817"/>
                </a:lnTo>
                <a:lnTo>
                  <a:pt x="28682" y="17695"/>
                </a:lnTo>
                <a:close/>
              </a:path>
              <a:path w="414655" h="347979">
                <a:moveTo>
                  <a:pt x="29233" y="18038"/>
                </a:moveTo>
                <a:lnTo>
                  <a:pt x="28682" y="17695"/>
                </a:lnTo>
                <a:lnTo>
                  <a:pt x="28187" y="15817"/>
                </a:lnTo>
                <a:lnTo>
                  <a:pt x="28454" y="16484"/>
                </a:lnTo>
                <a:lnTo>
                  <a:pt x="29233" y="18038"/>
                </a:lnTo>
                <a:close/>
              </a:path>
              <a:path w="414655" h="347979">
                <a:moveTo>
                  <a:pt x="371472" y="197001"/>
                </a:moveTo>
                <a:lnTo>
                  <a:pt x="342295" y="183105"/>
                </a:lnTo>
                <a:lnTo>
                  <a:pt x="47399" y="42865"/>
                </a:lnTo>
                <a:lnTo>
                  <a:pt x="46548" y="41718"/>
                </a:lnTo>
                <a:lnTo>
                  <a:pt x="29525" y="18219"/>
                </a:lnTo>
                <a:lnTo>
                  <a:pt x="29233" y="18038"/>
                </a:lnTo>
                <a:lnTo>
                  <a:pt x="28454" y="16484"/>
                </a:lnTo>
                <a:lnTo>
                  <a:pt x="28187" y="15817"/>
                </a:lnTo>
                <a:lnTo>
                  <a:pt x="62563" y="15817"/>
                </a:lnTo>
                <a:lnTo>
                  <a:pt x="67130" y="18085"/>
                </a:lnTo>
                <a:lnTo>
                  <a:pt x="85063" y="26891"/>
                </a:lnTo>
                <a:lnTo>
                  <a:pt x="92929" y="30626"/>
                </a:lnTo>
                <a:lnTo>
                  <a:pt x="351519" y="152647"/>
                </a:lnTo>
                <a:lnTo>
                  <a:pt x="400224" y="176714"/>
                </a:lnTo>
                <a:lnTo>
                  <a:pt x="410848" y="186313"/>
                </a:lnTo>
                <a:lnTo>
                  <a:pt x="411528" y="188854"/>
                </a:lnTo>
                <a:lnTo>
                  <a:pt x="387644" y="188854"/>
                </a:lnTo>
                <a:lnTo>
                  <a:pt x="387736" y="189172"/>
                </a:lnTo>
                <a:lnTo>
                  <a:pt x="380417" y="193524"/>
                </a:lnTo>
                <a:lnTo>
                  <a:pt x="378142" y="194458"/>
                </a:lnTo>
                <a:lnTo>
                  <a:pt x="371472" y="197001"/>
                </a:lnTo>
                <a:close/>
              </a:path>
              <a:path w="414655" h="347979">
                <a:moveTo>
                  <a:pt x="29370" y="20060"/>
                </a:moveTo>
                <a:lnTo>
                  <a:pt x="28682" y="17695"/>
                </a:lnTo>
                <a:lnTo>
                  <a:pt x="29233" y="18038"/>
                </a:lnTo>
                <a:lnTo>
                  <a:pt x="29370" y="20060"/>
                </a:lnTo>
                <a:close/>
              </a:path>
              <a:path w="414655" h="347979">
                <a:moveTo>
                  <a:pt x="47399" y="42865"/>
                </a:moveTo>
                <a:lnTo>
                  <a:pt x="27512" y="33409"/>
                </a:lnTo>
                <a:lnTo>
                  <a:pt x="29928" y="30626"/>
                </a:lnTo>
                <a:lnTo>
                  <a:pt x="29857" y="28625"/>
                </a:lnTo>
                <a:lnTo>
                  <a:pt x="29640" y="24812"/>
                </a:lnTo>
                <a:lnTo>
                  <a:pt x="30328" y="23555"/>
                </a:lnTo>
                <a:lnTo>
                  <a:pt x="29659" y="21020"/>
                </a:lnTo>
                <a:lnTo>
                  <a:pt x="29447" y="20318"/>
                </a:lnTo>
                <a:lnTo>
                  <a:pt x="29330" y="19361"/>
                </a:lnTo>
                <a:lnTo>
                  <a:pt x="29233" y="18038"/>
                </a:lnTo>
                <a:lnTo>
                  <a:pt x="29525" y="18219"/>
                </a:lnTo>
                <a:lnTo>
                  <a:pt x="46548" y="41718"/>
                </a:lnTo>
                <a:lnTo>
                  <a:pt x="47399" y="42865"/>
                </a:lnTo>
                <a:close/>
              </a:path>
              <a:path w="414655" h="347979">
                <a:moveTo>
                  <a:pt x="29640" y="24812"/>
                </a:moveTo>
                <a:lnTo>
                  <a:pt x="29370" y="20060"/>
                </a:lnTo>
                <a:lnTo>
                  <a:pt x="29659" y="21020"/>
                </a:lnTo>
                <a:lnTo>
                  <a:pt x="30328" y="23555"/>
                </a:lnTo>
                <a:lnTo>
                  <a:pt x="29640" y="24812"/>
                </a:lnTo>
                <a:close/>
              </a:path>
              <a:path w="414655" h="347979">
                <a:moveTo>
                  <a:pt x="2492" y="33695"/>
                </a:moveTo>
                <a:lnTo>
                  <a:pt x="223" y="22140"/>
                </a:lnTo>
                <a:lnTo>
                  <a:pt x="439" y="21887"/>
                </a:lnTo>
                <a:lnTo>
                  <a:pt x="2492" y="33695"/>
                </a:lnTo>
                <a:close/>
              </a:path>
              <a:path w="414655" h="347979">
                <a:moveTo>
                  <a:pt x="27512" y="33409"/>
                </a:moveTo>
                <a:lnTo>
                  <a:pt x="23904" y="31693"/>
                </a:lnTo>
                <a:lnTo>
                  <a:pt x="21658" y="30580"/>
                </a:lnTo>
                <a:lnTo>
                  <a:pt x="20396" y="30030"/>
                </a:lnTo>
                <a:lnTo>
                  <a:pt x="22700" y="29425"/>
                </a:lnTo>
                <a:lnTo>
                  <a:pt x="25376" y="28625"/>
                </a:lnTo>
                <a:lnTo>
                  <a:pt x="27919" y="27958"/>
                </a:lnTo>
                <a:lnTo>
                  <a:pt x="29640" y="24812"/>
                </a:lnTo>
                <a:lnTo>
                  <a:pt x="29857" y="28625"/>
                </a:lnTo>
                <a:lnTo>
                  <a:pt x="29928" y="30626"/>
                </a:lnTo>
                <a:lnTo>
                  <a:pt x="27512" y="33409"/>
                </a:lnTo>
                <a:close/>
              </a:path>
              <a:path w="414655" h="347979">
                <a:moveTo>
                  <a:pt x="18417" y="30226"/>
                </a:moveTo>
                <a:lnTo>
                  <a:pt x="15607" y="27824"/>
                </a:lnTo>
                <a:lnTo>
                  <a:pt x="19622" y="29692"/>
                </a:lnTo>
                <a:lnTo>
                  <a:pt x="20396" y="30030"/>
                </a:lnTo>
                <a:lnTo>
                  <a:pt x="20157" y="30093"/>
                </a:lnTo>
                <a:lnTo>
                  <a:pt x="18417" y="30226"/>
                </a:lnTo>
                <a:close/>
              </a:path>
              <a:path w="414655" h="347979">
                <a:moveTo>
                  <a:pt x="20396" y="30030"/>
                </a:moveTo>
                <a:lnTo>
                  <a:pt x="19622" y="29692"/>
                </a:lnTo>
                <a:lnTo>
                  <a:pt x="15607" y="27824"/>
                </a:lnTo>
                <a:lnTo>
                  <a:pt x="27992" y="27824"/>
                </a:lnTo>
                <a:lnTo>
                  <a:pt x="27919" y="27958"/>
                </a:lnTo>
                <a:lnTo>
                  <a:pt x="25376" y="28625"/>
                </a:lnTo>
                <a:lnTo>
                  <a:pt x="22700" y="29425"/>
                </a:lnTo>
                <a:lnTo>
                  <a:pt x="20396" y="30030"/>
                </a:lnTo>
                <a:close/>
              </a:path>
              <a:path w="414655" h="347979">
                <a:moveTo>
                  <a:pt x="20845" y="30226"/>
                </a:moveTo>
                <a:lnTo>
                  <a:pt x="18417" y="30226"/>
                </a:lnTo>
                <a:lnTo>
                  <a:pt x="20157" y="30093"/>
                </a:lnTo>
                <a:lnTo>
                  <a:pt x="20396" y="30030"/>
                </a:lnTo>
                <a:lnTo>
                  <a:pt x="20845" y="30226"/>
                </a:lnTo>
                <a:close/>
              </a:path>
              <a:path w="414655" h="347979">
                <a:moveTo>
                  <a:pt x="44132" y="41312"/>
                </a:moveTo>
                <a:lnTo>
                  <a:pt x="11567" y="41312"/>
                </a:lnTo>
                <a:lnTo>
                  <a:pt x="22399" y="39298"/>
                </a:lnTo>
                <a:lnTo>
                  <a:pt x="27512" y="33409"/>
                </a:lnTo>
                <a:lnTo>
                  <a:pt x="44132" y="41312"/>
                </a:lnTo>
                <a:close/>
              </a:path>
              <a:path w="414655" h="347979">
                <a:moveTo>
                  <a:pt x="116268" y="184787"/>
                </a:moveTo>
                <a:lnTo>
                  <a:pt x="115296" y="183117"/>
                </a:lnTo>
                <a:lnTo>
                  <a:pt x="109837" y="175813"/>
                </a:lnTo>
                <a:lnTo>
                  <a:pt x="104010" y="168771"/>
                </a:lnTo>
                <a:lnTo>
                  <a:pt x="98445" y="161905"/>
                </a:lnTo>
                <a:lnTo>
                  <a:pt x="74714" y="130799"/>
                </a:lnTo>
                <a:lnTo>
                  <a:pt x="34376" y="77304"/>
                </a:lnTo>
                <a:lnTo>
                  <a:pt x="18309" y="55593"/>
                </a:lnTo>
                <a:lnTo>
                  <a:pt x="2492" y="33695"/>
                </a:lnTo>
                <a:lnTo>
                  <a:pt x="11567" y="41312"/>
                </a:lnTo>
                <a:lnTo>
                  <a:pt x="44132" y="41312"/>
                </a:lnTo>
                <a:lnTo>
                  <a:pt x="47399" y="42865"/>
                </a:lnTo>
                <a:lnTo>
                  <a:pt x="63835" y="65030"/>
                </a:lnTo>
                <a:lnTo>
                  <a:pt x="81297" y="88217"/>
                </a:lnTo>
                <a:lnTo>
                  <a:pt x="128021" y="149764"/>
                </a:lnTo>
                <a:lnTo>
                  <a:pt x="132887" y="155828"/>
                </a:lnTo>
                <a:lnTo>
                  <a:pt x="138041" y="162055"/>
                </a:lnTo>
                <a:lnTo>
                  <a:pt x="142869" y="168507"/>
                </a:lnTo>
                <a:lnTo>
                  <a:pt x="146757" y="175246"/>
                </a:lnTo>
                <a:lnTo>
                  <a:pt x="147313" y="180049"/>
                </a:lnTo>
                <a:lnTo>
                  <a:pt x="119322" y="180049"/>
                </a:lnTo>
                <a:lnTo>
                  <a:pt x="117449" y="180983"/>
                </a:lnTo>
                <a:lnTo>
                  <a:pt x="117566" y="182734"/>
                </a:lnTo>
                <a:lnTo>
                  <a:pt x="116268" y="184787"/>
                </a:lnTo>
                <a:close/>
              </a:path>
              <a:path w="414655" h="347979">
                <a:moveTo>
                  <a:pt x="147251" y="190722"/>
                </a:moveTo>
                <a:lnTo>
                  <a:pt x="119724" y="190722"/>
                </a:lnTo>
                <a:lnTo>
                  <a:pt x="119006" y="188025"/>
                </a:lnTo>
                <a:lnTo>
                  <a:pt x="118252" y="185519"/>
                </a:lnTo>
                <a:lnTo>
                  <a:pt x="117618" y="183117"/>
                </a:lnTo>
                <a:lnTo>
                  <a:pt x="117566" y="182734"/>
                </a:lnTo>
                <a:lnTo>
                  <a:pt x="119322" y="180049"/>
                </a:lnTo>
                <a:lnTo>
                  <a:pt x="147313" y="180049"/>
                </a:lnTo>
                <a:lnTo>
                  <a:pt x="148163" y="187387"/>
                </a:lnTo>
                <a:lnTo>
                  <a:pt x="148178" y="188187"/>
                </a:lnTo>
                <a:lnTo>
                  <a:pt x="147251" y="190722"/>
                </a:lnTo>
                <a:close/>
              </a:path>
              <a:path w="414655" h="347979">
                <a:moveTo>
                  <a:pt x="119724" y="190722"/>
                </a:moveTo>
                <a:lnTo>
                  <a:pt x="116268" y="184787"/>
                </a:lnTo>
                <a:lnTo>
                  <a:pt x="117566" y="182734"/>
                </a:lnTo>
                <a:lnTo>
                  <a:pt x="117618" y="183117"/>
                </a:lnTo>
                <a:lnTo>
                  <a:pt x="118252" y="185519"/>
                </a:lnTo>
                <a:lnTo>
                  <a:pt x="119055" y="188187"/>
                </a:lnTo>
                <a:lnTo>
                  <a:pt x="119724" y="190722"/>
                </a:lnTo>
                <a:close/>
              </a:path>
              <a:path w="414655" h="347979">
                <a:moveTo>
                  <a:pt x="47930" y="347612"/>
                </a:moveTo>
                <a:lnTo>
                  <a:pt x="37387" y="339745"/>
                </a:lnTo>
                <a:lnTo>
                  <a:pt x="33117" y="326974"/>
                </a:lnTo>
                <a:lnTo>
                  <a:pt x="36752" y="312528"/>
                </a:lnTo>
                <a:lnTo>
                  <a:pt x="42972" y="302009"/>
                </a:lnTo>
                <a:lnTo>
                  <a:pt x="49482" y="291616"/>
                </a:lnTo>
                <a:lnTo>
                  <a:pt x="56117" y="281272"/>
                </a:lnTo>
                <a:lnTo>
                  <a:pt x="62714" y="270903"/>
                </a:lnTo>
                <a:lnTo>
                  <a:pt x="99382" y="211935"/>
                </a:lnTo>
                <a:lnTo>
                  <a:pt x="102874" y="206408"/>
                </a:lnTo>
                <a:lnTo>
                  <a:pt x="113300" y="189655"/>
                </a:lnTo>
                <a:lnTo>
                  <a:pt x="114638" y="187387"/>
                </a:lnTo>
                <a:lnTo>
                  <a:pt x="116268" y="184787"/>
                </a:lnTo>
                <a:lnTo>
                  <a:pt x="119724" y="190722"/>
                </a:lnTo>
                <a:lnTo>
                  <a:pt x="147251" y="190722"/>
                </a:lnTo>
                <a:lnTo>
                  <a:pt x="143444" y="201128"/>
                </a:lnTo>
                <a:lnTo>
                  <a:pt x="135691" y="213632"/>
                </a:lnTo>
                <a:lnTo>
                  <a:pt x="128289" y="224609"/>
                </a:lnTo>
                <a:lnTo>
                  <a:pt x="75822" y="308858"/>
                </a:lnTo>
                <a:lnTo>
                  <a:pt x="68920" y="311421"/>
                </a:lnTo>
                <a:lnTo>
                  <a:pt x="54818" y="317731"/>
                </a:lnTo>
                <a:lnTo>
                  <a:pt x="53346" y="317731"/>
                </a:lnTo>
                <a:lnTo>
                  <a:pt x="55889" y="318398"/>
                </a:lnTo>
                <a:lnTo>
                  <a:pt x="58565" y="319199"/>
                </a:lnTo>
                <a:lnTo>
                  <a:pt x="61108" y="319866"/>
                </a:lnTo>
                <a:lnTo>
                  <a:pt x="66905" y="323597"/>
                </a:lnTo>
                <a:lnTo>
                  <a:pt x="66327" y="324802"/>
                </a:lnTo>
                <a:lnTo>
                  <a:pt x="64320" y="327337"/>
                </a:lnTo>
                <a:lnTo>
                  <a:pt x="63784" y="327871"/>
                </a:lnTo>
                <a:lnTo>
                  <a:pt x="63517" y="329071"/>
                </a:lnTo>
                <a:lnTo>
                  <a:pt x="62981" y="329472"/>
                </a:lnTo>
                <a:lnTo>
                  <a:pt x="65079" y="331292"/>
                </a:lnTo>
                <a:lnTo>
                  <a:pt x="106477" y="331292"/>
                </a:lnTo>
                <a:lnTo>
                  <a:pt x="100938" y="333508"/>
                </a:lnTo>
                <a:lnTo>
                  <a:pt x="82096" y="340766"/>
                </a:lnTo>
                <a:lnTo>
                  <a:pt x="63115" y="347349"/>
                </a:lnTo>
                <a:lnTo>
                  <a:pt x="47930" y="347612"/>
                </a:lnTo>
                <a:close/>
              </a:path>
              <a:path w="414655" h="347979">
                <a:moveTo>
                  <a:pt x="411743" y="189655"/>
                </a:moveTo>
                <a:lnTo>
                  <a:pt x="390588" y="189655"/>
                </a:lnTo>
                <a:lnTo>
                  <a:pt x="387644" y="188854"/>
                </a:lnTo>
                <a:lnTo>
                  <a:pt x="411528" y="188854"/>
                </a:lnTo>
                <a:lnTo>
                  <a:pt x="411743" y="189655"/>
                </a:lnTo>
                <a:close/>
              </a:path>
              <a:path w="414655" h="347979">
                <a:moveTo>
                  <a:pt x="412154" y="204597"/>
                </a:moveTo>
                <a:lnTo>
                  <a:pt x="392194" y="204597"/>
                </a:lnTo>
                <a:lnTo>
                  <a:pt x="387736" y="189172"/>
                </a:lnTo>
                <a:lnTo>
                  <a:pt x="388045" y="188988"/>
                </a:lnTo>
                <a:lnTo>
                  <a:pt x="390588" y="189655"/>
                </a:lnTo>
                <a:lnTo>
                  <a:pt x="411743" y="189655"/>
                </a:lnTo>
                <a:lnTo>
                  <a:pt x="414158" y="198677"/>
                </a:lnTo>
                <a:lnTo>
                  <a:pt x="412154" y="204597"/>
                </a:lnTo>
                <a:close/>
              </a:path>
              <a:path w="414655" h="347979">
                <a:moveTo>
                  <a:pt x="392194" y="204597"/>
                </a:moveTo>
                <a:lnTo>
                  <a:pt x="386172" y="203930"/>
                </a:lnTo>
                <a:lnTo>
                  <a:pt x="384432" y="203796"/>
                </a:lnTo>
                <a:lnTo>
                  <a:pt x="382023" y="202062"/>
                </a:lnTo>
                <a:lnTo>
                  <a:pt x="380417" y="201262"/>
                </a:lnTo>
                <a:lnTo>
                  <a:pt x="371472" y="197001"/>
                </a:lnTo>
                <a:lnTo>
                  <a:pt x="378142" y="194458"/>
                </a:lnTo>
                <a:lnTo>
                  <a:pt x="380417" y="193524"/>
                </a:lnTo>
                <a:lnTo>
                  <a:pt x="387736" y="189172"/>
                </a:lnTo>
                <a:lnTo>
                  <a:pt x="392194" y="204597"/>
                </a:lnTo>
                <a:close/>
              </a:path>
              <a:path w="414655" h="347979">
                <a:moveTo>
                  <a:pt x="106477" y="331292"/>
                </a:moveTo>
                <a:lnTo>
                  <a:pt x="65079" y="331292"/>
                </a:lnTo>
                <a:lnTo>
                  <a:pt x="71429" y="331023"/>
                </a:lnTo>
                <a:lnTo>
                  <a:pt x="73087" y="327577"/>
                </a:lnTo>
                <a:lnTo>
                  <a:pt x="66905" y="323597"/>
                </a:lnTo>
                <a:lnTo>
                  <a:pt x="67799" y="321734"/>
                </a:lnTo>
                <a:lnTo>
                  <a:pt x="75822" y="308858"/>
                </a:lnTo>
                <a:lnTo>
                  <a:pt x="82420" y="306408"/>
                </a:lnTo>
                <a:lnTo>
                  <a:pt x="96070" y="301720"/>
                </a:lnTo>
                <a:lnTo>
                  <a:pt x="109419" y="296919"/>
                </a:lnTo>
                <a:lnTo>
                  <a:pt x="371472" y="197001"/>
                </a:lnTo>
                <a:lnTo>
                  <a:pt x="380417" y="201262"/>
                </a:lnTo>
                <a:lnTo>
                  <a:pt x="382023" y="202062"/>
                </a:lnTo>
                <a:lnTo>
                  <a:pt x="384432" y="203796"/>
                </a:lnTo>
                <a:lnTo>
                  <a:pt x="386172" y="203930"/>
                </a:lnTo>
                <a:lnTo>
                  <a:pt x="392194" y="204597"/>
                </a:lnTo>
                <a:lnTo>
                  <a:pt x="412154" y="204597"/>
                </a:lnTo>
                <a:lnTo>
                  <a:pt x="410066" y="210765"/>
                </a:lnTo>
                <a:lnTo>
                  <a:pt x="398484" y="219539"/>
                </a:lnTo>
                <a:lnTo>
                  <a:pt x="391926" y="222208"/>
                </a:lnTo>
                <a:lnTo>
                  <a:pt x="385235" y="224609"/>
                </a:lnTo>
                <a:lnTo>
                  <a:pt x="119705" y="325999"/>
                </a:lnTo>
                <a:lnTo>
                  <a:pt x="106477" y="331292"/>
                </a:lnTo>
                <a:close/>
              </a:path>
              <a:path w="414655" h="347979">
                <a:moveTo>
                  <a:pt x="70210" y="317865"/>
                </a:moveTo>
                <a:lnTo>
                  <a:pt x="54283" y="317865"/>
                </a:lnTo>
                <a:lnTo>
                  <a:pt x="54818" y="317731"/>
                </a:lnTo>
                <a:lnTo>
                  <a:pt x="68920" y="311421"/>
                </a:lnTo>
                <a:lnTo>
                  <a:pt x="75822" y="308858"/>
                </a:lnTo>
                <a:lnTo>
                  <a:pt x="70210" y="317865"/>
                </a:lnTo>
                <a:close/>
              </a:path>
              <a:path w="414655" h="347979">
                <a:moveTo>
                  <a:pt x="66905" y="323597"/>
                </a:moveTo>
                <a:lnTo>
                  <a:pt x="61108" y="319866"/>
                </a:lnTo>
                <a:lnTo>
                  <a:pt x="58565" y="319199"/>
                </a:lnTo>
                <a:lnTo>
                  <a:pt x="55889" y="318398"/>
                </a:lnTo>
                <a:lnTo>
                  <a:pt x="53346" y="317731"/>
                </a:lnTo>
                <a:lnTo>
                  <a:pt x="54283" y="317865"/>
                </a:lnTo>
                <a:lnTo>
                  <a:pt x="70210" y="317865"/>
                </a:lnTo>
                <a:lnTo>
                  <a:pt x="67799" y="321734"/>
                </a:lnTo>
                <a:lnTo>
                  <a:pt x="66905" y="323597"/>
                </a:lnTo>
                <a:close/>
              </a:path>
              <a:path w="414655" h="347979">
                <a:moveTo>
                  <a:pt x="54283" y="317865"/>
                </a:moveTo>
                <a:lnTo>
                  <a:pt x="53346" y="317731"/>
                </a:lnTo>
                <a:lnTo>
                  <a:pt x="54818" y="317731"/>
                </a:lnTo>
                <a:lnTo>
                  <a:pt x="54283" y="317865"/>
                </a:lnTo>
                <a:close/>
              </a:path>
            </a:pathLst>
          </a:custGeom>
          <a:solidFill>
            <a:srgbClr val="863B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824" y="5789702"/>
            <a:ext cx="414655" cy="347980"/>
          </a:xfrm>
          <a:custGeom>
            <a:avLst/>
            <a:gdLst/>
            <a:ahLst/>
            <a:cxnLst/>
            <a:rect l="l" t="t" r="r" b="b"/>
            <a:pathLst>
              <a:path w="414655" h="347979">
                <a:moveTo>
                  <a:pt x="439" y="21887"/>
                </a:moveTo>
                <a:lnTo>
                  <a:pt x="0" y="19361"/>
                </a:lnTo>
                <a:lnTo>
                  <a:pt x="5135" y="7079"/>
                </a:lnTo>
                <a:lnTo>
                  <a:pt x="16042" y="0"/>
                </a:lnTo>
                <a:lnTo>
                  <a:pt x="30863" y="1275"/>
                </a:lnTo>
                <a:lnTo>
                  <a:pt x="44601" y="7173"/>
                </a:lnTo>
                <a:lnTo>
                  <a:pt x="53765" y="11538"/>
                </a:lnTo>
                <a:lnTo>
                  <a:pt x="18771" y="11538"/>
                </a:lnTo>
                <a:lnTo>
                  <a:pt x="7326" y="13799"/>
                </a:lnTo>
                <a:lnTo>
                  <a:pt x="439" y="21887"/>
                </a:lnTo>
                <a:close/>
              </a:path>
              <a:path w="414655" h="347979">
                <a:moveTo>
                  <a:pt x="11567" y="41312"/>
                </a:moveTo>
                <a:lnTo>
                  <a:pt x="2492" y="33695"/>
                </a:lnTo>
                <a:lnTo>
                  <a:pt x="439" y="21887"/>
                </a:lnTo>
                <a:lnTo>
                  <a:pt x="7326" y="13799"/>
                </a:lnTo>
                <a:lnTo>
                  <a:pt x="18771" y="11538"/>
                </a:lnTo>
                <a:lnTo>
                  <a:pt x="28682" y="17695"/>
                </a:lnTo>
                <a:lnTo>
                  <a:pt x="28856" y="18352"/>
                </a:lnTo>
                <a:lnTo>
                  <a:pt x="29370" y="20060"/>
                </a:lnTo>
                <a:lnTo>
                  <a:pt x="29640" y="24812"/>
                </a:lnTo>
                <a:lnTo>
                  <a:pt x="27992" y="27824"/>
                </a:lnTo>
                <a:lnTo>
                  <a:pt x="15607" y="27824"/>
                </a:lnTo>
                <a:lnTo>
                  <a:pt x="18417" y="30226"/>
                </a:lnTo>
                <a:lnTo>
                  <a:pt x="20845" y="30226"/>
                </a:lnTo>
                <a:lnTo>
                  <a:pt x="21763" y="30626"/>
                </a:lnTo>
                <a:lnTo>
                  <a:pt x="23904" y="31693"/>
                </a:lnTo>
                <a:lnTo>
                  <a:pt x="27512" y="33409"/>
                </a:lnTo>
                <a:lnTo>
                  <a:pt x="22399" y="39298"/>
                </a:lnTo>
                <a:lnTo>
                  <a:pt x="11567" y="41312"/>
                </a:lnTo>
                <a:close/>
              </a:path>
              <a:path w="414655" h="347979">
                <a:moveTo>
                  <a:pt x="28682" y="17695"/>
                </a:moveTo>
                <a:lnTo>
                  <a:pt x="18771" y="11538"/>
                </a:lnTo>
                <a:lnTo>
                  <a:pt x="53765" y="11538"/>
                </a:lnTo>
                <a:lnTo>
                  <a:pt x="58164" y="13633"/>
                </a:lnTo>
                <a:lnTo>
                  <a:pt x="62563" y="15817"/>
                </a:lnTo>
                <a:lnTo>
                  <a:pt x="28187" y="15817"/>
                </a:lnTo>
                <a:lnTo>
                  <a:pt x="28682" y="17695"/>
                </a:lnTo>
                <a:close/>
              </a:path>
              <a:path w="414655" h="347979">
                <a:moveTo>
                  <a:pt x="29233" y="18038"/>
                </a:moveTo>
                <a:lnTo>
                  <a:pt x="28682" y="17695"/>
                </a:lnTo>
                <a:lnTo>
                  <a:pt x="28187" y="15817"/>
                </a:lnTo>
                <a:lnTo>
                  <a:pt x="28454" y="16484"/>
                </a:lnTo>
                <a:lnTo>
                  <a:pt x="29233" y="18038"/>
                </a:lnTo>
                <a:close/>
              </a:path>
              <a:path w="414655" h="347979">
                <a:moveTo>
                  <a:pt x="371472" y="197001"/>
                </a:moveTo>
                <a:lnTo>
                  <a:pt x="342295" y="183105"/>
                </a:lnTo>
                <a:lnTo>
                  <a:pt x="47399" y="42865"/>
                </a:lnTo>
                <a:lnTo>
                  <a:pt x="46548" y="41718"/>
                </a:lnTo>
                <a:lnTo>
                  <a:pt x="29525" y="18219"/>
                </a:lnTo>
                <a:lnTo>
                  <a:pt x="29233" y="18038"/>
                </a:lnTo>
                <a:lnTo>
                  <a:pt x="28454" y="16484"/>
                </a:lnTo>
                <a:lnTo>
                  <a:pt x="28187" y="15817"/>
                </a:lnTo>
                <a:lnTo>
                  <a:pt x="62563" y="15817"/>
                </a:lnTo>
                <a:lnTo>
                  <a:pt x="67130" y="18085"/>
                </a:lnTo>
                <a:lnTo>
                  <a:pt x="85063" y="26891"/>
                </a:lnTo>
                <a:lnTo>
                  <a:pt x="92929" y="30626"/>
                </a:lnTo>
                <a:lnTo>
                  <a:pt x="351519" y="152647"/>
                </a:lnTo>
                <a:lnTo>
                  <a:pt x="400224" y="176714"/>
                </a:lnTo>
                <a:lnTo>
                  <a:pt x="410848" y="186313"/>
                </a:lnTo>
                <a:lnTo>
                  <a:pt x="411528" y="188854"/>
                </a:lnTo>
                <a:lnTo>
                  <a:pt x="387644" y="188854"/>
                </a:lnTo>
                <a:lnTo>
                  <a:pt x="387736" y="189172"/>
                </a:lnTo>
                <a:lnTo>
                  <a:pt x="380417" y="193524"/>
                </a:lnTo>
                <a:lnTo>
                  <a:pt x="378142" y="194458"/>
                </a:lnTo>
                <a:lnTo>
                  <a:pt x="371472" y="197001"/>
                </a:lnTo>
                <a:close/>
              </a:path>
              <a:path w="414655" h="347979">
                <a:moveTo>
                  <a:pt x="29370" y="20060"/>
                </a:moveTo>
                <a:lnTo>
                  <a:pt x="28682" y="17695"/>
                </a:lnTo>
                <a:lnTo>
                  <a:pt x="29233" y="18038"/>
                </a:lnTo>
                <a:lnTo>
                  <a:pt x="29370" y="20060"/>
                </a:lnTo>
                <a:close/>
              </a:path>
              <a:path w="414655" h="347979">
                <a:moveTo>
                  <a:pt x="47399" y="42865"/>
                </a:moveTo>
                <a:lnTo>
                  <a:pt x="27512" y="33409"/>
                </a:lnTo>
                <a:lnTo>
                  <a:pt x="29928" y="30626"/>
                </a:lnTo>
                <a:lnTo>
                  <a:pt x="29857" y="28625"/>
                </a:lnTo>
                <a:lnTo>
                  <a:pt x="29640" y="24812"/>
                </a:lnTo>
                <a:lnTo>
                  <a:pt x="30328" y="23555"/>
                </a:lnTo>
                <a:lnTo>
                  <a:pt x="29659" y="21020"/>
                </a:lnTo>
                <a:lnTo>
                  <a:pt x="29447" y="20318"/>
                </a:lnTo>
                <a:lnTo>
                  <a:pt x="29330" y="19361"/>
                </a:lnTo>
                <a:lnTo>
                  <a:pt x="29233" y="18038"/>
                </a:lnTo>
                <a:lnTo>
                  <a:pt x="29525" y="18219"/>
                </a:lnTo>
                <a:lnTo>
                  <a:pt x="46548" y="41718"/>
                </a:lnTo>
                <a:lnTo>
                  <a:pt x="47399" y="42865"/>
                </a:lnTo>
                <a:close/>
              </a:path>
              <a:path w="414655" h="347979">
                <a:moveTo>
                  <a:pt x="29640" y="24812"/>
                </a:moveTo>
                <a:lnTo>
                  <a:pt x="29370" y="20060"/>
                </a:lnTo>
                <a:lnTo>
                  <a:pt x="29659" y="21020"/>
                </a:lnTo>
                <a:lnTo>
                  <a:pt x="30328" y="23555"/>
                </a:lnTo>
                <a:lnTo>
                  <a:pt x="29640" y="24812"/>
                </a:lnTo>
                <a:close/>
              </a:path>
              <a:path w="414655" h="347979">
                <a:moveTo>
                  <a:pt x="2492" y="33695"/>
                </a:moveTo>
                <a:lnTo>
                  <a:pt x="223" y="22140"/>
                </a:lnTo>
                <a:lnTo>
                  <a:pt x="439" y="21887"/>
                </a:lnTo>
                <a:lnTo>
                  <a:pt x="2492" y="33695"/>
                </a:lnTo>
                <a:close/>
              </a:path>
              <a:path w="414655" h="347979">
                <a:moveTo>
                  <a:pt x="27512" y="33409"/>
                </a:moveTo>
                <a:lnTo>
                  <a:pt x="23904" y="31693"/>
                </a:lnTo>
                <a:lnTo>
                  <a:pt x="21658" y="30580"/>
                </a:lnTo>
                <a:lnTo>
                  <a:pt x="20396" y="30030"/>
                </a:lnTo>
                <a:lnTo>
                  <a:pt x="22700" y="29425"/>
                </a:lnTo>
                <a:lnTo>
                  <a:pt x="25376" y="28625"/>
                </a:lnTo>
                <a:lnTo>
                  <a:pt x="27919" y="27958"/>
                </a:lnTo>
                <a:lnTo>
                  <a:pt x="29640" y="24812"/>
                </a:lnTo>
                <a:lnTo>
                  <a:pt x="29857" y="28625"/>
                </a:lnTo>
                <a:lnTo>
                  <a:pt x="29928" y="30626"/>
                </a:lnTo>
                <a:lnTo>
                  <a:pt x="27512" y="33409"/>
                </a:lnTo>
                <a:close/>
              </a:path>
              <a:path w="414655" h="347979">
                <a:moveTo>
                  <a:pt x="18417" y="30226"/>
                </a:moveTo>
                <a:lnTo>
                  <a:pt x="15607" y="27824"/>
                </a:lnTo>
                <a:lnTo>
                  <a:pt x="19622" y="29692"/>
                </a:lnTo>
                <a:lnTo>
                  <a:pt x="20396" y="30030"/>
                </a:lnTo>
                <a:lnTo>
                  <a:pt x="20157" y="30093"/>
                </a:lnTo>
                <a:lnTo>
                  <a:pt x="18417" y="30226"/>
                </a:lnTo>
                <a:close/>
              </a:path>
              <a:path w="414655" h="347979">
                <a:moveTo>
                  <a:pt x="20396" y="30030"/>
                </a:moveTo>
                <a:lnTo>
                  <a:pt x="19622" y="29692"/>
                </a:lnTo>
                <a:lnTo>
                  <a:pt x="15607" y="27824"/>
                </a:lnTo>
                <a:lnTo>
                  <a:pt x="27992" y="27824"/>
                </a:lnTo>
                <a:lnTo>
                  <a:pt x="27919" y="27958"/>
                </a:lnTo>
                <a:lnTo>
                  <a:pt x="25376" y="28625"/>
                </a:lnTo>
                <a:lnTo>
                  <a:pt x="22700" y="29425"/>
                </a:lnTo>
                <a:lnTo>
                  <a:pt x="20396" y="30030"/>
                </a:lnTo>
                <a:close/>
              </a:path>
              <a:path w="414655" h="347979">
                <a:moveTo>
                  <a:pt x="20845" y="30226"/>
                </a:moveTo>
                <a:lnTo>
                  <a:pt x="18417" y="30226"/>
                </a:lnTo>
                <a:lnTo>
                  <a:pt x="20157" y="30093"/>
                </a:lnTo>
                <a:lnTo>
                  <a:pt x="20396" y="30030"/>
                </a:lnTo>
                <a:lnTo>
                  <a:pt x="20845" y="30226"/>
                </a:lnTo>
                <a:close/>
              </a:path>
              <a:path w="414655" h="347979">
                <a:moveTo>
                  <a:pt x="44132" y="41312"/>
                </a:moveTo>
                <a:lnTo>
                  <a:pt x="11567" y="41312"/>
                </a:lnTo>
                <a:lnTo>
                  <a:pt x="22399" y="39298"/>
                </a:lnTo>
                <a:lnTo>
                  <a:pt x="27512" y="33409"/>
                </a:lnTo>
                <a:lnTo>
                  <a:pt x="44132" y="41312"/>
                </a:lnTo>
                <a:close/>
              </a:path>
              <a:path w="414655" h="347979">
                <a:moveTo>
                  <a:pt x="116268" y="184787"/>
                </a:moveTo>
                <a:lnTo>
                  <a:pt x="115296" y="183117"/>
                </a:lnTo>
                <a:lnTo>
                  <a:pt x="109837" y="175813"/>
                </a:lnTo>
                <a:lnTo>
                  <a:pt x="104010" y="168771"/>
                </a:lnTo>
                <a:lnTo>
                  <a:pt x="98445" y="161905"/>
                </a:lnTo>
                <a:lnTo>
                  <a:pt x="74714" y="130799"/>
                </a:lnTo>
                <a:lnTo>
                  <a:pt x="34376" y="77304"/>
                </a:lnTo>
                <a:lnTo>
                  <a:pt x="18309" y="55593"/>
                </a:lnTo>
                <a:lnTo>
                  <a:pt x="2492" y="33695"/>
                </a:lnTo>
                <a:lnTo>
                  <a:pt x="11567" y="41312"/>
                </a:lnTo>
                <a:lnTo>
                  <a:pt x="44132" y="41312"/>
                </a:lnTo>
                <a:lnTo>
                  <a:pt x="47399" y="42865"/>
                </a:lnTo>
                <a:lnTo>
                  <a:pt x="63835" y="65030"/>
                </a:lnTo>
                <a:lnTo>
                  <a:pt x="81297" y="88217"/>
                </a:lnTo>
                <a:lnTo>
                  <a:pt x="128021" y="149764"/>
                </a:lnTo>
                <a:lnTo>
                  <a:pt x="132887" y="155828"/>
                </a:lnTo>
                <a:lnTo>
                  <a:pt x="138041" y="162055"/>
                </a:lnTo>
                <a:lnTo>
                  <a:pt x="142869" y="168507"/>
                </a:lnTo>
                <a:lnTo>
                  <a:pt x="146757" y="175246"/>
                </a:lnTo>
                <a:lnTo>
                  <a:pt x="147313" y="180049"/>
                </a:lnTo>
                <a:lnTo>
                  <a:pt x="119322" y="180049"/>
                </a:lnTo>
                <a:lnTo>
                  <a:pt x="117449" y="180983"/>
                </a:lnTo>
                <a:lnTo>
                  <a:pt x="117566" y="182734"/>
                </a:lnTo>
                <a:lnTo>
                  <a:pt x="116268" y="184787"/>
                </a:lnTo>
                <a:close/>
              </a:path>
              <a:path w="414655" h="347979">
                <a:moveTo>
                  <a:pt x="147251" y="190722"/>
                </a:moveTo>
                <a:lnTo>
                  <a:pt x="119724" y="190722"/>
                </a:lnTo>
                <a:lnTo>
                  <a:pt x="119006" y="188025"/>
                </a:lnTo>
                <a:lnTo>
                  <a:pt x="118252" y="185519"/>
                </a:lnTo>
                <a:lnTo>
                  <a:pt x="117618" y="183117"/>
                </a:lnTo>
                <a:lnTo>
                  <a:pt x="117566" y="182734"/>
                </a:lnTo>
                <a:lnTo>
                  <a:pt x="119322" y="180049"/>
                </a:lnTo>
                <a:lnTo>
                  <a:pt x="147313" y="180049"/>
                </a:lnTo>
                <a:lnTo>
                  <a:pt x="148163" y="187387"/>
                </a:lnTo>
                <a:lnTo>
                  <a:pt x="148178" y="188187"/>
                </a:lnTo>
                <a:lnTo>
                  <a:pt x="147251" y="190722"/>
                </a:lnTo>
                <a:close/>
              </a:path>
              <a:path w="414655" h="347979">
                <a:moveTo>
                  <a:pt x="119724" y="190722"/>
                </a:moveTo>
                <a:lnTo>
                  <a:pt x="116268" y="184787"/>
                </a:lnTo>
                <a:lnTo>
                  <a:pt x="117566" y="182734"/>
                </a:lnTo>
                <a:lnTo>
                  <a:pt x="117618" y="183117"/>
                </a:lnTo>
                <a:lnTo>
                  <a:pt x="118252" y="185519"/>
                </a:lnTo>
                <a:lnTo>
                  <a:pt x="119055" y="188187"/>
                </a:lnTo>
                <a:lnTo>
                  <a:pt x="119724" y="190722"/>
                </a:lnTo>
                <a:close/>
              </a:path>
              <a:path w="414655" h="347979">
                <a:moveTo>
                  <a:pt x="47930" y="347612"/>
                </a:moveTo>
                <a:lnTo>
                  <a:pt x="37387" y="339745"/>
                </a:lnTo>
                <a:lnTo>
                  <a:pt x="33117" y="326974"/>
                </a:lnTo>
                <a:lnTo>
                  <a:pt x="36752" y="312528"/>
                </a:lnTo>
                <a:lnTo>
                  <a:pt x="42972" y="302009"/>
                </a:lnTo>
                <a:lnTo>
                  <a:pt x="49482" y="291616"/>
                </a:lnTo>
                <a:lnTo>
                  <a:pt x="56117" y="281272"/>
                </a:lnTo>
                <a:lnTo>
                  <a:pt x="62714" y="270903"/>
                </a:lnTo>
                <a:lnTo>
                  <a:pt x="99382" y="211935"/>
                </a:lnTo>
                <a:lnTo>
                  <a:pt x="102874" y="206408"/>
                </a:lnTo>
                <a:lnTo>
                  <a:pt x="113300" y="189655"/>
                </a:lnTo>
                <a:lnTo>
                  <a:pt x="114638" y="187387"/>
                </a:lnTo>
                <a:lnTo>
                  <a:pt x="116268" y="184787"/>
                </a:lnTo>
                <a:lnTo>
                  <a:pt x="119724" y="190722"/>
                </a:lnTo>
                <a:lnTo>
                  <a:pt x="147251" y="190722"/>
                </a:lnTo>
                <a:lnTo>
                  <a:pt x="143444" y="201128"/>
                </a:lnTo>
                <a:lnTo>
                  <a:pt x="135691" y="213632"/>
                </a:lnTo>
                <a:lnTo>
                  <a:pt x="128289" y="224609"/>
                </a:lnTo>
                <a:lnTo>
                  <a:pt x="75822" y="308858"/>
                </a:lnTo>
                <a:lnTo>
                  <a:pt x="68920" y="311421"/>
                </a:lnTo>
                <a:lnTo>
                  <a:pt x="54818" y="317731"/>
                </a:lnTo>
                <a:lnTo>
                  <a:pt x="53346" y="317731"/>
                </a:lnTo>
                <a:lnTo>
                  <a:pt x="55889" y="318398"/>
                </a:lnTo>
                <a:lnTo>
                  <a:pt x="58565" y="319199"/>
                </a:lnTo>
                <a:lnTo>
                  <a:pt x="61108" y="319866"/>
                </a:lnTo>
                <a:lnTo>
                  <a:pt x="66905" y="323597"/>
                </a:lnTo>
                <a:lnTo>
                  <a:pt x="66327" y="324802"/>
                </a:lnTo>
                <a:lnTo>
                  <a:pt x="64320" y="327337"/>
                </a:lnTo>
                <a:lnTo>
                  <a:pt x="63784" y="327871"/>
                </a:lnTo>
                <a:lnTo>
                  <a:pt x="63517" y="329071"/>
                </a:lnTo>
                <a:lnTo>
                  <a:pt x="62981" y="329472"/>
                </a:lnTo>
                <a:lnTo>
                  <a:pt x="65079" y="331292"/>
                </a:lnTo>
                <a:lnTo>
                  <a:pt x="106477" y="331292"/>
                </a:lnTo>
                <a:lnTo>
                  <a:pt x="100938" y="333508"/>
                </a:lnTo>
                <a:lnTo>
                  <a:pt x="82096" y="340766"/>
                </a:lnTo>
                <a:lnTo>
                  <a:pt x="63115" y="347349"/>
                </a:lnTo>
                <a:lnTo>
                  <a:pt x="47930" y="347612"/>
                </a:lnTo>
                <a:close/>
              </a:path>
              <a:path w="414655" h="347979">
                <a:moveTo>
                  <a:pt x="411743" y="189655"/>
                </a:moveTo>
                <a:lnTo>
                  <a:pt x="390588" y="189655"/>
                </a:lnTo>
                <a:lnTo>
                  <a:pt x="387644" y="188854"/>
                </a:lnTo>
                <a:lnTo>
                  <a:pt x="411528" y="188854"/>
                </a:lnTo>
                <a:lnTo>
                  <a:pt x="411743" y="189655"/>
                </a:lnTo>
                <a:close/>
              </a:path>
              <a:path w="414655" h="347979">
                <a:moveTo>
                  <a:pt x="412154" y="204597"/>
                </a:moveTo>
                <a:lnTo>
                  <a:pt x="392194" y="204597"/>
                </a:lnTo>
                <a:lnTo>
                  <a:pt x="387736" y="189172"/>
                </a:lnTo>
                <a:lnTo>
                  <a:pt x="388045" y="188988"/>
                </a:lnTo>
                <a:lnTo>
                  <a:pt x="390588" y="189655"/>
                </a:lnTo>
                <a:lnTo>
                  <a:pt x="411743" y="189655"/>
                </a:lnTo>
                <a:lnTo>
                  <a:pt x="414158" y="198677"/>
                </a:lnTo>
                <a:lnTo>
                  <a:pt x="412154" y="204597"/>
                </a:lnTo>
                <a:close/>
              </a:path>
              <a:path w="414655" h="347979">
                <a:moveTo>
                  <a:pt x="392194" y="204597"/>
                </a:moveTo>
                <a:lnTo>
                  <a:pt x="386172" y="203930"/>
                </a:lnTo>
                <a:lnTo>
                  <a:pt x="384432" y="203796"/>
                </a:lnTo>
                <a:lnTo>
                  <a:pt x="382023" y="202062"/>
                </a:lnTo>
                <a:lnTo>
                  <a:pt x="380417" y="201262"/>
                </a:lnTo>
                <a:lnTo>
                  <a:pt x="371472" y="197001"/>
                </a:lnTo>
                <a:lnTo>
                  <a:pt x="378142" y="194458"/>
                </a:lnTo>
                <a:lnTo>
                  <a:pt x="380417" y="193524"/>
                </a:lnTo>
                <a:lnTo>
                  <a:pt x="387736" y="189172"/>
                </a:lnTo>
                <a:lnTo>
                  <a:pt x="392194" y="204597"/>
                </a:lnTo>
                <a:close/>
              </a:path>
              <a:path w="414655" h="347979">
                <a:moveTo>
                  <a:pt x="106477" y="331292"/>
                </a:moveTo>
                <a:lnTo>
                  <a:pt x="65079" y="331292"/>
                </a:lnTo>
                <a:lnTo>
                  <a:pt x="71429" y="331023"/>
                </a:lnTo>
                <a:lnTo>
                  <a:pt x="73087" y="327577"/>
                </a:lnTo>
                <a:lnTo>
                  <a:pt x="66905" y="323597"/>
                </a:lnTo>
                <a:lnTo>
                  <a:pt x="67799" y="321734"/>
                </a:lnTo>
                <a:lnTo>
                  <a:pt x="75822" y="308858"/>
                </a:lnTo>
                <a:lnTo>
                  <a:pt x="82420" y="306408"/>
                </a:lnTo>
                <a:lnTo>
                  <a:pt x="96070" y="301720"/>
                </a:lnTo>
                <a:lnTo>
                  <a:pt x="109419" y="296919"/>
                </a:lnTo>
                <a:lnTo>
                  <a:pt x="371472" y="197001"/>
                </a:lnTo>
                <a:lnTo>
                  <a:pt x="380417" y="201262"/>
                </a:lnTo>
                <a:lnTo>
                  <a:pt x="382023" y="202062"/>
                </a:lnTo>
                <a:lnTo>
                  <a:pt x="384432" y="203796"/>
                </a:lnTo>
                <a:lnTo>
                  <a:pt x="386172" y="203930"/>
                </a:lnTo>
                <a:lnTo>
                  <a:pt x="392194" y="204597"/>
                </a:lnTo>
                <a:lnTo>
                  <a:pt x="412154" y="204597"/>
                </a:lnTo>
                <a:lnTo>
                  <a:pt x="410066" y="210765"/>
                </a:lnTo>
                <a:lnTo>
                  <a:pt x="398484" y="219539"/>
                </a:lnTo>
                <a:lnTo>
                  <a:pt x="391926" y="222208"/>
                </a:lnTo>
                <a:lnTo>
                  <a:pt x="385235" y="224609"/>
                </a:lnTo>
                <a:lnTo>
                  <a:pt x="119705" y="325999"/>
                </a:lnTo>
                <a:lnTo>
                  <a:pt x="106477" y="331292"/>
                </a:lnTo>
                <a:close/>
              </a:path>
              <a:path w="414655" h="347979">
                <a:moveTo>
                  <a:pt x="70210" y="317865"/>
                </a:moveTo>
                <a:lnTo>
                  <a:pt x="54283" y="317865"/>
                </a:lnTo>
                <a:lnTo>
                  <a:pt x="54818" y="317731"/>
                </a:lnTo>
                <a:lnTo>
                  <a:pt x="68920" y="311421"/>
                </a:lnTo>
                <a:lnTo>
                  <a:pt x="75822" y="308858"/>
                </a:lnTo>
                <a:lnTo>
                  <a:pt x="70210" y="317865"/>
                </a:lnTo>
                <a:close/>
              </a:path>
              <a:path w="414655" h="347979">
                <a:moveTo>
                  <a:pt x="66905" y="323597"/>
                </a:moveTo>
                <a:lnTo>
                  <a:pt x="61108" y="319866"/>
                </a:lnTo>
                <a:lnTo>
                  <a:pt x="58565" y="319199"/>
                </a:lnTo>
                <a:lnTo>
                  <a:pt x="55889" y="318398"/>
                </a:lnTo>
                <a:lnTo>
                  <a:pt x="53346" y="317731"/>
                </a:lnTo>
                <a:lnTo>
                  <a:pt x="54283" y="317865"/>
                </a:lnTo>
                <a:lnTo>
                  <a:pt x="70210" y="317865"/>
                </a:lnTo>
                <a:lnTo>
                  <a:pt x="67799" y="321734"/>
                </a:lnTo>
                <a:lnTo>
                  <a:pt x="66905" y="323597"/>
                </a:lnTo>
                <a:close/>
              </a:path>
              <a:path w="414655" h="347979">
                <a:moveTo>
                  <a:pt x="54283" y="317865"/>
                </a:moveTo>
                <a:lnTo>
                  <a:pt x="53346" y="317731"/>
                </a:lnTo>
                <a:lnTo>
                  <a:pt x="54818" y="317731"/>
                </a:lnTo>
                <a:lnTo>
                  <a:pt x="54283" y="317865"/>
                </a:lnTo>
                <a:close/>
              </a:path>
            </a:pathLst>
          </a:custGeom>
          <a:solidFill>
            <a:srgbClr val="863B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2667" y="3696369"/>
            <a:ext cx="10220960" cy="0"/>
          </a:xfrm>
          <a:custGeom>
            <a:avLst/>
            <a:gdLst/>
            <a:ahLst/>
            <a:cxnLst/>
            <a:rect l="l" t="t" r="r" b="b"/>
            <a:pathLst>
              <a:path w="10220960">
                <a:moveTo>
                  <a:pt x="0" y="0"/>
                </a:moveTo>
                <a:lnTo>
                  <a:pt x="10220417" y="0"/>
                </a:lnTo>
              </a:path>
            </a:pathLst>
          </a:custGeom>
          <a:ln w="38099">
            <a:solidFill>
              <a:srgbClr val="7D5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3617" y="1616076"/>
            <a:ext cx="10220960" cy="0"/>
          </a:xfrm>
          <a:custGeom>
            <a:avLst/>
            <a:gdLst/>
            <a:ahLst/>
            <a:cxnLst/>
            <a:rect l="l" t="t" r="r" b="b"/>
            <a:pathLst>
              <a:path w="10220960">
                <a:moveTo>
                  <a:pt x="0" y="0"/>
                </a:moveTo>
                <a:lnTo>
                  <a:pt x="10220417" y="0"/>
                </a:lnTo>
              </a:path>
            </a:pathLst>
          </a:custGeom>
          <a:ln w="38099">
            <a:solidFill>
              <a:srgbClr val="7D5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3617" y="1751105"/>
            <a:ext cx="10215880" cy="1832610"/>
          </a:xfrm>
          <a:custGeom>
            <a:avLst/>
            <a:gdLst/>
            <a:ahLst/>
            <a:cxnLst/>
            <a:rect l="l" t="t" r="r" b="b"/>
            <a:pathLst>
              <a:path w="10215880" h="1832610">
                <a:moveTo>
                  <a:pt x="0" y="0"/>
                </a:moveTo>
                <a:lnTo>
                  <a:pt x="10215803" y="0"/>
                </a:lnTo>
                <a:lnTo>
                  <a:pt x="10215803" y="1832371"/>
                </a:lnTo>
                <a:lnTo>
                  <a:pt x="0" y="1832371"/>
                </a:lnTo>
                <a:lnTo>
                  <a:pt x="0" y="0"/>
                </a:lnTo>
                <a:close/>
              </a:path>
            </a:pathLst>
          </a:custGeom>
          <a:solidFill>
            <a:srgbClr val="F1EDEB">
              <a:alpha val="4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874" y="6985274"/>
            <a:ext cx="414655" cy="347980"/>
          </a:xfrm>
          <a:custGeom>
            <a:avLst/>
            <a:gdLst/>
            <a:ahLst/>
            <a:cxnLst/>
            <a:rect l="l" t="t" r="r" b="b"/>
            <a:pathLst>
              <a:path w="414655" h="347979">
                <a:moveTo>
                  <a:pt x="439" y="21887"/>
                </a:moveTo>
                <a:lnTo>
                  <a:pt x="0" y="19361"/>
                </a:lnTo>
                <a:lnTo>
                  <a:pt x="5135" y="7079"/>
                </a:lnTo>
                <a:lnTo>
                  <a:pt x="16042" y="0"/>
                </a:lnTo>
                <a:lnTo>
                  <a:pt x="30863" y="1275"/>
                </a:lnTo>
                <a:lnTo>
                  <a:pt x="44601" y="7173"/>
                </a:lnTo>
                <a:lnTo>
                  <a:pt x="53765" y="11538"/>
                </a:lnTo>
                <a:lnTo>
                  <a:pt x="18771" y="11538"/>
                </a:lnTo>
                <a:lnTo>
                  <a:pt x="7326" y="13799"/>
                </a:lnTo>
                <a:lnTo>
                  <a:pt x="439" y="21887"/>
                </a:lnTo>
                <a:close/>
              </a:path>
              <a:path w="414655" h="347979">
                <a:moveTo>
                  <a:pt x="11567" y="41312"/>
                </a:moveTo>
                <a:lnTo>
                  <a:pt x="2492" y="33695"/>
                </a:lnTo>
                <a:lnTo>
                  <a:pt x="439" y="21887"/>
                </a:lnTo>
                <a:lnTo>
                  <a:pt x="7326" y="13799"/>
                </a:lnTo>
                <a:lnTo>
                  <a:pt x="18771" y="11538"/>
                </a:lnTo>
                <a:lnTo>
                  <a:pt x="28682" y="17695"/>
                </a:lnTo>
                <a:lnTo>
                  <a:pt x="28856" y="18352"/>
                </a:lnTo>
                <a:lnTo>
                  <a:pt x="29370" y="20060"/>
                </a:lnTo>
                <a:lnTo>
                  <a:pt x="29640" y="24812"/>
                </a:lnTo>
                <a:lnTo>
                  <a:pt x="27992" y="27824"/>
                </a:lnTo>
                <a:lnTo>
                  <a:pt x="15607" y="27824"/>
                </a:lnTo>
                <a:lnTo>
                  <a:pt x="18417" y="30226"/>
                </a:lnTo>
                <a:lnTo>
                  <a:pt x="20845" y="30226"/>
                </a:lnTo>
                <a:lnTo>
                  <a:pt x="21763" y="30626"/>
                </a:lnTo>
                <a:lnTo>
                  <a:pt x="23904" y="31693"/>
                </a:lnTo>
                <a:lnTo>
                  <a:pt x="27512" y="33409"/>
                </a:lnTo>
                <a:lnTo>
                  <a:pt x="22399" y="39298"/>
                </a:lnTo>
                <a:lnTo>
                  <a:pt x="11567" y="41312"/>
                </a:lnTo>
                <a:close/>
              </a:path>
              <a:path w="414655" h="347979">
                <a:moveTo>
                  <a:pt x="28682" y="17695"/>
                </a:moveTo>
                <a:lnTo>
                  <a:pt x="18771" y="11538"/>
                </a:lnTo>
                <a:lnTo>
                  <a:pt x="53765" y="11538"/>
                </a:lnTo>
                <a:lnTo>
                  <a:pt x="58164" y="13633"/>
                </a:lnTo>
                <a:lnTo>
                  <a:pt x="62563" y="15817"/>
                </a:lnTo>
                <a:lnTo>
                  <a:pt x="28187" y="15817"/>
                </a:lnTo>
                <a:lnTo>
                  <a:pt x="28682" y="17695"/>
                </a:lnTo>
                <a:close/>
              </a:path>
              <a:path w="414655" h="347979">
                <a:moveTo>
                  <a:pt x="29233" y="18038"/>
                </a:moveTo>
                <a:lnTo>
                  <a:pt x="28682" y="17695"/>
                </a:lnTo>
                <a:lnTo>
                  <a:pt x="28187" y="15817"/>
                </a:lnTo>
                <a:lnTo>
                  <a:pt x="28454" y="16484"/>
                </a:lnTo>
                <a:lnTo>
                  <a:pt x="29233" y="18038"/>
                </a:lnTo>
                <a:close/>
              </a:path>
              <a:path w="414655" h="347979">
                <a:moveTo>
                  <a:pt x="371472" y="197001"/>
                </a:moveTo>
                <a:lnTo>
                  <a:pt x="342295" y="183105"/>
                </a:lnTo>
                <a:lnTo>
                  <a:pt x="47399" y="42865"/>
                </a:lnTo>
                <a:lnTo>
                  <a:pt x="46548" y="41718"/>
                </a:lnTo>
                <a:lnTo>
                  <a:pt x="29525" y="18219"/>
                </a:lnTo>
                <a:lnTo>
                  <a:pt x="29233" y="18038"/>
                </a:lnTo>
                <a:lnTo>
                  <a:pt x="28454" y="16484"/>
                </a:lnTo>
                <a:lnTo>
                  <a:pt x="28187" y="15817"/>
                </a:lnTo>
                <a:lnTo>
                  <a:pt x="62563" y="15817"/>
                </a:lnTo>
                <a:lnTo>
                  <a:pt x="67130" y="18085"/>
                </a:lnTo>
                <a:lnTo>
                  <a:pt x="85063" y="26891"/>
                </a:lnTo>
                <a:lnTo>
                  <a:pt x="92929" y="30626"/>
                </a:lnTo>
                <a:lnTo>
                  <a:pt x="351519" y="152647"/>
                </a:lnTo>
                <a:lnTo>
                  <a:pt x="400224" y="176714"/>
                </a:lnTo>
                <a:lnTo>
                  <a:pt x="410848" y="186313"/>
                </a:lnTo>
                <a:lnTo>
                  <a:pt x="411528" y="188854"/>
                </a:lnTo>
                <a:lnTo>
                  <a:pt x="387644" y="188854"/>
                </a:lnTo>
                <a:lnTo>
                  <a:pt x="387736" y="189172"/>
                </a:lnTo>
                <a:lnTo>
                  <a:pt x="380417" y="193524"/>
                </a:lnTo>
                <a:lnTo>
                  <a:pt x="378142" y="194458"/>
                </a:lnTo>
                <a:lnTo>
                  <a:pt x="371472" y="197001"/>
                </a:lnTo>
                <a:close/>
              </a:path>
              <a:path w="414655" h="347979">
                <a:moveTo>
                  <a:pt x="29370" y="20060"/>
                </a:moveTo>
                <a:lnTo>
                  <a:pt x="28682" y="17695"/>
                </a:lnTo>
                <a:lnTo>
                  <a:pt x="29233" y="18038"/>
                </a:lnTo>
                <a:lnTo>
                  <a:pt x="29370" y="20060"/>
                </a:lnTo>
                <a:close/>
              </a:path>
              <a:path w="414655" h="347979">
                <a:moveTo>
                  <a:pt x="47399" y="42865"/>
                </a:moveTo>
                <a:lnTo>
                  <a:pt x="27512" y="33409"/>
                </a:lnTo>
                <a:lnTo>
                  <a:pt x="29928" y="30626"/>
                </a:lnTo>
                <a:lnTo>
                  <a:pt x="29857" y="28625"/>
                </a:lnTo>
                <a:lnTo>
                  <a:pt x="29640" y="24812"/>
                </a:lnTo>
                <a:lnTo>
                  <a:pt x="30328" y="23555"/>
                </a:lnTo>
                <a:lnTo>
                  <a:pt x="29659" y="21020"/>
                </a:lnTo>
                <a:lnTo>
                  <a:pt x="29447" y="20318"/>
                </a:lnTo>
                <a:lnTo>
                  <a:pt x="29330" y="19361"/>
                </a:lnTo>
                <a:lnTo>
                  <a:pt x="29233" y="18038"/>
                </a:lnTo>
                <a:lnTo>
                  <a:pt x="29525" y="18219"/>
                </a:lnTo>
                <a:lnTo>
                  <a:pt x="46548" y="41718"/>
                </a:lnTo>
                <a:lnTo>
                  <a:pt x="47399" y="42865"/>
                </a:lnTo>
                <a:close/>
              </a:path>
              <a:path w="414655" h="347979">
                <a:moveTo>
                  <a:pt x="29640" y="24812"/>
                </a:moveTo>
                <a:lnTo>
                  <a:pt x="29370" y="20060"/>
                </a:lnTo>
                <a:lnTo>
                  <a:pt x="29659" y="21020"/>
                </a:lnTo>
                <a:lnTo>
                  <a:pt x="30328" y="23555"/>
                </a:lnTo>
                <a:lnTo>
                  <a:pt x="29640" y="24812"/>
                </a:lnTo>
                <a:close/>
              </a:path>
              <a:path w="414655" h="347979">
                <a:moveTo>
                  <a:pt x="2492" y="33695"/>
                </a:moveTo>
                <a:lnTo>
                  <a:pt x="223" y="22140"/>
                </a:lnTo>
                <a:lnTo>
                  <a:pt x="439" y="21887"/>
                </a:lnTo>
                <a:lnTo>
                  <a:pt x="2492" y="33695"/>
                </a:lnTo>
                <a:close/>
              </a:path>
              <a:path w="414655" h="347979">
                <a:moveTo>
                  <a:pt x="27512" y="33409"/>
                </a:moveTo>
                <a:lnTo>
                  <a:pt x="23904" y="31693"/>
                </a:lnTo>
                <a:lnTo>
                  <a:pt x="21658" y="30580"/>
                </a:lnTo>
                <a:lnTo>
                  <a:pt x="20396" y="30030"/>
                </a:lnTo>
                <a:lnTo>
                  <a:pt x="22700" y="29425"/>
                </a:lnTo>
                <a:lnTo>
                  <a:pt x="25376" y="28625"/>
                </a:lnTo>
                <a:lnTo>
                  <a:pt x="27919" y="27958"/>
                </a:lnTo>
                <a:lnTo>
                  <a:pt x="29640" y="24812"/>
                </a:lnTo>
                <a:lnTo>
                  <a:pt x="29857" y="28625"/>
                </a:lnTo>
                <a:lnTo>
                  <a:pt x="29928" y="30626"/>
                </a:lnTo>
                <a:lnTo>
                  <a:pt x="27512" y="33409"/>
                </a:lnTo>
                <a:close/>
              </a:path>
              <a:path w="414655" h="347979">
                <a:moveTo>
                  <a:pt x="18417" y="30226"/>
                </a:moveTo>
                <a:lnTo>
                  <a:pt x="15607" y="27824"/>
                </a:lnTo>
                <a:lnTo>
                  <a:pt x="19622" y="29692"/>
                </a:lnTo>
                <a:lnTo>
                  <a:pt x="20396" y="30030"/>
                </a:lnTo>
                <a:lnTo>
                  <a:pt x="20157" y="30093"/>
                </a:lnTo>
                <a:lnTo>
                  <a:pt x="18417" y="30226"/>
                </a:lnTo>
                <a:close/>
              </a:path>
              <a:path w="414655" h="347979">
                <a:moveTo>
                  <a:pt x="20396" y="30030"/>
                </a:moveTo>
                <a:lnTo>
                  <a:pt x="19622" y="29692"/>
                </a:lnTo>
                <a:lnTo>
                  <a:pt x="15607" y="27824"/>
                </a:lnTo>
                <a:lnTo>
                  <a:pt x="27992" y="27824"/>
                </a:lnTo>
                <a:lnTo>
                  <a:pt x="27919" y="27958"/>
                </a:lnTo>
                <a:lnTo>
                  <a:pt x="25376" y="28625"/>
                </a:lnTo>
                <a:lnTo>
                  <a:pt x="22700" y="29425"/>
                </a:lnTo>
                <a:lnTo>
                  <a:pt x="20396" y="30030"/>
                </a:lnTo>
                <a:close/>
              </a:path>
              <a:path w="414655" h="347979">
                <a:moveTo>
                  <a:pt x="20845" y="30226"/>
                </a:moveTo>
                <a:lnTo>
                  <a:pt x="18417" y="30226"/>
                </a:lnTo>
                <a:lnTo>
                  <a:pt x="20157" y="30093"/>
                </a:lnTo>
                <a:lnTo>
                  <a:pt x="20396" y="30030"/>
                </a:lnTo>
                <a:lnTo>
                  <a:pt x="20845" y="30226"/>
                </a:lnTo>
                <a:close/>
              </a:path>
              <a:path w="414655" h="347979">
                <a:moveTo>
                  <a:pt x="44132" y="41312"/>
                </a:moveTo>
                <a:lnTo>
                  <a:pt x="11567" y="41312"/>
                </a:lnTo>
                <a:lnTo>
                  <a:pt x="22399" y="39298"/>
                </a:lnTo>
                <a:lnTo>
                  <a:pt x="27512" y="33409"/>
                </a:lnTo>
                <a:lnTo>
                  <a:pt x="44132" y="41312"/>
                </a:lnTo>
                <a:close/>
              </a:path>
              <a:path w="414655" h="347979">
                <a:moveTo>
                  <a:pt x="116268" y="184787"/>
                </a:moveTo>
                <a:lnTo>
                  <a:pt x="115296" y="183117"/>
                </a:lnTo>
                <a:lnTo>
                  <a:pt x="109837" y="175813"/>
                </a:lnTo>
                <a:lnTo>
                  <a:pt x="104010" y="168771"/>
                </a:lnTo>
                <a:lnTo>
                  <a:pt x="98445" y="161905"/>
                </a:lnTo>
                <a:lnTo>
                  <a:pt x="74714" y="130799"/>
                </a:lnTo>
                <a:lnTo>
                  <a:pt x="34376" y="77304"/>
                </a:lnTo>
                <a:lnTo>
                  <a:pt x="18309" y="55593"/>
                </a:lnTo>
                <a:lnTo>
                  <a:pt x="2492" y="33695"/>
                </a:lnTo>
                <a:lnTo>
                  <a:pt x="11567" y="41312"/>
                </a:lnTo>
                <a:lnTo>
                  <a:pt x="44132" y="41312"/>
                </a:lnTo>
                <a:lnTo>
                  <a:pt x="47399" y="42865"/>
                </a:lnTo>
                <a:lnTo>
                  <a:pt x="63835" y="65030"/>
                </a:lnTo>
                <a:lnTo>
                  <a:pt x="81297" y="88217"/>
                </a:lnTo>
                <a:lnTo>
                  <a:pt x="128021" y="149764"/>
                </a:lnTo>
                <a:lnTo>
                  <a:pt x="132887" y="155828"/>
                </a:lnTo>
                <a:lnTo>
                  <a:pt x="138041" y="162055"/>
                </a:lnTo>
                <a:lnTo>
                  <a:pt x="142869" y="168507"/>
                </a:lnTo>
                <a:lnTo>
                  <a:pt x="146757" y="175246"/>
                </a:lnTo>
                <a:lnTo>
                  <a:pt x="147313" y="180049"/>
                </a:lnTo>
                <a:lnTo>
                  <a:pt x="119322" y="180049"/>
                </a:lnTo>
                <a:lnTo>
                  <a:pt x="117449" y="180983"/>
                </a:lnTo>
                <a:lnTo>
                  <a:pt x="117566" y="182734"/>
                </a:lnTo>
                <a:lnTo>
                  <a:pt x="116268" y="184787"/>
                </a:lnTo>
                <a:close/>
              </a:path>
              <a:path w="414655" h="347979">
                <a:moveTo>
                  <a:pt x="147251" y="190722"/>
                </a:moveTo>
                <a:lnTo>
                  <a:pt x="119724" y="190722"/>
                </a:lnTo>
                <a:lnTo>
                  <a:pt x="119006" y="188025"/>
                </a:lnTo>
                <a:lnTo>
                  <a:pt x="118252" y="185519"/>
                </a:lnTo>
                <a:lnTo>
                  <a:pt x="117618" y="183117"/>
                </a:lnTo>
                <a:lnTo>
                  <a:pt x="117566" y="182734"/>
                </a:lnTo>
                <a:lnTo>
                  <a:pt x="119322" y="180049"/>
                </a:lnTo>
                <a:lnTo>
                  <a:pt x="147313" y="180049"/>
                </a:lnTo>
                <a:lnTo>
                  <a:pt x="148163" y="187387"/>
                </a:lnTo>
                <a:lnTo>
                  <a:pt x="148178" y="188187"/>
                </a:lnTo>
                <a:lnTo>
                  <a:pt x="147251" y="190722"/>
                </a:lnTo>
                <a:close/>
              </a:path>
              <a:path w="414655" h="347979">
                <a:moveTo>
                  <a:pt x="119724" y="190722"/>
                </a:moveTo>
                <a:lnTo>
                  <a:pt x="116268" y="184787"/>
                </a:lnTo>
                <a:lnTo>
                  <a:pt x="117566" y="182734"/>
                </a:lnTo>
                <a:lnTo>
                  <a:pt x="117618" y="183117"/>
                </a:lnTo>
                <a:lnTo>
                  <a:pt x="118252" y="185519"/>
                </a:lnTo>
                <a:lnTo>
                  <a:pt x="119055" y="188187"/>
                </a:lnTo>
                <a:lnTo>
                  <a:pt x="119724" y="190722"/>
                </a:lnTo>
                <a:close/>
              </a:path>
              <a:path w="414655" h="347979">
                <a:moveTo>
                  <a:pt x="47930" y="347612"/>
                </a:moveTo>
                <a:lnTo>
                  <a:pt x="37387" y="339745"/>
                </a:lnTo>
                <a:lnTo>
                  <a:pt x="33117" y="326974"/>
                </a:lnTo>
                <a:lnTo>
                  <a:pt x="36752" y="312528"/>
                </a:lnTo>
                <a:lnTo>
                  <a:pt x="42972" y="302009"/>
                </a:lnTo>
                <a:lnTo>
                  <a:pt x="49482" y="291616"/>
                </a:lnTo>
                <a:lnTo>
                  <a:pt x="56117" y="281272"/>
                </a:lnTo>
                <a:lnTo>
                  <a:pt x="62714" y="270903"/>
                </a:lnTo>
                <a:lnTo>
                  <a:pt x="99382" y="211935"/>
                </a:lnTo>
                <a:lnTo>
                  <a:pt x="102874" y="206408"/>
                </a:lnTo>
                <a:lnTo>
                  <a:pt x="113300" y="189655"/>
                </a:lnTo>
                <a:lnTo>
                  <a:pt x="114638" y="187387"/>
                </a:lnTo>
                <a:lnTo>
                  <a:pt x="116268" y="184787"/>
                </a:lnTo>
                <a:lnTo>
                  <a:pt x="119724" y="190722"/>
                </a:lnTo>
                <a:lnTo>
                  <a:pt x="147251" y="190722"/>
                </a:lnTo>
                <a:lnTo>
                  <a:pt x="143444" y="201128"/>
                </a:lnTo>
                <a:lnTo>
                  <a:pt x="135691" y="213632"/>
                </a:lnTo>
                <a:lnTo>
                  <a:pt x="128289" y="224609"/>
                </a:lnTo>
                <a:lnTo>
                  <a:pt x="75822" y="308858"/>
                </a:lnTo>
                <a:lnTo>
                  <a:pt x="68920" y="311421"/>
                </a:lnTo>
                <a:lnTo>
                  <a:pt x="54818" y="317731"/>
                </a:lnTo>
                <a:lnTo>
                  <a:pt x="53346" y="317731"/>
                </a:lnTo>
                <a:lnTo>
                  <a:pt x="55889" y="318398"/>
                </a:lnTo>
                <a:lnTo>
                  <a:pt x="58565" y="319199"/>
                </a:lnTo>
                <a:lnTo>
                  <a:pt x="61108" y="319866"/>
                </a:lnTo>
                <a:lnTo>
                  <a:pt x="66905" y="323597"/>
                </a:lnTo>
                <a:lnTo>
                  <a:pt x="66327" y="324802"/>
                </a:lnTo>
                <a:lnTo>
                  <a:pt x="64320" y="327337"/>
                </a:lnTo>
                <a:lnTo>
                  <a:pt x="63784" y="327871"/>
                </a:lnTo>
                <a:lnTo>
                  <a:pt x="63517" y="329071"/>
                </a:lnTo>
                <a:lnTo>
                  <a:pt x="62981" y="329472"/>
                </a:lnTo>
                <a:lnTo>
                  <a:pt x="65079" y="331292"/>
                </a:lnTo>
                <a:lnTo>
                  <a:pt x="106477" y="331292"/>
                </a:lnTo>
                <a:lnTo>
                  <a:pt x="100938" y="333508"/>
                </a:lnTo>
                <a:lnTo>
                  <a:pt x="82096" y="340766"/>
                </a:lnTo>
                <a:lnTo>
                  <a:pt x="63115" y="347349"/>
                </a:lnTo>
                <a:lnTo>
                  <a:pt x="47930" y="347612"/>
                </a:lnTo>
                <a:close/>
              </a:path>
              <a:path w="414655" h="347979">
                <a:moveTo>
                  <a:pt x="411743" y="189655"/>
                </a:moveTo>
                <a:lnTo>
                  <a:pt x="390588" y="189655"/>
                </a:lnTo>
                <a:lnTo>
                  <a:pt x="387644" y="188854"/>
                </a:lnTo>
                <a:lnTo>
                  <a:pt x="411528" y="188854"/>
                </a:lnTo>
                <a:lnTo>
                  <a:pt x="411743" y="189655"/>
                </a:lnTo>
                <a:close/>
              </a:path>
              <a:path w="414655" h="347979">
                <a:moveTo>
                  <a:pt x="412154" y="204597"/>
                </a:moveTo>
                <a:lnTo>
                  <a:pt x="392194" y="204597"/>
                </a:lnTo>
                <a:lnTo>
                  <a:pt x="387736" y="189172"/>
                </a:lnTo>
                <a:lnTo>
                  <a:pt x="388045" y="188988"/>
                </a:lnTo>
                <a:lnTo>
                  <a:pt x="390588" y="189655"/>
                </a:lnTo>
                <a:lnTo>
                  <a:pt x="411743" y="189655"/>
                </a:lnTo>
                <a:lnTo>
                  <a:pt x="414158" y="198677"/>
                </a:lnTo>
                <a:lnTo>
                  <a:pt x="412154" y="204597"/>
                </a:lnTo>
                <a:close/>
              </a:path>
              <a:path w="414655" h="347979">
                <a:moveTo>
                  <a:pt x="392194" y="204597"/>
                </a:moveTo>
                <a:lnTo>
                  <a:pt x="386172" y="203930"/>
                </a:lnTo>
                <a:lnTo>
                  <a:pt x="384432" y="203796"/>
                </a:lnTo>
                <a:lnTo>
                  <a:pt x="382023" y="202062"/>
                </a:lnTo>
                <a:lnTo>
                  <a:pt x="380417" y="201262"/>
                </a:lnTo>
                <a:lnTo>
                  <a:pt x="371472" y="197001"/>
                </a:lnTo>
                <a:lnTo>
                  <a:pt x="378142" y="194458"/>
                </a:lnTo>
                <a:lnTo>
                  <a:pt x="380417" y="193524"/>
                </a:lnTo>
                <a:lnTo>
                  <a:pt x="387736" y="189172"/>
                </a:lnTo>
                <a:lnTo>
                  <a:pt x="392194" y="204597"/>
                </a:lnTo>
                <a:close/>
              </a:path>
              <a:path w="414655" h="347979">
                <a:moveTo>
                  <a:pt x="106477" y="331292"/>
                </a:moveTo>
                <a:lnTo>
                  <a:pt x="65079" y="331292"/>
                </a:lnTo>
                <a:lnTo>
                  <a:pt x="71429" y="331023"/>
                </a:lnTo>
                <a:lnTo>
                  <a:pt x="73087" y="327577"/>
                </a:lnTo>
                <a:lnTo>
                  <a:pt x="66905" y="323597"/>
                </a:lnTo>
                <a:lnTo>
                  <a:pt x="67799" y="321734"/>
                </a:lnTo>
                <a:lnTo>
                  <a:pt x="75822" y="308858"/>
                </a:lnTo>
                <a:lnTo>
                  <a:pt x="82420" y="306408"/>
                </a:lnTo>
                <a:lnTo>
                  <a:pt x="96070" y="301720"/>
                </a:lnTo>
                <a:lnTo>
                  <a:pt x="109419" y="296919"/>
                </a:lnTo>
                <a:lnTo>
                  <a:pt x="371472" y="197001"/>
                </a:lnTo>
                <a:lnTo>
                  <a:pt x="380417" y="201262"/>
                </a:lnTo>
                <a:lnTo>
                  <a:pt x="382023" y="202062"/>
                </a:lnTo>
                <a:lnTo>
                  <a:pt x="384432" y="203796"/>
                </a:lnTo>
                <a:lnTo>
                  <a:pt x="386172" y="203930"/>
                </a:lnTo>
                <a:lnTo>
                  <a:pt x="392194" y="204597"/>
                </a:lnTo>
                <a:lnTo>
                  <a:pt x="412154" y="204597"/>
                </a:lnTo>
                <a:lnTo>
                  <a:pt x="410066" y="210765"/>
                </a:lnTo>
                <a:lnTo>
                  <a:pt x="398484" y="219539"/>
                </a:lnTo>
                <a:lnTo>
                  <a:pt x="391926" y="222208"/>
                </a:lnTo>
                <a:lnTo>
                  <a:pt x="385235" y="224609"/>
                </a:lnTo>
                <a:lnTo>
                  <a:pt x="119705" y="325999"/>
                </a:lnTo>
                <a:lnTo>
                  <a:pt x="106477" y="331292"/>
                </a:lnTo>
                <a:close/>
              </a:path>
              <a:path w="414655" h="347979">
                <a:moveTo>
                  <a:pt x="70210" y="317865"/>
                </a:moveTo>
                <a:lnTo>
                  <a:pt x="54283" y="317865"/>
                </a:lnTo>
                <a:lnTo>
                  <a:pt x="54818" y="317731"/>
                </a:lnTo>
                <a:lnTo>
                  <a:pt x="68920" y="311421"/>
                </a:lnTo>
                <a:lnTo>
                  <a:pt x="75822" y="308858"/>
                </a:lnTo>
                <a:lnTo>
                  <a:pt x="70210" y="317865"/>
                </a:lnTo>
                <a:close/>
              </a:path>
              <a:path w="414655" h="347979">
                <a:moveTo>
                  <a:pt x="66905" y="323597"/>
                </a:moveTo>
                <a:lnTo>
                  <a:pt x="61108" y="319866"/>
                </a:lnTo>
                <a:lnTo>
                  <a:pt x="58565" y="319199"/>
                </a:lnTo>
                <a:lnTo>
                  <a:pt x="55889" y="318398"/>
                </a:lnTo>
                <a:lnTo>
                  <a:pt x="53346" y="317731"/>
                </a:lnTo>
                <a:lnTo>
                  <a:pt x="54283" y="317865"/>
                </a:lnTo>
                <a:lnTo>
                  <a:pt x="70210" y="317865"/>
                </a:lnTo>
                <a:lnTo>
                  <a:pt x="67799" y="321734"/>
                </a:lnTo>
                <a:lnTo>
                  <a:pt x="66905" y="323597"/>
                </a:lnTo>
                <a:close/>
              </a:path>
              <a:path w="414655" h="347979">
                <a:moveTo>
                  <a:pt x="54283" y="317865"/>
                </a:moveTo>
                <a:lnTo>
                  <a:pt x="53346" y="317731"/>
                </a:lnTo>
                <a:lnTo>
                  <a:pt x="54818" y="317731"/>
                </a:lnTo>
                <a:lnTo>
                  <a:pt x="54283" y="317865"/>
                </a:lnTo>
                <a:close/>
              </a:path>
            </a:pathLst>
          </a:custGeom>
          <a:solidFill>
            <a:srgbClr val="863B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1874" y="5210368"/>
            <a:ext cx="414655" cy="347980"/>
          </a:xfrm>
          <a:custGeom>
            <a:avLst/>
            <a:gdLst/>
            <a:ahLst/>
            <a:cxnLst/>
            <a:rect l="l" t="t" r="r" b="b"/>
            <a:pathLst>
              <a:path w="414655" h="347979">
                <a:moveTo>
                  <a:pt x="439" y="21887"/>
                </a:moveTo>
                <a:lnTo>
                  <a:pt x="0" y="19361"/>
                </a:lnTo>
                <a:lnTo>
                  <a:pt x="5135" y="7079"/>
                </a:lnTo>
                <a:lnTo>
                  <a:pt x="16042" y="0"/>
                </a:lnTo>
                <a:lnTo>
                  <a:pt x="30863" y="1275"/>
                </a:lnTo>
                <a:lnTo>
                  <a:pt x="44601" y="7173"/>
                </a:lnTo>
                <a:lnTo>
                  <a:pt x="53765" y="11538"/>
                </a:lnTo>
                <a:lnTo>
                  <a:pt x="18771" y="11538"/>
                </a:lnTo>
                <a:lnTo>
                  <a:pt x="7326" y="13799"/>
                </a:lnTo>
                <a:lnTo>
                  <a:pt x="439" y="21887"/>
                </a:lnTo>
                <a:close/>
              </a:path>
              <a:path w="414655" h="347979">
                <a:moveTo>
                  <a:pt x="11567" y="41312"/>
                </a:moveTo>
                <a:lnTo>
                  <a:pt x="2492" y="33695"/>
                </a:lnTo>
                <a:lnTo>
                  <a:pt x="439" y="21887"/>
                </a:lnTo>
                <a:lnTo>
                  <a:pt x="7326" y="13799"/>
                </a:lnTo>
                <a:lnTo>
                  <a:pt x="18771" y="11538"/>
                </a:lnTo>
                <a:lnTo>
                  <a:pt x="28682" y="17695"/>
                </a:lnTo>
                <a:lnTo>
                  <a:pt x="28856" y="18352"/>
                </a:lnTo>
                <a:lnTo>
                  <a:pt x="29370" y="20060"/>
                </a:lnTo>
                <a:lnTo>
                  <a:pt x="29640" y="24812"/>
                </a:lnTo>
                <a:lnTo>
                  <a:pt x="27992" y="27824"/>
                </a:lnTo>
                <a:lnTo>
                  <a:pt x="15607" y="27824"/>
                </a:lnTo>
                <a:lnTo>
                  <a:pt x="18417" y="30226"/>
                </a:lnTo>
                <a:lnTo>
                  <a:pt x="20845" y="30226"/>
                </a:lnTo>
                <a:lnTo>
                  <a:pt x="21763" y="30626"/>
                </a:lnTo>
                <a:lnTo>
                  <a:pt x="23904" y="31693"/>
                </a:lnTo>
                <a:lnTo>
                  <a:pt x="27512" y="33409"/>
                </a:lnTo>
                <a:lnTo>
                  <a:pt x="22399" y="39298"/>
                </a:lnTo>
                <a:lnTo>
                  <a:pt x="11567" y="41312"/>
                </a:lnTo>
                <a:close/>
              </a:path>
              <a:path w="414655" h="347979">
                <a:moveTo>
                  <a:pt x="28682" y="17695"/>
                </a:moveTo>
                <a:lnTo>
                  <a:pt x="18771" y="11538"/>
                </a:lnTo>
                <a:lnTo>
                  <a:pt x="53765" y="11538"/>
                </a:lnTo>
                <a:lnTo>
                  <a:pt x="58164" y="13633"/>
                </a:lnTo>
                <a:lnTo>
                  <a:pt x="62563" y="15817"/>
                </a:lnTo>
                <a:lnTo>
                  <a:pt x="28187" y="15817"/>
                </a:lnTo>
                <a:lnTo>
                  <a:pt x="28682" y="17695"/>
                </a:lnTo>
                <a:close/>
              </a:path>
              <a:path w="414655" h="347979">
                <a:moveTo>
                  <a:pt x="29233" y="18038"/>
                </a:moveTo>
                <a:lnTo>
                  <a:pt x="28682" y="17695"/>
                </a:lnTo>
                <a:lnTo>
                  <a:pt x="28187" y="15817"/>
                </a:lnTo>
                <a:lnTo>
                  <a:pt x="28454" y="16484"/>
                </a:lnTo>
                <a:lnTo>
                  <a:pt x="29233" y="18038"/>
                </a:lnTo>
                <a:close/>
              </a:path>
              <a:path w="414655" h="347979">
                <a:moveTo>
                  <a:pt x="371472" y="197001"/>
                </a:moveTo>
                <a:lnTo>
                  <a:pt x="342295" y="183105"/>
                </a:lnTo>
                <a:lnTo>
                  <a:pt x="47399" y="42865"/>
                </a:lnTo>
                <a:lnTo>
                  <a:pt x="46548" y="41718"/>
                </a:lnTo>
                <a:lnTo>
                  <a:pt x="29525" y="18219"/>
                </a:lnTo>
                <a:lnTo>
                  <a:pt x="29233" y="18038"/>
                </a:lnTo>
                <a:lnTo>
                  <a:pt x="28454" y="16484"/>
                </a:lnTo>
                <a:lnTo>
                  <a:pt x="28187" y="15817"/>
                </a:lnTo>
                <a:lnTo>
                  <a:pt x="62563" y="15817"/>
                </a:lnTo>
                <a:lnTo>
                  <a:pt x="67130" y="18085"/>
                </a:lnTo>
                <a:lnTo>
                  <a:pt x="85063" y="26891"/>
                </a:lnTo>
                <a:lnTo>
                  <a:pt x="92929" y="30626"/>
                </a:lnTo>
                <a:lnTo>
                  <a:pt x="351519" y="152647"/>
                </a:lnTo>
                <a:lnTo>
                  <a:pt x="400224" y="176714"/>
                </a:lnTo>
                <a:lnTo>
                  <a:pt x="410848" y="186313"/>
                </a:lnTo>
                <a:lnTo>
                  <a:pt x="411528" y="188854"/>
                </a:lnTo>
                <a:lnTo>
                  <a:pt x="387644" y="188854"/>
                </a:lnTo>
                <a:lnTo>
                  <a:pt x="387736" y="189172"/>
                </a:lnTo>
                <a:lnTo>
                  <a:pt x="380417" y="193524"/>
                </a:lnTo>
                <a:lnTo>
                  <a:pt x="378142" y="194458"/>
                </a:lnTo>
                <a:lnTo>
                  <a:pt x="371472" y="197001"/>
                </a:lnTo>
                <a:close/>
              </a:path>
              <a:path w="414655" h="347979">
                <a:moveTo>
                  <a:pt x="29370" y="20060"/>
                </a:moveTo>
                <a:lnTo>
                  <a:pt x="28682" y="17695"/>
                </a:lnTo>
                <a:lnTo>
                  <a:pt x="29233" y="18038"/>
                </a:lnTo>
                <a:lnTo>
                  <a:pt x="29370" y="20060"/>
                </a:lnTo>
                <a:close/>
              </a:path>
              <a:path w="414655" h="347979">
                <a:moveTo>
                  <a:pt x="47399" y="42865"/>
                </a:moveTo>
                <a:lnTo>
                  <a:pt x="27512" y="33409"/>
                </a:lnTo>
                <a:lnTo>
                  <a:pt x="29928" y="30626"/>
                </a:lnTo>
                <a:lnTo>
                  <a:pt x="29857" y="28625"/>
                </a:lnTo>
                <a:lnTo>
                  <a:pt x="29640" y="24812"/>
                </a:lnTo>
                <a:lnTo>
                  <a:pt x="30328" y="23555"/>
                </a:lnTo>
                <a:lnTo>
                  <a:pt x="29659" y="21020"/>
                </a:lnTo>
                <a:lnTo>
                  <a:pt x="29447" y="20318"/>
                </a:lnTo>
                <a:lnTo>
                  <a:pt x="29330" y="19361"/>
                </a:lnTo>
                <a:lnTo>
                  <a:pt x="29233" y="18038"/>
                </a:lnTo>
                <a:lnTo>
                  <a:pt x="29525" y="18219"/>
                </a:lnTo>
                <a:lnTo>
                  <a:pt x="46548" y="41718"/>
                </a:lnTo>
                <a:lnTo>
                  <a:pt x="47399" y="42865"/>
                </a:lnTo>
                <a:close/>
              </a:path>
              <a:path w="414655" h="347979">
                <a:moveTo>
                  <a:pt x="29640" y="24812"/>
                </a:moveTo>
                <a:lnTo>
                  <a:pt x="29370" y="20060"/>
                </a:lnTo>
                <a:lnTo>
                  <a:pt x="29659" y="21020"/>
                </a:lnTo>
                <a:lnTo>
                  <a:pt x="30328" y="23555"/>
                </a:lnTo>
                <a:lnTo>
                  <a:pt x="29640" y="24812"/>
                </a:lnTo>
                <a:close/>
              </a:path>
              <a:path w="414655" h="347979">
                <a:moveTo>
                  <a:pt x="2492" y="33695"/>
                </a:moveTo>
                <a:lnTo>
                  <a:pt x="223" y="22140"/>
                </a:lnTo>
                <a:lnTo>
                  <a:pt x="439" y="21887"/>
                </a:lnTo>
                <a:lnTo>
                  <a:pt x="2492" y="33695"/>
                </a:lnTo>
                <a:close/>
              </a:path>
              <a:path w="414655" h="347979">
                <a:moveTo>
                  <a:pt x="27512" y="33409"/>
                </a:moveTo>
                <a:lnTo>
                  <a:pt x="23904" y="31693"/>
                </a:lnTo>
                <a:lnTo>
                  <a:pt x="21658" y="30580"/>
                </a:lnTo>
                <a:lnTo>
                  <a:pt x="20396" y="30030"/>
                </a:lnTo>
                <a:lnTo>
                  <a:pt x="22700" y="29425"/>
                </a:lnTo>
                <a:lnTo>
                  <a:pt x="25376" y="28625"/>
                </a:lnTo>
                <a:lnTo>
                  <a:pt x="27919" y="27958"/>
                </a:lnTo>
                <a:lnTo>
                  <a:pt x="29640" y="24812"/>
                </a:lnTo>
                <a:lnTo>
                  <a:pt x="29857" y="28625"/>
                </a:lnTo>
                <a:lnTo>
                  <a:pt x="29928" y="30626"/>
                </a:lnTo>
                <a:lnTo>
                  <a:pt x="27512" y="33409"/>
                </a:lnTo>
                <a:close/>
              </a:path>
              <a:path w="414655" h="347979">
                <a:moveTo>
                  <a:pt x="18417" y="30226"/>
                </a:moveTo>
                <a:lnTo>
                  <a:pt x="15607" y="27824"/>
                </a:lnTo>
                <a:lnTo>
                  <a:pt x="19622" y="29692"/>
                </a:lnTo>
                <a:lnTo>
                  <a:pt x="20396" y="30030"/>
                </a:lnTo>
                <a:lnTo>
                  <a:pt x="20157" y="30093"/>
                </a:lnTo>
                <a:lnTo>
                  <a:pt x="18417" y="30226"/>
                </a:lnTo>
                <a:close/>
              </a:path>
              <a:path w="414655" h="347979">
                <a:moveTo>
                  <a:pt x="20396" y="30030"/>
                </a:moveTo>
                <a:lnTo>
                  <a:pt x="19622" y="29692"/>
                </a:lnTo>
                <a:lnTo>
                  <a:pt x="15607" y="27824"/>
                </a:lnTo>
                <a:lnTo>
                  <a:pt x="27992" y="27824"/>
                </a:lnTo>
                <a:lnTo>
                  <a:pt x="27919" y="27958"/>
                </a:lnTo>
                <a:lnTo>
                  <a:pt x="25376" y="28625"/>
                </a:lnTo>
                <a:lnTo>
                  <a:pt x="22700" y="29425"/>
                </a:lnTo>
                <a:lnTo>
                  <a:pt x="20396" y="30030"/>
                </a:lnTo>
                <a:close/>
              </a:path>
              <a:path w="414655" h="347979">
                <a:moveTo>
                  <a:pt x="20845" y="30226"/>
                </a:moveTo>
                <a:lnTo>
                  <a:pt x="18417" y="30226"/>
                </a:lnTo>
                <a:lnTo>
                  <a:pt x="20157" y="30093"/>
                </a:lnTo>
                <a:lnTo>
                  <a:pt x="20396" y="30030"/>
                </a:lnTo>
                <a:lnTo>
                  <a:pt x="20845" y="30226"/>
                </a:lnTo>
                <a:close/>
              </a:path>
              <a:path w="414655" h="347979">
                <a:moveTo>
                  <a:pt x="44132" y="41312"/>
                </a:moveTo>
                <a:lnTo>
                  <a:pt x="11567" y="41312"/>
                </a:lnTo>
                <a:lnTo>
                  <a:pt x="22399" y="39298"/>
                </a:lnTo>
                <a:lnTo>
                  <a:pt x="27512" y="33409"/>
                </a:lnTo>
                <a:lnTo>
                  <a:pt x="44132" y="41312"/>
                </a:lnTo>
                <a:close/>
              </a:path>
              <a:path w="414655" h="347979">
                <a:moveTo>
                  <a:pt x="116268" y="184787"/>
                </a:moveTo>
                <a:lnTo>
                  <a:pt x="115296" y="183117"/>
                </a:lnTo>
                <a:lnTo>
                  <a:pt x="109837" y="175813"/>
                </a:lnTo>
                <a:lnTo>
                  <a:pt x="104010" y="168771"/>
                </a:lnTo>
                <a:lnTo>
                  <a:pt x="98445" y="161905"/>
                </a:lnTo>
                <a:lnTo>
                  <a:pt x="74714" y="130799"/>
                </a:lnTo>
                <a:lnTo>
                  <a:pt x="34376" y="77304"/>
                </a:lnTo>
                <a:lnTo>
                  <a:pt x="18309" y="55593"/>
                </a:lnTo>
                <a:lnTo>
                  <a:pt x="2492" y="33695"/>
                </a:lnTo>
                <a:lnTo>
                  <a:pt x="11567" y="41312"/>
                </a:lnTo>
                <a:lnTo>
                  <a:pt x="44132" y="41312"/>
                </a:lnTo>
                <a:lnTo>
                  <a:pt x="47399" y="42865"/>
                </a:lnTo>
                <a:lnTo>
                  <a:pt x="63835" y="65030"/>
                </a:lnTo>
                <a:lnTo>
                  <a:pt x="81297" y="88217"/>
                </a:lnTo>
                <a:lnTo>
                  <a:pt x="128021" y="149764"/>
                </a:lnTo>
                <a:lnTo>
                  <a:pt x="132887" y="155828"/>
                </a:lnTo>
                <a:lnTo>
                  <a:pt x="138041" y="162055"/>
                </a:lnTo>
                <a:lnTo>
                  <a:pt x="142869" y="168507"/>
                </a:lnTo>
                <a:lnTo>
                  <a:pt x="146757" y="175246"/>
                </a:lnTo>
                <a:lnTo>
                  <a:pt x="147313" y="180049"/>
                </a:lnTo>
                <a:lnTo>
                  <a:pt x="119322" y="180049"/>
                </a:lnTo>
                <a:lnTo>
                  <a:pt x="117449" y="180983"/>
                </a:lnTo>
                <a:lnTo>
                  <a:pt x="117566" y="182734"/>
                </a:lnTo>
                <a:lnTo>
                  <a:pt x="116268" y="184787"/>
                </a:lnTo>
                <a:close/>
              </a:path>
              <a:path w="414655" h="347979">
                <a:moveTo>
                  <a:pt x="147251" y="190722"/>
                </a:moveTo>
                <a:lnTo>
                  <a:pt x="119724" y="190722"/>
                </a:lnTo>
                <a:lnTo>
                  <a:pt x="119006" y="188025"/>
                </a:lnTo>
                <a:lnTo>
                  <a:pt x="118252" y="185519"/>
                </a:lnTo>
                <a:lnTo>
                  <a:pt x="117618" y="183117"/>
                </a:lnTo>
                <a:lnTo>
                  <a:pt x="117566" y="182734"/>
                </a:lnTo>
                <a:lnTo>
                  <a:pt x="119322" y="180049"/>
                </a:lnTo>
                <a:lnTo>
                  <a:pt x="147313" y="180049"/>
                </a:lnTo>
                <a:lnTo>
                  <a:pt x="148163" y="187387"/>
                </a:lnTo>
                <a:lnTo>
                  <a:pt x="148178" y="188187"/>
                </a:lnTo>
                <a:lnTo>
                  <a:pt x="147251" y="190722"/>
                </a:lnTo>
                <a:close/>
              </a:path>
              <a:path w="414655" h="347979">
                <a:moveTo>
                  <a:pt x="119724" y="190722"/>
                </a:moveTo>
                <a:lnTo>
                  <a:pt x="116268" y="184787"/>
                </a:lnTo>
                <a:lnTo>
                  <a:pt x="117566" y="182734"/>
                </a:lnTo>
                <a:lnTo>
                  <a:pt x="117618" y="183117"/>
                </a:lnTo>
                <a:lnTo>
                  <a:pt x="118252" y="185519"/>
                </a:lnTo>
                <a:lnTo>
                  <a:pt x="119055" y="188187"/>
                </a:lnTo>
                <a:lnTo>
                  <a:pt x="119724" y="190722"/>
                </a:lnTo>
                <a:close/>
              </a:path>
              <a:path w="414655" h="347979">
                <a:moveTo>
                  <a:pt x="47930" y="347612"/>
                </a:moveTo>
                <a:lnTo>
                  <a:pt x="37387" y="339745"/>
                </a:lnTo>
                <a:lnTo>
                  <a:pt x="33117" y="326974"/>
                </a:lnTo>
                <a:lnTo>
                  <a:pt x="36752" y="312528"/>
                </a:lnTo>
                <a:lnTo>
                  <a:pt x="42972" y="302009"/>
                </a:lnTo>
                <a:lnTo>
                  <a:pt x="49482" y="291616"/>
                </a:lnTo>
                <a:lnTo>
                  <a:pt x="56117" y="281272"/>
                </a:lnTo>
                <a:lnTo>
                  <a:pt x="62714" y="270903"/>
                </a:lnTo>
                <a:lnTo>
                  <a:pt x="99382" y="211935"/>
                </a:lnTo>
                <a:lnTo>
                  <a:pt x="102874" y="206408"/>
                </a:lnTo>
                <a:lnTo>
                  <a:pt x="113300" y="189655"/>
                </a:lnTo>
                <a:lnTo>
                  <a:pt x="114638" y="187387"/>
                </a:lnTo>
                <a:lnTo>
                  <a:pt x="116268" y="184787"/>
                </a:lnTo>
                <a:lnTo>
                  <a:pt x="119724" y="190722"/>
                </a:lnTo>
                <a:lnTo>
                  <a:pt x="147251" y="190722"/>
                </a:lnTo>
                <a:lnTo>
                  <a:pt x="143444" y="201128"/>
                </a:lnTo>
                <a:lnTo>
                  <a:pt x="135691" y="213632"/>
                </a:lnTo>
                <a:lnTo>
                  <a:pt x="128289" y="224609"/>
                </a:lnTo>
                <a:lnTo>
                  <a:pt x="75822" y="308858"/>
                </a:lnTo>
                <a:lnTo>
                  <a:pt x="68920" y="311421"/>
                </a:lnTo>
                <a:lnTo>
                  <a:pt x="54818" y="317731"/>
                </a:lnTo>
                <a:lnTo>
                  <a:pt x="53346" y="317731"/>
                </a:lnTo>
                <a:lnTo>
                  <a:pt x="55889" y="318398"/>
                </a:lnTo>
                <a:lnTo>
                  <a:pt x="58565" y="319199"/>
                </a:lnTo>
                <a:lnTo>
                  <a:pt x="61108" y="319866"/>
                </a:lnTo>
                <a:lnTo>
                  <a:pt x="66905" y="323597"/>
                </a:lnTo>
                <a:lnTo>
                  <a:pt x="66327" y="324802"/>
                </a:lnTo>
                <a:lnTo>
                  <a:pt x="64320" y="327337"/>
                </a:lnTo>
                <a:lnTo>
                  <a:pt x="63784" y="327871"/>
                </a:lnTo>
                <a:lnTo>
                  <a:pt x="63517" y="329071"/>
                </a:lnTo>
                <a:lnTo>
                  <a:pt x="62981" y="329472"/>
                </a:lnTo>
                <a:lnTo>
                  <a:pt x="65079" y="331292"/>
                </a:lnTo>
                <a:lnTo>
                  <a:pt x="106477" y="331292"/>
                </a:lnTo>
                <a:lnTo>
                  <a:pt x="100938" y="333508"/>
                </a:lnTo>
                <a:lnTo>
                  <a:pt x="82096" y="340766"/>
                </a:lnTo>
                <a:lnTo>
                  <a:pt x="63115" y="347349"/>
                </a:lnTo>
                <a:lnTo>
                  <a:pt x="47930" y="347612"/>
                </a:lnTo>
                <a:close/>
              </a:path>
              <a:path w="414655" h="347979">
                <a:moveTo>
                  <a:pt x="411743" y="189655"/>
                </a:moveTo>
                <a:lnTo>
                  <a:pt x="390588" y="189655"/>
                </a:lnTo>
                <a:lnTo>
                  <a:pt x="387644" y="188854"/>
                </a:lnTo>
                <a:lnTo>
                  <a:pt x="411528" y="188854"/>
                </a:lnTo>
                <a:lnTo>
                  <a:pt x="411743" y="189655"/>
                </a:lnTo>
                <a:close/>
              </a:path>
              <a:path w="414655" h="347979">
                <a:moveTo>
                  <a:pt x="412154" y="204597"/>
                </a:moveTo>
                <a:lnTo>
                  <a:pt x="392194" y="204597"/>
                </a:lnTo>
                <a:lnTo>
                  <a:pt x="387736" y="189172"/>
                </a:lnTo>
                <a:lnTo>
                  <a:pt x="388045" y="188988"/>
                </a:lnTo>
                <a:lnTo>
                  <a:pt x="390588" y="189655"/>
                </a:lnTo>
                <a:lnTo>
                  <a:pt x="411743" y="189655"/>
                </a:lnTo>
                <a:lnTo>
                  <a:pt x="414158" y="198677"/>
                </a:lnTo>
                <a:lnTo>
                  <a:pt x="412154" y="204597"/>
                </a:lnTo>
                <a:close/>
              </a:path>
              <a:path w="414655" h="347979">
                <a:moveTo>
                  <a:pt x="392194" y="204597"/>
                </a:moveTo>
                <a:lnTo>
                  <a:pt x="386172" y="203930"/>
                </a:lnTo>
                <a:lnTo>
                  <a:pt x="384432" y="203796"/>
                </a:lnTo>
                <a:lnTo>
                  <a:pt x="382023" y="202062"/>
                </a:lnTo>
                <a:lnTo>
                  <a:pt x="380417" y="201262"/>
                </a:lnTo>
                <a:lnTo>
                  <a:pt x="371472" y="197001"/>
                </a:lnTo>
                <a:lnTo>
                  <a:pt x="378142" y="194458"/>
                </a:lnTo>
                <a:lnTo>
                  <a:pt x="380417" y="193524"/>
                </a:lnTo>
                <a:lnTo>
                  <a:pt x="387736" y="189172"/>
                </a:lnTo>
                <a:lnTo>
                  <a:pt x="392194" y="204597"/>
                </a:lnTo>
                <a:close/>
              </a:path>
              <a:path w="414655" h="347979">
                <a:moveTo>
                  <a:pt x="106477" y="331292"/>
                </a:moveTo>
                <a:lnTo>
                  <a:pt x="65079" y="331292"/>
                </a:lnTo>
                <a:lnTo>
                  <a:pt x="71429" y="331023"/>
                </a:lnTo>
                <a:lnTo>
                  <a:pt x="73087" y="327577"/>
                </a:lnTo>
                <a:lnTo>
                  <a:pt x="66905" y="323597"/>
                </a:lnTo>
                <a:lnTo>
                  <a:pt x="67799" y="321734"/>
                </a:lnTo>
                <a:lnTo>
                  <a:pt x="75822" y="308858"/>
                </a:lnTo>
                <a:lnTo>
                  <a:pt x="82420" y="306408"/>
                </a:lnTo>
                <a:lnTo>
                  <a:pt x="96070" y="301720"/>
                </a:lnTo>
                <a:lnTo>
                  <a:pt x="109419" y="296919"/>
                </a:lnTo>
                <a:lnTo>
                  <a:pt x="371472" y="197001"/>
                </a:lnTo>
                <a:lnTo>
                  <a:pt x="380417" y="201262"/>
                </a:lnTo>
                <a:lnTo>
                  <a:pt x="382023" y="202062"/>
                </a:lnTo>
                <a:lnTo>
                  <a:pt x="384432" y="203796"/>
                </a:lnTo>
                <a:lnTo>
                  <a:pt x="386172" y="203930"/>
                </a:lnTo>
                <a:lnTo>
                  <a:pt x="392194" y="204597"/>
                </a:lnTo>
                <a:lnTo>
                  <a:pt x="412154" y="204597"/>
                </a:lnTo>
                <a:lnTo>
                  <a:pt x="410066" y="210765"/>
                </a:lnTo>
                <a:lnTo>
                  <a:pt x="398484" y="219539"/>
                </a:lnTo>
                <a:lnTo>
                  <a:pt x="391926" y="222208"/>
                </a:lnTo>
                <a:lnTo>
                  <a:pt x="385235" y="224609"/>
                </a:lnTo>
                <a:lnTo>
                  <a:pt x="119705" y="325999"/>
                </a:lnTo>
                <a:lnTo>
                  <a:pt x="106477" y="331292"/>
                </a:lnTo>
                <a:close/>
              </a:path>
              <a:path w="414655" h="347979">
                <a:moveTo>
                  <a:pt x="70210" y="317865"/>
                </a:moveTo>
                <a:lnTo>
                  <a:pt x="54283" y="317865"/>
                </a:lnTo>
                <a:lnTo>
                  <a:pt x="54818" y="317731"/>
                </a:lnTo>
                <a:lnTo>
                  <a:pt x="68920" y="311421"/>
                </a:lnTo>
                <a:lnTo>
                  <a:pt x="75822" y="308858"/>
                </a:lnTo>
                <a:lnTo>
                  <a:pt x="70210" y="317865"/>
                </a:lnTo>
                <a:close/>
              </a:path>
              <a:path w="414655" h="347979">
                <a:moveTo>
                  <a:pt x="66905" y="323597"/>
                </a:moveTo>
                <a:lnTo>
                  <a:pt x="61108" y="319866"/>
                </a:lnTo>
                <a:lnTo>
                  <a:pt x="58565" y="319199"/>
                </a:lnTo>
                <a:lnTo>
                  <a:pt x="55889" y="318398"/>
                </a:lnTo>
                <a:lnTo>
                  <a:pt x="53346" y="317731"/>
                </a:lnTo>
                <a:lnTo>
                  <a:pt x="54283" y="317865"/>
                </a:lnTo>
                <a:lnTo>
                  <a:pt x="70210" y="317865"/>
                </a:lnTo>
                <a:lnTo>
                  <a:pt x="67799" y="321734"/>
                </a:lnTo>
                <a:lnTo>
                  <a:pt x="66905" y="323597"/>
                </a:lnTo>
                <a:close/>
              </a:path>
              <a:path w="414655" h="347979">
                <a:moveTo>
                  <a:pt x="54283" y="317865"/>
                </a:moveTo>
                <a:lnTo>
                  <a:pt x="53346" y="317731"/>
                </a:lnTo>
                <a:lnTo>
                  <a:pt x="54818" y="317731"/>
                </a:lnTo>
                <a:lnTo>
                  <a:pt x="54283" y="317865"/>
                </a:lnTo>
                <a:close/>
              </a:path>
            </a:pathLst>
          </a:custGeom>
          <a:solidFill>
            <a:srgbClr val="863B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874" y="7568772"/>
            <a:ext cx="414655" cy="347980"/>
          </a:xfrm>
          <a:custGeom>
            <a:avLst/>
            <a:gdLst/>
            <a:ahLst/>
            <a:cxnLst/>
            <a:rect l="l" t="t" r="r" b="b"/>
            <a:pathLst>
              <a:path w="414655" h="347979">
                <a:moveTo>
                  <a:pt x="439" y="21887"/>
                </a:moveTo>
                <a:lnTo>
                  <a:pt x="0" y="19361"/>
                </a:lnTo>
                <a:lnTo>
                  <a:pt x="5135" y="7079"/>
                </a:lnTo>
                <a:lnTo>
                  <a:pt x="16042" y="0"/>
                </a:lnTo>
                <a:lnTo>
                  <a:pt x="30863" y="1275"/>
                </a:lnTo>
                <a:lnTo>
                  <a:pt x="44601" y="7173"/>
                </a:lnTo>
                <a:lnTo>
                  <a:pt x="53765" y="11538"/>
                </a:lnTo>
                <a:lnTo>
                  <a:pt x="18771" y="11538"/>
                </a:lnTo>
                <a:lnTo>
                  <a:pt x="7326" y="13799"/>
                </a:lnTo>
                <a:lnTo>
                  <a:pt x="439" y="21887"/>
                </a:lnTo>
                <a:close/>
              </a:path>
              <a:path w="414655" h="347979">
                <a:moveTo>
                  <a:pt x="11567" y="41312"/>
                </a:moveTo>
                <a:lnTo>
                  <a:pt x="2492" y="33695"/>
                </a:lnTo>
                <a:lnTo>
                  <a:pt x="439" y="21887"/>
                </a:lnTo>
                <a:lnTo>
                  <a:pt x="7326" y="13799"/>
                </a:lnTo>
                <a:lnTo>
                  <a:pt x="18771" y="11538"/>
                </a:lnTo>
                <a:lnTo>
                  <a:pt x="28682" y="17695"/>
                </a:lnTo>
                <a:lnTo>
                  <a:pt x="28856" y="18352"/>
                </a:lnTo>
                <a:lnTo>
                  <a:pt x="29370" y="20060"/>
                </a:lnTo>
                <a:lnTo>
                  <a:pt x="29640" y="24812"/>
                </a:lnTo>
                <a:lnTo>
                  <a:pt x="27992" y="27824"/>
                </a:lnTo>
                <a:lnTo>
                  <a:pt x="15607" y="27824"/>
                </a:lnTo>
                <a:lnTo>
                  <a:pt x="18417" y="30226"/>
                </a:lnTo>
                <a:lnTo>
                  <a:pt x="20845" y="30226"/>
                </a:lnTo>
                <a:lnTo>
                  <a:pt x="21763" y="30626"/>
                </a:lnTo>
                <a:lnTo>
                  <a:pt x="23904" y="31693"/>
                </a:lnTo>
                <a:lnTo>
                  <a:pt x="27512" y="33409"/>
                </a:lnTo>
                <a:lnTo>
                  <a:pt x="22399" y="39298"/>
                </a:lnTo>
                <a:lnTo>
                  <a:pt x="11567" y="41312"/>
                </a:lnTo>
                <a:close/>
              </a:path>
              <a:path w="414655" h="347979">
                <a:moveTo>
                  <a:pt x="28682" y="17695"/>
                </a:moveTo>
                <a:lnTo>
                  <a:pt x="18771" y="11538"/>
                </a:lnTo>
                <a:lnTo>
                  <a:pt x="53765" y="11538"/>
                </a:lnTo>
                <a:lnTo>
                  <a:pt x="58164" y="13633"/>
                </a:lnTo>
                <a:lnTo>
                  <a:pt x="62563" y="15817"/>
                </a:lnTo>
                <a:lnTo>
                  <a:pt x="28187" y="15817"/>
                </a:lnTo>
                <a:lnTo>
                  <a:pt x="28682" y="17695"/>
                </a:lnTo>
                <a:close/>
              </a:path>
              <a:path w="414655" h="347979">
                <a:moveTo>
                  <a:pt x="29233" y="18038"/>
                </a:moveTo>
                <a:lnTo>
                  <a:pt x="28682" y="17695"/>
                </a:lnTo>
                <a:lnTo>
                  <a:pt x="28187" y="15817"/>
                </a:lnTo>
                <a:lnTo>
                  <a:pt x="28454" y="16484"/>
                </a:lnTo>
                <a:lnTo>
                  <a:pt x="29233" y="18038"/>
                </a:lnTo>
                <a:close/>
              </a:path>
              <a:path w="414655" h="347979">
                <a:moveTo>
                  <a:pt x="371472" y="197001"/>
                </a:moveTo>
                <a:lnTo>
                  <a:pt x="342295" y="183105"/>
                </a:lnTo>
                <a:lnTo>
                  <a:pt x="47399" y="42865"/>
                </a:lnTo>
                <a:lnTo>
                  <a:pt x="46548" y="41718"/>
                </a:lnTo>
                <a:lnTo>
                  <a:pt x="29525" y="18219"/>
                </a:lnTo>
                <a:lnTo>
                  <a:pt x="29233" y="18038"/>
                </a:lnTo>
                <a:lnTo>
                  <a:pt x="28454" y="16484"/>
                </a:lnTo>
                <a:lnTo>
                  <a:pt x="28187" y="15817"/>
                </a:lnTo>
                <a:lnTo>
                  <a:pt x="62563" y="15817"/>
                </a:lnTo>
                <a:lnTo>
                  <a:pt x="67130" y="18085"/>
                </a:lnTo>
                <a:lnTo>
                  <a:pt x="85063" y="26891"/>
                </a:lnTo>
                <a:lnTo>
                  <a:pt x="92929" y="30626"/>
                </a:lnTo>
                <a:lnTo>
                  <a:pt x="351519" y="152647"/>
                </a:lnTo>
                <a:lnTo>
                  <a:pt x="400224" y="176714"/>
                </a:lnTo>
                <a:lnTo>
                  <a:pt x="410848" y="186313"/>
                </a:lnTo>
                <a:lnTo>
                  <a:pt x="411528" y="188854"/>
                </a:lnTo>
                <a:lnTo>
                  <a:pt x="387644" y="188854"/>
                </a:lnTo>
                <a:lnTo>
                  <a:pt x="387736" y="189172"/>
                </a:lnTo>
                <a:lnTo>
                  <a:pt x="380417" y="193524"/>
                </a:lnTo>
                <a:lnTo>
                  <a:pt x="378142" y="194458"/>
                </a:lnTo>
                <a:lnTo>
                  <a:pt x="371472" y="197001"/>
                </a:lnTo>
                <a:close/>
              </a:path>
              <a:path w="414655" h="347979">
                <a:moveTo>
                  <a:pt x="29370" y="20060"/>
                </a:moveTo>
                <a:lnTo>
                  <a:pt x="28682" y="17695"/>
                </a:lnTo>
                <a:lnTo>
                  <a:pt x="29233" y="18038"/>
                </a:lnTo>
                <a:lnTo>
                  <a:pt x="29370" y="20060"/>
                </a:lnTo>
                <a:close/>
              </a:path>
              <a:path w="414655" h="347979">
                <a:moveTo>
                  <a:pt x="47399" y="42865"/>
                </a:moveTo>
                <a:lnTo>
                  <a:pt x="27512" y="33409"/>
                </a:lnTo>
                <a:lnTo>
                  <a:pt x="29928" y="30626"/>
                </a:lnTo>
                <a:lnTo>
                  <a:pt x="29857" y="28625"/>
                </a:lnTo>
                <a:lnTo>
                  <a:pt x="29640" y="24812"/>
                </a:lnTo>
                <a:lnTo>
                  <a:pt x="30328" y="23555"/>
                </a:lnTo>
                <a:lnTo>
                  <a:pt x="29659" y="21020"/>
                </a:lnTo>
                <a:lnTo>
                  <a:pt x="29447" y="20318"/>
                </a:lnTo>
                <a:lnTo>
                  <a:pt x="29330" y="19361"/>
                </a:lnTo>
                <a:lnTo>
                  <a:pt x="29233" y="18038"/>
                </a:lnTo>
                <a:lnTo>
                  <a:pt x="29525" y="18219"/>
                </a:lnTo>
                <a:lnTo>
                  <a:pt x="46548" y="41718"/>
                </a:lnTo>
                <a:lnTo>
                  <a:pt x="47399" y="42865"/>
                </a:lnTo>
                <a:close/>
              </a:path>
              <a:path w="414655" h="347979">
                <a:moveTo>
                  <a:pt x="29640" y="24812"/>
                </a:moveTo>
                <a:lnTo>
                  <a:pt x="29370" y="20060"/>
                </a:lnTo>
                <a:lnTo>
                  <a:pt x="29659" y="21020"/>
                </a:lnTo>
                <a:lnTo>
                  <a:pt x="30328" y="23555"/>
                </a:lnTo>
                <a:lnTo>
                  <a:pt x="29640" y="24812"/>
                </a:lnTo>
                <a:close/>
              </a:path>
              <a:path w="414655" h="347979">
                <a:moveTo>
                  <a:pt x="2492" y="33695"/>
                </a:moveTo>
                <a:lnTo>
                  <a:pt x="223" y="22140"/>
                </a:lnTo>
                <a:lnTo>
                  <a:pt x="439" y="21887"/>
                </a:lnTo>
                <a:lnTo>
                  <a:pt x="2492" y="33695"/>
                </a:lnTo>
                <a:close/>
              </a:path>
              <a:path w="414655" h="347979">
                <a:moveTo>
                  <a:pt x="27512" y="33409"/>
                </a:moveTo>
                <a:lnTo>
                  <a:pt x="23904" y="31693"/>
                </a:lnTo>
                <a:lnTo>
                  <a:pt x="21658" y="30580"/>
                </a:lnTo>
                <a:lnTo>
                  <a:pt x="20396" y="30030"/>
                </a:lnTo>
                <a:lnTo>
                  <a:pt x="22700" y="29425"/>
                </a:lnTo>
                <a:lnTo>
                  <a:pt x="25376" y="28625"/>
                </a:lnTo>
                <a:lnTo>
                  <a:pt x="27919" y="27958"/>
                </a:lnTo>
                <a:lnTo>
                  <a:pt x="29640" y="24812"/>
                </a:lnTo>
                <a:lnTo>
                  <a:pt x="29857" y="28625"/>
                </a:lnTo>
                <a:lnTo>
                  <a:pt x="29928" y="30626"/>
                </a:lnTo>
                <a:lnTo>
                  <a:pt x="27512" y="33409"/>
                </a:lnTo>
                <a:close/>
              </a:path>
              <a:path w="414655" h="347979">
                <a:moveTo>
                  <a:pt x="18417" y="30226"/>
                </a:moveTo>
                <a:lnTo>
                  <a:pt x="15607" y="27824"/>
                </a:lnTo>
                <a:lnTo>
                  <a:pt x="19622" y="29692"/>
                </a:lnTo>
                <a:lnTo>
                  <a:pt x="20396" y="30030"/>
                </a:lnTo>
                <a:lnTo>
                  <a:pt x="20157" y="30093"/>
                </a:lnTo>
                <a:lnTo>
                  <a:pt x="18417" y="30226"/>
                </a:lnTo>
                <a:close/>
              </a:path>
              <a:path w="414655" h="347979">
                <a:moveTo>
                  <a:pt x="20396" y="30030"/>
                </a:moveTo>
                <a:lnTo>
                  <a:pt x="19622" y="29692"/>
                </a:lnTo>
                <a:lnTo>
                  <a:pt x="15607" y="27824"/>
                </a:lnTo>
                <a:lnTo>
                  <a:pt x="27992" y="27824"/>
                </a:lnTo>
                <a:lnTo>
                  <a:pt x="27919" y="27958"/>
                </a:lnTo>
                <a:lnTo>
                  <a:pt x="25376" y="28625"/>
                </a:lnTo>
                <a:lnTo>
                  <a:pt x="22700" y="29425"/>
                </a:lnTo>
                <a:lnTo>
                  <a:pt x="20396" y="30030"/>
                </a:lnTo>
                <a:close/>
              </a:path>
              <a:path w="414655" h="347979">
                <a:moveTo>
                  <a:pt x="20845" y="30226"/>
                </a:moveTo>
                <a:lnTo>
                  <a:pt x="18417" y="30226"/>
                </a:lnTo>
                <a:lnTo>
                  <a:pt x="20157" y="30093"/>
                </a:lnTo>
                <a:lnTo>
                  <a:pt x="20396" y="30030"/>
                </a:lnTo>
                <a:lnTo>
                  <a:pt x="20845" y="30226"/>
                </a:lnTo>
                <a:close/>
              </a:path>
              <a:path w="414655" h="347979">
                <a:moveTo>
                  <a:pt x="44132" y="41312"/>
                </a:moveTo>
                <a:lnTo>
                  <a:pt x="11567" y="41312"/>
                </a:lnTo>
                <a:lnTo>
                  <a:pt x="22399" y="39298"/>
                </a:lnTo>
                <a:lnTo>
                  <a:pt x="27512" y="33409"/>
                </a:lnTo>
                <a:lnTo>
                  <a:pt x="44132" y="41312"/>
                </a:lnTo>
                <a:close/>
              </a:path>
              <a:path w="414655" h="347979">
                <a:moveTo>
                  <a:pt x="116268" y="184787"/>
                </a:moveTo>
                <a:lnTo>
                  <a:pt x="115296" y="183117"/>
                </a:lnTo>
                <a:lnTo>
                  <a:pt x="109837" y="175813"/>
                </a:lnTo>
                <a:lnTo>
                  <a:pt x="104010" y="168771"/>
                </a:lnTo>
                <a:lnTo>
                  <a:pt x="98445" y="161905"/>
                </a:lnTo>
                <a:lnTo>
                  <a:pt x="74714" y="130799"/>
                </a:lnTo>
                <a:lnTo>
                  <a:pt x="34376" y="77304"/>
                </a:lnTo>
                <a:lnTo>
                  <a:pt x="18309" y="55593"/>
                </a:lnTo>
                <a:lnTo>
                  <a:pt x="2492" y="33695"/>
                </a:lnTo>
                <a:lnTo>
                  <a:pt x="11567" y="41312"/>
                </a:lnTo>
                <a:lnTo>
                  <a:pt x="44132" y="41312"/>
                </a:lnTo>
                <a:lnTo>
                  <a:pt x="47399" y="42865"/>
                </a:lnTo>
                <a:lnTo>
                  <a:pt x="63835" y="65030"/>
                </a:lnTo>
                <a:lnTo>
                  <a:pt x="81297" y="88217"/>
                </a:lnTo>
                <a:lnTo>
                  <a:pt x="128021" y="149764"/>
                </a:lnTo>
                <a:lnTo>
                  <a:pt x="132887" y="155828"/>
                </a:lnTo>
                <a:lnTo>
                  <a:pt x="138041" y="162055"/>
                </a:lnTo>
                <a:lnTo>
                  <a:pt x="142869" y="168507"/>
                </a:lnTo>
                <a:lnTo>
                  <a:pt x="146757" y="175246"/>
                </a:lnTo>
                <a:lnTo>
                  <a:pt x="147313" y="180049"/>
                </a:lnTo>
                <a:lnTo>
                  <a:pt x="119322" y="180049"/>
                </a:lnTo>
                <a:lnTo>
                  <a:pt x="117449" y="180983"/>
                </a:lnTo>
                <a:lnTo>
                  <a:pt x="117566" y="182734"/>
                </a:lnTo>
                <a:lnTo>
                  <a:pt x="116268" y="184787"/>
                </a:lnTo>
                <a:close/>
              </a:path>
              <a:path w="414655" h="347979">
                <a:moveTo>
                  <a:pt x="147251" y="190722"/>
                </a:moveTo>
                <a:lnTo>
                  <a:pt x="119724" y="190722"/>
                </a:lnTo>
                <a:lnTo>
                  <a:pt x="119006" y="188025"/>
                </a:lnTo>
                <a:lnTo>
                  <a:pt x="118252" y="185519"/>
                </a:lnTo>
                <a:lnTo>
                  <a:pt x="117618" y="183117"/>
                </a:lnTo>
                <a:lnTo>
                  <a:pt x="117566" y="182734"/>
                </a:lnTo>
                <a:lnTo>
                  <a:pt x="119322" y="180049"/>
                </a:lnTo>
                <a:lnTo>
                  <a:pt x="147313" y="180049"/>
                </a:lnTo>
                <a:lnTo>
                  <a:pt x="148163" y="187387"/>
                </a:lnTo>
                <a:lnTo>
                  <a:pt x="148178" y="188187"/>
                </a:lnTo>
                <a:lnTo>
                  <a:pt x="147251" y="190722"/>
                </a:lnTo>
                <a:close/>
              </a:path>
              <a:path w="414655" h="347979">
                <a:moveTo>
                  <a:pt x="119724" y="190722"/>
                </a:moveTo>
                <a:lnTo>
                  <a:pt x="116268" y="184787"/>
                </a:lnTo>
                <a:lnTo>
                  <a:pt x="117566" y="182734"/>
                </a:lnTo>
                <a:lnTo>
                  <a:pt x="117618" y="183117"/>
                </a:lnTo>
                <a:lnTo>
                  <a:pt x="118252" y="185519"/>
                </a:lnTo>
                <a:lnTo>
                  <a:pt x="119055" y="188187"/>
                </a:lnTo>
                <a:lnTo>
                  <a:pt x="119724" y="190722"/>
                </a:lnTo>
                <a:close/>
              </a:path>
              <a:path w="414655" h="347979">
                <a:moveTo>
                  <a:pt x="47930" y="347612"/>
                </a:moveTo>
                <a:lnTo>
                  <a:pt x="37387" y="339745"/>
                </a:lnTo>
                <a:lnTo>
                  <a:pt x="33117" y="326974"/>
                </a:lnTo>
                <a:lnTo>
                  <a:pt x="36752" y="312528"/>
                </a:lnTo>
                <a:lnTo>
                  <a:pt x="42972" y="302009"/>
                </a:lnTo>
                <a:lnTo>
                  <a:pt x="49482" y="291616"/>
                </a:lnTo>
                <a:lnTo>
                  <a:pt x="56117" y="281272"/>
                </a:lnTo>
                <a:lnTo>
                  <a:pt x="62714" y="270903"/>
                </a:lnTo>
                <a:lnTo>
                  <a:pt x="99382" y="211935"/>
                </a:lnTo>
                <a:lnTo>
                  <a:pt x="102874" y="206408"/>
                </a:lnTo>
                <a:lnTo>
                  <a:pt x="113300" y="189655"/>
                </a:lnTo>
                <a:lnTo>
                  <a:pt x="114638" y="187387"/>
                </a:lnTo>
                <a:lnTo>
                  <a:pt x="116268" y="184787"/>
                </a:lnTo>
                <a:lnTo>
                  <a:pt x="119724" y="190722"/>
                </a:lnTo>
                <a:lnTo>
                  <a:pt x="147251" y="190722"/>
                </a:lnTo>
                <a:lnTo>
                  <a:pt x="143444" y="201128"/>
                </a:lnTo>
                <a:lnTo>
                  <a:pt x="135691" y="213632"/>
                </a:lnTo>
                <a:lnTo>
                  <a:pt x="128289" y="224609"/>
                </a:lnTo>
                <a:lnTo>
                  <a:pt x="75822" y="308858"/>
                </a:lnTo>
                <a:lnTo>
                  <a:pt x="68920" y="311421"/>
                </a:lnTo>
                <a:lnTo>
                  <a:pt x="54818" y="317731"/>
                </a:lnTo>
                <a:lnTo>
                  <a:pt x="53346" y="317731"/>
                </a:lnTo>
                <a:lnTo>
                  <a:pt x="55889" y="318398"/>
                </a:lnTo>
                <a:lnTo>
                  <a:pt x="58565" y="319199"/>
                </a:lnTo>
                <a:lnTo>
                  <a:pt x="61108" y="319866"/>
                </a:lnTo>
                <a:lnTo>
                  <a:pt x="66905" y="323597"/>
                </a:lnTo>
                <a:lnTo>
                  <a:pt x="66327" y="324802"/>
                </a:lnTo>
                <a:lnTo>
                  <a:pt x="64320" y="327337"/>
                </a:lnTo>
                <a:lnTo>
                  <a:pt x="63784" y="327871"/>
                </a:lnTo>
                <a:lnTo>
                  <a:pt x="63517" y="329071"/>
                </a:lnTo>
                <a:lnTo>
                  <a:pt x="62981" y="329472"/>
                </a:lnTo>
                <a:lnTo>
                  <a:pt x="65079" y="331292"/>
                </a:lnTo>
                <a:lnTo>
                  <a:pt x="106477" y="331292"/>
                </a:lnTo>
                <a:lnTo>
                  <a:pt x="100938" y="333508"/>
                </a:lnTo>
                <a:lnTo>
                  <a:pt x="82096" y="340766"/>
                </a:lnTo>
                <a:lnTo>
                  <a:pt x="63115" y="347349"/>
                </a:lnTo>
                <a:lnTo>
                  <a:pt x="47930" y="347612"/>
                </a:lnTo>
                <a:close/>
              </a:path>
              <a:path w="414655" h="347979">
                <a:moveTo>
                  <a:pt x="411743" y="189655"/>
                </a:moveTo>
                <a:lnTo>
                  <a:pt x="390588" y="189655"/>
                </a:lnTo>
                <a:lnTo>
                  <a:pt x="387644" y="188854"/>
                </a:lnTo>
                <a:lnTo>
                  <a:pt x="411528" y="188854"/>
                </a:lnTo>
                <a:lnTo>
                  <a:pt x="411743" y="189655"/>
                </a:lnTo>
                <a:close/>
              </a:path>
              <a:path w="414655" h="347979">
                <a:moveTo>
                  <a:pt x="412154" y="204597"/>
                </a:moveTo>
                <a:lnTo>
                  <a:pt x="392194" y="204597"/>
                </a:lnTo>
                <a:lnTo>
                  <a:pt x="387736" y="189172"/>
                </a:lnTo>
                <a:lnTo>
                  <a:pt x="388045" y="188988"/>
                </a:lnTo>
                <a:lnTo>
                  <a:pt x="390588" y="189655"/>
                </a:lnTo>
                <a:lnTo>
                  <a:pt x="411743" y="189655"/>
                </a:lnTo>
                <a:lnTo>
                  <a:pt x="414158" y="198677"/>
                </a:lnTo>
                <a:lnTo>
                  <a:pt x="412154" y="204597"/>
                </a:lnTo>
                <a:close/>
              </a:path>
              <a:path w="414655" h="347979">
                <a:moveTo>
                  <a:pt x="392194" y="204597"/>
                </a:moveTo>
                <a:lnTo>
                  <a:pt x="386172" y="203930"/>
                </a:lnTo>
                <a:lnTo>
                  <a:pt x="384432" y="203796"/>
                </a:lnTo>
                <a:lnTo>
                  <a:pt x="382023" y="202062"/>
                </a:lnTo>
                <a:lnTo>
                  <a:pt x="380417" y="201262"/>
                </a:lnTo>
                <a:lnTo>
                  <a:pt x="371472" y="197001"/>
                </a:lnTo>
                <a:lnTo>
                  <a:pt x="378142" y="194458"/>
                </a:lnTo>
                <a:lnTo>
                  <a:pt x="380417" y="193524"/>
                </a:lnTo>
                <a:lnTo>
                  <a:pt x="387736" y="189172"/>
                </a:lnTo>
                <a:lnTo>
                  <a:pt x="392194" y="204597"/>
                </a:lnTo>
                <a:close/>
              </a:path>
              <a:path w="414655" h="347979">
                <a:moveTo>
                  <a:pt x="106477" y="331292"/>
                </a:moveTo>
                <a:lnTo>
                  <a:pt x="65079" y="331292"/>
                </a:lnTo>
                <a:lnTo>
                  <a:pt x="71429" y="331023"/>
                </a:lnTo>
                <a:lnTo>
                  <a:pt x="73087" y="327577"/>
                </a:lnTo>
                <a:lnTo>
                  <a:pt x="66905" y="323597"/>
                </a:lnTo>
                <a:lnTo>
                  <a:pt x="67799" y="321734"/>
                </a:lnTo>
                <a:lnTo>
                  <a:pt x="75822" y="308858"/>
                </a:lnTo>
                <a:lnTo>
                  <a:pt x="82420" y="306408"/>
                </a:lnTo>
                <a:lnTo>
                  <a:pt x="96070" y="301720"/>
                </a:lnTo>
                <a:lnTo>
                  <a:pt x="109419" y="296919"/>
                </a:lnTo>
                <a:lnTo>
                  <a:pt x="371472" y="197001"/>
                </a:lnTo>
                <a:lnTo>
                  <a:pt x="380417" y="201262"/>
                </a:lnTo>
                <a:lnTo>
                  <a:pt x="382023" y="202062"/>
                </a:lnTo>
                <a:lnTo>
                  <a:pt x="384432" y="203796"/>
                </a:lnTo>
                <a:lnTo>
                  <a:pt x="386172" y="203930"/>
                </a:lnTo>
                <a:lnTo>
                  <a:pt x="392194" y="204597"/>
                </a:lnTo>
                <a:lnTo>
                  <a:pt x="412154" y="204597"/>
                </a:lnTo>
                <a:lnTo>
                  <a:pt x="410066" y="210765"/>
                </a:lnTo>
                <a:lnTo>
                  <a:pt x="398484" y="219539"/>
                </a:lnTo>
                <a:lnTo>
                  <a:pt x="391926" y="222208"/>
                </a:lnTo>
                <a:lnTo>
                  <a:pt x="385235" y="224609"/>
                </a:lnTo>
                <a:lnTo>
                  <a:pt x="119705" y="325999"/>
                </a:lnTo>
                <a:lnTo>
                  <a:pt x="106477" y="331292"/>
                </a:lnTo>
                <a:close/>
              </a:path>
              <a:path w="414655" h="347979">
                <a:moveTo>
                  <a:pt x="70210" y="317865"/>
                </a:moveTo>
                <a:lnTo>
                  <a:pt x="54283" y="317865"/>
                </a:lnTo>
                <a:lnTo>
                  <a:pt x="54818" y="317731"/>
                </a:lnTo>
                <a:lnTo>
                  <a:pt x="68920" y="311421"/>
                </a:lnTo>
                <a:lnTo>
                  <a:pt x="75822" y="308858"/>
                </a:lnTo>
                <a:lnTo>
                  <a:pt x="70210" y="317865"/>
                </a:lnTo>
                <a:close/>
              </a:path>
              <a:path w="414655" h="347979">
                <a:moveTo>
                  <a:pt x="66905" y="323597"/>
                </a:moveTo>
                <a:lnTo>
                  <a:pt x="61108" y="319866"/>
                </a:lnTo>
                <a:lnTo>
                  <a:pt x="58565" y="319199"/>
                </a:lnTo>
                <a:lnTo>
                  <a:pt x="55889" y="318398"/>
                </a:lnTo>
                <a:lnTo>
                  <a:pt x="53346" y="317731"/>
                </a:lnTo>
                <a:lnTo>
                  <a:pt x="54283" y="317865"/>
                </a:lnTo>
                <a:lnTo>
                  <a:pt x="70210" y="317865"/>
                </a:lnTo>
                <a:lnTo>
                  <a:pt x="67799" y="321734"/>
                </a:lnTo>
                <a:lnTo>
                  <a:pt x="66905" y="323597"/>
                </a:lnTo>
                <a:close/>
              </a:path>
              <a:path w="414655" h="347979">
                <a:moveTo>
                  <a:pt x="54283" y="317865"/>
                </a:moveTo>
                <a:lnTo>
                  <a:pt x="53346" y="317731"/>
                </a:lnTo>
                <a:lnTo>
                  <a:pt x="54818" y="317731"/>
                </a:lnTo>
                <a:lnTo>
                  <a:pt x="54283" y="317865"/>
                </a:lnTo>
                <a:close/>
              </a:path>
            </a:pathLst>
          </a:custGeom>
          <a:solidFill>
            <a:srgbClr val="863B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1874" y="8152271"/>
            <a:ext cx="414655" cy="347980"/>
          </a:xfrm>
          <a:custGeom>
            <a:avLst/>
            <a:gdLst/>
            <a:ahLst/>
            <a:cxnLst/>
            <a:rect l="l" t="t" r="r" b="b"/>
            <a:pathLst>
              <a:path w="414655" h="347979">
                <a:moveTo>
                  <a:pt x="439" y="21887"/>
                </a:moveTo>
                <a:lnTo>
                  <a:pt x="0" y="19361"/>
                </a:lnTo>
                <a:lnTo>
                  <a:pt x="5135" y="7079"/>
                </a:lnTo>
                <a:lnTo>
                  <a:pt x="16042" y="0"/>
                </a:lnTo>
                <a:lnTo>
                  <a:pt x="30863" y="1275"/>
                </a:lnTo>
                <a:lnTo>
                  <a:pt x="44601" y="7173"/>
                </a:lnTo>
                <a:lnTo>
                  <a:pt x="53765" y="11538"/>
                </a:lnTo>
                <a:lnTo>
                  <a:pt x="18771" y="11538"/>
                </a:lnTo>
                <a:lnTo>
                  <a:pt x="7326" y="13799"/>
                </a:lnTo>
                <a:lnTo>
                  <a:pt x="439" y="21887"/>
                </a:lnTo>
                <a:close/>
              </a:path>
              <a:path w="414655" h="347979">
                <a:moveTo>
                  <a:pt x="11567" y="41312"/>
                </a:moveTo>
                <a:lnTo>
                  <a:pt x="2492" y="33695"/>
                </a:lnTo>
                <a:lnTo>
                  <a:pt x="439" y="21887"/>
                </a:lnTo>
                <a:lnTo>
                  <a:pt x="7326" y="13799"/>
                </a:lnTo>
                <a:lnTo>
                  <a:pt x="18771" y="11538"/>
                </a:lnTo>
                <a:lnTo>
                  <a:pt x="28682" y="17695"/>
                </a:lnTo>
                <a:lnTo>
                  <a:pt x="28856" y="18352"/>
                </a:lnTo>
                <a:lnTo>
                  <a:pt x="29370" y="20060"/>
                </a:lnTo>
                <a:lnTo>
                  <a:pt x="29640" y="24812"/>
                </a:lnTo>
                <a:lnTo>
                  <a:pt x="27992" y="27824"/>
                </a:lnTo>
                <a:lnTo>
                  <a:pt x="15607" y="27824"/>
                </a:lnTo>
                <a:lnTo>
                  <a:pt x="18417" y="30226"/>
                </a:lnTo>
                <a:lnTo>
                  <a:pt x="20845" y="30226"/>
                </a:lnTo>
                <a:lnTo>
                  <a:pt x="21763" y="30626"/>
                </a:lnTo>
                <a:lnTo>
                  <a:pt x="23904" y="31693"/>
                </a:lnTo>
                <a:lnTo>
                  <a:pt x="27512" y="33409"/>
                </a:lnTo>
                <a:lnTo>
                  <a:pt x="22399" y="39298"/>
                </a:lnTo>
                <a:lnTo>
                  <a:pt x="11567" y="41312"/>
                </a:lnTo>
                <a:close/>
              </a:path>
              <a:path w="414655" h="347979">
                <a:moveTo>
                  <a:pt x="28682" y="17695"/>
                </a:moveTo>
                <a:lnTo>
                  <a:pt x="18771" y="11538"/>
                </a:lnTo>
                <a:lnTo>
                  <a:pt x="53765" y="11538"/>
                </a:lnTo>
                <a:lnTo>
                  <a:pt x="58164" y="13633"/>
                </a:lnTo>
                <a:lnTo>
                  <a:pt x="62563" y="15817"/>
                </a:lnTo>
                <a:lnTo>
                  <a:pt x="28187" y="15817"/>
                </a:lnTo>
                <a:lnTo>
                  <a:pt x="28682" y="17695"/>
                </a:lnTo>
                <a:close/>
              </a:path>
              <a:path w="414655" h="347979">
                <a:moveTo>
                  <a:pt x="29233" y="18038"/>
                </a:moveTo>
                <a:lnTo>
                  <a:pt x="28682" y="17695"/>
                </a:lnTo>
                <a:lnTo>
                  <a:pt x="28187" y="15817"/>
                </a:lnTo>
                <a:lnTo>
                  <a:pt x="28454" y="16484"/>
                </a:lnTo>
                <a:lnTo>
                  <a:pt x="29233" y="18038"/>
                </a:lnTo>
                <a:close/>
              </a:path>
              <a:path w="414655" h="347979">
                <a:moveTo>
                  <a:pt x="371472" y="197001"/>
                </a:moveTo>
                <a:lnTo>
                  <a:pt x="342295" y="183105"/>
                </a:lnTo>
                <a:lnTo>
                  <a:pt x="47399" y="42865"/>
                </a:lnTo>
                <a:lnTo>
                  <a:pt x="46548" y="41718"/>
                </a:lnTo>
                <a:lnTo>
                  <a:pt x="29525" y="18219"/>
                </a:lnTo>
                <a:lnTo>
                  <a:pt x="29233" y="18038"/>
                </a:lnTo>
                <a:lnTo>
                  <a:pt x="28454" y="16484"/>
                </a:lnTo>
                <a:lnTo>
                  <a:pt x="28187" y="15817"/>
                </a:lnTo>
                <a:lnTo>
                  <a:pt x="62563" y="15817"/>
                </a:lnTo>
                <a:lnTo>
                  <a:pt x="67130" y="18085"/>
                </a:lnTo>
                <a:lnTo>
                  <a:pt x="85063" y="26891"/>
                </a:lnTo>
                <a:lnTo>
                  <a:pt x="92929" y="30626"/>
                </a:lnTo>
                <a:lnTo>
                  <a:pt x="351519" y="152647"/>
                </a:lnTo>
                <a:lnTo>
                  <a:pt x="400224" y="176714"/>
                </a:lnTo>
                <a:lnTo>
                  <a:pt x="410848" y="186313"/>
                </a:lnTo>
                <a:lnTo>
                  <a:pt x="411528" y="188854"/>
                </a:lnTo>
                <a:lnTo>
                  <a:pt x="387644" y="188854"/>
                </a:lnTo>
                <a:lnTo>
                  <a:pt x="387736" y="189172"/>
                </a:lnTo>
                <a:lnTo>
                  <a:pt x="380417" y="193524"/>
                </a:lnTo>
                <a:lnTo>
                  <a:pt x="378142" y="194458"/>
                </a:lnTo>
                <a:lnTo>
                  <a:pt x="371472" y="197001"/>
                </a:lnTo>
                <a:close/>
              </a:path>
              <a:path w="414655" h="347979">
                <a:moveTo>
                  <a:pt x="29370" y="20060"/>
                </a:moveTo>
                <a:lnTo>
                  <a:pt x="28682" y="17695"/>
                </a:lnTo>
                <a:lnTo>
                  <a:pt x="29233" y="18038"/>
                </a:lnTo>
                <a:lnTo>
                  <a:pt x="29370" y="20060"/>
                </a:lnTo>
                <a:close/>
              </a:path>
              <a:path w="414655" h="347979">
                <a:moveTo>
                  <a:pt x="47399" y="42865"/>
                </a:moveTo>
                <a:lnTo>
                  <a:pt x="27512" y="33409"/>
                </a:lnTo>
                <a:lnTo>
                  <a:pt x="29928" y="30626"/>
                </a:lnTo>
                <a:lnTo>
                  <a:pt x="29857" y="28625"/>
                </a:lnTo>
                <a:lnTo>
                  <a:pt x="29640" y="24812"/>
                </a:lnTo>
                <a:lnTo>
                  <a:pt x="30328" y="23555"/>
                </a:lnTo>
                <a:lnTo>
                  <a:pt x="29659" y="21020"/>
                </a:lnTo>
                <a:lnTo>
                  <a:pt x="29447" y="20318"/>
                </a:lnTo>
                <a:lnTo>
                  <a:pt x="29330" y="19361"/>
                </a:lnTo>
                <a:lnTo>
                  <a:pt x="29233" y="18038"/>
                </a:lnTo>
                <a:lnTo>
                  <a:pt x="29525" y="18219"/>
                </a:lnTo>
                <a:lnTo>
                  <a:pt x="46548" y="41718"/>
                </a:lnTo>
                <a:lnTo>
                  <a:pt x="47399" y="42865"/>
                </a:lnTo>
                <a:close/>
              </a:path>
              <a:path w="414655" h="347979">
                <a:moveTo>
                  <a:pt x="29640" y="24812"/>
                </a:moveTo>
                <a:lnTo>
                  <a:pt x="29370" y="20060"/>
                </a:lnTo>
                <a:lnTo>
                  <a:pt x="29659" y="21020"/>
                </a:lnTo>
                <a:lnTo>
                  <a:pt x="30328" y="23555"/>
                </a:lnTo>
                <a:lnTo>
                  <a:pt x="29640" y="24812"/>
                </a:lnTo>
                <a:close/>
              </a:path>
              <a:path w="414655" h="347979">
                <a:moveTo>
                  <a:pt x="2492" y="33695"/>
                </a:moveTo>
                <a:lnTo>
                  <a:pt x="223" y="22140"/>
                </a:lnTo>
                <a:lnTo>
                  <a:pt x="439" y="21887"/>
                </a:lnTo>
                <a:lnTo>
                  <a:pt x="2492" y="33695"/>
                </a:lnTo>
                <a:close/>
              </a:path>
              <a:path w="414655" h="347979">
                <a:moveTo>
                  <a:pt x="27512" y="33409"/>
                </a:moveTo>
                <a:lnTo>
                  <a:pt x="23904" y="31693"/>
                </a:lnTo>
                <a:lnTo>
                  <a:pt x="21658" y="30580"/>
                </a:lnTo>
                <a:lnTo>
                  <a:pt x="20396" y="30030"/>
                </a:lnTo>
                <a:lnTo>
                  <a:pt x="22700" y="29425"/>
                </a:lnTo>
                <a:lnTo>
                  <a:pt x="25376" y="28625"/>
                </a:lnTo>
                <a:lnTo>
                  <a:pt x="27919" y="27958"/>
                </a:lnTo>
                <a:lnTo>
                  <a:pt x="29640" y="24812"/>
                </a:lnTo>
                <a:lnTo>
                  <a:pt x="29857" y="28625"/>
                </a:lnTo>
                <a:lnTo>
                  <a:pt x="29928" y="30626"/>
                </a:lnTo>
                <a:lnTo>
                  <a:pt x="27512" y="33409"/>
                </a:lnTo>
                <a:close/>
              </a:path>
              <a:path w="414655" h="347979">
                <a:moveTo>
                  <a:pt x="18417" y="30226"/>
                </a:moveTo>
                <a:lnTo>
                  <a:pt x="15607" y="27824"/>
                </a:lnTo>
                <a:lnTo>
                  <a:pt x="19622" y="29692"/>
                </a:lnTo>
                <a:lnTo>
                  <a:pt x="20396" y="30030"/>
                </a:lnTo>
                <a:lnTo>
                  <a:pt x="20157" y="30093"/>
                </a:lnTo>
                <a:lnTo>
                  <a:pt x="18417" y="30226"/>
                </a:lnTo>
                <a:close/>
              </a:path>
              <a:path w="414655" h="347979">
                <a:moveTo>
                  <a:pt x="20396" y="30030"/>
                </a:moveTo>
                <a:lnTo>
                  <a:pt x="19622" y="29692"/>
                </a:lnTo>
                <a:lnTo>
                  <a:pt x="15607" y="27824"/>
                </a:lnTo>
                <a:lnTo>
                  <a:pt x="27992" y="27824"/>
                </a:lnTo>
                <a:lnTo>
                  <a:pt x="27919" y="27958"/>
                </a:lnTo>
                <a:lnTo>
                  <a:pt x="25376" y="28625"/>
                </a:lnTo>
                <a:lnTo>
                  <a:pt x="22700" y="29425"/>
                </a:lnTo>
                <a:lnTo>
                  <a:pt x="20396" y="30030"/>
                </a:lnTo>
                <a:close/>
              </a:path>
              <a:path w="414655" h="347979">
                <a:moveTo>
                  <a:pt x="20845" y="30226"/>
                </a:moveTo>
                <a:lnTo>
                  <a:pt x="18417" y="30226"/>
                </a:lnTo>
                <a:lnTo>
                  <a:pt x="20157" y="30093"/>
                </a:lnTo>
                <a:lnTo>
                  <a:pt x="20396" y="30030"/>
                </a:lnTo>
                <a:lnTo>
                  <a:pt x="20845" y="30226"/>
                </a:lnTo>
                <a:close/>
              </a:path>
              <a:path w="414655" h="347979">
                <a:moveTo>
                  <a:pt x="44132" y="41312"/>
                </a:moveTo>
                <a:lnTo>
                  <a:pt x="11567" y="41312"/>
                </a:lnTo>
                <a:lnTo>
                  <a:pt x="22399" y="39298"/>
                </a:lnTo>
                <a:lnTo>
                  <a:pt x="27512" y="33409"/>
                </a:lnTo>
                <a:lnTo>
                  <a:pt x="44132" y="41312"/>
                </a:lnTo>
                <a:close/>
              </a:path>
              <a:path w="414655" h="347979">
                <a:moveTo>
                  <a:pt x="116268" y="184787"/>
                </a:moveTo>
                <a:lnTo>
                  <a:pt x="115296" y="183117"/>
                </a:lnTo>
                <a:lnTo>
                  <a:pt x="109837" y="175813"/>
                </a:lnTo>
                <a:lnTo>
                  <a:pt x="104010" y="168771"/>
                </a:lnTo>
                <a:lnTo>
                  <a:pt x="98445" y="161905"/>
                </a:lnTo>
                <a:lnTo>
                  <a:pt x="74714" y="130799"/>
                </a:lnTo>
                <a:lnTo>
                  <a:pt x="34376" y="77304"/>
                </a:lnTo>
                <a:lnTo>
                  <a:pt x="18309" y="55593"/>
                </a:lnTo>
                <a:lnTo>
                  <a:pt x="2492" y="33695"/>
                </a:lnTo>
                <a:lnTo>
                  <a:pt x="11567" y="41312"/>
                </a:lnTo>
                <a:lnTo>
                  <a:pt x="44132" y="41312"/>
                </a:lnTo>
                <a:lnTo>
                  <a:pt x="47399" y="42865"/>
                </a:lnTo>
                <a:lnTo>
                  <a:pt x="63835" y="65030"/>
                </a:lnTo>
                <a:lnTo>
                  <a:pt x="81297" y="88217"/>
                </a:lnTo>
                <a:lnTo>
                  <a:pt x="128021" y="149764"/>
                </a:lnTo>
                <a:lnTo>
                  <a:pt x="132887" y="155828"/>
                </a:lnTo>
                <a:lnTo>
                  <a:pt x="138041" y="162055"/>
                </a:lnTo>
                <a:lnTo>
                  <a:pt x="142869" y="168507"/>
                </a:lnTo>
                <a:lnTo>
                  <a:pt x="146757" y="175246"/>
                </a:lnTo>
                <a:lnTo>
                  <a:pt x="147313" y="180049"/>
                </a:lnTo>
                <a:lnTo>
                  <a:pt x="119322" y="180049"/>
                </a:lnTo>
                <a:lnTo>
                  <a:pt x="117449" y="180983"/>
                </a:lnTo>
                <a:lnTo>
                  <a:pt x="117566" y="182734"/>
                </a:lnTo>
                <a:lnTo>
                  <a:pt x="116268" y="184787"/>
                </a:lnTo>
                <a:close/>
              </a:path>
              <a:path w="414655" h="347979">
                <a:moveTo>
                  <a:pt x="147251" y="190722"/>
                </a:moveTo>
                <a:lnTo>
                  <a:pt x="119724" y="190722"/>
                </a:lnTo>
                <a:lnTo>
                  <a:pt x="119006" y="188025"/>
                </a:lnTo>
                <a:lnTo>
                  <a:pt x="118252" y="185519"/>
                </a:lnTo>
                <a:lnTo>
                  <a:pt x="117618" y="183117"/>
                </a:lnTo>
                <a:lnTo>
                  <a:pt x="117566" y="182734"/>
                </a:lnTo>
                <a:lnTo>
                  <a:pt x="119322" y="180049"/>
                </a:lnTo>
                <a:lnTo>
                  <a:pt x="147313" y="180049"/>
                </a:lnTo>
                <a:lnTo>
                  <a:pt x="148163" y="187387"/>
                </a:lnTo>
                <a:lnTo>
                  <a:pt x="148178" y="188187"/>
                </a:lnTo>
                <a:lnTo>
                  <a:pt x="147251" y="190722"/>
                </a:lnTo>
                <a:close/>
              </a:path>
              <a:path w="414655" h="347979">
                <a:moveTo>
                  <a:pt x="119724" y="190722"/>
                </a:moveTo>
                <a:lnTo>
                  <a:pt x="116268" y="184787"/>
                </a:lnTo>
                <a:lnTo>
                  <a:pt x="117566" y="182734"/>
                </a:lnTo>
                <a:lnTo>
                  <a:pt x="117618" y="183117"/>
                </a:lnTo>
                <a:lnTo>
                  <a:pt x="118252" y="185519"/>
                </a:lnTo>
                <a:lnTo>
                  <a:pt x="119055" y="188187"/>
                </a:lnTo>
                <a:lnTo>
                  <a:pt x="119724" y="190722"/>
                </a:lnTo>
                <a:close/>
              </a:path>
              <a:path w="414655" h="347979">
                <a:moveTo>
                  <a:pt x="47930" y="347612"/>
                </a:moveTo>
                <a:lnTo>
                  <a:pt x="37387" y="339745"/>
                </a:lnTo>
                <a:lnTo>
                  <a:pt x="33117" y="326974"/>
                </a:lnTo>
                <a:lnTo>
                  <a:pt x="36752" y="312528"/>
                </a:lnTo>
                <a:lnTo>
                  <a:pt x="42972" y="302009"/>
                </a:lnTo>
                <a:lnTo>
                  <a:pt x="49482" y="291616"/>
                </a:lnTo>
                <a:lnTo>
                  <a:pt x="56117" y="281272"/>
                </a:lnTo>
                <a:lnTo>
                  <a:pt x="62714" y="270903"/>
                </a:lnTo>
                <a:lnTo>
                  <a:pt x="99382" y="211935"/>
                </a:lnTo>
                <a:lnTo>
                  <a:pt x="102874" y="206408"/>
                </a:lnTo>
                <a:lnTo>
                  <a:pt x="113300" y="189655"/>
                </a:lnTo>
                <a:lnTo>
                  <a:pt x="114638" y="187387"/>
                </a:lnTo>
                <a:lnTo>
                  <a:pt x="116268" y="184787"/>
                </a:lnTo>
                <a:lnTo>
                  <a:pt x="119724" y="190722"/>
                </a:lnTo>
                <a:lnTo>
                  <a:pt x="147251" y="190722"/>
                </a:lnTo>
                <a:lnTo>
                  <a:pt x="143444" y="201128"/>
                </a:lnTo>
                <a:lnTo>
                  <a:pt x="135691" y="213632"/>
                </a:lnTo>
                <a:lnTo>
                  <a:pt x="128289" y="224609"/>
                </a:lnTo>
                <a:lnTo>
                  <a:pt x="75822" y="308858"/>
                </a:lnTo>
                <a:lnTo>
                  <a:pt x="68920" y="311421"/>
                </a:lnTo>
                <a:lnTo>
                  <a:pt x="54818" y="317731"/>
                </a:lnTo>
                <a:lnTo>
                  <a:pt x="53346" y="317731"/>
                </a:lnTo>
                <a:lnTo>
                  <a:pt x="55889" y="318398"/>
                </a:lnTo>
                <a:lnTo>
                  <a:pt x="58565" y="319199"/>
                </a:lnTo>
                <a:lnTo>
                  <a:pt x="61108" y="319866"/>
                </a:lnTo>
                <a:lnTo>
                  <a:pt x="66905" y="323597"/>
                </a:lnTo>
                <a:lnTo>
                  <a:pt x="66327" y="324802"/>
                </a:lnTo>
                <a:lnTo>
                  <a:pt x="64320" y="327337"/>
                </a:lnTo>
                <a:lnTo>
                  <a:pt x="63784" y="327871"/>
                </a:lnTo>
                <a:lnTo>
                  <a:pt x="63517" y="329071"/>
                </a:lnTo>
                <a:lnTo>
                  <a:pt x="62981" y="329472"/>
                </a:lnTo>
                <a:lnTo>
                  <a:pt x="65079" y="331292"/>
                </a:lnTo>
                <a:lnTo>
                  <a:pt x="106477" y="331292"/>
                </a:lnTo>
                <a:lnTo>
                  <a:pt x="100938" y="333508"/>
                </a:lnTo>
                <a:lnTo>
                  <a:pt x="82096" y="340766"/>
                </a:lnTo>
                <a:lnTo>
                  <a:pt x="63115" y="347349"/>
                </a:lnTo>
                <a:lnTo>
                  <a:pt x="47930" y="347612"/>
                </a:lnTo>
                <a:close/>
              </a:path>
              <a:path w="414655" h="347979">
                <a:moveTo>
                  <a:pt x="411743" y="189655"/>
                </a:moveTo>
                <a:lnTo>
                  <a:pt x="390588" y="189655"/>
                </a:lnTo>
                <a:lnTo>
                  <a:pt x="387644" y="188854"/>
                </a:lnTo>
                <a:lnTo>
                  <a:pt x="411528" y="188854"/>
                </a:lnTo>
                <a:lnTo>
                  <a:pt x="411743" y="189655"/>
                </a:lnTo>
                <a:close/>
              </a:path>
              <a:path w="414655" h="347979">
                <a:moveTo>
                  <a:pt x="412154" y="204597"/>
                </a:moveTo>
                <a:lnTo>
                  <a:pt x="392194" y="204597"/>
                </a:lnTo>
                <a:lnTo>
                  <a:pt x="387736" y="189172"/>
                </a:lnTo>
                <a:lnTo>
                  <a:pt x="388045" y="188988"/>
                </a:lnTo>
                <a:lnTo>
                  <a:pt x="390588" y="189655"/>
                </a:lnTo>
                <a:lnTo>
                  <a:pt x="411743" y="189655"/>
                </a:lnTo>
                <a:lnTo>
                  <a:pt x="414158" y="198677"/>
                </a:lnTo>
                <a:lnTo>
                  <a:pt x="412154" y="204597"/>
                </a:lnTo>
                <a:close/>
              </a:path>
              <a:path w="414655" h="347979">
                <a:moveTo>
                  <a:pt x="392194" y="204597"/>
                </a:moveTo>
                <a:lnTo>
                  <a:pt x="386172" y="203930"/>
                </a:lnTo>
                <a:lnTo>
                  <a:pt x="384432" y="203796"/>
                </a:lnTo>
                <a:lnTo>
                  <a:pt x="382023" y="202062"/>
                </a:lnTo>
                <a:lnTo>
                  <a:pt x="380417" y="201262"/>
                </a:lnTo>
                <a:lnTo>
                  <a:pt x="371472" y="197001"/>
                </a:lnTo>
                <a:lnTo>
                  <a:pt x="378142" y="194458"/>
                </a:lnTo>
                <a:lnTo>
                  <a:pt x="380417" y="193524"/>
                </a:lnTo>
                <a:lnTo>
                  <a:pt x="387736" y="189172"/>
                </a:lnTo>
                <a:lnTo>
                  <a:pt x="392194" y="204597"/>
                </a:lnTo>
                <a:close/>
              </a:path>
              <a:path w="414655" h="347979">
                <a:moveTo>
                  <a:pt x="106477" y="331292"/>
                </a:moveTo>
                <a:lnTo>
                  <a:pt x="65079" y="331292"/>
                </a:lnTo>
                <a:lnTo>
                  <a:pt x="71429" y="331023"/>
                </a:lnTo>
                <a:lnTo>
                  <a:pt x="73087" y="327577"/>
                </a:lnTo>
                <a:lnTo>
                  <a:pt x="66905" y="323597"/>
                </a:lnTo>
                <a:lnTo>
                  <a:pt x="67799" y="321734"/>
                </a:lnTo>
                <a:lnTo>
                  <a:pt x="75822" y="308858"/>
                </a:lnTo>
                <a:lnTo>
                  <a:pt x="82420" y="306408"/>
                </a:lnTo>
                <a:lnTo>
                  <a:pt x="96070" y="301720"/>
                </a:lnTo>
                <a:lnTo>
                  <a:pt x="109419" y="296919"/>
                </a:lnTo>
                <a:lnTo>
                  <a:pt x="371472" y="197001"/>
                </a:lnTo>
                <a:lnTo>
                  <a:pt x="380417" y="201262"/>
                </a:lnTo>
                <a:lnTo>
                  <a:pt x="382023" y="202062"/>
                </a:lnTo>
                <a:lnTo>
                  <a:pt x="384432" y="203796"/>
                </a:lnTo>
                <a:lnTo>
                  <a:pt x="386172" y="203930"/>
                </a:lnTo>
                <a:lnTo>
                  <a:pt x="392194" y="204597"/>
                </a:lnTo>
                <a:lnTo>
                  <a:pt x="412154" y="204597"/>
                </a:lnTo>
                <a:lnTo>
                  <a:pt x="410066" y="210765"/>
                </a:lnTo>
                <a:lnTo>
                  <a:pt x="398484" y="219539"/>
                </a:lnTo>
                <a:lnTo>
                  <a:pt x="391926" y="222208"/>
                </a:lnTo>
                <a:lnTo>
                  <a:pt x="385235" y="224609"/>
                </a:lnTo>
                <a:lnTo>
                  <a:pt x="119705" y="325999"/>
                </a:lnTo>
                <a:lnTo>
                  <a:pt x="106477" y="331292"/>
                </a:lnTo>
                <a:close/>
              </a:path>
              <a:path w="414655" h="347979">
                <a:moveTo>
                  <a:pt x="70210" y="317865"/>
                </a:moveTo>
                <a:lnTo>
                  <a:pt x="54283" y="317865"/>
                </a:lnTo>
                <a:lnTo>
                  <a:pt x="54818" y="317731"/>
                </a:lnTo>
                <a:lnTo>
                  <a:pt x="68920" y="311421"/>
                </a:lnTo>
                <a:lnTo>
                  <a:pt x="75822" y="308858"/>
                </a:lnTo>
                <a:lnTo>
                  <a:pt x="70210" y="317865"/>
                </a:lnTo>
                <a:close/>
              </a:path>
              <a:path w="414655" h="347979">
                <a:moveTo>
                  <a:pt x="66905" y="323597"/>
                </a:moveTo>
                <a:lnTo>
                  <a:pt x="61108" y="319866"/>
                </a:lnTo>
                <a:lnTo>
                  <a:pt x="58565" y="319199"/>
                </a:lnTo>
                <a:lnTo>
                  <a:pt x="55889" y="318398"/>
                </a:lnTo>
                <a:lnTo>
                  <a:pt x="53346" y="317731"/>
                </a:lnTo>
                <a:lnTo>
                  <a:pt x="54283" y="317865"/>
                </a:lnTo>
                <a:lnTo>
                  <a:pt x="70210" y="317865"/>
                </a:lnTo>
                <a:lnTo>
                  <a:pt x="67799" y="321734"/>
                </a:lnTo>
                <a:lnTo>
                  <a:pt x="66905" y="323597"/>
                </a:lnTo>
                <a:close/>
              </a:path>
              <a:path w="414655" h="347979">
                <a:moveTo>
                  <a:pt x="54283" y="317865"/>
                </a:moveTo>
                <a:lnTo>
                  <a:pt x="53346" y="317731"/>
                </a:lnTo>
                <a:lnTo>
                  <a:pt x="54818" y="317731"/>
                </a:lnTo>
                <a:lnTo>
                  <a:pt x="54283" y="317865"/>
                </a:lnTo>
                <a:close/>
              </a:path>
            </a:pathLst>
          </a:custGeom>
          <a:solidFill>
            <a:srgbClr val="863B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1874" y="8735769"/>
            <a:ext cx="414655" cy="347980"/>
          </a:xfrm>
          <a:custGeom>
            <a:avLst/>
            <a:gdLst/>
            <a:ahLst/>
            <a:cxnLst/>
            <a:rect l="l" t="t" r="r" b="b"/>
            <a:pathLst>
              <a:path w="414655" h="347979">
                <a:moveTo>
                  <a:pt x="439" y="21887"/>
                </a:moveTo>
                <a:lnTo>
                  <a:pt x="0" y="19361"/>
                </a:lnTo>
                <a:lnTo>
                  <a:pt x="5135" y="7079"/>
                </a:lnTo>
                <a:lnTo>
                  <a:pt x="16042" y="0"/>
                </a:lnTo>
                <a:lnTo>
                  <a:pt x="30863" y="1275"/>
                </a:lnTo>
                <a:lnTo>
                  <a:pt x="44601" y="7173"/>
                </a:lnTo>
                <a:lnTo>
                  <a:pt x="53765" y="11538"/>
                </a:lnTo>
                <a:lnTo>
                  <a:pt x="18771" y="11538"/>
                </a:lnTo>
                <a:lnTo>
                  <a:pt x="7326" y="13799"/>
                </a:lnTo>
                <a:lnTo>
                  <a:pt x="439" y="21887"/>
                </a:lnTo>
                <a:close/>
              </a:path>
              <a:path w="414655" h="347979">
                <a:moveTo>
                  <a:pt x="11567" y="41312"/>
                </a:moveTo>
                <a:lnTo>
                  <a:pt x="2492" y="33695"/>
                </a:lnTo>
                <a:lnTo>
                  <a:pt x="439" y="21887"/>
                </a:lnTo>
                <a:lnTo>
                  <a:pt x="7326" y="13799"/>
                </a:lnTo>
                <a:lnTo>
                  <a:pt x="18771" y="11538"/>
                </a:lnTo>
                <a:lnTo>
                  <a:pt x="28682" y="17695"/>
                </a:lnTo>
                <a:lnTo>
                  <a:pt x="28856" y="18352"/>
                </a:lnTo>
                <a:lnTo>
                  <a:pt x="29370" y="20060"/>
                </a:lnTo>
                <a:lnTo>
                  <a:pt x="29640" y="24812"/>
                </a:lnTo>
                <a:lnTo>
                  <a:pt x="27992" y="27824"/>
                </a:lnTo>
                <a:lnTo>
                  <a:pt x="15607" y="27824"/>
                </a:lnTo>
                <a:lnTo>
                  <a:pt x="18417" y="30226"/>
                </a:lnTo>
                <a:lnTo>
                  <a:pt x="20845" y="30226"/>
                </a:lnTo>
                <a:lnTo>
                  <a:pt x="21763" y="30626"/>
                </a:lnTo>
                <a:lnTo>
                  <a:pt x="23904" y="31693"/>
                </a:lnTo>
                <a:lnTo>
                  <a:pt x="27512" y="33409"/>
                </a:lnTo>
                <a:lnTo>
                  <a:pt x="22399" y="39298"/>
                </a:lnTo>
                <a:lnTo>
                  <a:pt x="11567" y="41312"/>
                </a:lnTo>
                <a:close/>
              </a:path>
              <a:path w="414655" h="347979">
                <a:moveTo>
                  <a:pt x="28682" y="17695"/>
                </a:moveTo>
                <a:lnTo>
                  <a:pt x="18771" y="11538"/>
                </a:lnTo>
                <a:lnTo>
                  <a:pt x="53765" y="11538"/>
                </a:lnTo>
                <a:lnTo>
                  <a:pt x="58164" y="13633"/>
                </a:lnTo>
                <a:lnTo>
                  <a:pt x="62563" y="15817"/>
                </a:lnTo>
                <a:lnTo>
                  <a:pt x="28187" y="15817"/>
                </a:lnTo>
                <a:lnTo>
                  <a:pt x="28682" y="17695"/>
                </a:lnTo>
                <a:close/>
              </a:path>
              <a:path w="414655" h="347979">
                <a:moveTo>
                  <a:pt x="29233" y="18038"/>
                </a:moveTo>
                <a:lnTo>
                  <a:pt x="28682" y="17695"/>
                </a:lnTo>
                <a:lnTo>
                  <a:pt x="28187" y="15817"/>
                </a:lnTo>
                <a:lnTo>
                  <a:pt x="28454" y="16484"/>
                </a:lnTo>
                <a:lnTo>
                  <a:pt x="29233" y="18038"/>
                </a:lnTo>
                <a:close/>
              </a:path>
              <a:path w="414655" h="347979">
                <a:moveTo>
                  <a:pt x="371472" y="197001"/>
                </a:moveTo>
                <a:lnTo>
                  <a:pt x="342295" y="183105"/>
                </a:lnTo>
                <a:lnTo>
                  <a:pt x="47399" y="42865"/>
                </a:lnTo>
                <a:lnTo>
                  <a:pt x="46548" y="41718"/>
                </a:lnTo>
                <a:lnTo>
                  <a:pt x="29525" y="18219"/>
                </a:lnTo>
                <a:lnTo>
                  <a:pt x="29233" y="18038"/>
                </a:lnTo>
                <a:lnTo>
                  <a:pt x="28454" y="16484"/>
                </a:lnTo>
                <a:lnTo>
                  <a:pt x="28187" y="15817"/>
                </a:lnTo>
                <a:lnTo>
                  <a:pt x="62563" y="15817"/>
                </a:lnTo>
                <a:lnTo>
                  <a:pt x="67130" y="18085"/>
                </a:lnTo>
                <a:lnTo>
                  <a:pt x="85063" y="26891"/>
                </a:lnTo>
                <a:lnTo>
                  <a:pt x="92929" y="30626"/>
                </a:lnTo>
                <a:lnTo>
                  <a:pt x="351519" y="152647"/>
                </a:lnTo>
                <a:lnTo>
                  <a:pt x="400224" y="176714"/>
                </a:lnTo>
                <a:lnTo>
                  <a:pt x="410848" y="186313"/>
                </a:lnTo>
                <a:lnTo>
                  <a:pt x="411528" y="188854"/>
                </a:lnTo>
                <a:lnTo>
                  <a:pt x="387644" y="188854"/>
                </a:lnTo>
                <a:lnTo>
                  <a:pt x="387736" y="189172"/>
                </a:lnTo>
                <a:lnTo>
                  <a:pt x="380417" y="193524"/>
                </a:lnTo>
                <a:lnTo>
                  <a:pt x="378142" y="194458"/>
                </a:lnTo>
                <a:lnTo>
                  <a:pt x="371472" y="197001"/>
                </a:lnTo>
                <a:close/>
              </a:path>
              <a:path w="414655" h="347979">
                <a:moveTo>
                  <a:pt x="29370" y="20060"/>
                </a:moveTo>
                <a:lnTo>
                  <a:pt x="28682" y="17695"/>
                </a:lnTo>
                <a:lnTo>
                  <a:pt x="29233" y="18038"/>
                </a:lnTo>
                <a:lnTo>
                  <a:pt x="29370" y="20060"/>
                </a:lnTo>
                <a:close/>
              </a:path>
              <a:path w="414655" h="347979">
                <a:moveTo>
                  <a:pt x="47399" y="42865"/>
                </a:moveTo>
                <a:lnTo>
                  <a:pt x="27512" y="33409"/>
                </a:lnTo>
                <a:lnTo>
                  <a:pt x="29928" y="30626"/>
                </a:lnTo>
                <a:lnTo>
                  <a:pt x="29857" y="28625"/>
                </a:lnTo>
                <a:lnTo>
                  <a:pt x="29640" y="24812"/>
                </a:lnTo>
                <a:lnTo>
                  <a:pt x="30328" y="23555"/>
                </a:lnTo>
                <a:lnTo>
                  <a:pt x="29659" y="21020"/>
                </a:lnTo>
                <a:lnTo>
                  <a:pt x="29447" y="20318"/>
                </a:lnTo>
                <a:lnTo>
                  <a:pt x="29330" y="19361"/>
                </a:lnTo>
                <a:lnTo>
                  <a:pt x="29233" y="18038"/>
                </a:lnTo>
                <a:lnTo>
                  <a:pt x="29525" y="18219"/>
                </a:lnTo>
                <a:lnTo>
                  <a:pt x="46548" y="41718"/>
                </a:lnTo>
                <a:lnTo>
                  <a:pt x="47399" y="42865"/>
                </a:lnTo>
                <a:close/>
              </a:path>
              <a:path w="414655" h="347979">
                <a:moveTo>
                  <a:pt x="29640" y="24812"/>
                </a:moveTo>
                <a:lnTo>
                  <a:pt x="29370" y="20060"/>
                </a:lnTo>
                <a:lnTo>
                  <a:pt x="29659" y="21020"/>
                </a:lnTo>
                <a:lnTo>
                  <a:pt x="30328" y="23555"/>
                </a:lnTo>
                <a:lnTo>
                  <a:pt x="29640" y="24812"/>
                </a:lnTo>
                <a:close/>
              </a:path>
              <a:path w="414655" h="347979">
                <a:moveTo>
                  <a:pt x="2492" y="33695"/>
                </a:moveTo>
                <a:lnTo>
                  <a:pt x="223" y="22140"/>
                </a:lnTo>
                <a:lnTo>
                  <a:pt x="439" y="21887"/>
                </a:lnTo>
                <a:lnTo>
                  <a:pt x="2492" y="33695"/>
                </a:lnTo>
                <a:close/>
              </a:path>
              <a:path w="414655" h="347979">
                <a:moveTo>
                  <a:pt x="27512" y="33409"/>
                </a:moveTo>
                <a:lnTo>
                  <a:pt x="23904" y="31693"/>
                </a:lnTo>
                <a:lnTo>
                  <a:pt x="21658" y="30580"/>
                </a:lnTo>
                <a:lnTo>
                  <a:pt x="20396" y="30030"/>
                </a:lnTo>
                <a:lnTo>
                  <a:pt x="22700" y="29425"/>
                </a:lnTo>
                <a:lnTo>
                  <a:pt x="25376" y="28625"/>
                </a:lnTo>
                <a:lnTo>
                  <a:pt x="27919" y="27958"/>
                </a:lnTo>
                <a:lnTo>
                  <a:pt x="29640" y="24812"/>
                </a:lnTo>
                <a:lnTo>
                  <a:pt x="29857" y="28625"/>
                </a:lnTo>
                <a:lnTo>
                  <a:pt x="29928" y="30626"/>
                </a:lnTo>
                <a:lnTo>
                  <a:pt x="27512" y="33409"/>
                </a:lnTo>
                <a:close/>
              </a:path>
              <a:path w="414655" h="347979">
                <a:moveTo>
                  <a:pt x="18417" y="30226"/>
                </a:moveTo>
                <a:lnTo>
                  <a:pt x="15607" y="27824"/>
                </a:lnTo>
                <a:lnTo>
                  <a:pt x="19622" y="29692"/>
                </a:lnTo>
                <a:lnTo>
                  <a:pt x="20396" y="30030"/>
                </a:lnTo>
                <a:lnTo>
                  <a:pt x="20157" y="30093"/>
                </a:lnTo>
                <a:lnTo>
                  <a:pt x="18417" y="30226"/>
                </a:lnTo>
                <a:close/>
              </a:path>
              <a:path w="414655" h="347979">
                <a:moveTo>
                  <a:pt x="20396" y="30030"/>
                </a:moveTo>
                <a:lnTo>
                  <a:pt x="19622" y="29692"/>
                </a:lnTo>
                <a:lnTo>
                  <a:pt x="15607" y="27824"/>
                </a:lnTo>
                <a:lnTo>
                  <a:pt x="27992" y="27824"/>
                </a:lnTo>
                <a:lnTo>
                  <a:pt x="27919" y="27958"/>
                </a:lnTo>
                <a:lnTo>
                  <a:pt x="25376" y="28625"/>
                </a:lnTo>
                <a:lnTo>
                  <a:pt x="22700" y="29425"/>
                </a:lnTo>
                <a:lnTo>
                  <a:pt x="20396" y="30030"/>
                </a:lnTo>
                <a:close/>
              </a:path>
              <a:path w="414655" h="347979">
                <a:moveTo>
                  <a:pt x="20845" y="30226"/>
                </a:moveTo>
                <a:lnTo>
                  <a:pt x="18417" y="30226"/>
                </a:lnTo>
                <a:lnTo>
                  <a:pt x="20157" y="30093"/>
                </a:lnTo>
                <a:lnTo>
                  <a:pt x="20396" y="30030"/>
                </a:lnTo>
                <a:lnTo>
                  <a:pt x="20845" y="30226"/>
                </a:lnTo>
                <a:close/>
              </a:path>
              <a:path w="414655" h="347979">
                <a:moveTo>
                  <a:pt x="44132" y="41312"/>
                </a:moveTo>
                <a:lnTo>
                  <a:pt x="11567" y="41312"/>
                </a:lnTo>
                <a:lnTo>
                  <a:pt x="22399" y="39298"/>
                </a:lnTo>
                <a:lnTo>
                  <a:pt x="27512" y="33409"/>
                </a:lnTo>
                <a:lnTo>
                  <a:pt x="44132" y="41312"/>
                </a:lnTo>
                <a:close/>
              </a:path>
              <a:path w="414655" h="347979">
                <a:moveTo>
                  <a:pt x="116268" y="184787"/>
                </a:moveTo>
                <a:lnTo>
                  <a:pt x="115296" y="183117"/>
                </a:lnTo>
                <a:lnTo>
                  <a:pt x="109837" y="175813"/>
                </a:lnTo>
                <a:lnTo>
                  <a:pt x="104010" y="168771"/>
                </a:lnTo>
                <a:lnTo>
                  <a:pt x="98445" y="161905"/>
                </a:lnTo>
                <a:lnTo>
                  <a:pt x="74714" y="130799"/>
                </a:lnTo>
                <a:lnTo>
                  <a:pt x="34376" y="77304"/>
                </a:lnTo>
                <a:lnTo>
                  <a:pt x="18309" y="55593"/>
                </a:lnTo>
                <a:lnTo>
                  <a:pt x="2492" y="33695"/>
                </a:lnTo>
                <a:lnTo>
                  <a:pt x="11567" y="41312"/>
                </a:lnTo>
                <a:lnTo>
                  <a:pt x="44132" y="41312"/>
                </a:lnTo>
                <a:lnTo>
                  <a:pt x="47399" y="42865"/>
                </a:lnTo>
                <a:lnTo>
                  <a:pt x="63835" y="65030"/>
                </a:lnTo>
                <a:lnTo>
                  <a:pt x="81297" y="88217"/>
                </a:lnTo>
                <a:lnTo>
                  <a:pt x="128021" y="149764"/>
                </a:lnTo>
                <a:lnTo>
                  <a:pt x="132887" y="155828"/>
                </a:lnTo>
                <a:lnTo>
                  <a:pt x="138041" y="162055"/>
                </a:lnTo>
                <a:lnTo>
                  <a:pt x="142869" y="168507"/>
                </a:lnTo>
                <a:lnTo>
                  <a:pt x="146757" y="175246"/>
                </a:lnTo>
                <a:lnTo>
                  <a:pt x="147313" y="180049"/>
                </a:lnTo>
                <a:lnTo>
                  <a:pt x="119322" y="180049"/>
                </a:lnTo>
                <a:lnTo>
                  <a:pt x="117449" y="180983"/>
                </a:lnTo>
                <a:lnTo>
                  <a:pt x="117566" y="182734"/>
                </a:lnTo>
                <a:lnTo>
                  <a:pt x="116268" y="184787"/>
                </a:lnTo>
                <a:close/>
              </a:path>
              <a:path w="414655" h="347979">
                <a:moveTo>
                  <a:pt x="147251" y="190722"/>
                </a:moveTo>
                <a:lnTo>
                  <a:pt x="119724" y="190722"/>
                </a:lnTo>
                <a:lnTo>
                  <a:pt x="119006" y="188025"/>
                </a:lnTo>
                <a:lnTo>
                  <a:pt x="118252" y="185519"/>
                </a:lnTo>
                <a:lnTo>
                  <a:pt x="117618" y="183117"/>
                </a:lnTo>
                <a:lnTo>
                  <a:pt x="117566" y="182734"/>
                </a:lnTo>
                <a:lnTo>
                  <a:pt x="119322" y="180049"/>
                </a:lnTo>
                <a:lnTo>
                  <a:pt x="147313" y="180049"/>
                </a:lnTo>
                <a:lnTo>
                  <a:pt x="148163" y="187387"/>
                </a:lnTo>
                <a:lnTo>
                  <a:pt x="148178" y="188187"/>
                </a:lnTo>
                <a:lnTo>
                  <a:pt x="147251" y="190722"/>
                </a:lnTo>
                <a:close/>
              </a:path>
              <a:path w="414655" h="347979">
                <a:moveTo>
                  <a:pt x="119724" y="190722"/>
                </a:moveTo>
                <a:lnTo>
                  <a:pt x="116268" y="184787"/>
                </a:lnTo>
                <a:lnTo>
                  <a:pt x="117566" y="182734"/>
                </a:lnTo>
                <a:lnTo>
                  <a:pt x="117618" y="183117"/>
                </a:lnTo>
                <a:lnTo>
                  <a:pt x="118252" y="185519"/>
                </a:lnTo>
                <a:lnTo>
                  <a:pt x="119055" y="188187"/>
                </a:lnTo>
                <a:lnTo>
                  <a:pt x="119724" y="190722"/>
                </a:lnTo>
                <a:close/>
              </a:path>
              <a:path w="414655" h="347979">
                <a:moveTo>
                  <a:pt x="47930" y="347612"/>
                </a:moveTo>
                <a:lnTo>
                  <a:pt x="37387" y="339745"/>
                </a:lnTo>
                <a:lnTo>
                  <a:pt x="33117" y="326974"/>
                </a:lnTo>
                <a:lnTo>
                  <a:pt x="36752" y="312528"/>
                </a:lnTo>
                <a:lnTo>
                  <a:pt x="42972" y="302009"/>
                </a:lnTo>
                <a:lnTo>
                  <a:pt x="49482" y="291616"/>
                </a:lnTo>
                <a:lnTo>
                  <a:pt x="56117" y="281272"/>
                </a:lnTo>
                <a:lnTo>
                  <a:pt x="62714" y="270903"/>
                </a:lnTo>
                <a:lnTo>
                  <a:pt x="99382" y="211935"/>
                </a:lnTo>
                <a:lnTo>
                  <a:pt x="102874" y="206408"/>
                </a:lnTo>
                <a:lnTo>
                  <a:pt x="113300" y="189655"/>
                </a:lnTo>
                <a:lnTo>
                  <a:pt x="114638" y="187387"/>
                </a:lnTo>
                <a:lnTo>
                  <a:pt x="116268" y="184787"/>
                </a:lnTo>
                <a:lnTo>
                  <a:pt x="119724" y="190722"/>
                </a:lnTo>
                <a:lnTo>
                  <a:pt x="147251" y="190722"/>
                </a:lnTo>
                <a:lnTo>
                  <a:pt x="143444" y="201128"/>
                </a:lnTo>
                <a:lnTo>
                  <a:pt x="135691" y="213632"/>
                </a:lnTo>
                <a:lnTo>
                  <a:pt x="128289" y="224609"/>
                </a:lnTo>
                <a:lnTo>
                  <a:pt x="75822" y="308858"/>
                </a:lnTo>
                <a:lnTo>
                  <a:pt x="68920" y="311421"/>
                </a:lnTo>
                <a:lnTo>
                  <a:pt x="54818" y="317731"/>
                </a:lnTo>
                <a:lnTo>
                  <a:pt x="53346" y="317731"/>
                </a:lnTo>
                <a:lnTo>
                  <a:pt x="55889" y="318398"/>
                </a:lnTo>
                <a:lnTo>
                  <a:pt x="58565" y="319199"/>
                </a:lnTo>
                <a:lnTo>
                  <a:pt x="61108" y="319866"/>
                </a:lnTo>
                <a:lnTo>
                  <a:pt x="66905" y="323597"/>
                </a:lnTo>
                <a:lnTo>
                  <a:pt x="66327" y="324802"/>
                </a:lnTo>
                <a:lnTo>
                  <a:pt x="64320" y="327337"/>
                </a:lnTo>
                <a:lnTo>
                  <a:pt x="63784" y="327871"/>
                </a:lnTo>
                <a:lnTo>
                  <a:pt x="63517" y="329071"/>
                </a:lnTo>
                <a:lnTo>
                  <a:pt x="62981" y="329472"/>
                </a:lnTo>
                <a:lnTo>
                  <a:pt x="65079" y="331292"/>
                </a:lnTo>
                <a:lnTo>
                  <a:pt x="106477" y="331292"/>
                </a:lnTo>
                <a:lnTo>
                  <a:pt x="100938" y="333508"/>
                </a:lnTo>
                <a:lnTo>
                  <a:pt x="82096" y="340766"/>
                </a:lnTo>
                <a:lnTo>
                  <a:pt x="63115" y="347349"/>
                </a:lnTo>
                <a:lnTo>
                  <a:pt x="47930" y="347612"/>
                </a:lnTo>
                <a:close/>
              </a:path>
              <a:path w="414655" h="347979">
                <a:moveTo>
                  <a:pt x="411743" y="189655"/>
                </a:moveTo>
                <a:lnTo>
                  <a:pt x="390588" y="189655"/>
                </a:lnTo>
                <a:lnTo>
                  <a:pt x="387644" y="188854"/>
                </a:lnTo>
                <a:lnTo>
                  <a:pt x="411528" y="188854"/>
                </a:lnTo>
                <a:lnTo>
                  <a:pt x="411743" y="189655"/>
                </a:lnTo>
                <a:close/>
              </a:path>
              <a:path w="414655" h="347979">
                <a:moveTo>
                  <a:pt x="412154" y="204597"/>
                </a:moveTo>
                <a:lnTo>
                  <a:pt x="392194" y="204597"/>
                </a:lnTo>
                <a:lnTo>
                  <a:pt x="387736" y="189172"/>
                </a:lnTo>
                <a:lnTo>
                  <a:pt x="388045" y="188988"/>
                </a:lnTo>
                <a:lnTo>
                  <a:pt x="390588" y="189655"/>
                </a:lnTo>
                <a:lnTo>
                  <a:pt x="411743" y="189655"/>
                </a:lnTo>
                <a:lnTo>
                  <a:pt x="414158" y="198677"/>
                </a:lnTo>
                <a:lnTo>
                  <a:pt x="412154" y="204597"/>
                </a:lnTo>
                <a:close/>
              </a:path>
              <a:path w="414655" h="347979">
                <a:moveTo>
                  <a:pt x="392194" y="204597"/>
                </a:moveTo>
                <a:lnTo>
                  <a:pt x="386172" y="203930"/>
                </a:lnTo>
                <a:lnTo>
                  <a:pt x="384432" y="203796"/>
                </a:lnTo>
                <a:lnTo>
                  <a:pt x="382023" y="202062"/>
                </a:lnTo>
                <a:lnTo>
                  <a:pt x="380417" y="201262"/>
                </a:lnTo>
                <a:lnTo>
                  <a:pt x="371472" y="197001"/>
                </a:lnTo>
                <a:lnTo>
                  <a:pt x="378142" y="194458"/>
                </a:lnTo>
                <a:lnTo>
                  <a:pt x="380417" y="193524"/>
                </a:lnTo>
                <a:lnTo>
                  <a:pt x="387736" y="189172"/>
                </a:lnTo>
                <a:lnTo>
                  <a:pt x="392194" y="204597"/>
                </a:lnTo>
                <a:close/>
              </a:path>
              <a:path w="414655" h="347979">
                <a:moveTo>
                  <a:pt x="106477" y="331292"/>
                </a:moveTo>
                <a:lnTo>
                  <a:pt x="65079" y="331292"/>
                </a:lnTo>
                <a:lnTo>
                  <a:pt x="71429" y="331023"/>
                </a:lnTo>
                <a:lnTo>
                  <a:pt x="73087" y="327577"/>
                </a:lnTo>
                <a:lnTo>
                  <a:pt x="66905" y="323597"/>
                </a:lnTo>
                <a:lnTo>
                  <a:pt x="67799" y="321734"/>
                </a:lnTo>
                <a:lnTo>
                  <a:pt x="75822" y="308858"/>
                </a:lnTo>
                <a:lnTo>
                  <a:pt x="82420" y="306408"/>
                </a:lnTo>
                <a:lnTo>
                  <a:pt x="96070" y="301720"/>
                </a:lnTo>
                <a:lnTo>
                  <a:pt x="109419" y="296919"/>
                </a:lnTo>
                <a:lnTo>
                  <a:pt x="371472" y="197001"/>
                </a:lnTo>
                <a:lnTo>
                  <a:pt x="380417" y="201262"/>
                </a:lnTo>
                <a:lnTo>
                  <a:pt x="382023" y="202062"/>
                </a:lnTo>
                <a:lnTo>
                  <a:pt x="384432" y="203796"/>
                </a:lnTo>
                <a:lnTo>
                  <a:pt x="386172" y="203930"/>
                </a:lnTo>
                <a:lnTo>
                  <a:pt x="392194" y="204597"/>
                </a:lnTo>
                <a:lnTo>
                  <a:pt x="412154" y="204597"/>
                </a:lnTo>
                <a:lnTo>
                  <a:pt x="410066" y="210765"/>
                </a:lnTo>
                <a:lnTo>
                  <a:pt x="398484" y="219539"/>
                </a:lnTo>
                <a:lnTo>
                  <a:pt x="391926" y="222208"/>
                </a:lnTo>
                <a:lnTo>
                  <a:pt x="385235" y="224609"/>
                </a:lnTo>
                <a:lnTo>
                  <a:pt x="119705" y="325999"/>
                </a:lnTo>
                <a:lnTo>
                  <a:pt x="106477" y="331292"/>
                </a:lnTo>
                <a:close/>
              </a:path>
              <a:path w="414655" h="347979">
                <a:moveTo>
                  <a:pt x="70210" y="317865"/>
                </a:moveTo>
                <a:lnTo>
                  <a:pt x="54283" y="317865"/>
                </a:lnTo>
                <a:lnTo>
                  <a:pt x="54818" y="317731"/>
                </a:lnTo>
                <a:lnTo>
                  <a:pt x="68920" y="311421"/>
                </a:lnTo>
                <a:lnTo>
                  <a:pt x="75822" y="308858"/>
                </a:lnTo>
                <a:lnTo>
                  <a:pt x="70210" y="317865"/>
                </a:lnTo>
                <a:close/>
              </a:path>
              <a:path w="414655" h="347979">
                <a:moveTo>
                  <a:pt x="66905" y="323597"/>
                </a:moveTo>
                <a:lnTo>
                  <a:pt x="61108" y="319866"/>
                </a:lnTo>
                <a:lnTo>
                  <a:pt x="58565" y="319199"/>
                </a:lnTo>
                <a:lnTo>
                  <a:pt x="55889" y="318398"/>
                </a:lnTo>
                <a:lnTo>
                  <a:pt x="53346" y="317731"/>
                </a:lnTo>
                <a:lnTo>
                  <a:pt x="54283" y="317865"/>
                </a:lnTo>
                <a:lnTo>
                  <a:pt x="70210" y="317865"/>
                </a:lnTo>
                <a:lnTo>
                  <a:pt x="67799" y="321734"/>
                </a:lnTo>
                <a:lnTo>
                  <a:pt x="66905" y="323597"/>
                </a:lnTo>
                <a:close/>
              </a:path>
              <a:path w="414655" h="347979">
                <a:moveTo>
                  <a:pt x="54283" y="317865"/>
                </a:moveTo>
                <a:lnTo>
                  <a:pt x="53346" y="317731"/>
                </a:lnTo>
                <a:lnTo>
                  <a:pt x="54818" y="317731"/>
                </a:lnTo>
                <a:lnTo>
                  <a:pt x="54283" y="317865"/>
                </a:lnTo>
                <a:close/>
              </a:path>
            </a:pathLst>
          </a:custGeom>
          <a:solidFill>
            <a:srgbClr val="863B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9967" y="1616528"/>
            <a:ext cx="16525240" cy="751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72225" algn="just">
              <a:lnSpc>
                <a:spcPct val="115399"/>
              </a:lnSpc>
              <a:spcBef>
                <a:spcPts val="100"/>
              </a:spcBef>
            </a:pPr>
            <a:r>
              <a:rPr sz="2600" spc="45" dirty="0">
                <a:solidFill>
                  <a:srgbClr val="120D0C"/>
                </a:solidFill>
                <a:latin typeface="Cambria"/>
                <a:cs typeface="Cambria"/>
              </a:rPr>
              <a:t>CC's </a:t>
            </a:r>
            <a:r>
              <a:rPr sz="2600" spc="-5" dirty="0">
                <a:solidFill>
                  <a:srgbClr val="120D0C"/>
                </a:solidFill>
                <a:latin typeface="Cambria"/>
                <a:cs typeface="Cambria"/>
              </a:rPr>
              <a:t>is </a:t>
            </a:r>
            <a:r>
              <a:rPr sz="2600" spc="110" dirty="0">
                <a:solidFill>
                  <a:srgbClr val="120D0C"/>
                </a:solidFill>
                <a:latin typeface="Cambria"/>
                <a:cs typeface="Cambria"/>
              </a:rPr>
              <a:t>a </a:t>
            </a:r>
            <a:r>
              <a:rPr sz="2600" spc="80" dirty="0">
                <a:solidFill>
                  <a:srgbClr val="120D0C"/>
                </a:solidFill>
                <a:latin typeface="Cambria"/>
                <a:cs typeface="Cambria"/>
              </a:rPr>
              <a:t>prominent </a:t>
            </a:r>
            <a:r>
              <a:rPr sz="2600" spc="90" dirty="0">
                <a:solidFill>
                  <a:srgbClr val="120D0C"/>
                </a:solidFill>
                <a:latin typeface="Cambria"/>
                <a:cs typeface="Cambria"/>
              </a:rPr>
              <a:t>clothing </a:t>
            </a:r>
            <a:r>
              <a:rPr sz="2600" spc="30" dirty="0">
                <a:solidFill>
                  <a:srgbClr val="120D0C"/>
                </a:solidFill>
                <a:latin typeface="Cambria"/>
                <a:cs typeface="Cambria"/>
              </a:rPr>
              <a:t>retailer </a:t>
            </a:r>
            <a:r>
              <a:rPr sz="2600" spc="70" dirty="0">
                <a:solidFill>
                  <a:srgbClr val="120D0C"/>
                </a:solidFill>
                <a:latin typeface="Cambria"/>
                <a:cs typeface="Cambria"/>
              </a:rPr>
              <a:t>with </a:t>
            </a:r>
            <a:r>
              <a:rPr sz="2600" spc="110" dirty="0">
                <a:solidFill>
                  <a:srgbClr val="120D0C"/>
                </a:solidFill>
                <a:latin typeface="Cambria"/>
                <a:cs typeface="Cambria"/>
              </a:rPr>
              <a:t>a </a:t>
            </a:r>
            <a:r>
              <a:rPr sz="2600" spc="30" dirty="0">
                <a:solidFill>
                  <a:srgbClr val="120D0C"/>
                </a:solidFill>
                <a:latin typeface="Cambria"/>
                <a:cs typeface="Cambria"/>
              </a:rPr>
              <a:t>vast </a:t>
            </a:r>
            <a:r>
              <a:rPr sz="2600" spc="60" dirty="0">
                <a:solidFill>
                  <a:srgbClr val="120D0C"/>
                </a:solidFill>
                <a:latin typeface="Cambria"/>
                <a:cs typeface="Cambria"/>
              </a:rPr>
              <a:t>presence </a:t>
            </a:r>
            <a:r>
              <a:rPr sz="2600" spc="55" dirty="0">
                <a:solidFill>
                  <a:srgbClr val="120D0C"/>
                </a:solidFill>
                <a:latin typeface="Cambria"/>
                <a:cs typeface="Cambria"/>
              </a:rPr>
              <a:t>across the </a:t>
            </a:r>
            <a:r>
              <a:rPr sz="2600" spc="6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600" spc="75" dirty="0">
                <a:solidFill>
                  <a:srgbClr val="120D0C"/>
                </a:solidFill>
                <a:latin typeface="Cambria"/>
                <a:cs typeface="Cambria"/>
              </a:rPr>
              <a:t>United </a:t>
            </a:r>
            <a:r>
              <a:rPr sz="2600" spc="50" dirty="0">
                <a:solidFill>
                  <a:srgbClr val="120D0C"/>
                </a:solidFill>
                <a:latin typeface="Cambria"/>
                <a:cs typeface="Cambria"/>
              </a:rPr>
              <a:t>States, </a:t>
            </a:r>
            <a:r>
              <a:rPr sz="2600" spc="75" dirty="0">
                <a:solidFill>
                  <a:srgbClr val="120D0C"/>
                </a:solidFill>
                <a:latin typeface="Cambria"/>
                <a:cs typeface="Cambria"/>
              </a:rPr>
              <a:t>offering </a:t>
            </a:r>
            <a:r>
              <a:rPr sz="2600" spc="110" dirty="0">
                <a:solidFill>
                  <a:srgbClr val="120D0C"/>
                </a:solidFill>
                <a:latin typeface="Cambria"/>
                <a:cs typeface="Cambria"/>
              </a:rPr>
              <a:t>a </a:t>
            </a:r>
            <a:r>
              <a:rPr sz="2600" spc="35" dirty="0">
                <a:solidFill>
                  <a:srgbClr val="120D0C"/>
                </a:solidFill>
                <a:latin typeface="Cambria"/>
                <a:cs typeface="Cambria"/>
              </a:rPr>
              <a:t>diverse </a:t>
            </a:r>
            <a:r>
              <a:rPr sz="2600" spc="95" dirty="0">
                <a:solidFill>
                  <a:srgbClr val="120D0C"/>
                </a:solidFill>
                <a:latin typeface="Cambria"/>
                <a:cs typeface="Cambria"/>
              </a:rPr>
              <a:t>range </a:t>
            </a:r>
            <a:r>
              <a:rPr sz="2600" spc="80" dirty="0">
                <a:solidFill>
                  <a:srgbClr val="120D0C"/>
                </a:solidFill>
                <a:latin typeface="Cambria"/>
                <a:cs typeface="Cambria"/>
              </a:rPr>
              <a:t>of </a:t>
            </a:r>
            <a:r>
              <a:rPr sz="2600" spc="60" dirty="0">
                <a:solidFill>
                  <a:srgbClr val="120D0C"/>
                </a:solidFill>
                <a:latin typeface="Cambria"/>
                <a:cs typeface="Cambria"/>
              </a:rPr>
              <a:t>products </a:t>
            </a:r>
            <a:r>
              <a:rPr sz="2600" spc="95" dirty="0">
                <a:solidFill>
                  <a:srgbClr val="120D0C"/>
                </a:solidFill>
                <a:latin typeface="Cambria"/>
                <a:cs typeface="Cambria"/>
              </a:rPr>
              <a:t>in </a:t>
            </a:r>
            <a:r>
              <a:rPr sz="2600" spc="45" dirty="0">
                <a:solidFill>
                  <a:srgbClr val="120D0C"/>
                </a:solidFill>
                <a:latin typeface="Cambria"/>
                <a:cs typeface="Cambria"/>
              </a:rPr>
              <a:t>all </a:t>
            </a:r>
            <a:r>
              <a:rPr sz="2600" spc="80" dirty="0">
                <a:solidFill>
                  <a:srgbClr val="120D0C"/>
                </a:solidFill>
                <a:latin typeface="Cambria"/>
                <a:cs typeface="Cambria"/>
              </a:rPr>
              <a:t>of </a:t>
            </a:r>
            <a:r>
              <a:rPr sz="2600" spc="-15" dirty="0">
                <a:solidFill>
                  <a:srgbClr val="120D0C"/>
                </a:solidFill>
                <a:latin typeface="Cambria"/>
                <a:cs typeface="Cambria"/>
              </a:rPr>
              <a:t>its </a:t>
            </a:r>
            <a:r>
              <a:rPr sz="2600" spc="10" dirty="0">
                <a:solidFill>
                  <a:srgbClr val="120D0C"/>
                </a:solidFill>
                <a:latin typeface="Cambria"/>
                <a:cs typeface="Cambria"/>
              </a:rPr>
              <a:t>stores. </a:t>
            </a:r>
            <a:r>
              <a:rPr sz="2600" spc="-56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600" spc="80" dirty="0">
                <a:solidFill>
                  <a:srgbClr val="120D0C"/>
                </a:solidFill>
                <a:latin typeface="Cambria"/>
                <a:cs typeface="Cambria"/>
              </a:rPr>
              <a:t>However,</a:t>
            </a:r>
            <a:r>
              <a:rPr sz="26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600" spc="55" dirty="0">
                <a:solidFill>
                  <a:srgbClr val="120D0C"/>
                </a:solidFill>
                <a:latin typeface="Cambria"/>
                <a:cs typeface="Cambria"/>
              </a:rPr>
              <a:t>the</a:t>
            </a:r>
            <a:r>
              <a:rPr sz="26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600" spc="95" dirty="0">
                <a:solidFill>
                  <a:srgbClr val="120D0C"/>
                </a:solidFill>
                <a:latin typeface="Cambria"/>
                <a:cs typeface="Cambria"/>
              </a:rPr>
              <a:t>management</a:t>
            </a:r>
            <a:r>
              <a:rPr sz="26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600" spc="60" dirty="0">
                <a:solidFill>
                  <a:srgbClr val="120D0C"/>
                </a:solidFill>
                <a:latin typeface="Cambria"/>
                <a:cs typeface="Cambria"/>
              </a:rPr>
              <a:t>team</a:t>
            </a:r>
            <a:r>
              <a:rPr sz="26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600" spc="-5" dirty="0">
                <a:solidFill>
                  <a:srgbClr val="120D0C"/>
                </a:solidFill>
                <a:latin typeface="Cambria"/>
                <a:cs typeface="Cambria"/>
              </a:rPr>
              <a:t>is</a:t>
            </a:r>
            <a:r>
              <a:rPr sz="26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600" spc="65" dirty="0">
                <a:solidFill>
                  <a:srgbClr val="120D0C"/>
                </a:solidFill>
                <a:latin typeface="Cambria"/>
                <a:cs typeface="Cambria"/>
              </a:rPr>
              <a:t>worried</a:t>
            </a:r>
            <a:r>
              <a:rPr sz="2600" spc="2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600" spc="65" dirty="0">
                <a:solidFill>
                  <a:srgbClr val="120D0C"/>
                </a:solidFill>
                <a:latin typeface="Cambria"/>
                <a:cs typeface="Cambria"/>
              </a:rPr>
              <a:t>about</a:t>
            </a:r>
            <a:r>
              <a:rPr sz="26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600" spc="70" dirty="0">
                <a:solidFill>
                  <a:srgbClr val="120D0C"/>
                </a:solidFill>
                <a:latin typeface="Cambria"/>
                <a:cs typeface="Cambria"/>
              </a:rPr>
              <a:t>certain</a:t>
            </a:r>
            <a:r>
              <a:rPr sz="2600" spc="15" dirty="0">
                <a:solidFill>
                  <a:srgbClr val="120D0C"/>
                </a:solidFill>
                <a:latin typeface="Cambria"/>
                <a:cs typeface="Cambria"/>
              </a:rPr>
              <a:t> stores </a:t>
            </a:r>
            <a:r>
              <a:rPr sz="2600" spc="50" dirty="0">
                <a:solidFill>
                  <a:srgbClr val="120D0C"/>
                </a:solidFill>
                <a:latin typeface="Cambria"/>
                <a:cs typeface="Cambria"/>
              </a:rPr>
              <a:t>that </a:t>
            </a:r>
            <a:r>
              <a:rPr sz="2600" spc="-56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600" spc="90" dirty="0">
                <a:solidFill>
                  <a:srgbClr val="120D0C"/>
                </a:solidFill>
                <a:latin typeface="Cambria"/>
                <a:cs typeface="Cambria"/>
              </a:rPr>
              <a:t>have</a:t>
            </a:r>
            <a:r>
              <a:rPr sz="26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600" spc="65" dirty="0">
                <a:solidFill>
                  <a:srgbClr val="120D0C"/>
                </a:solidFill>
                <a:latin typeface="Cambria"/>
                <a:cs typeface="Cambria"/>
              </a:rPr>
              <a:t>lower</a:t>
            </a:r>
            <a:r>
              <a:rPr sz="26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600" spc="45" dirty="0">
                <a:solidFill>
                  <a:srgbClr val="120D0C"/>
                </a:solidFill>
                <a:latin typeface="Cambria"/>
                <a:cs typeface="Cambria"/>
              </a:rPr>
              <a:t>gross</a:t>
            </a:r>
            <a:r>
              <a:rPr sz="26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600" spc="85" dirty="0">
                <a:solidFill>
                  <a:srgbClr val="120D0C"/>
                </a:solidFill>
                <a:latin typeface="Cambria"/>
                <a:cs typeface="Cambria"/>
              </a:rPr>
              <a:t>margins</a:t>
            </a:r>
            <a:r>
              <a:rPr sz="26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600" spc="125" dirty="0">
                <a:solidFill>
                  <a:srgbClr val="120D0C"/>
                </a:solidFill>
                <a:latin typeface="Cambria"/>
                <a:cs typeface="Cambria"/>
              </a:rPr>
              <a:t>and</a:t>
            </a:r>
            <a:r>
              <a:rPr sz="26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600" spc="40" dirty="0">
                <a:solidFill>
                  <a:srgbClr val="120D0C"/>
                </a:solidFill>
                <a:latin typeface="Cambria"/>
                <a:cs typeface="Cambria"/>
              </a:rPr>
              <a:t>excessive</a:t>
            </a:r>
            <a:r>
              <a:rPr sz="26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600" spc="85" dirty="0">
                <a:solidFill>
                  <a:srgbClr val="120D0C"/>
                </a:solidFill>
                <a:latin typeface="Cambria"/>
                <a:cs typeface="Cambria"/>
              </a:rPr>
              <a:t>clearance</a:t>
            </a:r>
            <a:r>
              <a:rPr sz="26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600" spc="60" dirty="0">
                <a:solidFill>
                  <a:srgbClr val="120D0C"/>
                </a:solidFill>
                <a:latin typeface="Cambria"/>
                <a:cs typeface="Cambria"/>
              </a:rPr>
              <a:t>inventory.</a:t>
            </a:r>
            <a:endParaRPr sz="2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>
              <a:latin typeface="Cambria"/>
              <a:cs typeface="Cambria"/>
            </a:endParaRPr>
          </a:p>
          <a:p>
            <a:pPr marL="520065">
              <a:lnSpc>
                <a:spcPct val="100000"/>
              </a:lnSpc>
            </a:pPr>
            <a:r>
              <a:rPr sz="2500" spc="180" dirty="0">
                <a:solidFill>
                  <a:srgbClr val="120D0C"/>
                </a:solidFill>
                <a:latin typeface="Cambria"/>
                <a:cs typeface="Cambria"/>
              </a:rPr>
              <a:t>The</a:t>
            </a:r>
            <a:r>
              <a:rPr sz="2500" spc="14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75" dirty="0">
                <a:solidFill>
                  <a:srgbClr val="120D0C"/>
                </a:solidFill>
                <a:latin typeface="Cambria"/>
                <a:cs typeface="Cambria"/>
              </a:rPr>
              <a:t>stores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30" dirty="0">
                <a:solidFill>
                  <a:srgbClr val="120D0C"/>
                </a:solidFill>
                <a:latin typeface="Cambria"/>
                <a:cs typeface="Cambria"/>
              </a:rPr>
              <a:t>in</a:t>
            </a:r>
            <a:r>
              <a:rPr sz="2500" spc="14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5" dirty="0">
                <a:solidFill>
                  <a:srgbClr val="120D0C"/>
                </a:solidFill>
                <a:latin typeface="Cambria"/>
                <a:cs typeface="Cambria"/>
              </a:rPr>
              <a:t>2019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made </a:t>
            </a:r>
            <a:r>
              <a:rPr sz="2500" spc="75" dirty="0">
                <a:solidFill>
                  <a:srgbClr val="120D0C"/>
                </a:solidFill>
                <a:latin typeface="Cambria"/>
                <a:cs typeface="Cambria"/>
              </a:rPr>
              <a:t>sales</a:t>
            </a:r>
            <a:r>
              <a:rPr sz="2500" spc="14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20" dirty="0">
                <a:solidFill>
                  <a:srgbClr val="120D0C"/>
                </a:solidFill>
                <a:latin typeface="Cambria"/>
                <a:cs typeface="Cambria"/>
              </a:rPr>
              <a:t>revenue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20" dirty="0">
                <a:solidFill>
                  <a:srgbClr val="120D0C"/>
                </a:solidFill>
                <a:latin typeface="Cambria"/>
                <a:cs typeface="Cambria"/>
              </a:rPr>
              <a:t>of</a:t>
            </a:r>
            <a:r>
              <a:rPr sz="2500" spc="14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-45" dirty="0">
                <a:solidFill>
                  <a:srgbClr val="120D0C"/>
                </a:solidFill>
                <a:latin typeface="Cambria"/>
                <a:cs typeface="Cambria"/>
              </a:rPr>
              <a:t>1.28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270" dirty="0">
                <a:solidFill>
                  <a:srgbClr val="120D0C"/>
                </a:solidFill>
                <a:latin typeface="Cambria"/>
                <a:cs typeface="Cambria"/>
              </a:rPr>
              <a:t>M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215" dirty="0">
                <a:solidFill>
                  <a:srgbClr val="120D0C"/>
                </a:solidFill>
                <a:latin typeface="Cambria"/>
                <a:cs typeface="Cambria"/>
              </a:rPr>
              <a:t>USD.</a:t>
            </a:r>
            <a:endParaRPr sz="2500">
              <a:latin typeface="Cambria"/>
              <a:cs typeface="Cambria"/>
            </a:endParaRPr>
          </a:p>
          <a:p>
            <a:pPr marL="520065" marR="5080">
              <a:lnSpc>
                <a:spcPct val="155000"/>
              </a:lnSpc>
            </a:pPr>
            <a:r>
              <a:rPr sz="2500" spc="70" dirty="0">
                <a:solidFill>
                  <a:srgbClr val="120D0C"/>
                </a:solidFill>
                <a:latin typeface="Cambria"/>
                <a:cs typeface="Cambria"/>
              </a:rPr>
              <a:t>20.45%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20" dirty="0">
                <a:solidFill>
                  <a:srgbClr val="120D0C"/>
                </a:solidFill>
                <a:latin typeface="Cambria"/>
                <a:cs typeface="Cambria"/>
              </a:rPr>
              <a:t>of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00" dirty="0">
                <a:solidFill>
                  <a:srgbClr val="120D0C"/>
                </a:solidFill>
                <a:latin typeface="Cambria"/>
                <a:cs typeface="Cambria"/>
              </a:rPr>
              <a:t>the</a:t>
            </a:r>
            <a:r>
              <a:rPr sz="2500" spc="15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85" dirty="0">
                <a:solidFill>
                  <a:srgbClr val="120D0C"/>
                </a:solidFill>
                <a:latin typeface="Cambria"/>
                <a:cs typeface="Cambria"/>
              </a:rPr>
              <a:t>items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14" dirty="0">
                <a:solidFill>
                  <a:srgbClr val="120D0C"/>
                </a:solidFill>
                <a:latin typeface="Cambria"/>
                <a:cs typeface="Cambria"/>
              </a:rPr>
              <a:t>were</a:t>
            </a:r>
            <a:r>
              <a:rPr sz="2500" spc="15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85" dirty="0">
                <a:solidFill>
                  <a:srgbClr val="120D0C"/>
                </a:solidFill>
                <a:latin typeface="Cambria"/>
                <a:cs typeface="Cambria"/>
              </a:rPr>
              <a:t>put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70" dirty="0">
                <a:solidFill>
                  <a:srgbClr val="120D0C"/>
                </a:solidFill>
                <a:latin typeface="Cambria"/>
                <a:cs typeface="Cambria"/>
              </a:rPr>
              <a:t>on</a:t>
            </a:r>
            <a:r>
              <a:rPr sz="2500" spc="15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65" dirty="0">
                <a:solidFill>
                  <a:srgbClr val="120D0C"/>
                </a:solidFill>
                <a:latin typeface="Cambria"/>
                <a:cs typeface="Cambria"/>
              </a:rPr>
              <a:t>Clearance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65" dirty="0">
                <a:solidFill>
                  <a:srgbClr val="120D0C"/>
                </a:solidFill>
                <a:latin typeface="Cambria"/>
                <a:cs typeface="Cambria"/>
              </a:rPr>
              <a:t>Sale</a:t>
            </a:r>
            <a:r>
              <a:rPr sz="2500" spc="15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80" dirty="0">
                <a:solidFill>
                  <a:srgbClr val="120D0C"/>
                </a:solidFill>
                <a:latin typeface="Cambria"/>
                <a:cs typeface="Cambria"/>
              </a:rPr>
              <a:t>which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14" dirty="0">
                <a:solidFill>
                  <a:srgbClr val="120D0C"/>
                </a:solidFill>
                <a:latin typeface="Cambria"/>
                <a:cs typeface="Cambria"/>
              </a:rPr>
              <a:t>together</a:t>
            </a:r>
            <a:r>
              <a:rPr sz="2500" spc="15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70" dirty="0">
                <a:solidFill>
                  <a:srgbClr val="120D0C"/>
                </a:solidFill>
                <a:latin typeface="Cambria"/>
                <a:cs typeface="Cambria"/>
              </a:rPr>
              <a:t>had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30" dirty="0">
                <a:solidFill>
                  <a:srgbClr val="120D0C"/>
                </a:solidFill>
                <a:latin typeface="Cambria"/>
                <a:cs typeface="Cambria"/>
              </a:rPr>
              <a:t>generated</a:t>
            </a:r>
            <a:r>
              <a:rPr sz="2500" spc="15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75" dirty="0">
                <a:solidFill>
                  <a:srgbClr val="120D0C"/>
                </a:solidFill>
                <a:latin typeface="Cambria"/>
                <a:cs typeface="Cambria"/>
              </a:rPr>
              <a:t>sales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40" dirty="0">
                <a:solidFill>
                  <a:srgbClr val="120D0C"/>
                </a:solidFill>
                <a:latin typeface="Cambria"/>
                <a:cs typeface="Cambria"/>
              </a:rPr>
              <a:t>worth</a:t>
            </a:r>
            <a:r>
              <a:rPr sz="2500" spc="15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45" dirty="0">
                <a:solidFill>
                  <a:srgbClr val="120D0C"/>
                </a:solidFill>
                <a:latin typeface="Cambria"/>
                <a:cs typeface="Cambria"/>
              </a:rPr>
              <a:t>0.188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254" dirty="0">
                <a:solidFill>
                  <a:srgbClr val="120D0C"/>
                </a:solidFill>
                <a:latin typeface="Cambria"/>
                <a:cs typeface="Cambria"/>
              </a:rPr>
              <a:t>Mn</a:t>
            </a:r>
            <a:r>
              <a:rPr sz="2500" spc="15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215" dirty="0">
                <a:solidFill>
                  <a:srgbClr val="120D0C"/>
                </a:solidFill>
                <a:latin typeface="Cambria"/>
                <a:cs typeface="Cambria"/>
              </a:rPr>
              <a:t>USD. </a:t>
            </a:r>
            <a:r>
              <a:rPr sz="2500" spc="-53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25" dirty="0">
                <a:solidFill>
                  <a:srgbClr val="120D0C"/>
                </a:solidFill>
                <a:latin typeface="Cambria"/>
                <a:cs typeface="Cambria"/>
              </a:rPr>
              <a:t>Potential</a:t>
            </a:r>
            <a:r>
              <a:rPr sz="2500" spc="140" dirty="0">
                <a:solidFill>
                  <a:srgbClr val="120D0C"/>
                </a:solidFill>
                <a:latin typeface="Cambria"/>
                <a:cs typeface="Cambria"/>
              </a:rPr>
              <a:t> Revenue </a:t>
            </a:r>
            <a:r>
              <a:rPr sz="2500" spc="70" dirty="0">
                <a:solidFill>
                  <a:srgbClr val="120D0C"/>
                </a:solidFill>
                <a:latin typeface="Cambria"/>
                <a:cs typeface="Cambria"/>
              </a:rPr>
              <a:t>loss</a:t>
            </a:r>
            <a:r>
              <a:rPr sz="2500" spc="14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-5" dirty="0">
                <a:solidFill>
                  <a:srgbClr val="120D0C"/>
                </a:solidFill>
                <a:latin typeface="Cambria"/>
                <a:cs typeface="Cambria"/>
              </a:rPr>
              <a:t>-</a:t>
            </a:r>
            <a:r>
              <a:rPr sz="2500" spc="14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204" dirty="0">
                <a:solidFill>
                  <a:srgbClr val="120D0C"/>
                </a:solidFill>
                <a:latin typeface="Cambria"/>
                <a:cs typeface="Cambria"/>
              </a:rPr>
              <a:t>0.208</a:t>
            </a:r>
            <a:r>
              <a:rPr sz="2500" spc="14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270" dirty="0">
                <a:solidFill>
                  <a:srgbClr val="120D0C"/>
                </a:solidFill>
                <a:latin typeface="Cambria"/>
                <a:cs typeface="Cambria"/>
              </a:rPr>
              <a:t>M</a:t>
            </a:r>
            <a:r>
              <a:rPr sz="2500" spc="14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270" dirty="0">
                <a:solidFill>
                  <a:srgbClr val="120D0C"/>
                </a:solidFill>
                <a:latin typeface="Cambria"/>
                <a:cs typeface="Cambria"/>
              </a:rPr>
              <a:t>USD</a:t>
            </a:r>
            <a:r>
              <a:rPr sz="2500" spc="14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20" dirty="0">
                <a:solidFill>
                  <a:srgbClr val="120D0C"/>
                </a:solidFill>
                <a:latin typeface="Cambria"/>
                <a:cs typeface="Cambria"/>
              </a:rPr>
              <a:t>because</a:t>
            </a:r>
            <a:r>
              <a:rPr sz="2500" spc="14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20" dirty="0">
                <a:solidFill>
                  <a:srgbClr val="120D0C"/>
                </a:solidFill>
                <a:latin typeface="Cambria"/>
                <a:cs typeface="Cambria"/>
              </a:rPr>
              <a:t>of</a:t>
            </a:r>
            <a:r>
              <a:rPr sz="2500" spc="14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Product</a:t>
            </a:r>
            <a:r>
              <a:rPr sz="2500" spc="14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70" dirty="0">
                <a:solidFill>
                  <a:srgbClr val="120D0C"/>
                </a:solidFill>
                <a:latin typeface="Cambria"/>
                <a:cs typeface="Cambria"/>
              </a:rPr>
              <a:t>on</a:t>
            </a:r>
            <a:r>
              <a:rPr sz="2500" spc="140" dirty="0">
                <a:solidFill>
                  <a:srgbClr val="120D0C"/>
                </a:solidFill>
                <a:latin typeface="Cambria"/>
                <a:cs typeface="Cambria"/>
              </a:rPr>
              <a:t> clearance.</a:t>
            </a:r>
            <a:endParaRPr sz="2500">
              <a:latin typeface="Cambria"/>
              <a:cs typeface="Cambria"/>
            </a:endParaRPr>
          </a:p>
          <a:p>
            <a:pPr marL="520065" marR="3900170">
              <a:lnSpc>
                <a:spcPct val="155000"/>
              </a:lnSpc>
            </a:pPr>
            <a:r>
              <a:rPr sz="2500" spc="130" dirty="0">
                <a:solidFill>
                  <a:srgbClr val="120D0C"/>
                </a:solidFill>
                <a:latin typeface="Cambria"/>
                <a:cs typeface="Cambria"/>
              </a:rPr>
              <a:t>Inventory</a:t>
            </a:r>
            <a:r>
              <a:rPr sz="2500" spc="14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10" dirty="0">
                <a:solidFill>
                  <a:srgbClr val="120D0C"/>
                </a:solidFill>
                <a:latin typeface="Cambria"/>
                <a:cs typeface="Cambria"/>
              </a:rPr>
              <a:t>build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20" dirty="0">
                <a:solidFill>
                  <a:srgbClr val="120D0C"/>
                </a:solidFill>
                <a:latin typeface="Cambria"/>
                <a:cs typeface="Cambria"/>
              </a:rPr>
              <a:t>for</a:t>
            </a:r>
            <a:r>
              <a:rPr sz="2500" spc="14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20" dirty="0">
                <a:solidFill>
                  <a:srgbClr val="120D0C"/>
                </a:solidFill>
                <a:latin typeface="Cambria"/>
                <a:cs typeface="Cambria"/>
              </a:rPr>
              <a:t>winter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85" dirty="0">
                <a:solidFill>
                  <a:srgbClr val="120D0C"/>
                </a:solidFill>
                <a:latin typeface="Cambria"/>
                <a:cs typeface="Cambria"/>
              </a:rPr>
              <a:t>sale</a:t>
            </a:r>
            <a:r>
              <a:rPr sz="2500" spc="14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30" dirty="0">
                <a:solidFill>
                  <a:srgbClr val="120D0C"/>
                </a:solidFill>
                <a:latin typeface="Cambria"/>
                <a:cs typeface="Cambria"/>
              </a:rPr>
              <a:t>has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50" dirty="0">
                <a:solidFill>
                  <a:srgbClr val="120D0C"/>
                </a:solidFill>
                <a:latin typeface="Cambria"/>
                <a:cs typeface="Cambria"/>
              </a:rPr>
              <a:t>higher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65" dirty="0">
                <a:solidFill>
                  <a:srgbClr val="120D0C"/>
                </a:solidFill>
                <a:latin typeface="Cambria"/>
                <a:cs typeface="Cambria"/>
              </a:rPr>
              <a:t>chances</a:t>
            </a:r>
            <a:r>
              <a:rPr sz="2500" spc="14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20" dirty="0">
                <a:solidFill>
                  <a:srgbClr val="120D0C"/>
                </a:solidFill>
                <a:latin typeface="Cambria"/>
                <a:cs typeface="Cambria"/>
              </a:rPr>
              <a:t>of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20" dirty="0">
                <a:solidFill>
                  <a:srgbClr val="120D0C"/>
                </a:solidFill>
                <a:latin typeface="Cambria"/>
                <a:cs typeface="Cambria"/>
              </a:rPr>
              <a:t>getting</a:t>
            </a:r>
            <a:r>
              <a:rPr sz="2500" spc="14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70" dirty="0">
                <a:solidFill>
                  <a:srgbClr val="120D0C"/>
                </a:solidFill>
                <a:latin typeface="Cambria"/>
                <a:cs typeface="Cambria"/>
              </a:rPr>
              <a:t>on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40" dirty="0">
                <a:solidFill>
                  <a:srgbClr val="120D0C"/>
                </a:solidFill>
                <a:latin typeface="Cambria"/>
                <a:cs typeface="Cambria"/>
              </a:rPr>
              <a:t>clearance. 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55" dirty="0">
                <a:solidFill>
                  <a:srgbClr val="120D0C"/>
                </a:solidFill>
                <a:latin typeface="Cambria"/>
                <a:cs typeface="Cambria"/>
              </a:rPr>
              <a:t>Special</a:t>
            </a:r>
            <a:r>
              <a:rPr sz="2500" spc="15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00" dirty="0">
                <a:solidFill>
                  <a:srgbClr val="120D0C"/>
                </a:solidFill>
                <a:latin typeface="Cambria"/>
                <a:cs typeface="Cambria"/>
              </a:rPr>
              <a:t>strategy</a:t>
            </a:r>
            <a:r>
              <a:rPr sz="2500" spc="15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10" dirty="0">
                <a:solidFill>
                  <a:srgbClr val="120D0C"/>
                </a:solidFill>
                <a:latin typeface="Cambria"/>
                <a:cs typeface="Cambria"/>
              </a:rPr>
              <a:t>required</a:t>
            </a:r>
            <a:r>
              <a:rPr sz="2500" spc="15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20" dirty="0">
                <a:solidFill>
                  <a:srgbClr val="120D0C"/>
                </a:solidFill>
                <a:latin typeface="Cambria"/>
                <a:cs typeface="Cambria"/>
              </a:rPr>
              <a:t>for</a:t>
            </a:r>
            <a:r>
              <a:rPr sz="2500" spc="15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40" dirty="0">
                <a:solidFill>
                  <a:srgbClr val="120D0C"/>
                </a:solidFill>
                <a:latin typeface="Cambria"/>
                <a:cs typeface="Cambria"/>
              </a:rPr>
              <a:t>stocking</a:t>
            </a:r>
            <a:r>
              <a:rPr sz="2500" spc="15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05" dirty="0">
                <a:solidFill>
                  <a:srgbClr val="120D0C"/>
                </a:solidFill>
                <a:latin typeface="Cambria"/>
                <a:cs typeface="Cambria"/>
              </a:rPr>
              <a:t>up</a:t>
            </a:r>
            <a:r>
              <a:rPr sz="2500" spc="150" dirty="0">
                <a:solidFill>
                  <a:srgbClr val="120D0C"/>
                </a:solidFill>
                <a:latin typeface="Cambria"/>
                <a:cs typeface="Cambria"/>
              </a:rPr>
              <a:t> cardigans </a:t>
            </a:r>
            <a:r>
              <a:rPr sz="2500" spc="170" dirty="0">
                <a:solidFill>
                  <a:srgbClr val="120D0C"/>
                </a:solidFill>
                <a:latin typeface="Cambria"/>
                <a:cs typeface="Cambria"/>
              </a:rPr>
              <a:t>and</a:t>
            </a:r>
            <a:r>
              <a:rPr sz="2500" spc="15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95" dirty="0">
                <a:solidFill>
                  <a:srgbClr val="120D0C"/>
                </a:solidFill>
                <a:latin typeface="Cambria"/>
                <a:cs typeface="Cambria"/>
              </a:rPr>
              <a:t>sweaters</a:t>
            </a:r>
            <a:r>
              <a:rPr sz="2500" spc="15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during</a:t>
            </a:r>
            <a:r>
              <a:rPr sz="2500" spc="15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10" dirty="0">
                <a:solidFill>
                  <a:srgbClr val="120D0C"/>
                </a:solidFill>
                <a:latin typeface="Cambria"/>
                <a:cs typeface="Cambria"/>
              </a:rPr>
              <a:t>winter. </a:t>
            </a:r>
            <a:r>
              <a:rPr sz="2500" spc="-53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70" dirty="0">
                <a:solidFill>
                  <a:srgbClr val="120D0C"/>
                </a:solidFill>
                <a:latin typeface="Cambria"/>
                <a:cs typeface="Cambria"/>
              </a:rPr>
              <a:t>Small</a:t>
            </a:r>
            <a:r>
              <a:rPr sz="2500" spc="14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70" dirty="0">
                <a:solidFill>
                  <a:srgbClr val="120D0C"/>
                </a:solidFill>
                <a:latin typeface="Cambria"/>
                <a:cs typeface="Cambria"/>
              </a:rPr>
              <a:t>Size(XS,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275" dirty="0">
                <a:solidFill>
                  <a:srgbClr val="120D0C"/>
                </a:solidFill>
                <a:latin typeface="Cambria"/>
                <a:cs typeface="Cambria"/>
              </a:rPr>
              <a:t>XXS)</a:t>
            </a:r>
            <a:r>
              <a:rPr sz="2500" spc="14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35" dirty="0">
                <a:solidFill>
                  <a:srgbClr val="120D0C"/>
                </a:solidFill>
                <a:latin typeface="Cambria"/>
                <a:cs typeface="Cambria"/>
              </a:rPr>
              <a:t>is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00" dirty="0">
                <a:solidFill>
                  <a:srgbClr val="120D0C"/>
                </a:solidFill>
                <a:latin typeface="Cambria"/>
                <a:cs typeface="Cambria"/>
              </a:rPr>
              <a:t>the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30" dirty="0">
                <a:solidFill>
                  <a:srgbClr val="120D0C"/>
                </a:solidFill>
                <a:latin typeface="Cambria"/>
                <a:cs typeface="Cambria"/>
              </a:rPr>
              <a:t>major</a:t>
            </a:r>
            <a:r>
              <a:rPr sz="2500" spc="14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30" dirty="0">
                <a:solidFill>
                  <a:srgbClr val="120D0C"/>
                </a:solidFill>
                <a:latin typeface="Cambria"/>
                <a:cs typeface="Cambria"/>
              </a:rPr>
              <a:t>contributor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20" dirty="0">
                <a:solidFill>
                  <a:srgbClr val="120D0C"/>
                </a:solidFill>
                <a:latin typeface="Cambria"/>
                <a:cs typeface="Cambria"/>
              </a:rPr>
              <a:t>for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00" dirty="0">
                <a:solidFill>
                  <a:srgbClr val="120D0C"/>
                </a:solidFill>
                <a:latin typeface="Cambria"/>
                <a:cs typeface="Cambria"/>
              </a:rPr>
              <a:t>the</a:t>
            </a:r>
            <a:r>
              <a:rPr sz="2500" spc="14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20" dirty="0">
                <a:solidFill>
                  <a:srgbClr val="120D0C"/>
                </a:solidFill>
                <a:latin typeface="Cambria"/>
                <a:cs typeface="Cambria"/>
              </a:rPr>
              <a:t>products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being </a:t>
            </a:r>
            <a:r>
              <a:rPr sz="2500" spc="85" dirty="0">
                <a:solidFill>
                  <a:srgbClr val="120D0C"/>
                </a:solidFill>
                <a:latin typeface="Cambria"/>
                <a:cs typeface="Cambria"/>
              </a:rPr>
              <a:t>put</a:t>
            </a:r>
            <a:r>
              <a:rPr sz="2500" spc="14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70" dirty="0">
                <a:solidFill>
                  <a:srgbClr val="120D0C"/>
                </a:solidFill>
                <a:latin typeface="Cambria"/>
                <a:cs typeface="Cambria"/>
              </a:rPr>
              <a:t>on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80" dirty="0">
                <a:solidFill>
                  <a:srgbClr val="120D0C"/>
                </a:solidFill>
                <a:latin typeface="Cambria"/>
                <a:cs typeface="Cambria"/>
              </a:rPr>
              <a:t>sale.</a:t>
            </a:r>
            <a:endParaRPr sz="2500">
              <a:latin typeface="Cambria"/>
              <a:cs typeface="Cambria"/>
            </a:endParaRPr>
          </a:p>
          <a:p>
            <a:pPr marL="520065" marR="735965">
              <a:lnSpc>
                <a:spcPct val="155000"/>
              </a:lnSpc>
            </a:pP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Store </a:t>
            </a:r>
            <a:r>
              <a:rPr sz="2500" spc="-229" dirty="0">
                <a:solidFill>
                  <a:srgbClr val="120D0C"/>
                </a:solidFill>
                <a:latin typeface="Cambria"/>
                <a:cs typeface="Cambria"/>
              </a:rPr>
              <a:t>21</a:t>
            </a:r>
            <a:r>
              <a:rPr sz="2500" spc="-17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25" dirty="0">
                <a:solidFill>
                  <a:srgbClr val="120D0C"/>
                </a:solidFill>
                <a:latin typeface="Cambria"/>
                <a:cs typeface="Cambria"/>
              </a:rPr>
              <a:t>with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25" dirty="0">
                <a:solidFill>
                  <a:srgbClr val="120D0C"/>
                </a:solidFill>
                <a:latin typeface="Cambria"/>
                <a:cs typeface="Cambria"/>
              </a:rPr>
              <a:t>highest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05" dirty="0">
                <a:solidFill>
                  <a:srgbClr val="120D0C"/>
                </a:solidFill>
                <a:latin typeface="Cambria"/>
                <a:cs typeface="Cambria"/>
              </a:rPr>
              <a:t>gross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60" dirty="0">
                <a:solidFill>
                  <a:srgbClr val="120D0C"/>
                </a:solidFill>
                <a:latin typeface="Cambria"/>
                <a:cs typeface="Cambria"/>
              </a:rPr>
              <a:t>margin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70" dirty="0">
                <a:solidFill>
                  <a:srgbClr val="120D0C"/>
                </a:solidFill>
                <a:latin typeface="Cambria"/>
                <a:cs typeface="Cambria"/>
              </a:rPr>
              <a:t>and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30" dirty="0">
                <a:solidFill>
                  <a:srgbClr val="120D0C"/>
                </a:solidFill>
                <a:latin typeface="Cambria"/>
                <a:cs typeface="Cambria"/>
              </a:rPr>
              <a:t>low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30" dirty="0">
                <a:solidFill>
                  <a:srgbClr val="120D0C"/>
                </a:solidFill>
                <a:latin typeface="Cambria"/>
                <a:cs typeface="Cambria"/>
              </a:rPr>
              <a:t>product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50" dirty="0">
                <a:solidFill>
                  <a:srgbClr val="120D0C"/>
                </a:solidFill>
                <a:latin typeface="Cambria"/>
                <a:cs typeface="Cambria"/>
              </a:rPr>
              <a:t>clearance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55" dirty="0">
                <a:solidFill>
                  <a:srgbClr val="120D0C"/>
                </a:solidFill>
                <a:latin typeface="Cambria"/>
                <a:cs typeface="Cambria"/>
              </a:rPr>
              <a:t>sells</a:t>
            </a:r>
            <a:r>
              <a:rPr sz="2500" spc="15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40" dirty="0">
                <a:solidFill>
                  <a:srgbClr val="120D0C"/>
                </a:solidFill>
                <a:latin typeface="Cambria"/>
                <a:cs typeface="Cambria"/>
              </a:rPr>
              <a:t>60%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during </a:t>
            </a:r>
            <a:r>
              <a:rPr sz="2500" spc="125" dirty="0">
                <a:solidFill>
                  <a:srgbClr val="120D0C"/>
                </a:solidFill>
                <a:latin typeface="Cambria"/>
                <a:cs typeface="Cambria"/>
              </a:rPr>
              <a:t>summer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70" dirty="0">
                <a:solidFill>
                  <a:srgbClr val="120D0C"/>
                </a:solidFill>
                <a:latin typeface="Cambria"/>
                <a:cs typeface="Cambria"/>
              </a:rPr>
              <a:t>and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20" dirty="0">
                <a:solidFill>
                  <a:srgbClr val="120D0C"/>
                </a:solidFill>
                <a:latin typeface="Cambria"/>
                <a:cs typeface="Cambria"/>
              </a:rPr>
              <a:t>Fall. </a:t>
            </a:r>
            <a:r>
              <a:rPr sz="2500" spc="12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Store </a:t>
            </a:r>
            <a:r>
              <a:rPr sz="2500" spc="-15" dirty="0">
                <a:solidFill>
                  <a:srgbClr val="120D0C"/>
                </a:solidFill>
                <a:latin typeface="Cambria"/>
                <a:cs typeface="Cambria"/>
              </a:rPr>
              <a:t>3 </a:t>
            </a:r>
            <a:r>
              <a:rPr sz="2500" spc="125" dirty="0">
                <a:solidFill>
                  <a:srgbClr val="120D0C"/>
                </a:solidFill>
                <a:latin typeface="Cambria"/>
                <a:cs typeface="Cambria"/>
              </a:rPr>
              <a:t>with </a:t>
            </a:r>
            <a:r>
              <a:rPr sz="2500" spc="75" dirty="0">
                <a:solidFill>
                  <a:srgbClr val="120D0C"/>
                </a:solidFill>
                <a:latin typeface="Cambria"/>
                <a:cs typeface="Cambria"/>
              </a:rPr>
              <a:t>least </a:t>
            </a:r>
            <a:r>
              <a:rPr sz="2500" spc="105" dirty="0">
                <a:solidFill>
                  <a:srgbClr val="120D0C"/>
                </a:solidFill>
                <a:latin typeface="Cambria"/>
                <a:cs typeface="Cambria"/>
              </a:rPr>
              <a:t>gross </a:t>
            </a:r>
            <a:r>
              <a:rPr sz="2500" spc="160" dirty="0">
                <a:solidFill>
                  <a:srgbClr val="120D0C"/>
                </a:solidFill>
                <a:latin typeface="Cambria"/>
                <a:cs typeface="Cambria"/>
              </a:rPr>
              <a:t>margin </a:t>
            </a:r>
            <a:r>
              <a:rPr sz="2500" spc="495" dirty="0">
                <a:solidFill>
                  <a:srgbClr val="120D0C"/>
                </a:solidFill>
                <a:latin typeface="Cambria"/>
                <a:cs typeface="Cambria"/>
              </a:rPr>
              <a:t>&amp; </a:t>
            </a:r>
            <a:r>
              <a:rPr sz="2500" spc="170" dirty="0">
                <a:solidFill>
                  <a:srgbClr val="120D0C"/>
                </a:solidFill>
                <a:latin typeface="Cambria"/>
                <a:cs typeface="Cambria"/>
              </a:rPr>
              <a:t>high </a:t>
            </a:r>
            <a:r>
              <a:rPr sz="2500" spc="130" dirty="0">
                <a:solidFill>
                  <a:srgbClr val="120D0C"/>
                </a:solidFill>
                <a:latin typeface="Cambria"/>
                <a:cs typeface="Cambria"/>
              </a:rPr>
              <a:t>product </a:t>
            </a:r>
            <a:r>
              <a:rPr sz="2500" spc="150" dirty="0">
                <a:solidFill>
                  <a:srgbClr val="120D0C"/>
                </a:solidFill>
                <a:latin typeface="Cambria"/>
                <a:cs typeface="Cambria"/>
              </a:rPr>
              <a:t>clearance </a:t>
            </a:r>
            <a:r>
              <a:rPr sz="2500" spc="130" dirty="0">
                <a:solidFill>
                  <a:srgbClr val="120D0C"/>
                </a:solidFill>
                <a:latin typeface="Cambria"/>
                <a:cs typeface="Cambria"/>
              </a:rPr>
              <a:t>has </a:t>
            </a:r>
            <a:r>
              <a:rPr sz="2500" spc="125" dirty="0">
                <a:solidFill>
                  <a:srgbClr val="120D0C"/>
                </a:solidFill>
                <a:latin typeface="Cambria"/>
                <a:cs typeface="Cambria"/>
              </a:rPr>
              <a:t>highest </a:t>
            </a:r>
            <a:r>
              <a:rPr sz="2500" spc="135" dirty="0">
                <a:solidFill>
                  <a:srgbClr val="120D0C"/>
                </a:solidFill>
                <a:latin typeface="Cambria"/>
                <a:cs typeface="Cambria"/>
              </a:rPr>
              <a:t>percentage </a:t>
            </a:r>
            <a:r>
              <a:rPr sz="2500" spc="120" dirty="0">
                <a:solidFill>
                  <a:srgbClr val="120D0C"/>
                </a:solidFill>
                <a:latin typeface="Cambria"/>
                <a:cs typeface="Cambria"/>
              </a:rPr>
              <a:t>of </a:t>
            </a:r>
            <a:r>
              <a:rPr sz="2500" spc="254" dirty="0">
                <a:solidFill>
                  <a:srgbClr val="120D0C"/>
                </a:solidFill>
                <a:latin typeface="Cambria"/>
                <a:cs typeface="Cambria"/>
              </a:rPr>
              <a:t>XS, </a:t>
            </a:r>
            <a:r>
              <a:rPr sz="2500" spc="375" dirty="0">
                <a:solidFill>
                  <a:srgbClr val="120D0C"/>
                </a:solidFill>
                <a:latin typeface="Cambria"/>
                <a:cs typeface="Cambria"/>
              </a:rPr>
              <a:t>XXS </a:t>
            </a:r>
            <a:r>
              <a:rPr sz="2500" spc="55" dirty="0">
                <a:solidFill>
                  <a:srgbClr val="120D0C"/>
                </a:solidFill>
                <a:latin typeface="Cambria"/>
                <a:cs typeface="Cambria"/>
              </a:rPr>
              <a:t>size. </a:t>
            </a:r>
            <a:r>
              <a:rPr sz="2500" spc="6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Product </a:t>
            </a:r>
            <a:r>
              <a:rPr sz="2500" spc="110" dirty="0">
                <a:solidFill>
                  <a:srgbClr val="120D0C"/>
                </a:solidFill>
                <a:latin typeface="Cambria"/>
                <a:cs typeface="Cambria"/>
              </a:rPr>
              <a:t>Classes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25" dirty="0">
                <a:solidFill>
                  <a:srgbClr val="120D0C"/>
                </a:solidFill>
                <a:latin typeface="Cambria"/>
                <a:cs typeface="Cambria"/>
              </a:rPr>
              <a:t>with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40" dirty="0">
                <a:solidFill>
                  <a:srgbClr val="120D0C"/>
                </a:solidFill>
                <a:latin typeface="Cambria"/>
                <a:cs typeface="Cambria"/>
              </a:rPr>
              <a:t>Unit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00" dirty="0">
                <a:solidFill>
                  <a:srgbClr val="120D0C"/>
                </a:solidFill>
                <a:latin typeface="Cambria"/>
                <a:cs typeface="Cambria"/>
              </a:rPr>
              <a:t>cost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35" dirty="0">
                <a:solidFill>
                  <a:srgbClr val="120D0C"/>
                </a:solidFill>
                <a:latin typeface="Cambria"/>
                <a:cs typeface="Cambria"/>
              </a:rPr>
              <a:t>above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270" dirty="0">
                <a:solidFill>
                  <a:srgbClr val="120D0C"/>
                </a:solidFill>
                <a:latin typeface="Cambria"/>
                <a:cs typeface="Cambria"/>
              </a:rPr>
              <a:t>USD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-40" dirty="0">
                <a:solidFill>
                  <a:srgbClr val="120D0C"/>
                </a:solidFill>
                <a:latin typeface="Cambria"/>
                <a:cs typeface="Cambria"/>
              </a:rPr>
              <a:t>10.5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25" dirty="0">
                <a:solidFill>
                  <a:srgbClr val="120D0C"/>
                </a:solidFill>
                <a:latin typeface="Cambria"/>
                <a:cs typeface="Cambria"/>
              </a:rPr>
              <a:t>shows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have </a:t>
            </a:r>
            <a:r>
              <a:rPr sz="2500" spc="150" dirty="0">
                <a:solidFill>
                  <a:srgbClr val="120D0C"/>
                </a:solidFill>
                <a:latin typeface="Cambria"/>
                <a:cs typeface="Cambria"/>
              </a:rPr>
              <a:t>higher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65" dirty="0">
                <a:solidFill>
                  <a:srgbClr val="120D0C"/>
                </a:solidFill>
                <a:latin typeface="Cambria"/>
                <a:cs typeface="Cambria"/>
              </a:rPr>
              <a:t>chances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20" dirty="0">
                <a:solidFill>
                  <a:srgbClr val="120D0C"/>
                </a:solidFill>
                <a:latin typeface="Cambria"/>
                <a:cs typeface="Cambria"/>
              </a:rPr>
              <a:t>of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being </a:t>
            </a:r>
            <a:r>
              <a:rPr sz="2500" spc="85" dirty="0">
                <a:solidFill>
                  <a:srgbClr val="120D0C"/>
                </a:solidFill>
                <a:latin typeface="Cambria"/>
                <a:cs typeface="Cambria"/>
              </a:rPr>
              <a:t>put</a:t>
            </a:r>
            <a:r>
              <a:rPr sz="2500" spc="14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70" dirty="0">
                <a:solidFill>
                  <a:srgbClr val="120D0C"/>
                </a:solidFill>
                <a:latin typeface="Cambria"/>
                <a:cs typeface="Cambria"/>
              </a:rPr>
              <a:t>on</a:t>
            </a:r>
            <a:r>
              <a:rPr sz="2500" spc="15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500" spc="140" dirty="0">
                <a:solidFill>
                  <a:srgbClr val="120D0C"/>
                </a:solidFill>
                <a:latin typeface="Cambria"/>
                <a:cs typeface="Cambria"/>
              </a:rPr>
              <a:t>clearance.</a:t>
            </a:r>
            <a:endParaRPr sz="2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789" y="2505593"/>
            <a:ext cx="7658099" cy="3781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101" y="333718"/>
            <a:ext cx="7399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35" dirty="0">
                <a:latin typeface="Cambria"/>
                <a:cs typeface="Cambria"/>
              </a:rPr>
              <a:t>DESCRIPTIVE</a:t>
            </a:r>
            <a:r>
              <a:rPr sz="4800" spc="-60" dirty="0">
                <a:latin typeface="Cambria"/>
                <a:cs typeface="Cambria"/>
              </a:rPr>
              <a:t> </a:t>
            </a:r>
            <a:r>
              <a:rPr sz="4800" spc="415" dirty="0">
                <a:latin typeface="Cambria"/>
                <a:cs typeface="Cambria"/>
              </a:rPr>
              <a:t>SUMMARY</a:t>
            </a:r>
            <a:endParaRPr sz="48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6400" y="6432125"/>
            <a:ext cx="6154420" cy="3352800"/>
            <a:chOff x="756400" y="6432125"/>
            <a:chExt cx="6154420" cy="3352800"/>
          </a:xfrm>
        </p:grpSpPr>
        <p:sp>
          <p:nvSpPr>
            <p:cNvPr id="5" name="object 5"/>
            <p:cNvSpPr/>
            <p:nvPr/>
          </p:nvSpPr>
          <p:spPr>
            <a:xfrm>
              <a:off x="756400" y="6597134"/>
              <a:ext cx="6154420" cy="3187700"/>
            </a:xfrm>
            <a:custGeom>
              <a:avLst/>
              <a:gdLst/>
              <a:ahLst/>
              <a:cxnLst/>
              <a:rect l="l" t="t" r="r" b="b"/>
              <a:pathLst>
                <a:path w="6154420" h="3187700">
                  <a:moveTo>
                    <a:pt x="5757356" y="3187619"/>
                  </a:moveTo>
                  <a:lnTo>
                    <a:pt x="401976" y="3187619"/>
                  </a:lnTo>
                  <a:lnTo>
                    <a:pt x="393466" y="3186397"/>
                  </a:lnTo>
                  <a:lnTo>
                    <a:pt x="349402" y="3175754"/>
                  </a:lnTo>
                  <a:lnTo>
                    <a:pt x="307004" y="3161205"/>
                  </a:lnTo>
                  <a:lnTo>
                    <a:pt x="266475" y="3142956"/>
                  </a:lnTo>
                  <a:lnTo>
                    <a:pt x="228018" y="3121209"/>
                  </a:lnTo>
                  <a:lnTo>
                    <a:pt x="191838" y="3096168"/>
                  </a:lnTo>
                  <a:lnTo>
                    <a:pt x="158137" y="3068037"/>
                  </a:lnTo>
                  <a:lnTo>
                    <a:pt x="127119" y="3037019"/>
                  </a:lnTo>
                  <a:lnTo>
                    <a:pt x="98988" y="3003318"/>
                  </a:lnTo>
                  <a:lnTo>
                    <a:pt x="73947" y="2967138"/>
                  </a:lnTo>
                  <a:lnTo>
                    <a:pt x="52200" y="2928681"/>
                  </a:lnTo>
                  <a:lnTo>
                    <a:pt x="33951" y="2888152"/>
                  </a:lnTo>
                  <a:lnTo>
                    <a:pt x="19402" y="2845754"/>
                  </a:lnTo>
                  <a:lnTo>
                    <a:pt x="8759" y="2801690"/>
                  </a:lnTo>
                  <a:lnTo>
                    <a:pt x="2223" y="2756165"/>
                  </a:lnTo>
                  <a:lnTo>
                    <a:pt x="0" y="2709382"/>
                  </a:lnTo>
                  <a:lnTo>
                    <a:pt x="0" y="485774"/>
                  </a:lnTo>
                  <a:lnTo>
                    <a:pt x="2223" y="438991"/>
                  </a:lnTo>
                  <a:lnTo>
                    <a:pt x="8759" y="393466"/>
                  </a:lnTo>
                  <a:lnTo>
                    <a:pt x="19402" y="349403"/>
                  </a:lnTo>
                  <a:lnTo>
                    <a:pt x="33951" y="307004"/>
                  </a:lnTo>
                  <a:lnTo>
                    <a:pt x="52200" y="266475"/>
                  </a:lnTo>
                  <a:lnTo>
                    <a:pt x="73947" y="228018"/>
                  </a:lnTo>
                  <a:lnTo>
                    <a:pt x="98988" y="191838"/>
                  </a:lnTo>
                  <a:lnTo>
                    <a:pt x="127119" y="158137"/>
                  </a:lnTo>
                  <a:lnTo>
                    <a:pt x="158137" y="127119"/>
                  </a:lnTo>
                  <a:lnTo>
                    <a:pt x="191838" y="98988"/>
                  </a:lnTo>
                  <a:lnTo>
                    <a:pt x="228018" y="73947"/>
                  </a:lnTo>
                  <a:lnTo>
                    <a:pt x="266475" y="52200"/>
                  </a:lnTo>
                  <a:lnTo>
                    <a:pt x="307004" y="33951"/>
                  </a:lnTo>
                  <a:lnTo>
                    <a:pt x="349402" y="19402"/>
                  </a:lnTo>
                  <a:lnTo>
                    <a:pt x="393466" y="8759"/>
                  </a:lnTo>
                  <a:lnTo>
                    <a:pt x="438991" y="2223"/>
                  </a:lnTo>
                  <a:lnTo>
                    <a:pt x="485774" y="0"/>
                  </a:lnTo>
                  <a:lnTo>
                    <a:pt x="5673558" y="0"/>
                  </a:lnTo>
                  <a:lnTo>
                    <a:pt x="5720341" y="2223"/>
                  </a:lnTo>
                  <a:lnTo>
                    <a:pt x="5765866" y="8759"/>
                  </a:lnTo>
                  <a:lnTo>
                    <a:pt x="5809930" y="19402"/>
                  </a:lnTo>
                  <a:lnTo>
                    <a:pt x="5852328" y="33951"/>
                  </a:lnTo>
                  <a:lnTo>
                    <a:pt x="5892857" y="52200"/>
                  </a:lnTo>
                  <a:lnTo>
                    <a:pt x="5931314" y="73947"/>
                  </a:lnTo>
                  <a:lnTo>
                    <a:pt x="5967494" y="98988"/>
                  </a:lnTo>
                  <a:lnTo>
                    <a:pt x="6001195" y="127119"/>
                  </a:lnTo>
                  <a:lnTo>
                    <a:pt x="6032213" y="158137"/>
                  </a:lnTo>
                  <a:lnTo>
                    <a:pt x="6060344" y="191838"/>
                  </a:lnTo>
                  <a:lnTo>
                    <a:pt x="6085385" y="228018"/>
                  </a:lnTo>
                  <a:lnTo>
                    <a:pt x="6107132" y="266475"/>
                  </a:lnTo>
                  <a:lnTo>
                    <a:pt x="6125381" y="307004"/>
                  </a:lnTo>
                  <a:lnTo>
                    <a:pt x="6139930" y="349403"/>
                  </a:lnTo>
                  <a:lnTo>
                    <a:pt x="6150573" y="393466"/>
                  </a:lnTo>
                  <a:lnTo>
                    <a:pt x="6153877" y="416477"/>
                  </a:lnTo>
                  <a:lnTo>
                    <a:pt x="6153877" y="2778679"/>
                  </a:lnTo>
                  <a:lnTo>
                    <a:pt x="6139930" y="2845754"/>
                  </a:lnTo>
                  <a:lnTo>
                    <a:pt x="6125381" y="2888152"/>
                  </a:lnTo>
                  <a:lnTo>
                    <a:pt x="6107132" y="2928681"/>
                  </a:lnTo>
                  <a:lnTo>
                    <a:pt x="6085385" y="2967138"/>
                  </a:lnTo>
                  <a:lnTo>
                    <a:pt x="6060344" y="3003318"/>
                  </a:lnTo>
                  <a:lnTo>
                    <a:pt x="6032213" y="3037019"/>
                  </a:lnTo>
                  <a:lnTo>
                    <a:pt x="6001195" y="3068037"/>
                  </a:lnTo>
                  <a:lnTo>
                    <a:pt x="5967494" y="3096168"/>
                  </a:lnTo>
                  <a:lnTo>
                    <a:pt x="5931314" y="3121209"/>
                  </a:lnTo>
                  <a:lnTo>
                    <a:pt x="5892857" y="3142956"/>
                  </a:lnTo>
                  <a:lnTo>
                    <a:pt x="5852328" y="3161205"/>
                  </a:lnTo>
                  <a:lnTo>
                    <a:pt x="5809930" y="3175754"/>
                  </a:lnTo>
                  <a:lnTo>
                    <a:pt x="5765866" y="3186397"/>
                  </a:lnTo>
                  <a:lnTo>
                    <a:pt x="5757356" y="3187619"/>
                  </a:lnTo>
                  <a:close/>
                </a:path>
              </a:pathLst>
            </a:custGeom>
            <a:solidFill>
              <a:srgbClr val="E1DDB6">
                <a:alpha val="60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624" y="6432125"/>
              <a:ext cx="609599" cy="5524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24206" y="7196408"/>
            <a:ext cx="3836035" cy="1767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95"/>
              </a:spcBef>
            </a:pPr>
            <a:r>
              <a:rPr sz="1950" spc="240" dirty="0">
                <a:solidFill>
                  <a:srgbClr val="120D0C"/>
                </a:solidFill>
                <a:latin typeface="Cambria"/>
                <a:cs typeface="Cambria"/>
              </a:rPr>
              <a:t>S</a:t>
            </a:r>
            <a:r>
              <a:rPr sz="1950" spc="-10" dirty="0">
                <a:solidFill>
                  <a:srgbClr val="120D0C"/>
                </a:solidFill>
                <a:latin typeface="Cambria"/>
                <a:cs typeface="Cambria"/>
              </a:rPr>
              <a:t>t</a:t>
            </a:r>
            <a:r>
              <a:rPr sz="1950" spc="90" dirty="0">
                <a:solidFill>
                  <a:srgbClr val="120D0C"/>
                </a:solidFill>
                <a:latin typeface="Cambria"/>
                <a:cs typeface="Cambria"/>
              </a:rPr>
              <a:t>o</a:t>
            </a:r>
            <a:r>
              <a:rPr sz="1950" spc="50" dirty="0">
                <a:solidFill>
                  <a:srgbClr val="120D0C"/>
                </a:solidFill>
                <a:latin typeface="Cambria"/>
                <a:cs typeface="Cambria"/>
              </a:rPr>
              <a:t>r</a:t>
            </a:r>
            <a:r>
              <a:rPr sz="1950" spc="35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195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-465" dirty="0">
                <a:solidFill>
                  <a:srgbClr val="120D0C"/>
                </a:solidFill>
                <a:latin typeface="Cambria"/>
                <a:cs typeface="Cambria"/>
              </a:rPr>
              <a:t>1</a:t>
            </a:r>
            <a:r>
              <a:rPr sz="1950" spc="80" dirty="0">
                <a:solidFill>
                  <a:srgbClr val="120D0C"/>
                </a:solidFill>
                <a:latin typeface="Cambria"/>
                <a:cs typeface="Cambria"/>
              </a:rPr>
              <a:t>9</a:t>
            </a:r>
            <a:r>
              <a:rPr sz="195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dirty="0">
                <a:solidFill>
                  <a:srgbClr val="120D0C"/>
                </a:solidFill>
                <a:latin typeface="Cambria"/>
                <a:cs typeface="Cambria"/>
              </a:rPr>
              <a:t>-</a:t>
            </a:r>
            <a:r>
              <a:rPr sz="1950" spc="135" dirty="0">
                <a:solidFill>
                  <a:srgbClr val="120D0C"/>
                </a:solidFill>
                <a:latin typeface="Cambria"/>
                <a:cs typeface="Cambria"/>
              </a:rPr>
              <a:t>h</a:t>
            </a:r>
            <a:r>
              <a:rPr sz="1950" spc="20" dirty="0">
                <a:solidFill>
                  <a:srgbClr val="120D0C"/>
                </a:solidFill>
                <a:latin typeface="Cambria"/>
                <a:cs typeface="Cambria"/>
              </a:rPr>
              <a:t>i</a:t>
            </a:r>
            <a:r>
              <a:rPr sz="1950" spc="114" dirty="0">
                <a:solidFill>
                  <a:srgbClr val="120D0C"/>
                </a:solidFill>
                <a:latin typeface="Cambria"/>
                <a:cs typeface="Cambria"/>
              </a:rPr>
              <a:t>g</a:t>
            </a:r>
            <a:r>
              <a:rPr sz="1950" spc="135" dirty="0">
                <a:solidFill>
                  <a:srgbClr val="120D0C"/>
                </a:solidFill>
                <a:latin typeface="Cambria"/>
                <a:cs typeface="Cambria"/>
              </a:rPr>
              <a:t>h</a:t>
            </a:r>
            <a:r>
              <a:rPr sz="1950" spc="35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1950" spc="-10" dirty="0">
                <a:solidFill>
                  <a:srgbClr val="120D0C"/>
                </a:solidFill>
                <a:latin typeface="Cambria"/>
                <a:cs typeface="Cambria"/>
              </a:rPr>
              <a:t>st</a:t>
            </a:r>
            <a:r>
              <a:rPr sz="195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-10" dirty="0">
                <a:solidFill>
                  <a:srgbClr val="120D0C"/>
                </a:solidFill>
                <a:latin typeface="Cambria"/>
                <a:cs typeface="Cambria"/>
              </a:rPr>
              <a:t>s</a:t>
            </a:r>
            <a:r>
              <a:rPr sz="1950" spc="95" dirty="0">
                <a:solidFill>
                  <a:srgbClr val="120D0C"/>
                </a:solidFill>
                <a:latin typeface="Cambria"/>
                <a:cs typeface="Cambria"/>
              </a:rPr>
              <a:t>a</a:t>
            </a:r>
            <a:r>
              <a:rPr sz="1950" spc="20" dirty="0">
                <a:solidFill>
                  <a:srgbClr val="120D0C"/>
                </a:solidFill>
                <a:latin typeface="Cambria"/>
                <a:cs typeface="Cambria"/>
              </a:rPr>
              <a:t>l</a:t>
            </a:r>
            <a:r>
              <a:rPr sz="1950" spc="35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1950" spc="-10" dirty="0">
                <a:solidFill>
                  <a:srgbClr val="120D0C"/>
                </a:solidFill>
                <a:latin typeface="Cambria"/>
                <a:cs typeface="Cambria"/>
              </a:rPr>
              <a:t>s</a:t>
            </a:r>
            <a:r>
              <a:rPr sz="195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220" dirty="0">
                <a:solidFill>
                  <a:srgbClr val="120D0C"/>
                </a:solidFill>
                <a:latin typeface="Cambria"/>
                <a:cs typeface="Cambria"/>
              </a:rPr>
              <a:t>$</a:t>
            </a:r>
            <a:r>
              <a:rPr sz="1950" spc="65" dirty="0">
                <a:solidFill>
                  <a:srgbClr val="120D0C"/>
                </a:solidFill>
                <a:latin typeface="Cambria"/>
                <a:cs typeface="Cambria"/>
              </a:rPr>
              <a:t>2</a:t>
            </a:r>
            <a:r>
              <a:rPr sz="1950" spc="-5" dirty="0">
                <a:solidFill>
                  <a:srgbClr val="120D0C"/>
                </a:solidFill>
                <a:latin typeface="Cambria"/>
                <a:cs typeface="Cambria"/>
              </a:rPr>
              <a:t>3</a:t>
            </a:r>
            <a:r>
              <a:rPr sz="1950" spc="80" dirty="0">
                <a:solidFill>
                  <a:srgbClr val="120D0C"/>
                </a:solidFill>
                <a:latin typeface="Cambria"/>
                <a:cs typeface="Cambria"/>
              </a:rPr>
              <a:t>9</a:t>
            </a:r>
            <a:r>
              <a:rPr sz="1950" dirty="0">
                <a:solidFill>
                  <a:srgbClr val="120D0C"/>
                </a:solidFill>
                <a:latin typeface="Cambria"/>
                <a:cs typeface="Cambria"/>
              </a:rPr>
              <a:t>,</a:t>
            </a:r>
            <a:r>
              <a:rPr sz="1950" spc="-465" dirty="0">
                <a:solidFill>
                  <a:srgbClr val="120D0C"/>
                </a:solidFill>
                <a:latin typeface="Cambria"/>
                <a:cs typeface="Cambria"/>
              </a:rPr>
              <a:t>1</a:t>
            </a:r>
            <a:r>
              <a:rPr sz="1950" spc="80" dirty="0">
                <a:solidFill>
                  <a:srgbClr val="120D0C"/>
                </a:solidFill>
                <a:latin typeface="Cambria"/>
                <a:cs typeface="Cambria"/>
              </a:rPr>
              <a:t>9</a:t>
            </a:r>
            <a:r>
              <a:rPr sz="1950" spc="-465" dirty="0">
                <a:solidFill>
                  <a:srgbClr val="120D0C"/>
                </a:solidFill>
                <a:latin typeface="Cambria"/>
                <a:cs typeface="Cambria"/>
              </a:rPr>
              <a:t>1</a:t>
            </a:r>
            <a:r>
              <a:rPr sz="1950" dirty="0">
                <a:solidFill>
                  <a:srgbClr val="120D0C"/>
                </a:solidFill>
                <a:latin typeface="Cambria"/>
                <a:cs typeface="Cambria"/>
              </a:rPr>
              <a:t>.</a:t>
            </a:r>
            <a:r>
              <a:rPr sz="1950" spc="80" dirty="0">
                <a:solidFill>
                  <a:srgbClr val="120D0C"/>
                </a:solidFill>
                <a:latin typeface="Cambria"/>
                <a:cs typeface="Cambria"/>
              </a:rPr>
              <a:t>9</a:t>
            </a:r>
            <a:r>
              <a:rPr sz="1950" spc="65" dirty="0">
                <a:solidFill>
                  <a:srgbClr val="120D0C"/>
                </a:solidFill>
                <a:latin typeface="Cambria"/>
                <a:cs typeface="Cambria"/>
              </a:rPr>
              <a:t>4  </a:t>
            </a:r>
            <a:r>
              <a:rPr sz="1950" spc="105" dirty="0">
                <a:solidFill>
                  <a:srgbClr val="120D0C"/>
                </a:solidFill>
                <a:latin typeface="Cambria"/>
                <a:cs typeface="Cambria"/>
              </a:rPr>
              <a:t>and</a:t>
            </a:r>
            <a:r>
              <a:rPr sz="19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50" dirty="0">
                <a:solidFill>
                  <a:srgbClr val="120D0C"/>
                </a:solidFill>
                <a:latin typeface="Cambria"/>
                <a:cs typeface="Cambria"/>
              </a:rPr>
              <a:t>gross</a:t>
            </a:r>
            <a:r>
              <a:rPr sz="19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45" dirty="0">
                <a:solidFill>
                  <a:srgbClr val="120D0C"/>
                </a:solidFill>
                <a:latin typeface="Cambria"/>
                <a:cs typeface="Cambria"/>
              </a:rPr>
              <a:t>profit</a:t>
            </a:r>
            <a:r>
              <a:rPr sz="19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-10" dirty="0">
                <a:solidFill>
                  <a:srgbClr val="120D0C"/>
                </a:solidFill>
                <a:latin typeface="Cambria"/>
                <a:cs typeface="Cambria"/>
              </a:rPr>
              <a:t>$151,730.00.</a:t>
            </a:r>
            <a:endParaRPr sz="19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Cambria"/>
              <a:cs typeface="Cambria"/>
            </a:endParaRPr>
          </a:p>
          <a:p>
            <a:pPr marL="12700" marR="165100">
              <a:lnSpc>
                <a:spcPct val="117200"/>
              </a:lnSpc>
            </a:pPr>
            <a:r>
              <a:rPr sz="1950" spc="240" dirty="0">
                <a:solidFill>
                  <a:srgbClr val="120D0C"/>
                </a:solidFill>
                <a:latin typeface="Cambria"/>
                <a:cs typeface="Cambria"/>
              </a:rPr>
              <a:t>S</a:t>
            </a:r>
            <a:r>
              <a:rPr sz="1950" spc="-10" dirty="0">
                <a:solidFill>
                  <a:srgbClr val="120D0C"/>
                </a:solidFill>
                <a:latin typeface="Cambria"/>
                <a:cs typeface="Cambria"/>
              </a:rPr>
              <a:t>t</a:t>
            </a:r>
            <a:r>
              <a:rPr sz="1950" spc="90" dirty="0">
                <a:solidFill>
                  <a:srgbClr val="120D0C"/>
                </a:solidFill>
                <a:latin typeface="Cambria"/>
                <a:cs typeface="Cambria"/>
              </a:rPr>
              <a:t>o</a:t>
            </a:r>
            <a:r>
              <a:rPr sz="1950" spc="50" dirty="0">
                <a:solidFill>
                  <a:srgbClr val="120D0C"/>
                </a:solidFill>
                <a:latin typeface="Cambria"/>
                <a:cs typeface="Cambria"/>
              </a:rPr>
              <a:t>r</a:t>
            </a:r>
            <a:r>
              <a:rPr sz="1950" spc="35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195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-465" dirty="0">
                <a:solidFill>
                  <a:srgbClr val="120D0C"/>
                </a:solidFill>
                <a:latin typeface="Cambria"/>
                <a:cs typeface="Cambria"/>
              </a:rPr>
              <a:t>1</a:t>
            </a:r>
            <a:r>
              <a:rPr sz="1950" spc="-5" dirty="0">
                <a:solidFill>
                  <a:srgbClr val="120D0C"/>
                </a:solidFill>
                <a:latin typeface="Cambria"/>
                <a:cs typeface="Cambria"/>
              </a:rPr>
              <a:t>3</a:t>
            </a:r>
            <a:r>
              <a:rPr sz="195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20" dirty="0">
                <a:solidFill>
                  <a:srgbClr val="120D0C"/>
                </a:solidFill>
                <a:latin typeface="Cambria"/>
                <a:cs typeface="Cambria"/>
              </a:rPr>
              <a:t>l</a:t>
            </a:r>
            <a:r>
              <a:rPr sz="1950" spc="90" dirty="0">
                <a:solidFill>
                  <a:srgbClr val="120D0C"/>
                </a:solidFill>
                <a:latin typeface="Cambria"/>
                <a:cs typeface="Cambria"/>
              </a:rPr>
              <a:t>o</a:t>
            </a:r>
            <a:r>
              <a:rPr sz="1950" spc="110" dirty="0">
                <a:solidFill>
                  <a:srgbClr val="120D0C"/>
                </a:solidFill>
                <a:latin typeface="Cambria"/>
                <a:cs typeface="Cambria"/>
              </a:rPr>
              <a:t>w</a:t>
            </a:r>
            <a:r>
              <a:rPr sz="1950" spc="35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1950" spc="-10" dirty="0">
                <a:solidFill>
                  <a:srgbClr val="120D0C"/>
                </a:solidFill>
                <a:latin typeface="Cambria"/>
                <a:cs typeface="Cambria"/>
              </a:rPr>
              <a:t>st</a:t>
            </a:r>
            <a:r>
              <a:rPr sz="195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-10" dirty="0">
                <a:solidFill>
                  <a:srgbClr val="120D0C"/>
                </a:solidFill>
                <a:latin typeface="Cambria"/>
                <a:cs typeface="Cambria"/>
              </a:rPr>
              <a:t>s</a:t>
            </a:r>
            <a:r>
              <a:rPr sz="1950" spc="95" dirty="0">
                <a:solidFill>
                  <a:srgbClr val="120D0C"/>
                </a:solidFill>
                <a:latin typeface="Cambria"/>
                <a:cs typeface="Cambria"/>
              </a:rPr>
              <a:t>a</a:t>
            </a:r>
            <a:r>
              <a:rPr sz="1950" spc="20" dirty="0">
                <a:solidFill>
                  <a:srgbClr val="120D0C"/>
                </a:solidFill>
                <a:latin typeface="Cambria"/>
                <a:cs typeface="Cambria"/>
              </a:rPr>
              <a:t>l</a:t>
            </a:r>
            <a:r>
              <a:rPr sz="1950" spc="35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1950" spc="-10" dirty="0">
                <a:solidFill>
                  <a:srgbClr val="120D0C"/>
                </a:solidFill>
                <a:latin typeface="Cambria"/>
                <a:cs typeface="Cambria"/>
              </a:rPr>
              <a:t>s</a:t>
            </a:r>
            <a:r>
              <a:rPr sz="195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220" dirty="0">
                <a:solidFill>
                  <a:srgbClr val="120D0C"/>
                </a:solidFill>
                <a:latin typeface="Cambria"/>
                <a:cs typeface="Cambria"/>
              </a:rPr>
              <a:t>$</a:t>
            </a:r>
            <a:r>
              <a:rPr sz="1950" spc="135" dirty="0">
                <a:solidFill>
                  <a:srgbClr val="120D0C"/>
                </a:solidFill>
                <a:latin typeface="Cambria"/>
                <a:cs typeface="Cambria"/>
              </a:rPr>
              <a:t>8</a:t>
            </a:r>
            <a:r>
              <a:rPr sz="1950" spc="210" dirty="0">
                <a:solidFill>
                  <a:srgbClr val="120D0C"/>
                </a:solidFill>
                <a:latin typeface="Cambria"/>
                <a:cs typeface="Cambria"/>
              </a:rPr>
              <a:t>0</a:t>
            </a:r>
            <a:r>
              <a:rPr sz="1950" dirty="0">
                <a:solidFill>
                  <a:srgbClr val="120D0C"/>
                </a:solidFill>
                <a:latin typeface="Cambria"/>
                <a:cs typeface="Cambria"/>
              </a:rPr>
              <a:t>,</a:t>
            </a:r>
            <a:r>
              <a:rPr sz="1950" spc="5" dirty="0">
                <a:solidFill>
                  <a:srgbClr val="120D0C"/>
                </a:solidFill>
                <a:latin typeface="Cambria"/>
                <a:cs typeface="Cambria"/>
              </a:rPr>
              <a:t>5</a:t>
            </a:r>
            <a:r>
              <a:rPr sz="1950" spc="80" dirty="0">
                <a:solidFill>
                  <a:srgbClr val="120D0C"/>
                </a:solidFill>
                <a:latin typeface="Cambria"/>
                <a:cs typeface="Cambria"/>
              </a:rPr>
              <a:t>9</a:t>
            </a:r>
            <a:r>
              <a:rPr sz="1950" spc="130" dirty="0">
                <a:solidFill>
                  <a:srgbClr val="120D0C"/>
                </a:solidFill>
                <a:latin typeface="Cambria"/>
                <a:cs typeface="Cambria"/>
              </a:rPr>
              <a:t>8</a:t>
            </a:r>
            <a:r>
              <a:rPr sz="1950" dirty="0">
                <a:solidFill>
                  <a:srgbClr val="120D0C"/>
                </a:solidFill>
                <a:latin typeface="Cambria"/>
                <a:cs typeface="Cambria"/>
              </a:rPr>
              <a:t>.</a:t>
            </a:r>
            <a:r>
              <a:rPr sz="1950" spc="110" dirty="0">
                <a:solidFill>
                  <a:srgbClr val="120D0C"/>
                </a:solidFill>
                <a:latin typeface="Cambria"/>
                <a:cs typeface="Cambria"/>
              </a:rPr>
              <a:t>4</a:t>
            </a:r>
            <a:r>
              <a:rPr sz="1950" spc="80" dirty="0">
                <a:solidFill>
                  <a:srgbClr val="120D0C"/>
                </a:solidFill>
                <a:latin typeface="Cambria"/>
                <a:cs typeface="Cambria"/>
              </a:rPr>
              <a:t>8  </a:t>
            </a:r>
            <a:r>
              <a:rPr sz="1950" spc="105" dirty="0">
                <a:solidFill>
                  <a:srgbClr val="120D0C"/>
                </a:solidFill>
                <a:latin typeface="Cambria"/>
                <a:cs typeface="Cambria"/>
              </a:rPr>
              <a:t>and</a:t>
            </a:r>
            <a:r>
              <a:rPr sz="19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50" dirty="0">
                <a:solidFill>
                  <a:srgbClr val="120D0C"/>
                </a:solidFill>
                <a:latin typeface="Cambria"/>
                <a:cs typeface="Cambria"/>
              </a:rPr>
              <a:t>gross</a:t>
            </a:r>
            <a:r>
              <a:rPr sz="195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40" dirty="0">
                <a:solidFill>
                  <a:srgbClr val="120D0C"/>
                </a:solidFill>
                <a:latin typeface="Cambria"/>
                <a:cs typeface="Cambria"/>
              </a:rPr>
              <a:t>profit,</a:t>
            </a:r>
            <a:r>
              <a:rPr sz="19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1950" spc="-60" dirty="0">
                <a:solidFill>
                  <a:srgbClr val="120D0C"/>
                </a:solidFill>
                <a:latin typeface="Cambria"/>
                <a:cs typeface="Cambria"/>
              </a:rPr>
              <a:t>$51,317.70.</a:t>
            </a:r>
            <a:endParaRPr sz="195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61177" y="1161761"/>
            <a:ext cx="9753599" cy="74961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67319" y="8916320"/>
            <a:ext cx="609599" cy="5524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247116" y="8865918"/>
            <a:ext cx="61925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95" dirty="0">
                <a:solidFill>
                  <a:srgbClr val="120D0C"/>
                </a:solidFill>
                <a:latin typeface="Cambria"/>
                <a:cs typeface="Cambria"/>
              </a:rPr>
              <a:t>Gross</a:t>
            </a:r>
            <a:r>
              <a:rPr sz="34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3400" spc="135" dirty="0">
                <a:solidFill>
                  <a:srgbClr val="120D0C"/>
                </a:solidFill>
                <a:latin typeface="Cambria"/>
                <a:cs typeface="Cambria"/>
              </a:rPr>
              <a:t>margin</a:t>
            </a:r>
            <a:r>
              <a:rPr sz="34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3400" spc="-505" dirty="0">
                <a:solidFill>
                  <a:srgbClr val="120D0C"/>
                </a:solidFill>
                <a:latin typeface="Cambria"/>
                <a:cs typeface="Cambria"/>
              </a:rPr>
              <a:t>%</a:t>
            </a:r>
            <a:r>
              <a:rPr sz="34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3400" spc="75" dirty="0">
                <a:solidFill>
                  <a:srgbClr val="120D0C"/>
                </a:solidFill>
                <a:latin typeface="Cambria"/>
                <a:cs typeface="Cambria"/>
              </a:rPr>
              <a:t>across</a:t>
            </a:r>
            <a:r>
              <a:rPr sz="34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3400" spc="-235" dirty="0">
                <a:solidFill>
                  <a:srgbClr val="120D0C"/>
                </a:solidFill>
                <a:latin typeface="Cambria"/>
                <a:cs typeface="Cambria"/>
              </a:rPr>
              <a:t>10</a:t>
            </a:r>
            <a:r>
              <a:rPr sz="34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3400" spc="20" dirty="0">
                <a:solidFill>
                  <a:srgbClr val="120D0C"/>
                </a:solidFill>
                <a:latin typeface="Cambria"/>
                <a:cs typeface="Cambria"/>
              </a:rPr>
              <a:t>stores</a:t>
            </a:r>
            <a:endParaRPr sz="3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01" y="333715"/>
            <a:ext cx="7399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35" dirty="0">
                <a:latin typeface="Cambria"/>
                <a:cs typeface="Cambria"/>
              </a:rPr>
              <a:t>DESCRIPTIVE</a:t>
            </a:r>
            <a:r>
              <a:rPr sz="4800" spc="-60" dirty="0">
                <a:latin typeface="Cambria"/>
                <a:cs typeface="Cambria"/>
              </a:rPr>
              <a:t> </a:t>
            </a:r>
            <a:r>
              <a:rPr sz="4800" spc="415" dirty="0">
                <a:latin typeface="Cambria"/>
                <a:cs typeface="Cambria"/>
              </a:rPr>
              <a:t>SUMMARY</a:t>
            </a:r>
            <a:endParaRPr sz="48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2405" y="1926927"/>
            <a:ext cx="7781924" cy="390524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04503" y="6145604"/>
            <a:ext cx="5735320" cy="3352800"/>
            <a:chOff x="5004503" y="6145604"/>
            <a:chExt cx="5735320" cy="3352800"/>
          </a:xfrm>
        </p:grpSpPr>
        <p:sp>
          <p:nvSpPr>
            <p:cNvPr id="5" name="object 5"/>
            <p:cNvSpPr/>
            <p:nvPr/>
          </p:nvSpPr>
          <p:spPr>
            <a:xfrm>
              <a:off x="5004503" y="6310610"/>
              <a:ext cx="5735320" cy="3187700"/>
            </a:xfrm>
            <a:custGeom>
              <a:avLst/>
              <a:gdLst/>
              <a:ahLst/>
              <a:cxnLst/>
              <a:rect l="l" t="t" r="r" b="b"/>
              <a:pathLst>
                <a:path w="5735320" h="3187700">
                  <a:moveTo>
                    <a:pt x="5333018" y="3187619"/>
                  </a:moveTo>
                  <a:lnTo>
                    <a:pt x="401977" y="3187619"/>
                  </a:lnTo>
                  <a:lnTo>
                    <a:pt x="393466" y="3186397"/>
                  </a:lnTo>
                  <a:lnTo>
                    <a:pt x="349402" y="3175754"/>
                  </a:lnTo>
                  <a:lnTo>
                    <a:pt x="307004" y="3161205"/>
                  </a:lnTo>
                  <a:lnTo>
                    <a:pt x="266475" y="3142956"/>
                  </a:lnTo>
                  <a:lnTo>
                    <a:pt x="228018" y="3121209"/>
                  </a:lnTo>
                  <a:lnTo>
                    <a:pt x="191838" y="3096168"/>
                  </a:lnTo>
                  <a:lnTo>
                    <a:pt x="158137" y="3068037"/>
                  </a:lnTo>
                  <a:lnTo>
                    <a:pt x="127119" y="3037019"/>
                  </a:lnTo>
                  <a:lnTo>
                    <a:pt x="98988" y="3003318"/>
                  </a:lnTo>
                  <a:lnTo>
                    <a:pt x="73947" y="2967138"/>
                  </a:lnTo>
                  <a:lnTo>
                    <a:pt x="52200" y="2928681"/>
                  </a:lnTo>
                  <a:lnTo>
                    <a:pt x="33951" y="2888152"/>
                  </a:lnTo>
                  <a:lnTo>
                    <a:pt x="19402" y="2845754"/>
                  </a:lnTo>
                  <a:lnTo>
                    <a:pt x="8759" y="2801690"/>
                  </a:lnTo>
                  <a:lnTo>
                    <a:pt x="2223" y="2756165"/>
                  </a:lnTo>
                  <a:lnTo>
                    <a:pt x="0" y="2709382"/>
                  </a:lnTo>
                  <a:lnTo>
                    <a:pt x="0" y="485774"/>
                  </a:lnTo>
                  <a:lnTo>
                    <a:pt x="2223" y="438991"/>
                  </a:lnTo>
                  <a:lnTo>
                    <a:pt x="8759" y="393466"/>
                  </a:lnTo>
                  <a:lnTo>
                    <a:pt x="19402" y="349403"/>
                  </a:lnTo>
                  <a:lnTo>
                    <a:pt x="33951" y="307004"/>
                  </a:lnTo>
                  <a:lnTo>
                    <a:pt x="52200" y="266475"/>
                  </a:lnTo>
                  <a:lnTo>
                    <a:pt x="73947" y="228018"/>
                  </a:lnTo>
                  <a:lnTo>
                    <a:pt x="98988" y="191838"/>
                  </a:lnTo>
                  <a:lnTo>
                    <a:pt x="127119" y="158137"/>
                  </a:lnTo>
                  <a:lnTo>
                    <a:pt x="158137" y="127119"/>
                  </a:lnTo>
                  <a:lnTo>
                    <a:pt x="191838" y="98988"/>
                  </a:lnTo>
                  <a:lnTo>
                    <a:pt x="228018" y="73947"/>
                  </a:lnTo>
                  <a:lnTo>
                    <a:pt x="266475" y="52200"/>
                  </a:lnTo>
                  <a:lnTo>
                    <a:pt x="307004" y="33951"/>
                  </a:lnTo>
                  <a:lnTo>
                    <a:pt x="349402" y="19402"/>
                  </a:lnTo>
                  <a:lnTo>
                    <a:pt x="393466" y="8759"/>
                  </a:lnTo>
                  <a:lnTo>
                    <a:pt x="438991" y="2223"/>
                  </a:lnTo>
                  <a:lnTo>
                    <a:pt x="485774" y="0"/>
                  </a:lnTo>
                  <a:lnTo>
                    <a:pt x="5249220" y="0"/>
                  </a:lnTo>
                  <a:lnTo>
                    <a:pt x="5296004" y="2223"/>
                  </a:lnTo>
                  <a:lnTo>
                    <a:pt x="5341529" y="8759"/>
                  </a:lnTo>
                  <a:lnTo>
                    <a:pt x="5385592" y="19402"/>
                  </a:lnTo>
                  <a:lnTo>
                    <a:pt x="5427990" y="33951"/>
                  </a:lnTo>
                  <a:lnTo>
                    <a:pt x="5468520" y="52200"/>
                  </a:lnTo>
                  <a:lnTo>
                    <a:pt x="5506976" y="73947"/>
                  </a:lnTo>
                  <a:lnTo>
                    <a:pt x="5543157" y="98988"/>
                  </a:lnTo>
                  <a:lnTo>
                    <a:pt x="5576858" y="127119"/>
                  </a:lnTo>
                  <a:lnTo>
                    <a:pt x="5607876" y="158137"/>
                  </a:lnTo>
                  <a:lnTo>
                    <a:pt x="5636007" y="191838"/>
                  </a:lnTo>
                  <a:lnTo>
                    <a:pt x="5661048" y="228018"/>
                  </a:lnTo>
                  <a:lnTo>
                    <a:pt x="5682795" y="266475"/>
                  </a:lnTo>
                  <a:lnTo>
                    <a:pt x="5701044" y="307004"/>
                  </a:lnTo>
                  <a:lnTo>
                    <a:pt x="5715592" y="349403"/>
                  </a:lnTo>
                  <a:lnTo>
                    <a:pt x="5726236" y="393466"/>
                  </a:lnTo>
                  <a:lnTo>
                    <a:pt x="5732772" y="438991"/>
                  </a:lnTo>
                  <a:lnTo>
                    <a:pt x="5734995" y="485774"/>
                  </a:lnTo>
                  <a:lnTo>
                    <a:pt x="5734995" y="2709382"/>
                  </a:lnTo>
                  <a:lnTo>
                    <a:pt x="5732772" y="2756165"/>
                  </a:lnTo>
                  <a:lnTo>
                    <a:pt x="5726236" y="2801690"/>
                  </a:lnTo>
                  <a:lnTo>
                    <a:pt x="5715592" y="2845754"/>
                  </a:lnTo>
                  <a:lnTo>
                    <a:pt x="5701044" y="2888152"/>
                  </a:lnTo>
                  <a:lnTo>
                    <a:pt x="5682795" y="2928681"/>
                  </a:lnTo>
                  <a:lnTo>
                    <a:pt x="5661048" y="2967138"/>
                  </a:lnTo>
                  <a:lnTo>
                    <a:pt x="5636007" y="3003318"/>
                  </a:lnTo>
                  <a:lnTo>
                    <a:pt x="5607876" y="3037019"/>
                  </a:lnTo>
                  <a:lnTo>
                    <a:pt x="5576858" y="3068037"/>
                  </a:lnTo>
                  <a:lnTo>
                    <a:pt x="5543157" y="3096168"/>
                  </a:lnTo>
                  <a:lnTo>
                    <a:pt x="5506976" y="3121209"/>
                  </a:lnTo>
                  <a:lnTo>
                    <a:pt x="5468520" y="3142956"/>
                  </a:lnTo>
                  <a:lnTo>
                    <a:pt x="5427990" y="3161205"/>
                  </a:lnTo>
                  <a:lnTo>
                    <a:pt x="5385592" y="3175754"/>
                  </a:lnTo>
                  <a:lnTo>
                    <a:pt x="5341529" y="3186397"/>
                  </a:lnTo>
                  <a:lnTo>
                    <a:pt x="5333018" y="3187619"/>
                  </a:lnTo>
                  <a:close/>
                </a:path>
              </a:pathLst>
            </a:custGeom>
            <a:solidFill>
              <a:srgbClr val="E1DDB6">
                <a:alpha val="60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90726" y="6145604"/>
              <a:ext cx="609599" cy="5524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531840" y="6749701"/>
            <a:ext cx="3536950" cy="18630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7600"/>
              </a:lnSpc>
              <a:spcBef>
                <a:spcPts val="90"/>
              </a:spcBef>
            </a:pPr>
            <a:r>
              <a:rPr sz="2050" spc="240" dirty="0">
                <a:solidFill>
                  <a:srgbClr val="120D0C"/>
                </a:solidFill>
                <a:latin typeface="Cambria"/>
                <a:cs typeface="Cambria"/>
              </a:rPr>
              <a:t>H</a:t>
            </a:r>
            <a:r>
              <a:rPr sz="2050" spc="25" dirty="0">
                <a:solidFill>
                  <a:srgbClr val="120D0C"/>
                </a:solidFill>
                <a:latin typeface="Cambria"/>
                <a:cs typeface="Cambria"/>
              </a:rPr>
              <a:t>i</a:t>
            </a:r>
            <a:r>
              <a:rPr sz="2050" spc="125" dirty="0">
                <a:solidFill>
                  <a:srgbClr val="120D0C"/>
                </a:solidFill>
                <a:latin typeface="Cambria"/>
                <a:cs typeface="Cambria"/>
              </a:rPr>
              <a:t>g</a:t>
            </a:r>
            <a:r>
              <a:rPr sz="2050" spc="145" dirty="0">
                <a:solidFill>
                  <a:srgbClr val="120D0C"/>
                </a:solidFill>
                <a:latin typeface="Cambria"/>
                <a:cs typeface="Cambria"/>
              </a:rPr>
              <a:t>h</a:t>
            </a:r>
            <a:r>
              <a:rPr sz="2050" spc="40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050" spc="-5" dirty="0">
                <a:solidFill>
                  <a:srgbClr val="120D0C"/>
                </a:solidFill>
                <a:latin typeface="Cambria"/>
                <a:cs typeface="Cambria"/>
              </a:rPr>
              <a:t>s</a:t>
            </a:r>
            <a:r>
              <a:rPr sz="2050" spc="-10" dirty="0">
                <a:solidFill>
                  <a:srgbClr val="120D0C"/>
                </a:solidFill>
                <a:latin typeface="Cambria"/>
                <a:cs typeface="Cambria"/>
              </a:rPr>
              <a:t>t</a:t>
            </a:r>
            <a:r>
              <a:rPr sz="205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50" dirty="0">
                <a:solidFill>
                  <a:srgbClr val="120D0C"/>
                </a:solidFill>
                <a:latin typeface="Cambria"/>
                <a:cs typeface="Cambria"/>
              </a:rPr>
              <a:t>-</a:t>
            </a:r>
            <a:r>
              <a:rPr sz="205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50" spc="254" dirty="0">
                <a:solidFill>
                  <a:srgbClr val="120D0C"/>
                </a:solidFill>
                <a:latin typeface="Cambria"/>
                <a:cs typeface="Cambria"/>
              </a:rPr>
              <a:t>S</a:t>
            </a:r>
            <a:r>
              <a:rPr sz="2050" spc="-10" dirty="0">
                <a:solidFill>
                  <a:srgbClr val="120D0C"/>
                </a:solidFill>
                <a:latin typeface="Cambria"/>
                <a:cs typeface="Cambria"/>
              </a:rPr>
              <a:t>t</a:t>
            </a:r>
            <a:r>
              <a:rPr sz="2050" spc="100" dirty="0">
                <a:solidFill>
                  <a:srgbClr val="120D0C"/>
                </a:solidFill>
                <a:latin typeface="Cambria"/>
                <a:cs typeface="Cambria"/>
              </a:rPr>
              <a:t>o</a:t>
            </a:r>
            <a:r>
              <a:rPr sz="2050" spc="55" dirty="0">
                <a:solidFill>
                  <a:srgbClr val="120D0C"/>
                </a:solidFill>
                <a:latin typeface="Cambria"/>
                <a:cs typeface="Cambria"/>
              </a:rPr>
              <a:t>r</a:t>
            </a:r>
            <a:r>
              <a:rPr sz="2050" spc="40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05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50" spc="-484" dirty="0">
                <a:solidFill>
                  <a:srgbClr val="120D0C"/>
                </a:solidFill>
                <a:latin typeface="Cambria"/>
                <a:cs typeface="Cambria"/>
              </a:rPr>
              <a:t>1</a:t>
            </a:r>
            <a:r>
              <a:rPr sz="2050" spc="-5" dirty="0">
                <a:solidFill>
                  <a:srgbClr val="120D0C"/>
                </a:solidFill>
                <a:latin typeface="Cambria"/>
                <a:cs typeface="Cambria"/>
              </a:rPr>
              <a:t>3</a:t>
            </a:r>
            <a:r>
              <a:rPr sz="205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50" spc="25" dirty="0">
                <a:solidFill>
                  <a:srgbClr val="120D0C"/>
                </a:solidFill>
                <a:latin typeface="Cambria"/>
                <a:cs typeface="Cambria"/>
              </a:rPr>
              <a:t>i</a:t>
            </a:r>
            <a:r>
              <a:rPr sz="2050" spc="155" dirty="0">
                <a:solidFill>
                  <a:srgbClr val="120D0C"/>
                </a:solidFill>
                <a:latin typeface="Cambria"/>
                <a:cs typeface="Cambria"/>
              </a:rPr>
              <a:t>n</a:t>
            </a:r>
            <a:r>
              <a:rPr sz="205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50" spc="254" dirty="0">
                <a:solidFill>
                  <a:srgbClr val="120D0C"/>
                </a:solidFill>
                <a:latin typeface="Cambria"/>
                <a:cs typeface="Cambria"/>
              </a:rPr>
              <a:t>S</a:t>
            </a:r>
            <a:r>
              <a:rPr sz="2050" spc="65" dirty="0">
                <a:solidFill>
                  <a:srgbClr val="120D0C"/>
                </a:solidFill>
                <a:latin typeface="Cambria"/>
                <a:cs typeface="Cambria"/>
              </a:rPr>
              <a:t>u</a:t>
            </a:r>
            <a:r>
              <a:rPr sz="2050" spc="135" dirty="0">
                <a:solidFill>
                  <a:srgbClr val="120D0C"/>
                </a:solidFill>
                <a:latin typeface="Cambria"/>
                <a:cs typeface="Cambria"/>
              </a:rPr>
              <a:t>mm</a:t>
            </a:r>
            <a:r>
              <a:rPr sz="2050" spc="40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050" spc="55" dirty="0">
                <a:solidFill>
                  <a:srgbClr val="120D0C"/>
                </a:solidFill>
                <a:latin typeface="Cambria"/>
                <a:cs typeface="Cambria"/>
              </a:rPr>
              <a:t>r</a:t>
            </a:r>
            <a:r>
              <a:rPr sz="2050" dirty="0">
                <a:solidFill>
                  <a:srgbClr val="120D0C"/>
                </a:solidFill>
                <a:latin typeface="Cambria"/>
                <a:cs typeface="Cambria"/>
              </a:rPr>
              <a:t>,  </a:t>
            </a:r>
            <a:r>
              <a:rPr sz="2050" spc="235" dirty="0">
                <a:solidFill>
                  <a:srgbClr val="120D0C"/>
                </a:solidFill>
                <a:latin typeface="Cambria"/>
                <a:cs typeface="Cambria"/>
              </a:rPr>
              <a:t>GM</a:t>
            </a:r>
            <a:r>
              <a:rPr sz="20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50" spc="80" dirty="0">
                <a:solidFill>
                  <a:srgbClr val="120D0C"/>
                </a:solidFill>
                <a:latin typeface="Cambria"/>
                <a:cs typeface="Cambria"/>
              </a:rPr>
              <a:t>of</a:t>
            </a:r>
            <a:r>
              <a:rPr sz="205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50" spc="-15" dirty="0">
                <a:solidFill>
                  <a:srgbClr val="120D0C"/>
                </a:solidFill>
                <a:latin typeface="Cambria"/>
                <a:cs typeface="Cambria"/>
              </a:rPr>
              <a:t>68%.</a:t>
            </a:r>
            <a:endParaRPr sz="20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Cambria"/>
              <a:cs typeface="Cambria"/>
            </a:endParaRPr>
          </a:p>
          <a:p>
            <a:pPr marL="12700" marR="640715">
              <a:lnSpc>
                <a:spcPct val="117600"/>
              </a:lnSpc>
              <a:spcBef>
                <a:spcPts val="5"/>
              </a:spcBef>
            </a:pPr>
            <a:r>
              <a:rPr sz="2050" spc="190" dirty="0">
                <a:solidFill>
                  <a:srgbClr val="120D0C"/>
                </a:solidFill>
                <a:latin typeface="Cambria"/>
                <a:cs typeface="Cambria"/>
              </a:rPr>
              <a:t>L</a:t>
            </a:r>
            <a:r>
              <a:rPr sz="2050" spc="100" dirty="0">
                <a:solidFill>
                  <a:srgbClr val="120D0C"/>
                </a:solidFill>
                <a:latin typeface="Cambria"/>
                <a:cs typeface="Cambria"/>
              </a:rPr>
              <a:t>o</a:t>
            </a:r>
            <a:r>
              <a:rPr sz="2050" spc="120" dirty="0">
                <a:solidFill>
                  <a:srgbClr val="120D0C"/>
                </a:solidFill>
                <a:latin typeface="Cambria"/>
                <a:cs typeface="Cambria"/>
              </a:rPr>
              <a:t>w</a:t>
            </a:r>
            <a:r>
              <a:rPr sz="2050" spc="40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050" spc="-5" dirty="0">
                <a:solidFill>
                  <a:srgbClr val="120D0C"/>
                </a:solidFill>
                <a:latin typeface="Cambria"/>
                <a:cs typeface="Cambria"/>
              </a:rPr>
              <a:t>s</a:t>
            </a:r>
            <a:r>
              <a:rPr sz="2050" spc="-10" dirty="0">
                <a:solidFill>
                  <a:srgbClr val="120D0C"/>
                </a:solidFill>
                <a:latin typeface="Cambria"/>
                <a:cs typeface="Cambria"/>
              </a:rPr>
              <a:t>t</a:t>
            </a:r>
            <a:r>
              <a:rPr sz="205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50" spc="3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50" dirty="0">
                <a:solidFill>
                  <a:srgbClr val="120D0C"/>
                </a:solidFill>
                <a:latin typeface="Cambria"/>
                <a:cs typeface="Cambria"/>
              </a:rPr>
              <a:t>-</a:t>
            </a:r>
            <a:r>
              <a:rPr sz="205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50" spc="254" dirty="0">
                <a:solidFill>
                  <a:srgbClr val="120D0C"/>
                </a:solidFill>
                <a:latin typeface="Cambria"/>
                <a:cs typeface="Cambria"/>
              </a:rPr>
              <a:t>S</a:t>
            </a:r>
            <a:r>
              <a:rPr sz="2050" spc="-10" dirty="0">
                <a:solidFill>
                  <a:srgbClr val="120D0C"/>
                </a:solidFill>
                <a:latin typeface="Cambria"/>
                <a:cs typeface="Cambria"/>
              </a:rPr>
              <a:t>t</a:t>
            </a:r>
            <a:r>
              <a:rPr sz="2050" spc="100" dirty="0">
                <a:solidFill>
                  <a:srgbClr val="120D0C"/>
                </a:solidFill>
                <a:latin typeface="Cambria"/>
                <a:cs typeface="Cambria"/>
              </a:rPr>
              <a:t>o</a:t>
            </a:r>
            <a:r>
              <a:rPr sz="2050" spc="55" dirty="0">
                <a:solidFill>
                  <a:srgbClr val="120D0C"/>
                </a:solidFill>
                <a:latin typeface="Cambria"/>
                <a:cs typeface="Cambria"/>
              </a:rPr>
              <a:t>r</a:t>
            </a:r>
            <a:r>
              <a:rPr sz="2050" spc="40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05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50" spc="-484" dirty="0">
                <a:solidFill>
                  <a:srgbClr val="120D0C"/>
                </a:solidFill>
                <a:latin typeface="Cambria"/>
                <a:cs typeface="Cambria"/>
              </a:rPr>
              <a:t>11</a:t>
            </a:r>
            <a:r>
              <a:rPr sz="205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50" spc="95" dirty="0">
                <a:solidFill>
                  <a:srgbClr val="120D0C"/>
                </a:solidFill>
                <a:latin typeface="Cambria"/>
                <a:cs typeface="Cambria"/>
              </a:rPr>
              <a:t>d</a:t>
            </a:r>
            <a:r>
              <a:rPr sz="2050" spc="65" dirty="0">
                <a:solidFill>
                  <a:srgbClr val="120D0C"/>
                </a:solidFill>
                <a:latin typeface="Cambria"/>
                <a:cs typeface="Cambria"/>
              </a:rPr>
              <a:t>u</a:t>
            </a:r>
            <a:r>
              <a:rPr sz="2050" spc="55" dirty="0">
                <a:solidFill>
                  <a:srgbClr val="120D0C"/>
                </a:solidFill>
                <a:latin typeface="Cambria"/>
                <a:cs typeface="Cambria"/>
              </a:rPr>
              <a:t>r</a:t>
            </a:r>
            <a:r>
              <a:rPr sz="2050" spc="25" dirty="0">
                <a:solidFill>
                  <a:srgbClr val="120D0C"/>
                </a:solidFill>
                <a:latin typeface="Cambria"/>
                <a:cs typeface="Cambria"/>
              </a:rPr>
              <a:t>i</a:t>
            </a:r>
            <a:r>
              <a:rPr sz="2050" spc="150" dirty="0">
                <a:solidFill>
                  <a:srgbClr val="120D0C"/>
                </a:solidFill>
                <a:latin typeface="Cambria"/>
                <a:cs typeface="Cambria"/>
              </a:rPr>
              <a:t>n</a:t>
            </a:r>
            <a:r>
              <a:rPr sz="2050" spc="80" dirty="0">
                <a:solidFill>
                  <a:srgbClr val="120D0C"/>
                </a:solidFill>
                <a:latin typeface="Cambria"/>
                <a:cs typeface="Cambria"/>
              </a:rPr>
              <a:t>g  </a:t>
            </a:r>
            <a:r>
              <a:rPr sz="2050" spc="70" dirty="0">
                <a:solidFill>
                  <a:srgbClr val="120D0C"/>
                </a:solidFill>
                <a:latin typeface="Cambria"/>
                <a:cs typeface="Cambria"/>
              </a:rPr>
              <a:t>Winter,</a:t>
            </a:r>
            <a:r>
              <a:rPr sz="20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50" spc="235" dirty="0">
                <a:solidFill>
                  <a:srgbClr val="120D0C"/>
                </a:solidFill>
                <a:latin typeface="Cambria"/>
                <a:cs typeface="Cambria"/>
              </a:rPr>
              <a:t>GM</a:t>
            </a:r>
            <a:r>
              <a:rPr sz="20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50" spc="80" dirty="0">
                <a:solidFill>
                  <a:srgbClr val="120D0C"/>
                </a:solidFill>
                <a:latin typeface="Cambria"/>
                <a:cs typeface="Cambria"/>
              </a:rPr>
              <a:t>of</a:t>
            </a:r>
            <a:r>
              <a:rPr sz="20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050" spc="-114" dirty="0">
                <a:solidFill>
                  <a:srgbClr val="120D0C"/>
                </a:solidFill>
                <a:latin typeface="Cambria"/>
                <a:cs typeface="Cambria"/>
              </a:rPr>
              <a:t>57%</a:t>
            </a:r>
            <a:endParaRPr sz="2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1329" y="263678"/>
            <a:ext cx="8077198" cy="63436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28700" y="6847655"/>
            <a:ext cx="4810760" cy="3187700"/>
          </a:xfrm>
          <a:custGeom>
            <a:avLst/>
            <a:gdLst/>
            <a:ahLst/>
            <a:cxnLst/>
            <a:rect l="l" t="t" r="r" b="b"/>
            <a:pathLst>
              <a:path w="4810760" h="3187700">
                <a:moveTo>
                  <a:pt x="4408465" y="3187619"/>
                </a:moveTo>
                <a:lnTo>
                  <a:pt x="401976" y="3187619"/>
                </a:lnTo>
                <a:lnTo>
                  <a:pt x="393466" y="3186397"/>
                </a:lnTo>
                <a:lnTo>
                  <a:pt x="349402" y="3175754"/>
                </a:lnTo>
                <a:lnTo>
                  <a:pt x="307004" y="3161205"/>
                </a:lnTo>
                <a:lnTo>
                  <a:pt x="266475" y="3142956"/>
                </a:lnTo>
                <a:lnTo>
                  <a:pt x="228018" y="3121209"/>
                </a:lnTo>
                <a:lnTo>
                  <a:pt x="191838" y="3096168"/>
                </a:lnTo>
                <a:lnTo>
                  <a:pt x="158137" y="3068037"/>
                </a:lnTo>
                <a:lnTo>
                  <a:pt x="127119" y="3037019"/>
                </a:lnTo>
                <a:lnTo>
                  <a:pt x="98988" y="3003318"/>
                </a:lnTo>
                <a:lnTo>
                  <a:pt x="73947" y="2967138"/>
                </a:lnTo>
                <a:lnTo>
                  <a:pt x="52200" y="2928681"/>
                </a:lnTo>
                <a:lnTo>
                  <a:pt x="33951" y="2888152"/>
                </a:lnTo>
                <a:lnTo>
                  <a:pt x="19402" y="2845754"/>
                </a:lnTo>
                <a:lnTo>
                  <a:pt x="8759" y="2801690"/>
                </a:lnTo>
                <a:lnTo>
                  <a:pt x="2223" y="2756165"/>
                </a:lnTo>
                <a:lnTo>
                  <a:pt x="0" y="2709382"/>
                </a:lnTo>
                <a:lnTo>
                  <a:pt x="0" y="485774"/>
                </a:lnTo>
                <a:lnTo>
                  <a:pt x="2223" y="438991"/>
                </a:lnTo>
                <a:lnTo>
                  <a:pt x="8759" y="393466"/>
                </a:lnTo>
                <a:lnTo>
                  <a:pt x="19402" y="349403"/>
                </a:lnTo>
                <a:lnTo>
                  <a:pt x="33951" y="307004"/>
                </a:lnTo>
                <a:lnTo>
                  <a:pt x="52200" y="266475"/>
                </a:lnTo>
                <a:lnTo>
                  <a:pt x="73947" y="228018"/>
                </a:lnTo>
                <a:lnTo>
                  <a:pt x="98988" y="191838"/>
                </a:lnTo>
                <a:lnTo>
                  <a:pt x="127119" y="158137"/>
                </a:lnTo>
                <a:lnTo>
                  <a:pt x="158137" y="127119"/>
                </a:lnTo>
                <a:lnTo>
                  <a:pt x="191838" y="98988"/>
                </a:lnTo>
                <a:lnTo>
                  <a:pt x="228018" y="73947"/>
                </a:lnTo>
                <a:lnTo>
                  <a:pt x="266475" y="52200"/>
                </a:lnTo>
                <a:lnTo>
                  <a:pt x="307004" y="33951"/>
                </a:lnTo>
                <a:lnTo>
                  <a:pt x="349402" y="19402"/>
                </a:lnTo>
                <a:lnTo>
                  <a:pt x="393466" y="8759"/>
                </a:lnTo>
                <a:lnTo>
                  <a:pt x="438991" y="2223"/>
                </a:lnTo>
                <a:lnTo>
                  <a:pt x="485774" y="0"/>
                </a:lnTo>
                <a:lnTo>
                  <a:pt x="4324666" y="0"/>
                </a:lnTo>
                <a:lnTo>
                  <a:pt x="4371450" y="2223"/>
                </a:lnTo>
                <a:lnTo>
                  <a:pt x="4416975" y="8759"/>
                </a:lnTo>
                <a:lnTo>
                  <a:pt x="4461038" y="19402"/>
                </a:lnTo>
                <a:lnTo>
                  <a:pt x="4503436" y="33951"/>
                </a:lnTo>
                <a:lnTo>
                  <a:pt x="4543965" y="52200"/>
                </a:lnTo>
                <a:lnTo>
                  <a:pt x="4582422" y="73947"/>
                </a:lnTo>
                <a:lnTo>
                  <a:pt x="4618603" y="98988"/>
                </a:lnTo>
                <a:lnTo>
                  <a:pt x="4652304" y="127119"/>
                </a:lnTo>
                <a:lnTo>
                  <a:pt x="4683322" y="158137"/>
                </a:lnTo>
                <a:lnTo>
                  <a:pt x="4711453" y="191838"/>
                </a:lnTo>
                <a:lnTo>
                  <a:pt x="4736493" y="228018"/>
                </a:lnTo>
                <a:lnTo>
                  <a:pt x="4758240" y="266475"/>
                </a:lnTo>
                <a:lnTo>
                  <a:pt x="4776490" y="307004"/>
                </a:lnTo>
                <a:lnTo>
                  <a:pt x="4791038" y="349403"/>
                </a:lnTo>
                <a:lnTo>
                  <a:pt x="4801682" y="393466"/>
                </a:lnTo>
                <a:lnTo>
                  <a:pt x="4808217" y="438991"/>
                </a:lnTo>
                <a:lnTo>
                  <a:pt x="4810441" y="485774"/>
                </a:lnTo>
                <a:lnTo>
                  <a:pt x="4810441" y="2709382"/>
                </a:lnTo>
                <a:lnTo>
                  <a:pt x="4808217" y="2756165"/>
                </a:lnTo>
                <a:lnTo>
                  <a:pt x="4801682" y="2801690"/>
                </a:lnTo>
                <a:lnTo>
                  <a:pt x="4791038" y="2845754"/>
                </a:lnTo>
                <a:lnTo>
                  <a:pt x="4776490" y="2888152"/>
                </a:lnTo>
                <a:lnTo>
                  <a:pt x="4758240" y="2928681"/>
                </a:lnTo>
                <a:lnTo>
                  <a:pt x="4736493" y="2967138"/>
                </a:lnTo>
                <a:lnTo>
                  <a:pt x="4711453" y="3003318"/>
                </a:lnTo>
                <a:lnTo>
                  <a:pt x="4683322" y="3037019"/>
                </a:lnTo>
                <a:lnTo>
                  <a:pt x="4652304" y="3068037"/>
                </a:lnTo>
                <a:lnTo>
                  <a:pt x="4618603" y="3096168"/>
                </a:lnTo>
                <a:lnTo>
                  <a:pt x="4582422" y="3121209"/>
                </a:lnTo>
                <a:lnTo>
                  <a:pt x="4543965" y="3142956"/>
                </a:lnTo>
                <a:lnTo>
                  <a:pt x="4503436" y="3161205"/>
                </a:lnTo>
                <a:lnTo>
                  <a:pt x="4461038" y="3175754"/>
                </a:lnTo>
                <a:lnTo>
                  <a:pt x="4416975" y="3186397"/>
                </a:lnTo>
                <a:lnTo>
                  <a:pt x="4408465" y="3187619"/>
                </a:lnTo>
                <a:close/>
              </a:path>
            </a:pathLst>
          </a:custGeom>
          <a:solidFill>
            <a:srgbClr val="E1DDB6">
              <a:alpha val="607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21445" y="7193564"/>
            <a:ext cx="4210685" cy="1163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sz="2150" spc="80" dirty="0">
                <a:solidFill>
                  <a:srgbClr val="120D0C"/>
                </a:solidFill>
                <a:latin typeface="Cambria"/>
                <a:cs typeface="Cambria"/>
              </a:rPr>
              <a:t>Cardigans, </a:t>
            </a:r>
            <a:r>
              <a:rPr sz="2150" spc="65" dirty="0">
                <a:solidFill>
                  <a:srgbClr val="120D0C"/>
                </a:solidFill>
                <a:latin typeface="Cambria"/>
                <a:cs typeface="Cambria"/>
              </a:rPr>
              <a:t>Wraps, </a:t>
            </a:r>
            <a:r>
              <a:rPr sz="2150" spc="55" dirty="0">
                <a:solidFill>
                  <a:srgbClr val="120D0C"/>
                </a:solidFill>
                <a:latin typeface="Cambria"/>
                <a:cs typeface="Cambria"/>
              </a:rPr>
              <a:t>Sweaters- </a:t>
            </a:r>
            <a:r>
              <a:rPr sz="2150" spc="6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225" dirty="0">
                <a:solidFill>
                  <a:srgbClr val="120D0C"/>
                </a:solidFill>
                <a:latin typeface="Cambria"/>
                <a:cs typeface="Cambria"/>
              </a:rPr>
              <a:t>H</a:t>
            </a:r>
            <a:r>
              <a:rPr sz="2150" spc="15" dirty="0">
                <a:solidFill>
                  <a:srgbClr val="120D0C"/>
                </a:solidFill>
                <a:latin typeface="Cambria"/>
                <a:cs typeface="Cambria"/>
              </a:rPr>
              <a:t>i</a:t>
            </a:r>
            <a:r>
              <a:rPr sz="2150" spc="114" dirty="0">
                <a:solidFill>
                  <a:srgbClr val="120D0C"/>
                </a:solidFill>
                <a:latin typeface="Cambria"/>
                <a:cs typeface="Cambria"/>
              </a:rPr>
              <a:t>g</a:t>
            </a:r>
            <a:r>
              <a:rPr sz="2150" spc="130" dirty="0">
                <a:solidFill>
                  <a:srgbClr val="120D0C"/>
                </a:solidFill>
                <a:latin typeface="Cambria"/>
                <a:cs typeface="Cambria"/>
              </a:rPr>
              <a:t>h</a:t>
            </a:r>
            <a:r>
              <a:rPr sz="2150" spc="25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150" spc="-20" dirty="0">
                <a:solidFill>
                  <a:srgbClr val="120D0C"/>
                </a:solidFill>
                <a:latin typeface="Cambria"/>
                <a:cs typeface="Cambria"/>
              </a:rPr>
              <a:t>st</a:t>
            </a:r>
            <a:r>
              <a:rPr sz="21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220" dirty="0">
                <a:solidFill>
                  <a:srgbClr val="120D0C"/>
                </a:solidFill>
                <a:latin typeface="Cambria"/>
                <a:cs typeface="Cambria"/>
              </a:rPr>
              <a:t>GM</a:t>
            </a:r>
            <a:r>
              <a:rPr sz="21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65" dirty="0">
                <a:solidFill>
                  <a:srgbClr val="120D0C"/>
                </a:solidFill>
                <a:latin typeface="Cambria"/>
                <a:cs typeface="Cambria"/>
              </a:rPr>
              <a:t>b</a:t>
            </a:r>
            <a:r>
              <a:rPr sz="2150" spc="55" dirty="0">
                <a:solidFill>
                  <a:srgbClr val="120D0C"/>
                </a:solidFill>
                <a:latin typeface="Cambria"/>
                <a:cs typeface="Cambria"/>
              </a:rPr>
              <a:t>y</a:t>
            </a:r>
            <a:r>
              <a:rPr sz="21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250" dirty="0">
                <a:solidFill>
                  <a:srgbClr val="120D0C"/>
                </a:solidFill>
                <a:latin typeface="Cambria"/>
                <a:cs typeface="Cambria"/>
              </a:rPr>
              <a:t>S</a:t>
            </a:r>
            <a:r>
              <a:rPr sz="2150" spc="-20" dirty="0">
                <a:solidFill>
                  <a:srgbClr val="120D0C"/>
                </a:solidFill>
                <a:latin typeface="Cambria"/>
                <a:cs typeface="Cambria"/>
              </a:rPr>
              <a:t>t</a:t>
            </a:r>
            <a:r>
              <a:rPr sz="2150" spc="85" dirty="0">
                <a:solidFill>
                  <a:srgbClr val="120D0C"/>
                </a:solidFill>
                <a:latin typeface="Cambria"/>
                <a:cs typeface="Cambria"/>
              </a:rPr>
              <a:t>o</a:t>
            </a:r>
            <a:r>
              <a:rPr sz="2150" spc="45" dirty="0">
                <a:solidFill>
                  <a:srgbClr val="120D0C"/>
                </a:solidFill>
                <a:latin typeface="Cambria"/>
                <a:cs typeface="Cambria"/>
              </a:rPr>
              <a:t>r</a:t>
            </a:r>
            <a:r>
              <a:rPr sz="2150" spc="25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1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-520" dirty="0">
                <a:solidFill>
                  <a:srgbClr val="120D0C"/>
                </a:solidFill>
                <a:latin typeface="Cambria"/>
                <a:cs typeface="Cambria"/>
              </a:rPr>
              <a:t>1</a:t>
            </a:r>
            <a:r>
              <a:rPr sz="2150" spc="75" dirty="0">
                <a:solidFill>
                  <a:srgbClr val="120D0C"/>
                </a:solidFill>
                <a:latin typeface="Cambria"/>
                <a:cs typeface="Cambria"/>
              </a:rPr>
              <a:t>6</a:t>
            </a:r>
            <a:r>
              <a:rPr sz="21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90" dirty="0">
                <a:solidFill>
                  <a:srgbClr val="120D0C"/>
                </a:solidFill>
                <a:latin typeface="Cambria"/>
                <a:cs typeface="Cambria"/>
              </a:rPr>
              <a:t>a</a:t>
            </a:r>
            <a:r>
              <a:rPr sz="2150" spc="-20" dirty="0">
                <a:solidFill>
                  <a:srgbClr val="120D0C"/>
                </a:solidFill>
                <a:latin typeface="Cambria"/>
                <a:cs typeface="Cambria"/>
              </a:rPr>
              <a:t>t</a:t>
            </a:r>
            <a:r>
              <a:rPr sz="21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70" dirty="0">
                <a:solidFill>
                  <a:srgbClr val="120D0C"/>
                </a:solidFill>
                <a:latin typeface="Cambria"/>
                <a:cs typeface="Cambria"/>
              </a:rPr>
              <a:t>6</a:t>
            </a:r>
            <a:r>
              <a:rPr sz="2150" spc="105" dirty="0">
                <a:solidFill>
                  <a:srgbClr val="120D0C"/>
                </a:solidFill>
                <a:latin typeface="Cambria"/>
                <a:cs typeface="Cambria"/>
              </a:rPr>
              <a:t>4</a:t>
            </a:r>
            <a:r>
              <a:rPr sz="2150" spc="-5" dirty="0">
                <a:solidFill>
                  <a:srgbClr val="120D0C"/>
                </a:solidFill>
                <a:latin typeface="Cambria"/>
                <a:cs typeface="Cambria"/>
              </a:rPr>
              <a:t>.</a:t>
            </a:r>
            <a:r>
              <a:rPr sz="2150" spc="-10" dirty="0">
                <a:solidFill>
                  <a:srgbClr val="120D0C"/>
                </a:solidFill>
                <a:latin typeface="Cambria"/>
                <a:cs typeface="Cambria"/>
              </a:rPr>
              <a:t>5</a:t>
            </a:r>
            <a:r>
              <a:rPr sz="2150" spc="125" dirty="0">
                <a:solidFill>
                  <a:srgbClr val="120D0C"/>
                </a:solidFill>
                <a:latin typeface="Cambria"/>
                <a:cs typeface="Cambria"/>
              </a:rPr>
              <a:t>8</a:t>
            </a:r>
            <a:r>
              <a:rPr sz="2150" spc="-325" dirty="0">
                <a:solidFill>
                  <a:srgbClr val="120D0C"/>
                </a:solidFill>
                <a:latin typeface="Cambria"/>
                <a:cs typeface="Cambria"/>
              </a:rPr>
              <a:t>%</a:t>
            </a:r>
            <a:r>
              <a:rPr sz="2150" spc="-5" dirty="0">
                <a:solidFill>
                  <a:srgbClr val="120D0C"/>
                </a:solidFill>
                <a:latin typeface="Cambria"/>
                <a:cs typeface="Cambria"/>
              </a:rPr>
              <a:t>,  </a:t>
            </a:r>
            <a:r>
              <a:rPr sz="2150" spc="55" dirty="0">
                <a:solidFill>
                  <a:srgbClr val="120D0C"/>
                </a:solidFill>
                <a:latin typeface="Cambria"/>
                <a:cs typeface="Cambria"/>
              </a:rPr>
              <a:t>Lowest</a:t>
            </a:r>
            <a:r>
              <a:rPr sz="2150" spc="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220" dirty="0">
                <a:solidFill>
                  <a:srgbClr val="120D0C"/>
                </a:solidFill>
                <a:latin typeface="Cambria"/>
                <a:cs typeface="Cambria"/>
              </a:rPr>
              <a:t>GM</a:t>
            </a:r>
            <a:r>
              <a:rPr sz="2150" spc="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60" dirty="0">
                <a:solidFill>
                  <a:srgbClr val="120D0C"/>
                </a:solidFill>
                <a:latin typeface="Cambria"/>
                <a:cs typeface="Cambria"/>
              </a:rPr>
              <a:t>by</a:t>
            </a:r>
            <a:r>
              <a:rPr sz="21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75" dirty="0">
                <a:solidFill>
                  <a:srgbClr val="120D0C"/>
                </a:solidFill>
                <a:latin typeface="Cambria"/>
                <a:cs typeface="Cambria"/>
              </a:rPr>
              <a:t>Store</a:t>
            </a:r>
            <a:r>
              <a:rPr sz="2150" spc="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-20" dirty="0">
                <a:solidFill>
                  <a:srgbClr val="120D0C"/>
                </a:solidFill>
                <a:latin typeface="Cambria"/>
                <a:cs typeface="Cambria"/>
              </a:rPr>
              <a:t>3</a:t>
            </a:r>
            <a:r>
              <a:rPr sz="21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35" dirty="0">
                <a:solidFill>
                  <a:srgbClr val="120D0C"/>
                </a:solidFill>
                <a:latin typeface="Cambria"/>
                <a:cs typeface="Cambria"/>
              </a:rPr>
              <a:t>at</a:t>
            </a:r>
            <a:r>
              <a:rPr sz="2150" spc="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-15" dirty="0">
                <a:solidFill>
                  <a:srgbClr val="120D0C"/>
                </a:solidFill>
                <a:latin typeface="Cambria"/>
                <a:cs typeface="Cambria"/>
              </a:rPr>
              <a:t>59.64%.</a:t>
            </a:r>
            <a:endParaRPr sz="21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1445" y="8711641"/>
            <a:ext cx="4228465" cy="116395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50" spc="85" dirty="0">
                <a:solidFill>
                  <a:srgbClr val="120D0C"/>
                </a:solidFill>
                <a:latin typeface="Cambria"/>
                <a:cs typeface="Cambria"/>
              </a:rPr>
              <a:t>Fashion</a:t>
            </a:r>
            <a:r>
              <a:rPr sz="215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-30" dirty="0">
                <a:solidFill>
                  <a:srgbClr val="120D0C"/>
                </a:solidFill>
                <a:latin typeface="Cambria"/>
                <a:cs typeface="Cambria"/>
              </a:rPr>
              <a:t>Tops"</a:t>
            </a:r>
            <a:r>
              <a:rPr sz="215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55" dirty="0">
                <a:solidFill>
                  <a:srgbClr val="120D0C"/>
                </a:solidFill>
                <a:latin typeface="Cambria"/>
                <a:cs typeface="Cambria"/>
              </a:rPr>
              <a:t>category-</a:t>
            </a:r>
            <a:endParaRPr sz="2150">
              <a:latin typeface="Cambria"/>
              <a:cs typeface="Cambria"/>
            </a:endParaRPr>
          </a:p>
          <a:p>
            <a:pPr marL="12700" marR="5080">
              <a:lnSpc>
                <a:spcPct val="115799"/>
              </a:lnSpc>
              <a:spcBef>
                <a:spcPts val="5"/>
              </a:spcBef>
            </a:pPr>
            <a:r>
              <a:rPr sz="2150" spc="225" dirty="0">
                <a:solidFill>
                  <a:srgbClr val="120D0C"/>
                </a:solidFill>
                <a:latin typeface="Cambria"/>
                <a:cs typeface="Cambria"/>
              </a:rPr>
              <a:t>H</a:t>
            </a:r>
            <a:r>
              <a:rPr sz="2150" spc="15" dirty="0">
                <a:solidFill>
                  <a:srgbClr val="120D0C"/>
                </a:solidFill>
                <a:latin typeface="Cambria"/>
                <a:cs typeface="Cambria"/>
              </a:rPr>
              <a:t>i</a:t>
            </a:r>
            <a:r>
              <a:rPr sz="2150" spc="114" dirty="0">
                <a:solidFill>
                  <a:srgbClr val="120D0C"/>
                </a:solidFill>
                <a:latin typeface="Cambria"/>
                <a:cs typeface="Cambria"/>
              </a:rPr>
              <a:t>g</a:t>
            </a:r>
            <a:r>
              <a:rPr sz="2150" spc="130" dirty="0">
                <a:solidFill>
                  <a:srgbClr val="120D0C"/>
                </a:solidFill>
                <a:latin typeface="Cambria"/>
                <a:cs typeface="Cambria"/>
              </a:rPr>
              <a:t>h</a:t>
            </a:r>
            <a:r>
              <a:rPr sz="2150" spc="25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150" spc="-20" dirty="0">
                <a:solidFill>
                  <a:srgbClr val="120D0C"/>
                </a:solidFill>
                <a:latin typeface="Cambria"/>
                <a:cs typeface="Cambria"/>
              </a:rPr>
              <a:t>st</a:t>
            </a:r>
            <a:r>
              <a:rPr sz="21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220" dirty="0">
                <a:solidFill>
                  <a:srgbClr val="120D0C"/>
                </a:solidFill>
                <a:latin typeface="Cambria"/>
                <a:cs typeface="Cambria"/>
              </a:rPr>
              <a:t>GM</a:t>
            </a:r>
            <a:r>
              <a:rPr sz="21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65" dirty="0">
                <a:solidFill>
                  <a:srgbClr val="120D0C"/>
                </a:solidFill>
                <a:latin typeface="Cambria"/>
                <a:cs typeface="Cambria"/>
              </a:rPr>
              <a:t>b</a:t>
            </a:r>
            <a:r>
              <a:rPr sz="2150" spc="55" dirty="0">
                <a:solidFill>
                  <a:srgbClr val="120D0C"/>
                </a:solidFill>
                <a:latin typeface="Cambria"/>
                <a:cs typeface="Cambria"/>
              </a:rPr>
              <a:t>y</a:t>
            </a:r>
            <a:r>
              <a:rPr sz="21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250" dirty="0">
                <a:solidFill>
                  <a:srgbClr val="120D0C"/>
                </a:solidFill>
                <a:latin typeface="Cambria"/>
                <a:cs typeface="Cambria"/>
              </a:rPr>
              <a:t>S</a:t>
            </a:r>
            <a:r>
              <a:rPr sz="2150" spc="-20" dirty="0">
                <a:solidFill>
                  <a:srgbClr val="120D0C"/>
                </a:solidFill>
                <a:latin typeface="Cambria"/>
                <a:cs typeface="Cambria"/>
              </a:rPr>
              <a:t>t</a:t>
            </a:r>
            <a:r>
              <a:rPr sz="2150" spc="85" dirty="0">
                <a:solidFill>
                  <a:srgbClr val="120D0C"/>
                </a:solidFill>
                <a:latin typeface="Cambria"/>
                <a:cs typeface="Cambria"/>
              </a:rPr>
              <a:t>o</a:t>
            </a:r>
            <a:r>
              <a:rPr sz="2150" spc="45" dirty="0">
                <a:solidFill>
                  <a:srgbClr val="120D0C"/>
                </a:solidFill>
                <a:latin typeface="Cambria"/>
                <a:cs typeface="Cambria"/>
              </a:rPr>
              <a:t>r</a:t>
            </a:r>
            <a:r>
              <a:rPr sz="2150" spc="25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1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-520" dirty="0">
                <a:solidFill>
                  <a:srgbClr val="120D0C"/>
                </a:solidFill>
                <a:latin typeface="Cambria"/>
                <a:cs typeface="Cambria"/>
              </a:rPr>
              <a:t>1</a:t>
            </a:r>
            <a:r>
              <a:rPr sz="2150" spc="75" dirty="0">
                <a:solidFill>
                  <a:srgbClr val="120D0C"/>
                </a:solidFill>
                <a:latin typeface="Cambria"/>
                <a:cs typeface="Cambria"/>
              </a:rPr>
              <a:t>6</a:t>
            </a:r>
            <a:r>
              <a:rPr sz="21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90" dirty="0">
                <a:solidFill>
                  <a:srgbClr val="120D0C"/>
                </a:solidFill>
                <a:latin typeface="Cambria"/>
                <a:cs typeface="Cambria"/>
              </a:rPr>
              <a:t>a</a:t>
            </a:r>
            <a:r>
              <a:rPr sz="2150" spc="-20" dirty="0">
                <a:solidFill>
                  <a:srgbClr val="120D0C"/>
                </a:solidFill>
                <a:latin typeface="Cambria"/>
                <a:cs typeface="Cambria"/>
              </a:rPr>
              <a:t>t</a:t>
            </a:r>
            <a:r>
              <a:rPr sz="21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70" dirty="0">
                <a:solidFill>
                  <a:srgbClr val="120D0C"/>
                </a:solidFill>
                <a:latin typeface="Cambria"/>
                <a:cs typeface="Cambria"/>
              </a:rPr>
              <a:t>6</a:t>
            </a:r>
            <a:r>
              <a:rPr sz="2150" spc="105" dirty="0">
                <a:solidFill>
                  <a:srgbClr val="120D0C"/>
                </a:solidFill>
                <a:latin typeface="Cambria"/>
                <a:cs typeface="Cambria"/>
              </a:rPr>
              <a:t>4</a:t>
            </a:r>
            <a:r>
              <a:rPr sz="2150" spc="-5" dirty="0">
                <a:solidFill>
                  <a:srgbClr val="120D0C"/>
                </a:solidFill>
                <a:latin typeface="Cambria"/>
                <a:cs typeface="Cambria"/>
              </a:rPr>
              <a:t>.</a:t>
            </a:r>
            <a:r>
              <a:rPr sz="2150" spc="125" dirty="0">
                <a:solidFill>
                  <a:srgbClr val="120D0C"/>
                </a:solidFill>
                <a:latin typeface="Cambria"/>
                <a:cs typeface="Cambria"/>
              </a:rPr>
              <a:t>88</a:t>
            </a:r>
            <a:r>
              <a:rPr sz="2150" spc="-325" dirty="0">
                <a:solidFill>
                  <a:srgbClr val="120D0C"/>
                </a:solidFill>
                <a:latin typeface="Cambria"/>
                <a:cs typeface="Cambria"/>
              </a:rPr>
              <a:t>%</a:t>
            </a:r>
            <a:r>
              <a:rPr sz="2150" spc="-5" dirty="0">
                <a:solidFill>
                  <a:srgbClr val="120D0C"/>
                </a:solidFill>
                <a:latin typeface="Cambria"/>
                <a:cs typeface="Cambria"/>
              </a:rPr>
              <a:t>,  </a:t>
            </a:r>
            <a:r>
              <a:rPr sz="2150" spc="55" dirty="0">
                <a:solidFill>
                  <a:srgbClr val="120D0C"/>
                </a:solidFill>
                <a:latin typeface="Cambria"/>
                <a:cs typeface="Cambria"/>
              </a:rPr>
              <a:t>Lowest</a:t>
            </a:r>
            <a:r>
              <a:rPr sz="2150" spc="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220" dirty="0">
                <a:solidFill>
                  <a:srgbClr val="120D0C"/>
                </a:solidFill>
                <a:latin typeface="Cambria"/>
                <a:cs typeface="Cambria"/>
              </a:rPr>
              <a:t>GM</a:t>
            </a:r>
            <a:r>
              <a:rPr sz="21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60" dirty="0">
                <a:solidFill>
                  <a:srgbClr val="120D0C"/>
                </a:solidFill>
                <a:latin typeface="Cambria"/>
                <a:cs typeface="Cambria"/>
              </a:rPr>
              <a:t>by</a:t>
            </a:r>
            <a:r>
              <a:rPr sz="21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75" dirty="0">
                <a:solidFill>
                  <a:srgbClr val="120D0C"/>
                </a:solidFill>
                <a:latin typeface="Cambria"/>
                <a:cs typeface="Cambria"/>
              </a:rPr>
              <a:t>Store</a:t>
            </a:r>
            <a:r>
              <a:rPr sz="21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-20" dirty="0">
                <a:solidFill>
                  <a:srgbClr val="120D0C"/>
                </a:solidFill>
                <a:latin typeface="Cambria"/>
                <a:cs typeface="Cambria"/>
              </a:rPr>
              <a:t>3</a:t>
            </a:r>
            <a:r>
              <a:rPr sz="21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35" dirty="0">
                <a:solidFill>
                  <a:srgbClr val="120D0C"/>
                </a:solidFill>
                <a:latin typeface="Cambria"/>
                <a:cs typeface="Cambria"/>
              </a:rPr>
              <a:t>at</a:t>
            </a:r>
            <a:r>
              <a:rPr sz="21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-110" dirty="0">
                <a:solidFill>
                  <a:srgbClr val="120D0C"/>
                </a:solidFill>
                <a:latin typeface="Cambria"/>
                <a:cs typeface="Cambria"/>
              </a:rPr>
              <a:t>61.32%.</a:t>
            </a:r>
            <a:endParaRPr sz="215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6847655"/>
            <a:ext cx="609599" cy="55244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0911832" y="6725561"/>
            <a:ext cx="6331585" cy="3187700"/>
          </a:xfrm>
          <a:custGeom>
            <a:avLst/>
            <a:gdLst/>
            <a:ahLst/>
            <a:cxnLst/>
            <a:rect l="l" t="t" r="r" b="b"/>
            <a:pathLst>
              <a:path w="6331584" h="3187700">
                <a:moveTo>
                  <a:pt x="5945490" y="3187619"/>
                </a:moveTo>
                <a:lnTo>
                  <a:pt x="401976" y="3187619"/>
                </a:lnTo>
                <a:lnTo>
                  <a:pt x="393466" y="3186397"/>
                </a:lnTo>
                <a:lnTo>
                  <a:pt x="349402" y="3175754"/>
                </a:lnTo>
                <a:lnTo>
                  <a:pt x="307004" y="3161205"/>
                </a:lnTo>
                <a:lnTo>
                  <a:pt x="266475" y="3142956"/>
                </a:lnTo>
                <a:lnTo>
                  <a:pt x="228018" y="3121209"/>
                </a:lnTo>
                <a:lnTo>
                  <a:pt x="191838" y="3096168"/>
                </a:lnTo>
                <a:lnTo>
                  <a:pt x="158136" y="3068037"/>
                </a:lnTo>
                <a:lnTo>
                  <a:pt x="127119" y="3037019"/>
                </a:lnTo>
                <a:lnTo>
                  <a:pt x="98988" y="3003318"/>
                </a:lnTo>
                <a:lnTo>
                  <a:pt x="73947" y="2967138"/>
                </a:lnTo>
                <a:lnTo>
                  <a:pt x="52200" y="2928681"/>
                </a:lnTo>
                <a:lnTo>
                  <a:pt x="33951" y="2888152"/>
                </a:lnTo>
                <a:lnTo>
                  <a:pt x="19402" y="2845754"/>
                </a:lnTo>
                <a:lnTo>
                  <a:pt x="8758" y="2801690"/>
                </a:lnTo>
                <a:lnTo>
                  <a:pt x="2223" y="2756165"/>
                </a:lnTo>
                <a:lnTo>
                  <a:pt x="0" y="2709387"/>
                </a:lnTo>
                <a:lnTo>
                  <a:pt x="0" y="485769"/>
                </a:lnTo>
                <a:lnTo>
                  <a:pt x="2223" y="438991"/>
                </a:lnTo>
                <a:lnTo>
                  <a:pt x="8758" y="393466"/>
                </a:lnTo>
                <a:lnTo>
                  <a:pt x="19402" y="349403"/>
                </a:lnTo>
                <a:lnTo>
                  <a:pt x="33951" y="307004"/>
                </a:lnTo>
                <a:lnTo>
                  <a:pt x="52200" y="266475"/>
                </a:lnTo>
                <a:lnTo>
                  <a:pt x="73947" y="228018"/>
                </a:lnTo>
                <a:lnTo>
                  <a:pt x="98988" y="191838"/>
                </a:lnTo>
                <a:lnTo>
                  <a:pt x="127119" y="158137"/>
                </a:lnTo>
                <a:lnTo>
                  <a:pt x="158136" y="127119"/>
                </a:lnTo>
                <a:lnTo>
                  <a:pt x="191838" y="98988"/>
                </a:lnTo>
                <a:lnTo>
                  <a:pt x="228018" y="73947"/>
                </a:lnTo>
                <a:lnTo>
                  <a:pt x="266475" y="52200"/>
                </a:lnTo>
                <a:lnTo>
                  <a:pt x="307004" y="33951"/>
                </a:lnTo>
                <a:lnTo>
                  <a:pt x="349402" y="19402"/>
                </a:lnTo>
                <a:lnTo>
                  <a:pt x="393466" y="8759"/>
                </a:lnTo>
                <a:lnTo>
                  <a:pt x="438991" y="2223"/>
                </a:lnTo>
                <a:lnTo>
                  <a:pt x="485774" y="0"/>
                </a:lnTo>
                <a:lnTo>
                  <a:pt x="5861691" y="0"/>
                </a:lnTo>
                <a:lnTo>
                  <a:pt x="5908475" y="2223"/>
                </a:lnTo>
                <a:lnTo>
                  <a:pt x="5954000" y="8759"/>
                </a:lnTo>
                <a:lnTo>
                  <a:pt x="5998063" y="19402"/>
                </a:lnTo>
                <a:lnTo>
                  <a:pt x="6040461" y="33951"/>
                </a:lnTo>
                <a:lnTo>
                  <a:pt x="6080990" y="52200"/>
                </a:lnTo>
                <a:lnTo>
                  <a:pt x="6119447" y="73947"/>
                </a:lnTo>
                <a:lnTo>
                  <a:pt x="6155628" y="98988"/>
                </a:lnTo>
                <a:lnTo>
                  <a:pt x="6189329" y="127119"/>
                </a:lnTo>
                <a:lnTo>
                  <a:pt x="6220347" y="158137"/>
                </a:lnTo>
                <a:lnTo>
                  <a:pt x="6248478" y="191838"/>
                </a:lnTo>
                <a:lnTo>
                  <a:pt x="6273519" y="228018"/>
                </a:lnTo>
                <a:lnTo>
                  <a:pt x="6295265" y="266475"/>
                </a:lnTo>
                <a:lnTo>
                  <a:pt x="6313515" y="307004"/>
                </a:lnTo>
                <a:lnTo>
                  <a:pt x="6328063" y="349403"/>
                </a:lnTo>
                <a:lnTo>
                  <a:pt x="6330967" y="361423"/>
                </a:lnTo>
                <a:lnTo>
                  <a:pt x="6330967" y="2833733"/>
                </a:lnTo>
                <a:lnTo>
                  <a:pt x="6313515" y="2888152"/>
                </a:lnTo>
                <a:lnTo>
                  <a:pt x="6295265" y="2928681"/>
                </a:lnTo>
                <a:lnTo>
                  <a:pt x="6273519" y="2967138"/>
                </a:lnTo>
                <a:lnTo>
                  <a:pt x="6248478" y="3003318"/>
                </a:lnTo>
                <a:lnTo>
                  <a:pt x="6220347" y="3037019"/>
                </a:lnTo>
                <a:lnTo>
                  <a:pt x="6189329" y="3068037"/>
                </a:lnTo>
                <a:lnTo>
                  <a:pt x="6155628" y="3096168"/>
                </a:lnTo>
                <a:lnTo>
                  <a:pt x="6119447" y="3121209"/>
                </a:lnTo>
                <a:lnTo>
                  <a:pt x="6080990" y="3142956"/>
                </a:lnTo>
                <a:lnTo>
                  <a:pt x="6040461" y="3161205"/>
                </a:lnTo>
                <a:lnTo>
                  <a:pt x="5998063" y="3175754"/>
                </a:lnTo>
                <a:lnTo>
                  <a:pt x="5954000" y="3186397"/>
                </a:lnTo>
                <a:lnTo>
                  <a:pt x="5945490" y="3187619"/>
                </a:lnTo>
                <a:close/>
              </a:path>
            </a:pathLst>
          </a:custGeom>
          <a:solidFill>
            <a:srgbClr val="E1DDB6">
              <a:alpha val="607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649029" y="7042479"/>
            <a:ext cx="5123180" cy="78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sz="2150" spc="40" dirty="0">
                <a:solidFill>
                  <a:srgbClr val="120D0C"/>
                </a:solidFill>
                <a:latin typeface="Cambria"/>
                <a:cs typeface="Cambria"/>
              </a:rPr>
              <a:t>Blouse</a:t>
            </a:r>
            <a:r>
              <a:rPr sz="21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35" dirty="0">
                <a:solidFill>
                  <a:srgbClr val="120D0C"/>
                </a:solidFill>
                <a:latin typeface="Cambria"/>
                <a:cs typeface="Cambria"/>
              </a:rPr>
              <a:t>subclass</a:t>
            </a:r>
            <a:r>
              <a:rPr sz="215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-10" dirty="0">
                <a:solidFill>
                  <a:srgbClr val="120D0C"/>
                </a:solidFill>
                <a:latin typeface="Cambria"/>
                <a:cs typeface="Cambria"/>
              </a:rPr>
              <a:t>-</a:t>
            </a:r>
            <a:r>
              <a:rPr sz="21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65" dirty="0">
                <a:solidFill>
                  <a:srgbClr val="120D0C"/>
                </a:solidFill>
                <a:latin typeface="Cambria"/>
                <a:cs typeface="Cambria"/>
              </a:rPr>
              <a:t>Highest</a:t>
            </a:r>
            <a:r>
              <a:rPr sz="215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70" dirty="0">
                <a:solidFill>
                  <a:srgbClr val="120D0C"/>
                </a:solidFill>
                <a:latin typeface="Cambria"/>
                <a:cs typeface="Cambria"/>
              </a:rPr>
              <a:t>number</a:t>
            </a:r>
            <a:r>
              <a:rPr sz="21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70" dirty="0">
                <a:solidFill>
                  <a:srgbClr val="120D0C"/>
                </a:solidFill>
                <a:latin typeface="Cambria"/>
                <a:cs typeface="Cambria"/>
              </a:rPr>
              <a:t>of</a:t>
            </a:r>
            <a:r>
              <a:rPr sz="215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30" dirty="0">
                <a:solidFill>
                  <a:srgbClr val="120D0C"/>
                </a:solidFill>
                <a:latin typeface="Cambria"/>
                <a:cs typeface="Cambria"/>
              </a:rPr>
              <a:t>units </a:t>
            </a:r>
            <a:r>
              <a:rPr sz="2150" spc="-459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-20" dirty="0">
                <a:solidFill>
                  <a:srgbClr val="120D0C"/>
                </a:solidFill>
                <a:latin typeface="Cambria"/>
                <a:cs typeface="Cambria"/>
              </a:rPr>
              <a:t>s</a:t>
            </a:r>
            <a:r>
              <a:rPr sz="2150" spc="80" dirty="0">
                <a:solidFill>
                  <a:srgbClr val="120D0C"/>
                </a:solidFill>
                <a:latin typeface="Cambria"/>
                <a:cs typeface="Cambria"/>
              </a:rPr>
              <a:t>o</a:t>
            </a:r>
            <a:r>
              <a:rPr sz="2150" spc="15" dirty="0">
                <a:solidFill>
                  <a:srgbClr val="120D0C"/>
                </a:solidFill>
                <a:latin typeface="Cambria"/>
                <a:cs typeface="Cambria"/>
              </a:rPr>
              <a:t>l</a:t>
            </a:r>
            <a:r>
              <a:rPr sz="2150" spc="85" dirty="0">
                <a:solidFill>
                  <a:srgbClr val="120D0C"/>
                </a:solidFill>
                <a:latin typeface="Cambria"/>
                <a:cs typeface="Cambria"/>
              </a:rPr>
              <a:t>d</a:t>
            </a:r>
            <a:r>
              <a:rPr sz="21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90" dirty="0">
                <a:solidFill>
                  <a:srgbClr val="120D0C"/>
                </a:solidFill>
                <a:latin typeface="Cambria"/>
                <a:cs typeface="Cambria"/>
              </a:rPr>
              <a:t>a</a:t>
            </a:r>
            <a:r>
              <a:rPr sz="2150" spc="-20" dirty="0">
                <a:solidFill>
                  <a:srgbClr val="120D0C"/>
                </a:solidFill>
                <a:latin typeface="Cambria"/>
                <a:cs typeface="Cambria"/>
              </a:rPr>
              <a:t>t</a:t>
            </a:r>
            <a:r>
              <a:rPr sz="21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-520" dirty="0">
                <a:solidFill>
                  <a:srgbClr val="120D0C"/>
                </a:solidFill>
                <a:latin typeface="Cambria"/>
                <a:cs typeface="Cambria"/>
              </a:rPr>
              <a:t>11</a:t>
            </a:r>
            <a:r>
              <a:rPr sz="2150" spc="-5" dirty="0">
                <a:solidFill>
                  <a:srgbClr val="120D0C"/>
                </a:solidFill>
                <a:latin typeface="Cambria"/>
                <a:cs typeface="Cambria"/>
              </a:rPr>
              <a:t>,</a:t>
            </a:r>
            <a:r>
              <a:rPr sz="2150" spc="-520" dirty="0">
                <a:solidFill>
                  <a:srgbClr val="120D0C"/>
                </a:solidFill>
                <a:latin typeface="Cambria"/>
                <a:cs typeface="Cambria"/>
              </a:rPr>
              <a:t>1</a:t>
            </a:r>
            <a:r>
              <a:rPr sz="2150" spc="70" dirty="0">
                <a:solidFill>
                  <a:srgbClr val="120D0C"/>
                </a:solidFill>
                <a:latin typeface="Cambria"/>
                <a:cs typeface="Cambria"/>
              </a:rPr>
              <a:t>9</a:t>
            </a:r>
            <a:r>
              <a:rPr sz="2150" spc="-520" dirty="0">
                <a:solidFill>
                  <a:srgbClr val="120D0C"/>
                </a:solidFill>
                <a:latin typeface="Cambria"/>
                <a:cs typeface="Cambria"/>
              </a:rPr>
              <a:t>1</a:t>
            </a:r>
            <a:r>
              <a:rPr sz="21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50" dirty="0">
                <a:solidFill>
                  <a:srgbClr val="120D0C"/>
                </a:solidFill>
                <a:latin typeface="Cambria"/>
                <a:cs typeface="Cambria"/>
              </a:rPr>
              <a:t>u</a:t>
            </a:r>
            <a:r>
              <a:rPr sz="2150" spc="135" dirty="0">
                <a:solidFill>
                  <a:srgbClr val="120D0C"/>
                </a:solidFill>
                <a:latin typeface="Cambria"/>
                <a:cs typeface="Cambria"/>
              </a:rPr>
              <a:t>n</a:t>
            </a:r>
            <a:r>
              <a:rPr sz="2150" spc="15" dirty="0">
                <a:solidFill>
                  <a:srgbClr val="120D0C"/>
                </a:solidFill>
                <a:latin typeface="Cambria"/>
                <a:cs typeface="Cambria"/>
              </a:rPr>
              <a:t>i</a:t>
            </a:r>
            <a:r>
              <a:rPr sz="2150" spc="-20" dirty="0">
                <a:solidFill>
                  <a:srgbClr val="120D0C"/>
                </a:solidFill>
                <a:latin typeface="Cambria"/>
                <a:cs typeface="Cambria"/>
              </a:rPr>
              <a:t>ts</a:t>
            </a:r>
            <a:r>
              <a:rPr sz="2150" spc="-5" dirty="0">
                <a:solidFill>
                  <a:srgbClr val="120D0C"/>
                </a:solidFill>
                <a:latin typeface="Cambria"/>
                <a:cs typeface="Cambria"/>
              </a:rPr>
              <a:t>,</a:t>
            </a:r>
            <a:r>
              <a:rPr sz="21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100" dirty="0">
                <a:solidFill>
                  <a:srgbClr val="120D0C"/>
                </a:solidFill>
                <a:latin typeface="Cambria"/>
                <a:cs typeface="Cambria"/>
              </a:rPr>
              <a:t>w</a:t>
            </a:r>
            <a:r>
              <a:rPr sz="2150" spc="15" dirty="0">
                <a:solidFill>
                  <a:srgbClr val="120D0C"/>
                </a:solidFill>
                <a:latin typeface="Cambria"/>
                <a:cs typeface="Cambria"/>
              </a:rPr>
              <a:t>i</a:t>
            </a:r>
            <a:r>
              <a:rPr sz="2150" spc="-20" dirty="0">
                <a:solidFill>
                  <a:srgbClr val="120D0C"/>
                </a:solidFill>
                <a:latin typeface="Cambria"/>
                <a:cs typeface="Cambria"/>
              </a:rPr>
              <a:t>t</a:t>
            </a:r>
            <a:r>
              <a:rPr sz="2150" spc="135" dirty="0">
                <a:solidFill>
                  <a:srgbClr val="120D0C"/>
                </a:solidFill>
                <a:latin typeface="Cambria"/>
                <a:cs typeface="Cambria"/>
              </a:rPr>
              <a:t>h</a:t>
            </a:r>
            <a:r>
              <a:rPr sz="21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90" dirty="0">
                <a:solidFill>
                  <a:srgbClr val="120D0C"/>
                </a:solidFill>
                <a:latin typeface="Cambria"/>
                <a:cs typeface="Cambria"/>
              </a:rPr>
              <a:t>a</a:t>
            </a:r>
            <a:r>
              <a:rPr sz="21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220" dirty="0">
                <a:solidFill>
                  <a:srgbClr val="120D0C"/>
                </a:solidFill>
                <a:latin typeface="Cambria"/>
                <a:cs typeface="Cambria"/>
              </a:rPr>
              <a:t>GM</a:t>
            </a:r>
            <a:r>
              <a:rPr sz="21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85" dirty="0">
                <a:solidFill>
                  <a:srgbClr val="120D0C"/>
                </a:solidFill>
                <a:latin typeface="Cambria"/>
                <a:cs typeface="Cambria"/>
              </a:rPr>
              <a:t>o</a:t>
            </a:r>
            <a:r>
              <a:rPr sz="2150" spc="55" dirty="0">
                <a:solidFill>
                  <a:srgbClr val="120D0C"/>
                </a:solidFill>
                <a:latin typeface="Cambria"/>
                <a:cs typeface="Cambria"/>
              </a:rPr>
              <a:t>f</a:t>
            </a:r>
            <a:r>
              <a:rPr sz="21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70" dirty="0">
                <a:solidFill>
                  <a:srgbClr val="120D0C"/>
                </a:solidFill>
                <a:latin typeface="Cambria"/>
                <a:cs typeface="Cambria"/>
              </a:rPr>
              <a:t>6</a:t>
            </a:r>
            <a:r>
              <a:rPr sz="2150" spc="-520" dirty="0">
                <a:solidFill>
                  <a:srgbClr val="120D0C"/>
                </a:solidFill>
                <a:latin typeface="Cambria"/>
                <a:cs typeface="Cambria"/>
              </a:rPr>
              <a:t>1</a:t>
            </a:r>
            <a:r>
              <a:rPr sz="2150" spc="-5" dirty="0">
                <a:solidFill>
                  <a:srgbClr val="120D0C"/>
                </a:solidFill>
                <a:latin typeface="Cambria"/>
                <a:cs typeface="Cambria"/>
              </a:rPr>
              <a:t>.</a:t>
            </a:r>
            <a:r>
              <a:rPr sz="2150" spc="215" dirty="0">
                <a:solidFill>
                  <a:srgbClr val="120D0C"/>
                </a:solidFill>
                <a:latin typeface="Cambria"/>
                <a:cs typeface="Cambria"/>
              </a:rPr>
              <a:t>00</a:t>
            </a:r>
            <a:r>
              <a:rPr sz="2150" spc="-325" dirty="0">
                <a:solidFill>
                  <a:srgbClr val="120D0C"/>
                </a:solidFill>
                <a:latin typeface="Cambria"/>
                <a:cs typeface="Cambria"/>
              </a:rPr>
              <a:t>%</a:t>
            </a:r>
            <a:r>
              <a:rPr sz="2150" spc="-5" dirty="0">
                <a:solidFill>
                  <a:srgbClr val="120D0C"/>
                </a:solidFill>
                <a:latin typeface="Cambria"/>
                <a:cs typeface="Cambria"/>
              </a:rPr>
              <a:t>.</a:t>
            </a:r>
            <a:endParaRPr sz="21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49029" y="8181037"/>
            <a:ext cx="5367655" cy="1163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sz="2150" spc="85" dirty="0">
                <a:solidFill>
                  <a:srgbClr val="120D0C"/>
                </a:solidFill>
                <a:latin typeface="Cambria"/>
                <a:cs typeface="Cambria"/>
              </a:rPr>
              <a:t>Misc Fashion </a:t>
            </a:r>
            <a:r>
              <a:rPr sz="2150" spc="70" dirty="0">
                <a:solidFill>
                  <a:srgbClr val="120D0C"/>
                </a:solidFill>
                <a:latin typeface="Cambria"/>
                <a:cs typeface="Cambria"/>
              </a:rPr>
              <a:t>Tops </a:t>
            </a:r>
            <a:r>
              <a:rPr sz="2150" spc="35" dirty="0">
                <a:solidFill>
                  <a:srgbClr val="120D0C"/>
                </a:solidFill>
                <a:latin typeface="Cambria"/>
                <a:cs typeface="Cambria"/>
              </a:rPr>
              <a:t>subclass </a:t>
            </a:r>
            <a:r>
              <a:rPr sz="2150" spc="50" dirty="0">
                <a:solidFill>
                  <a:srgbClr val="120D0C"/>
                </a:solidFill>
                <a:latin typeface="Cambria"/>
                <a:cs typeface="Cambria"/>
              </a:rPr>
              <a:t>-Lowest </a:t>
            </a:r>
            <a:r>
              <a:rPr sz="2150" spc="5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70" dirty="0">
                <a:solidFill>
                  <a:srgbClr val="120D0C"/>
                </a:solidFill>
                <a:latin typeface="Cambria"/>
                <a:cs typeface="Cambria"/>
              </a:rPr>
              <a:t>number</a:t>
            </a:r>
            <a:r>
              <a:rPr sz="21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65" dirty="0">
                <a:solidFill>
                  <a:srgbClr val="120D0C"/>
                </a:solidFill>
                <a:latin typeface="Cambria"/>
                <a:cs typeface="Cambria"/>
              </a:rPr>
              <a:t>of</a:t>
            </a:r>
            <a:r>
              <a:rPr sz="21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30" dirty="0">
                <a:solidFill>
                  <a:srgbClr val="120D0C"/>
                </a:solidFill>
                <a:latin typeface="Cambria"/>
                <a:cs typeface="Cambria"/>
              </a:rPr>
              <a:t>units</a:t>
            </a:r>
            <a:r>
              <a:rPr sz="21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40" dirty="0">
                <a:solidFill>
                  <a:srgbClr val="120D0C"/>
                </a:solidFill>
                <a:latin typeface="Cambria"/>
                <a:cs typeface="Cambria"/>
              </a:rPr>
              <a:t>sold</a:t>
            </a:r>
            <a:r>
              <a:rPr sz="21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60" dirty="0">
                <a:solidFill>
                  <a:srgbClr val="120D0C"/>
                </a:solidFill>
                <a:latin typeface="Cambria"/>
                <a:cs typeface="Cambria"/>
              </a:rPr>
              <a:t>with</a:t>
            </a:r>
            <a:r>
              <a:rPr sz="21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70" dirty="0">
                <a:solidFill>
                  <a:srgbClr val="120D0C"/>
                </a:solidFill>
                <a:latin typeface="Cambria"/>
                <a:cs typeface="Cambria"/>
              </a:rPr>
              <a:t>only</a:t>
            </a:r>
            <a:r>
              <a:rPr sz="21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55" dirty="0">
                <a:solidFill>
                  <a:srgbClr val="120D0C"/>
                </a:solidFill>
                <a:latin typeface="Cambria"/>
                <a:cs typeface="Cambria"/>
              </a:rPr>
              <a:t>2</a:t>
            </a:r>
            <a:r>
              <a:rPr sz="21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25" dirty="0">
                <a:solidFill>
                  <a:srgbClr val="120D0C"/>
                </a:solidFill>
                <a:latin typeface="Cambria"/>
                <a:cs typeface="Cambria"/>
              </a:rPr>
              <a:t>units,</a:t>
            </a:r>
            <a:r>
              <a:rPr sz="215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60" dirty="0">
                <a:solidFill>
                  <a:srgbClr val="120D0C"/>
                </a:solidFill>
                <a:latin typeface="Cambria"/>
                <a:cs typeface="Cambria"/>
              </a:rPr>
              <a:t>with </a:t>
            </a:r>
            <a:r>
              <a:rPr sz="2150" spc="-459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220" dirty="0">
                <a:solidFill>
                  <a:srgbClr val="120D0C"/>
                </a:solidFill>
                <a:latin typeface="Cambria"/>
                <a:cs typeface="Cambria"/>
              </a:rPr>
              <a:t>GM</a:t>
            </a:r>
            <a:r>
              <a:rPr sz="2150" spc="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65" dirty="0">
                <a:solidFill>
                  <a:srgbClr val="120D0C"/>
                </a:solidFill>
                <a:latin typeface="Cambria"/>
                <a:cs typeface="Cambria"/>
              </a:rPr>
              <a:t>of</a:t>
            </a:r>
            <a:r>
              <a:rPr sz="21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150" spc="5" dirty="0">
                <a:solidFill>
                  <a:srgbClr val="120D0C"/>
                </a:solidFill>
                <a:latin typeface="Cambria"/>
                <a:cs typeface="Cambria"/>
              </a:rPr>
              <a:t>38.60%.</a:t>
            </a:r>
            <a:endParaRPr sz="2150">
              <a:latin typeface="Cambria"/>
              <a:cs typeface="Cambr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11832" y="6754552"/>
            <a:ext cx="609599" cy="5524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7531" y="1769506"/>
            <a:ext cx="7715249" cy="446722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58101" y="333715"/>
            <a:ext cx="7399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35" dirty="0">
                <a:latin typeface="Cambria"/>
                <a:cs typeface="Cambria"/>
              </a:rPr>
              <a:t>DESCRIPTIVE</a:t>
            </a:r>
            <a:r>
              <a:rPr sz="4800" spc="-60" dirty="0">
                <a:latin typeface="Cambria"/>
                <a:cs typeface="Cambria"/>
              </a:rPr>
              <a:t> </a:t>
            </a:r>
            <a:r>
              <a:rPr sz="4800" spc="415" dirty="0">
                <a:latin typeface="Cambria"/>
                <a:cs typeface="Cambria"/>
              </a:rPr>
              <a:t>SUMMARY</a:t>
            </a:r>
            <a:endParaRPr sz="4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49650" y="6442490"/>
            <a:ext cx="8213090" cy="3542029"/>
            <a:chOff x="9349650" y="6442490"/>
            <a:chExt cx="8213090" cy="3542029"/>
          </a:xfrm>
        </p:grpSpPr>
        <p:sp>
          <p:nvSpPr>
            <p:cNvPr id="3" name="object 3"/>
            <p:cNvSpPr/>
            <p:nvPr/>
          </p:nvSpPr>
          <p:spPr>
            <a:xfrm>
              <a:off x="9349650" y="6442490"/>
              <a:ext cx="8213090" cy="3542029"/>
            </a:xfrm>
            <a:custGeom>
              <a:avLst/>
              <a:gdLst/>
              <a:ahLst/>
              <a:cxnLst/>
              <a:rect l="l" t="t" r="r" b="b"/>
              <a:pathLst>
                <a:path w="8213090" h="3542029">
                  <a:moveTo>
                    <a:pt x="7793338" y="3541799"/>
                  </a:moveTo>
                  <a:lnTo>
                    <a:pt x="419295" y="3541799"/>
                  </a:lnTo>
                  <a:lnTo>
                    <a:pt x="393466" y="3538091"/>
                  </a:lnTo>
                  <a:lnTo>
                    <a:pt x="349403" y="3527448"/>
                  </a:lnTo>
                  <a:lnTo>
                    <a:pt x="307004" y="3512899"/>
                  </a:lnTo>
                  <a:lnTo>
                    <a:pt x="266475" y="3494650"/>
                  </a:lnTo>
                  <a:lnTo>
                    <a:pt x="228018" y="3472903"/>
                  </a:lnTo>
                  <a:lnTo>
                    <a:pt x="191838" y="3447862"/>
                  </a:lnTo>
                  <a:lnTo>
                    <a:pt x="158137" y="3419731"/>
                  </a:lnTo>
                  <a:lnTo>
                    <a:pt x="127119" y="3388713"/>
                  </a:lnTo>
                  <a:lnTo>
                    <a:pt x="98988" y="3355012"/>
                  </a:lnTo>
                  <a:lnTo>
                    <a:pt x="73947" y="3318832"/>
                  </a:lnTo>
                  <a:lnTo>
                    <a:pt x="52200" y="3280375"/>
                  </a:lnTo>
                  <a:lnTo>
                    <a:pt x="33951" y="3239846"/>
                  </a:lnTo>
                  <a:lnTo>
                    <a:pt x="19402" y="3197447"/>
                  </a:lnTo>
                  <a:lnTo>
                    <a:pt x="8759" y="3153384"/>
                  </a:lnTo>
                  <a:lnTo>
                    <a:pt x="2223" y="3107859"/>
                  </a:lnTo>
                  <a:lnTo>
                    <a:pt x="0" y="3061075"/>
                  </a:lnTo>
                  <a:lnTo>
                    <a:pt x="0" y="485775"/>
                  </a:lnTo>
                  <a:lnTo>
                    <a:pt x="2223" y="438991"/>
                  </a:lnTo>
                  <a:lnTo>
                    <a:pt x="8759" y="393466"/>
                  </a:lnTo>
                  <a:lnTo>
                    <a:pt x="19402" y="349403"/>
                  </a:lnTo>
                  <a:lnTo>
                    <a:pt x="33951" y="307004"/>
                  </a:lnTo>
                  <a:lnTo>
                    <a:pt x="52200" y="266475"/>
                  </a:lnTo>
                  <a:lnTo>
                    <a:pt x="73947" y="228018"/>
                  </a:lnTo>
                  <a:lnTo>
                    <a:pt x="98988" y="191838"/>
                  </a:lnTo>
                  <a:lnTo>
                    <a:pt x="127119" y="158137"/>
                  </a:lnTo>
                  <a:lnTo>
                    <a:pt x="158137" y="127119"/>
                  </a:lnTo>
                  <a:lnTo>
                    <a:pt x="191838" y="98988"/>
                  </a:lnTo>
                  <a:lnTo>
                    <a:pt x="228018" y="73947"/>
                  </a:lnTo>
                  <a:lnTo>
                    <a:pt x="266475" y="52200"/>
                  </a:lnTo>
                  <a:lnTo>
                    <a:pt x="307004" y="33951"/>
                  </a:lnTo>
                  <a:lnTo>
                    <a:pt x="349403" y="19402"/>
                  </a:lnTo>
                  <a:lnTo>
                    <a:pt x="393466" y="8759"/>
                  </a:lnTo>
                  <a:lnTo>
                    <a:pt x="438991" y="2223"/>
                  </a:lnTo>
                  <a:lnTo>
                    <a:pt x="485775" y="0"/>
                  </a:lnTo>
                  <a:lnTo>
                    <a:pt x="7726858" y="0"/>
                  </a:lnTo>
                  <a:lnTo>
                    <a:pt x="7773642" y="2223"/>
                  </a:lnTo>
                  <a:lnTo>
                    <a:pt x="7819167" y="8759"/>
                  </a:lnTo>
                  <a:lnTo>
                    <a:pt x="7863230" y="19402"/>
                  </a:lnTo>
                  <a:lnTo>
                    <a:pt x="7905628" y="33951"/>
                  </a:lnTo>
                  <a:lnTo>
                    <a:pt x="7946157" y="52200"/>
                  </a:lnTo>
                  <a:lnTo>
                    <a:pt x="7984614" y="73947"/>
                  </a:lnTo>
                  <a:lnTo>
                    <a:pt x="8020795" y="98988"/>
                  </a:lnTo>
                  <a:lnTo>
                    <a:pt x="8054496" y="127119"/>
                  </a:lnTo>
                  <a:lnTo>
                    <a:pt x="8085514" y="158137"/>
                  </a:lnTo>
                  <a:lnTo>
                    <a:pt x="8113645" y="191838"/>
                  </a:lnTo>
                  <a:lnTo>
                    <a:pt x="8138686" y="228018"/>
                  </a:lnTo>
                  <a:lnTo>
                    <a:pt x="8160433" y="266475"/>
                  </a:lnTo>
                  <a:lnTo>
                    <a:pt x="8178682" y="307004"/>
                  </a:lnTo>
                  <a:lnTo>
                    <a:pt x="8193230" y="349403"/>
                  </a:lnTo>
                  <a:lnTo>
                    <a:pt x="8203874" y="393466"/>
                  </a:lnTo>
                  <a:lnTo>
                    <a:pt x="8210410" y="438991"/>
                  </a:lnTo>
                  <a:lnTo>
                    <a:pt x="8212633" y="485775"/>
                  </a:lnTo>
                  <a:lnTo>
                    <a:pt x="8212633" y="3061075"/>
                  </a:lnTo>
                  <a:lnTo>
                    <a:pt x="8210410" y="3107859"/>
                  </a:lnTo>
                  <a:lnTo>
                    <a:pt x="8203874" y="3153384"/>
                  </a:lnTo>
                  <a:lnTo>
                    <a:pt x="8193230" y="3197447"/>
                  </a:lnTo>
                  <a:lnTo>
                    <a:pt x="8178682" y="3239846"/>
                  </a:lnTo>
                  <a:lnTo>
                    <a:pt x="8160433" y="3280375"/>
                  </a:lnTo>
                  <a:lnTo>
                    <a:pt x="8138686" y="3318832"/>
                  </a:lnTo>
                  <a:lnTo>
                    <a:pt x="8113645" y="3355012"/>
                  </a:lnTo>
                  <a:lnTo>
                    <a:pt x="8085514" y="3388713"/>
                  </a:lnTo>
                  <a:lnTo>
                    <a:pt x="8054496" y="3419731"/>
                  </a:lnTo>
                  <a:lnTo>
                    <a:pt x="8020795" y="3447862"/>
                  </a:lnTo>
                  <a:lnTo>
                    <a:pt x="7984614" y="3472903"/>
                  </a:lnTo>
                  <a:lnTo>
                    <a:pt x="7946157" y="3494650"/>
                  </a:lnTo>
                  <a:lnTo>
                    <a:pt x="7905628" y="3512899"/>
                  </a:lnTo>
                  <a:lnTo>
                    <a:pt x="7863230" y="3527448"/>
                  </a:lnTo>
                  <a:lnTo>
                    <a:pt x="7819167" y="3538091"/>
                  </a:lnTo>
                  <a:lnTo>
                    <a:pt x="7793338" y="3541799"/>
                  </a:lnTo>
                  <a:close/>
                </a:path>
              </a:pathLst>
            </a:custGeom>
            <a:solidFill>
              <a:srgbClr val="E1DDB6">
                <a:alpha val="60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14680" y="6442490"/>
              <a:ext cx="609599" cy="5524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807424" y="7067161"/>
            <a:ext cx="7163434" cy="847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95"/>
              </a:spcBef>
            </a:pPr>
            <a:r>
              <a:rPr sz="2300" spc="125" dirty="0">
                <a:solidFill>
                  <a:srgbClr val="120D0C"/>
                </a:solidFill>
                <a:latin typeface="Cambria"/>
                <a:cs typeface="Cambria"/>
              </a:rPr>
              <a:t>Top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-5" dirty="0">
                <a:solidFill>
                  <a:srgbClr val="120D0C"/>
                </a:solidFill>
                <a:latin typeface="Cambria"/>
                <a:cs typeface="Cambria"/>
              </a:rPr>
              <a:t>3</a:t>
            </a:r>
            <a:r>
              <a:rPr sz="2300" spc="2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30" dirty="0">
                <a:solidFill>
                  <a:srgbClr val="120D0C"/>
                </a:solidFill>
                <a:latin typeface="Cambria"/>
                <a:cs typeface="Cambria"/>
              </a:rPr>
              <a:t>stores</a:t>
            </a:r>
            <a:r>
              <a:rPr sz="2300" spc="2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75" dirty="0">
                <a:solidFill>
                  <a:srgbClr val="120D0C"/>
                </a:solidFill>
                <a:latin typeface="Cambria"/>
                <a:cs typeface="Cambria"/>
              </a:rPr>
              <a:t>with</a:t>
            </a:r>
            <a:r>
              <a:rPr sz="2300" spc="2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70" dirty="0">
                <a:solidFill>
                  <a:srgbClr val="120D0C"/>
                </a:solidFill>
                <a:latin typeface="Cambria"/>
                <a:cs typeface="Cambria"/>
              </a:rPr>
              <a:t>highest</a:t>
            </a:r>
            <a:r>
              <a:rPr sz="2300" spc="2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260" dirty="0">
                <a:solidFill>
                  <a:srgbClr val="120D0C"/>
                </a:solidFill>
                <a:latin typeface="Cambria"/>
                <a:cs typeface="Cambria"/>
              </a:rPr>
              <a:t>GM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70" dirty="0">
                <a:solidFill>
                  <a:srgbClr val="120D0C"/>
                </a:solidFill>
                <a:latin typeface="Cambria"/>
                <a:cs typeface="Cambria"/>
              </a:rPr>
              <a:t>are</a:t>
            </a:r>
            <a:r>
              <a:rPr sz="2300" spc="2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30" dirty="0">
                <a:solidFill>
                  <a:srgbClr val="120D0C"/>
                </a:solidFill>
                <a:latin typeface="Cambria"/>
                <a:cs typeface="Cambria"/>
              </a:rPr>
              <a:t>stores</a:t>
            </a:r>
            <a:r>
              <a:rPr sz="2300" spc="2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-20" dirty="0">
                <a:solidFill>
                  <a:srgbClr val="120D0C"/>
                </a:solidFill>
                <a:latin typeface="Cambria"/>
                <a:cs typeface="Cambria"/>
              </a:rPr>
              <a:t>27(74%),store </a:t>
            </a:r>
            <a:r>
              <a:rPr sz="2300" spc="-49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-125" dirty="0">
                <a:solidFill>
                  <a:srgbClr val="120D0C"/>
                </a:solidFill>
                <a:latin typeface="Cambria"/>
                <a:cs typeface="Cambria"/>
              </a:rPr>
              <a:t>21(73%),</a:t>
            </a:r>
            <a:r>
              <a:rPr sz="23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125" dirty="0">
                <a:solidFill>
                  <a:srgbClr val="120D0C"/>
                </a:solidFill>
                <a:latin typeface="Cambria"/>
                <a:cs typeface="Cambria"/>
              </a:rPr>
              <a:t>and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35" dirty="0">
                <a:solidFill>
                  <a:srgbClr val="120D0C"/>
                </a:solidFill>
                <a:latin typeface="Cambria"/>
                <a:cs typeface="Cambria"/>
              </a:rPr>
              <a:t>store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165" dirty="0">
                <a:solidFill>
                  <a:srgbClr val="120D0C"/>
                </a:solidFill>
                <a:latin typeface="Cambria"/>
                <a:cs typeface="Cambria"/>
              </a:rPr>
              <a:t>20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-90" dirty="0">
                <a:solidFill>
                  <a:srgbClr val="120D0C"/>
                </a:solidFill>
                <a:latin typeface="Cambria"/>
                <a:cs typeface="Cambria"/>
              </a:rPr>
              <a:t>(72%)</a:t>
            </a:r>
            <a:r>
              <a:rPr sz="23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120D0C"/>
                </a:solidFill>
                <a:latin typeface="Cambria"/>
                <a:cs typeface="Cambria"/>
              </a:rPr>
              <a:t>.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07424" y="8300022"/>
            <a:ext cx="6715125" cy="847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95"/>
              </a:spcBef>
            </a:pPr>
            <a:r>
              <a:rPr sz="2300" spc="75" dirty="0">
                <a:solidFill>
                  <a:srgbClr val="120D0C"/>
                </a:solidFill>
                <a:latin typeface="Cambria"/>
                <a:cs typeface="Cambria"/>
              </a:rPr>
              <a:t>Bottom</a:t>
            </a:r>
            <a:r>
              <a:rPr sz="23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-5" dirty="0">
                <a:solidFill>
                  <a:srgbClr val="120D0C"/>
                </a:solidFill>
                <a:latin typeface="Cambria"/>
                <a:cs typeface="Cambria"/>
              </a:rPr>
              <a:t>3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30" dirty="0">
                <a:solidFill>
                  <a:srgbClr val="120D0C"/>
                </a:solidFill>
                <a:latin typeface="Cambria"/>
                <a:cs typeface="Cambria"/>
              </a:rPr>
              <a:t>stores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75" dirty="0">
                <a:solidFill>
                  <a:srgbClr val="120D0C"/>
                </a:solidFill>
                <a:latin typeface="Cambria"/>
                <a:cs typeface="Cambria"/>
              </a:rPr>
              <a:t>with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45" dirty="0">
                <a:solidFill>
                  <a:srgbClr val="120D0C"/>
                </a:solidFill>
                <a:latin typeface="Cambria"/>
                <a:cs typeface="Cambria"/>
              </a:rPr>
              <a:t>lowest</a:t>
            </a:r>
            <a:r>
              <a:rPr sz="23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260" dirty="0">
                <a:solidFill>
                  <a:srgbClr val="120D0C"/>
                </a:solidFill>
                <a:latin typeface="Cambria"/>
                <a:cs typeface="Cambria"/>
              </a:rPr>
              <a:t>GM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70" dirty="0">
                <a:solidFill>
                  <a:srgbClr val="120D0C"/>
                </a:solidFill>
                <a:latin typeface="Cambria"/>
                <a:cs typeface="Cambria"/>
              </a:rPr>
              <a:t>are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35" dirty="0">
                <a:solidFill>
                  <a:srgbClr val="120D0C"/>
                </a:solidFill>
                <a:latin typeface="Cambria"/>
                <a:cs typeface="Cambria"/>
              </a:rPr>
              <a:t>store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-40" dirty="0">
                <a:solidFill>
                  <a:srgbClr val="120D0C"/>
                </a:solidFill>
                <a:latin typeface="Cambria"/>
                <a:cs typeface="Cambria"/>
              </a:rPr>
              <a:t>27(45%), </a:t>
            </a:r>
            <a:r>
              <a:rPr sz="2300" spc="-49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-10" dirty="0">
                <a:solidFill>
                  <a:srgbClr val="120D0C"/>
                </a:solidFill>
                <a:latin typeface="Cambria"/>
                <a:cs typeface="Cambria"/>
              </a:rPr>
              <a:t>st</a:t>
            </a:r>
            <a:r>
              <a:rPr sz="2300" spc="100" dirty="0">
                <a:solidFill>
                  <a:srgbClr val="120D0C"/>
                </a:solidFill>
                <a:latin typeface="Cambria"/>
                <a:cs typeface="Cambria"/>
              </a:rPr>
              <a:t>o</a:t>
            </a:r>
            <a:r>
              <a:rPr sz="2300" spc="60" dirty="0">
                <a:solidFill>
                  <a:srgbClr val="120D0C"/>
                </a:solidFill>
                <a:latin typeface="Cambria"/>
                <a:cs typeface="Cambria"/>
              </a:rPr>
              <a:t>r</a:t>
            </a:r>
            <a:r>
              <a:rPr sz="2300" spc="40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-545" dirty="0">
                <a:solidFill>
                  <a:srgbClr val="120D0C"/>
                </a:solidFill>
                <a:latin typeface="Cambria"/>
                <a:cs typeface="Cambria"/>
              </a:rPr>
              <a:t>11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-65" dirty="0">
                <a:solidFill>
                  <a:srgbClr val="120D0C"/>
                </a:solidFill>
                <a:latin typeface="Cambria"/>
                <a:cs typeface="Cambria"/>
              </a:rPr>
              <a:t>(</a:t>
            </a:r>
            <a:r>
              <a:rPr sz="2300" dirty="0">
                <a:solidFill>
                  <a:srgbClr val="120D0C"/>
                </a:solidFill>
                <a:latin typeface="Cambria"/>
                <a:cs typeface="Cambria"/>
              </a:rPr>
              <a:t>5</a:t>
            </a:r>
            <a:r>
              <a:rPr sz="2300" spc="70" dirty="0">
                <a:solidFill>
                  <a:srgbClr val="120D0C"/>
                </a:solidFill>
                <a:latin typeface="Cambria"/>
                <a:cs typeface="Cambria"/>
              </a:rPr>
              <a:t>2</a:t>
            </a:r>
            <a:r>
              <a:rPr sz="2300" spc="-325" dirty="0">
                <a:solidFill>
                  <a:srgbClr val="120D0C"/>
                </a:solidFill>
                <a:latin typeface="Cambria"/>
                <a:cs typeface="Cambria"/>
              </a:rPr>
              <a:t>%</a:t>
            </a:r>
            <a:r>
              <a:rPr sz="2300" spc="-65" dirty="0">
                <a:solidFill>
                  <a:srgbClr val="120D0C"/>
                </a:solidFill>
                <a:latin typeface="Cambria"/>
                <a:cs typeface="Cambria"/>
              </a:rPr>
              <a:t>)</a:t>
            </a:r>
            <a:r>
              <a:rPr sz="2300" dirty="0">
                <a:solidFill>
                  <a:srgbClr val="120D0C"/>
                </a:solidFill>
                <a:latin typeface="Cambria"/>
                <a:cs typeface="Cambria"/>
              </a:rPr>
              <a:t>,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105" dirty="0">
                <a:solidFill>
                  <a:srgbClr val="120D0C"/>
                </a:solidFill>
                <a:latin typeface="Cambria"/>
                <a:cs typeface="Cambria"/>
              </a:rPr>
              <a:t>a</a:t>
            </a:r>
            <a:r>
              <a:rPr sz="2300" spc="165" dirty="0">
                <a:solidFill>
                  <a:srgbClr val="120D0C"/>
                </a:solidFill>
                <a:latin typeface="Cambria"/>
                <a:cs typeface="Cambria"/>
              </a:rPr>
              <a:t>n</a:t>
            </a:r>
            <a:r>
              <a:rPr sz="2300" spc="105" dirty="0">
                <a:solidFill>
                  <a:srgbClr val="120D0C"/>
                </a:solidFill>
                <a:latin typeface="Cambria"/>
                <a:cs typeface="Cambria"/>
              </a:rPr>
              <a:t>d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-10" dirty="0">
                <a:solidFill>
                  <a:srgbClr val="120D0C"/>
                </a:solidFill>
                <a:latin typeface="Cambria"/>
                <a:cs typeface="Cambria"/>
              </a:rPr>
              <a:t>st</a:t>
            </a:r>
            <a:r>
              <a:rPr sz="2300" spc="100" dirty="0">
                <a:solidFill>
                  <a:srgbClr val="120D0C"/>
                </a:solidFill>
                <a:latin typeface="Cambria"/>
                <a:cs typeface="Cambria"/>
              </a:rPr>
              <a:t>o</a:t>
            </a:r>
            <a:r>
              <a:rPr sz="2300" spc="60" dirty="0">
                <a:solidFill>
                  <a:srgbClr val="120D0C"/>
                </a:solidFill>
                <a:latin typeface="Cambria"/>
                <a:cs typeface="Cambria"/>
              </a:rPr>
              <a:t>r</a:t>
            </a:r>
            <a:r>
              <a:rPr sz="2300" spc="40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70" dirty="0">
                <a:solidFill>
                  <a:srgbClr val="120D0C"/>
                </a:solidFill>
                <a:latin typeface="Cambria"/>
                <a:cs typeface="Cambria"/>
              </a:rPr>
              <a:t>2</a:t>
            </a:r>
            <a:r>
              <a:rPr sz="2300" spc="254" dirty="0">
                <a:solidFill>
                  <a:srgbClr val="120D0C"/>
                </a:solidFill>
                <a:latin typeface="Cambria"/>
                <a:cs typeface="Cambria"/>
              </a:rPr>
              <a:t>0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-65" dirty="0">
                <a:solidFill>
                  <a:srgbClr val="120D0C"/>
                </a:solidFill>
                <a:latin typeface="Cambria"/>
                <a:cs typeface="Cambria"/>
              </a:rPr>
              <a:t>(</a:t>
            </a:r>
            <a:r>
              <a:rPr sz="2300" dirty="0">
                <a:solidFill>
                  <a:srgbClr val="120D0C"/>
                </a:solidFill>
                <a:latin typeface="Cambria"/>
                <a:cs typeface="Cambria"/>
              </a:rPr>
              <a:t>5</a:t>
            </a:r>
            <a:r>
              <a:rPr sz="2300" spc="130" dirty="0">
                <a:solidFill>
                  <a:srgbClr val="120D0C"/>
                </a:solidFill>
                <a:latin typeface="Cambria"/>
                <a:cs typeface="Cambria"/>
              </a:rPr>
              <a:t>4</a:t>
            </a:r>
            <a:r>
              <a:rPr sz="2300" spc="-325" dirty="0">
                <a:solidFill>
                  <a:srgbClr val="120D0C"/>
                </a:solidFill>
                <a:latin typeface="Cambria"/>
                <a:cs typeface="Cambria"/>
              </a:rPr>
              <a:t>%</a:t>
            </a:r>
            <a:r>
              <a:rPr sz="2300" spc="-65" dirty="0">
                <a:solidFill>
                  <a:srgbClr val="120D0C"/>
                </a:solidFill>
                <a:latin typeface="Cambria"/>
                <a:cs typeface="Cambria"/>
              </a:rPr>
              <a:t>)</a:t>
            </a:r>
            <a:r>
              <a:rPr sz="2300" dirty="0">
                <a:solidFill>
                  <a:srgbClr val="120D0C"/>
                </a:solidFill>
                <a:latin typeface="Cambria"/>
                <a:cs typeface="Cambria"/>
              </a:rPr>
              <a:t>.</a:t>
            </a:r>
            <a:endParaRPr sz="230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707784" y="7282085"/>
            <a:ext cx="6724650" cy="1885314"/>
            <a:chOff x="9707784" y="7282085"/>
            <a:chExt cx="6724650" cy="1885314"/>
          </a:xfrm>
        </p:grpSpPr>
        <p:sp>
          <p:nvSpPr>
            <p:cNvPr id="8" name="object 8"/>
            <p:cNvSpPr/>
            <p:nvPr/>
          </p:nvSpPr>
          <p:spPr>
            <a:xfrm>
              <a:off x="14154341" y="7282085"/>
              <a:ext cx="1884680" cy="229870"/>
            </a:xfrm>
            <a:custGeom>
              <a:avLst/>
              <a:gdLst/>
              <a:ahLst/>
              <a:cxnLst/>
              <a:rect l="l" t="t" r="r" b="b"/>
              <a:pathLst>
                <a:path w="1884680" h="229870">
                  <a:moveTo>
                    <a:pt x="355758" y="229870"/>
                  </a:moveTo>
                  <a:lnTo>
                    <a:pt x="250316" y="229870"/>
                  </a:lnTo>
                  <a:lnTo>
                    <a:pt x="227710" y="228600"/>
                  </a:lnTo>
                  <a:lnTo>
                    <a:pt x="184067" y="228600"/>
                  </a:lnTo>
                  <a:lnTo>
                    <a:pt x="163067" y="227330"/>
                  </a:lnTo>
                  <a:lnTo>
                    <a:pt x="81914" y="227330"/>
                  </a:lnTo>
                  <a:lnTo>
                    <a:pt x="76580" y="226060"/>
                  </a:lnTo>
                  <a:lnTo>
                    <a:pt x="62483" y="223520"/>
                  </a:lnTo>
                  <a:lnTo>
                    <a:pt x="55435" y="219710"/>
                  </a:lnTo>
                  <a:lnTo>
                    <a:pt x="48958" y="217170"/>
                  </a:lnTo>
                  <a:lnTo>
                    <a:pt x="12191" y="181610"/>
                  </a:lnTo>
                  <a:lnTo>
                    <a:pt x="0" y="139700"/>
                  </a:lnTo>
                  <a:lnTo>
                    <a:pt x="0" y="132080"/>
                  </a:lnTo>
                  <a:lnTo>
                    <a:pt x="1707" y="119380"/>
                  </a:lnTo>
                  <a:lnTo>
                    <a:pt x="3524" y="110490"/>
                  </a:lnTo>
                  <a:lnTo>
                    <a:pt x="6095" y="104140"/>
                  </a:lnTo>
                  <a:lnTo>
                    <a:pt x="8667" y="96520"/>
                  </a:lnTo>
                  <a:lnTo>
                    <a:pt x="42481" y="58420"/>
                  </a:lnTo>
                  <a:lnTo>
                    <a:pt x="91344" y="44450"/>
                  </a:lnTo>
                  <a:lnTo>
                    <a:pt x="197012" y="44450"/>
                  </a:lnTo>
                  <a:lnTo>
                    <a:pt x="226991" y="43180"/>
                  </a:lnTo>
                  <a:lnTo>
                    <a:pt x="250316" y="43180"/>
                  </a:lnTo>
                  <a:lnTo>
                    <a:pt x="342709" y="38100"/>
                  </a:lnTo>
                  <a:lnTo>
                    <a:pt x="390060" y="33020"/>
                  </a:lnTo>
                  <a:lnTo>
                    <a:pt x="414035" y="29210"/>
                  </a:lnTo>
                  <a:lnTo>
                    <a:pt x="438626" y="26670"/>
                  </a:lnTo>
                  <a:lnTo>
                    <a:pt x="466415" y="24130"/>
                  </a:lnTo>
                  <a:lnTo>
                    <a:pt x="523708" y="21590"/>
                  </a:lnTo>
                  <a:lnTo>
                    <a:pt x="551497" y="19050"/>
                  </a:lnTo>
                  <a:lnTo>
                    <a:pt x="575967" y="19050"/>
                  </a:lnTo>
                  <a:lnTo>
                    <a:pt x="599813" y="17780"/>
                  </a:lnTo>
                  <a:lnTo>
                    <a:pt x="623479" y="17780"/>
                  </a:lnTo>
                  <a:lnTo>
                    <a:pt x="647414" y="16510"/>
                  </a:lnTo>
                  <a:lnTo>
                    <a:pt x="696980" y="15240"/>
                  </a:lnTo>
                  <a:lnTo>
                    <a:pt x="721954" y="15240"/>
                  </a:lnTo>
                  <a:lnTo>
                    <a:pt x="747045" y="13970"/>
                  </a:lnTo>
                  <a:lnTo>
                    <a:pt x="772867" y="13970"/>
                  </a:lnTo>
                  <a:lnTo>
                    <a:pt x="824868" y="12700"/>
                  </a:lnTo>
                  <a:lnTo>
                    <a:pt x="874900" y="12700"/>
                  </a:lnTo>
                  <a:lnTo>
                    <a:pt x="922966" y="11430"/>
                  </a:lnTo>
                  <a:lnTo>
                    <a:pt x="947927" y="10160"/>
                  </a:lnTo>
                  <a:lnTo>
                    <a:pt x="1234508" y="10160"/>
                  </a:lnTo>
                  <a:lnTo>
                    <a:pt x="1290033" y="7620"/>
                  </a:lnTo>
                  <a:lnTo>
                    <a:pt x="1348046" y="3810"/>
                  </a:lnTo>
                  <a:lnTo>
                    <a:pt x="1377124" y="2540"/>
                  </a:lnTo>
                  <a:lnTo>
                    <a:pt x="1543740" y="2540"/>
                  </a:lnTo>
                  <a:lnTo>
                    <a:pt x="1567713" y="1270"/>
                  </a:lnTo>
                  <a:lnTo>
                    <a:pt x="1615539" y="1270"/>
                  </a:lnTo>
                  <a:lnTo>
                    <a:pt x="1662887" y="0"/>
                  </a:lnTo>
                  <a:lnTo>
                    <a:pt x="1767842" y="0"/>
                  </a:lnTo>
                  <a:lnTo>
                    <a:pt x="1740586" y="3810"/>
                  </a:lnTo>
                  <a:lnTo>
                    <a:pt x="1731732" y="7620"/>
                  </a:lnTo>
                  <a:lnTo>
                    <a:pt x="1723262" y="10160"/>
                  </a:lnTo>
                  <a:lnTo>
                    <a:pt x="1715126" y="15240"/>
                  </a:lnTo>
                  <a:lnTo>
                    <a:pt x="1707249" y="19050"/>
                  </a:lnTo>
                  <a:lnTo>
                    <a:pt x="1675210" y="52070"/>
                  </a:lnTo>
                  <a:lnTo>
                    <a:pt x="1658873" y="95250"/>
                  </a:lnTo>
                  <a:lnTo>
                    <a:pt x="1657547" y="110490"/>
                  </a:lnTo>
                  <a:lnTo>
                    <a:pt x="1657658" y="119380"/>
                  </a:lnTo>
                  <a:lnTo>
                    <a:pt x="1666616" y="158750"/>
                  </a:lnTo>
                  <a:lnTo>
                    <a:pt x="1692878" y="195580"/>
                  </a:lnTo>
                  <a:lnTo>
                    <a:pt x="1715126" y="212090"/>
                  </a:lnTo>
                  <a:lnTo>
                    <a:pt x="1723262" y="217170"/>
                  </a:lnTo>
                  <a:lnTo>
                    <a:pt x="1731732" y="219710"/>
                  </a:lnTo>
                  <a:lnTo>
                    <a:pt x="1734684" y="220980"/>
                  </a:lnTo>
                  <a:lnTo>
                    <a:pt x="507015" y="220980"/>
                  </a:lnTo>
                  <a:lnTo>
                    <a:pt x="432938" y="224790"/>
                  </a:lnTo>
                  <a:lnTo>
                    <a:pt x="407336" y="227330"/>
                  </a:lnTo>
                  <a:lnTo>
                    <a:pt x="355758" y="229870"/>
                  </a:lnTo>
                  <a:close/>
                </a:path>
                <a:path w="1884680" h="229870">
                  <a:moveTo>
                    <a:pt x="1775046" y="227330"/>
                  </a:moveTo>
                  <a:lnTo>
                    <a:pt x="1767828" y="227330"/>
                  </a:lnTo>
                  <a:lnTo>
                    <a:pt x="1740586" y="223520"/>
                  </a:lnTo>
                  <a:lnTo>
                    <a:pt x="1731732" y="219710"/>
                  </a:lnTo>
                  <a:lnTo>
                    <a:pt x="1723262" y="217170"/>
                  </a:lnTo>
                  <a:lnTo>
                    <a:pt x="1715126" y="212090"/>
                  </a:lnTo>
                  <a:lnTo>
                    <a:pt x="1707249" y="208280"/>
                  </a:lnTo>
                  <a:lnTo>
                    <a:pt x="1699782" y="201930"/>
                  </a:lnTo>
                  <a:lnTo>
                    <a:pt x="1666616" y="158750"/>
                  </a:lnTo>
                  <a:lnTo>
                    <a:pt x="1657658" y="119380"/>
                  </a:lnTo>
                  <a:lnTo>
                    <a:pt x="1657547" y="110490"/>
                  </a:lnTo>
                  <a:lnTo>
                    <a:pt x="1657802" y="104140"/>
                  </a:lnTo>
                  <a:lnTo>
                    <a:pt x="1675210" y="52070"/>
                  </a:lnTo>
                  <a:lnTo>
                    <a:pt x="1707249" y="19050"/>
                  </a:lnTo>
                  <a:lnTo>
                    <a:pt x="1715126" y="15240"/>
                  </a:lnTo>
                  <a:lnTo>
                    <a:pt x="1723262" y="10160"/>
                  </a:lnTo>
                  <a:lnTo>
                    <a:pt x="1731732" y="7620"/>
                  </a:lnTo>
                  <a:lnTo>
                    <a:pt x="1740586" y="3810"/>
                  </a:lnTo>
                  <a:lnTo>
                    <a:pt x="1767842" y="0"/>
                  </a:lnTo>
                  <a:lnTo>
                    <a:pt x="1770983" y="0"/>
                  </a:lnTo>
                  <a:lnTo>
                    <a:pt x="1781234" y="1270"/>
                  </a:lnTo>
                  <a:lnTo>
                    <a:pt x="1798843" y="3810"/>
                  </a:lnTo>
                  <a:lnTo>
                    <a:pt x="1815817" y="8890"/>
                  </a:lnTo>
                  <a:lnTo>
                    <a:pt x="1824192" y="13970"/>
                  </a:lnTo>
                  <a:lnTo>
                    <a:pt x="1829594" y="17780"/>
                  </a:lnTo>
                  <a:lnTo>
                    <a:pt x="1837219" y="21590"/>
                  </a:lnTo>
                  <a:lnTo>
                    <a:pt x="1842146" y="25400"/>
                  </a:lnTo>
                  <a:lnTo>
                    <a:pt x="1846805" y="29210"/>
                  </a:lnTo>
                  <a:lnTo>
                    <a:pt x="1853351" y="35560"/>
                  </a:lnTo>
                  <a:lnTo>
                    <a:pt x="1854653" y="38100"/>
                  </a:lnTo>
                  <a:lnTo>
                    <a:pt x="1859550" y="43180"/>
                  </a:lnTo>
                  <a:lnTo>
                    <a:pt x="1864528" y="49530"/>
                  </a:lnTo>
                  <a:lnTo>
                    <a:pt x="1866679" y="53340"/>
                  </a:lnTo>
                  <a:lnTo>
                    <a:pt x="1868651" y="55880"/>
                  </a:lnTo>
                  <a:lnTo>
                    <a:pt x="1871461" y="61082"/>
                  </a:lnTo>
                  <a:lnTo>
                    <a:pt x="1874088" y="67310"/>
                  </a:lnTo>
                  <a:lnTo>
                    <a:pt x="1877599" y="74930"/>
                  </a:lnTo>
                  <a:lnTo>
                    <a:pt x="1880425" y="83820"/>
                  </a:lnTo>
                  <a:lnTo>
                    <a:pt x="1882510" y="92710"/>
                  </a:lnTo>
                  <a:lnTo>
                    <a:pt x="1883847" y="101600"/>
                  </a:lnTo>
                  <a:lnTo>
                    <a:pt x="1883983" y="104140"/>
                  </a:lnTo>
                  <a:lnTo>
                    <a:pt x="1884326" y="107950"/>
                  </a:lnTo>
                  <a:lnTo>
                    <a:pt x="1884427" y="114300"/>
                  </a:lnTo>
                  <a:lnTo>
                    <a:pt x="1884352" y="119380"/>
                  </a:lnTo>
                  <a:lnTo>
                    <a:pt x="1883890" y="125730"/>
                  </a:lnTo>
                  <a:lnTo>
                    <a:pt x="1883847" y="127000"/>
                  </a:lnTo>
                  <a:lnTo>
                    <a:pt x="1872768" y="163830"/>
                  </a:lnTo>
                  <a:lnTo>
                    <a:pt x="1870415" y="168910"/>
                  </a:lnTo>
                  <a:lnTo>
                    <a:pt x="1869803" y="170180"/>
                  </a:lnTo>
                  <a:lnTo>
                    <a:pt x="1868656" y="172720"/>
                  </a:lnTo>
                  <a:lnTo>
                    <a:pt x="1868292" y="172720"/>
                  </a:lnTo>
                  <a:lnTo>
                    <a:pt x="1866679" y="175260"/>
                  </a:lnTo>
                  <a:lnTo>
                    <a:pt x="1863180" y="180340"/>
                  </a:lnTo>
                  <a:lnTo>
                    <a:pt x="1857565" y="186690"/>
                  </a:lnTo>
                  <a:lnTo>
                    <a:pt x="1853351" y="193040"/>
                  </a:lnTo>
                  <a:lnTo>
                    <a:pt x="1851354" y="194310"/>
                  </a:lnTo>
                  <a:lnTo>
                    <a:pt x="1849542" y="195995"/>
                  </a:lnTo>
                  <a:lnTo>
                    <a:pt x="1846805" y="198120"/>
                  </a:lnTo>
                  <a:lnTo>
                    <a:pt x="1842146" y="203200"/>
                  </a:lnTo>
                  <a:lnTo>
                    <a:pt x="1837219" y="205740"/>
                  </a:lnTo>
                  <a:lnTo>
                    <a:pt x="1829561" y="210820"/>
                  </a:lnTo>
                  <a:lnTo>
                    <a:pt x="1821757" y="215900"/>
                  </a:lnTo>
                  <a:lnTo>
                    <a:pt x="1821500" y="215900"/>
                  </a:lnTo>
                  <a:lnTo>
                    <a:pt x="1815817" y="218440"/>
                  </a:lnTo>
                  <a:lnTo>
                    <a:pt x="1807273" y="220980"/>
                  </a:lnTo>
                  <a:lnTo>
                    <a:pt x="1796781" y="223520"/>
                  </a:lnTo>
                  <a:lnTo>
                    <a:pt x="1784842" y="226060"/>
                  </a:lnTo>
                  <a:lnTo>
                    <a:pt x="1775046" y="227330"/>
                  </a:lnTo>
                  <a:close/>
                </a:path>
                <a:path w="1884680" h="229870">
                  <a:moveTo>
                    <a:pt x="1825589" y="14632"/>
                  </a:moveTo>
                  <a:lnTo>
                    <a:pt x="1824192" y="13970"/>
                  </a:lnTo>
                  <a:lnTo>
                    <a:pt x="1815817" y="8890"/>
                  </a:lnTo>
                  <a:lnTo>
                    <a:pt x="1798843" y="3810"/>
                  </a:lnTo>
                  <a:lnTo>
                    <a:pt x="1781234" y="1270"/>
                  </a:lnTo>
                  <a:lnTo>
                    <a:pt x="1770983" y="0"/>
                  </a:lnTo>
                  <a:lnTo>
                    <a:pt x="1777150" y="0"/>
                  </a:lnTo>
                  <a:lnTo>
                    <a:pt x="1795462" y="2540"/>
                  </a:lnTo>
                  <a:lnTo>
                    <a:pt x="1813048" y="7620"/>
                  </a:lnTo>
                  <a:lnTo>
                    <a:pt x="1821514" y="11430"/>
                  </a:lnTo>
                  <a:lnTo>
                    <a:pt x="1825589" y="14632"/>
                  </a:lnTo>
                  <a:close/>
                </a:path>
                <a:path w="1884680" h="229870">
                  <a:moveTo>
                    <a:pt x="1181365" y="10160"/>
                  </a:moveTo>
                  <a:lnTo>
                    <a:pt x="977318" y="10160"/>
                  </a:lnTo>
                  <a:lnTo>
                    <a:pt x="1007959" y="8890"/>
                  </a:lnTo>
                  <a:lnTo>
                    <a:pt x="1133338" y="8890"/>
                  </a:lnTo>
                  <a:lnTo>
                    <a:pt x="1181365" y="10160"/>
                  </a:lnTo>
                  <a:close/>
                </a:path>
                <a:path w="1884680" h="229870">
                  <a:moveTo>
                    <a:pt x="1829594" y="17780"/>
                  </a:moveTo>
                  <a:lnTo>
                    <a:pt x="1824192" y="13970"/>
                  </a:lnTo>
                  <a:lnTo>
                    <a:pt x="1825589" y="14632"/>
                  </a:lnTo>
                  <a:lnTo>
                    <a:pt x="1829594" y="17780"/>
                  </a:lnTo>
                  <a:close/>
                </a:path>
                <a:path w="1884680" h="229870">
                  <a:moveTo>
                    <a:pt x="1837219" y="21590"/>
                  </a:moveTo>
                  <a:lnTo>
                    <a:pt x="1829594" y="17780"/>
                  </a:lnTo>
                  <a:lnTo>
                    <a:pt x="1825589" y="14632"/>
                  </a:lnTo>
                  <a:lnTo>
                    <a:pt x="1829549" y="16510"/>
                  </a:lnTo>
                  <a:lnTo>
                    <a:pt x="1837219" y="21590"/>
                  </a:lnTo>
                  <a:close/>
                </a:path>
                <a:path w="1884680" h="229870">
                  <a:moveTo>
                    <a:pt x="1842146" y="25400"/>
                  </a:moveTo>
                  <a:lnTo>
                    <a:pt x="1837219" y="21590"/>
                  </a:lnTo>
                  <a:lnTo>
                    <a:pt x="1831466" y="17780"/>
                  </a:lnTo>
                  <a:lnTo>
                    <a:pt x="1832227" y="17780"/>
                  </a:lnTo>
                  <a:lnTo>
                    <a:pt x="1839753" y="22860"/>
                  </a:lnTo>
                  <a:lnTo>
                    <a:pt x="1842146" y="25400"/>
                  </a:lnTo>
                  <a:close/>
                </a:path>
                <a:path w="1884680" h="229870">
                  <a:moveTo>
                    <a:pt x="1853351" y="35560"/>
                  </a:moveTo>
                  <a:lnTo>
                    <a:pt x="1846805" y="29210"/>
                  </a:lnTo>
                  <a:lnTo>
                    <a:pt x="1842146" y="25400"/>
                  </a:lnTo>
                  <a:lnTo>
                    <a:pt x="1844528" y="26670"/>
                  </a:lnTo>
                  <a:lnTo>
                    <a:pt x="1851354" y="33020"/>
                  </a:lnTo>
                  <a:lnTo>
                    <a:pt x="1853351" y="35560"/>
                  </a:lnTo>
                  <a:close/>
                </a:path>
                <a:path w="1884680" h="229870">
                  <a:moveTo>
                    <a:pt x="1854653" y="38100"/>
                  </a:moveTo>
                  <a:lnTo>
                    <a:pt x="1853351" y="35560"/>
                  </a:lnTo>
                  <a:lnTo>
                    <a:pt x="1854653" y="38100"/>
                  </a:lnTo>
                  <a:close/>
                </a:path>
                <a:path w="1884680" h="229870">
                  <a:moveTo>
                    <a:pt x="1864528" y="49530"/>
                  </a:moveTo>
                  <a:lnTo>
                    <a:pt x="1859550" y="43180"/>
                  </a:lnTo>
                  <a:lnTo>
                    <a:pt x="1854653" y="38100"/>
                  </a:lnTo>
                  <a:lnTo>
                    <a:pt x="1857565" y="40640"/>
                  </a:lnTo>
                  <a:lnTo>
                    <a:pt x="1863192" y="46990"/>
                  </a:lnTo>
                  <a:lnTo>
                    <a:pt x="1864528" y="49530"/>
                  </a:lnTo>
                  <a:close/>
                </a:path>
                <a:path w="1884680" h="229870">
                  <a:moveTo>
                    <a:pt x="1866679" y="53340"/>
                  </a:moveTo>
                  <a:lnTo>
                    <a:pt x="1864528" y="49530"/>
                  </a:lnTo>
                  <a:lnTo>
                    <a:pt x="1865551" y="50788"/>
                  </a:lnTo>
                  <a:lnTo>
                    <a:pt x="1866679" y="53340"/>
                  </a:lnTo>
                  <a:close/>
                </a:path>
                <a:path w="1884680" h="229870">
                  <a:moveTo>
                    <a:pt x="1865551" y="50788"/>
                  </a:moveTo>
                  <a:lnTo>
                    <a:pt x="1864528" y="49530"/>
                  </a:lnTo>
                  <a:lnTo>
                    <a:pt x="1864994" y="49530"/>
                  </a:lnTo>
                  <a:lnTo>
                    <a:pt x="1865551" y="50788"/>
                  </a:lnTo>
                  <a:close/>
                </a:path>
                <a:path w="1884680" h="229870">
                  <a:moveTo>
                    <a:pt x="1867722" y="54160"/>
                  </a:moveTo>
                  <a:lnTo>
                    <a:pt x="1866679" y="53340"/>
                  </a:lnTo>
                  <a:lnTo>
                    <a:pt x="1865551" y="50788"/>
                  </a:lnTo>
                  <a:lnTo>
                    <a:pt x="1866592" y="52070"/>
                  </a:lnTo>
                  <a:lnTo>
                    <a:pt x="1867722" y="54160"/>
                  </a:lnTo>
                  <a:close/>
                </a:path>
                <a:path w="1884680" h="229870">
                  <a:moveTo>
                    <a:pt x="1868639" y="55857"/>
                  </a:moveTo>
                  <a:lnTo>
                    <a:pt x="1866679" y="53340"/>
                  </a:lnTo>
                  <a:lnTo>
                    <a:pt x="1867722" y="54160"/>
                  </a:lnTo>
                  <a:lnTo>
                    <a:pt x="1868639" y="55857"/>
                  </a:lnTo>
                  <a:close/>
                </a:path>
                <a:path w="1884680" h="229870">
                  <a:moveTo>
                    <a:pt x="1868656" y="55880"/>
                  </a:moveTo>
                  <a:lnTo>
                    <a:pt x="1867722" y="54160"/>
                  </a:lnTo>
                  <a:lnTo>
                    <a:pt x="1868292" y="54610"/>
                  </a:lnTo>
                  <a:lnTo>
                    <a:pt x="1868656" y="55880"/>
                  </a:lnTo>
                  <a:close/>
                </a:path>
                <a:path w="1884680" h="229870">
                  <a:moveTo>
                    <a:pt x="1871455" y="61067"/>
                  </a:moveTo>
                  <a:lnTo>
                    <a:pt x="1868656" y="55880"/>
                  </a:lnTo>
                  <a:lnTo>
                    <a:pt x="1869803" y="57150"/>
                  </a:lnTo>
                  <a:lnTo>
                    <a:pt x="1871455" y="61067"/>
                  </a:lnTo>
                  <a:close/>
                </a:path>
                <a:path w="1884680" h="229870">
                  <a:moveTo>
                    <a:pt x="1875286" y="69186"/>
                  </a:moveTo>
                  <a:lnTo>
                    <a:pt x="1874088" y="67310"/>
                  </a:lnTo>
                  <a:lnTo>
                    <a:pt x="1872768" y="63500"/>
                  </a:lnTo>
                  <a:lnTo>
                    <a:pt x="1874018" y="66040"/>
                  </a:lnTo>
                  <a:lnTo>
                    <a:pt x="1875286" y="69186"/>
                  </a:lnTo>
                  <a:close/>
                </a:path>
                <a:path w="1884680" h="229870">
                  <a:moveTo>
                    <a:pt x="1877599" y="74930"/>
                  </a:moveTo>
                  <a:lnTo>
                    <a:pt x="1874088" y="67310"/>
                  </a:lnTo>
                  <a:lnTo>
                    <a:pt x="1875286" y="69186"/>
                  </a:lnTo>
                  <a:lnTo>
                    <a:pt x="1877599" y="74930"/>
                  </a:lnTo>
                  <a:close/>
                </a:path>
                <a:path w="1884680" h="229870">
                  <a:moveTo>
                    <a:pt x="1883847" y="101600"/>
                  </a:moveTo>
                  <a:lnTo>
                    <a:pt x="1882510" y="92710"/>
                  </a:lnTo>
                  <a:lnTo>
                    <a:pt x="1880425" y="83820"/>
                  </a:lnTo>
                  <a:lnTo>
                    <a:pt x="1877599" y="74930"/>
                  </a:lnTo>
                  <a:lnTo>
                    <a:pt x="1875286" y="69186"/>
                  </a:lnTo>
                  <a:lnTo>
                    <a:pt x="1876520" y="71120"/>
                  </a:lnTo>
                  <a:lnTo>
                    <a:pt x="1879550" y="80010"/>
                  </a:lnTo>
                  <a:lnTo>
                    <a:pt x="1881901" y="88900"/>
                  </a:lnTo>
                  <a:lnTo>
                    <a:pt x="1883538" y="97790"/>
                  </a:lnTo>
                  <a:lnTo>
                    <a:pt x="1883847" y="101600"/>
                  </a:lnTo>
                  <a:close/>
                </a:path>
                <a:path w="1884680" h="229870">
                  <a:moveTo>
                    <a:pt x="1883983" y="104140"/>
                  </a:moveTo>
                  <a:lnTo>
                    <a:pt x="1883847" y="101600"/>
                  </a:lnTo>
                  <a:lnTo>
                    <a:pt x="1883983" y="104140"/>
                  </a:lnTo>
                  <a:close/>
                </a:path>
                <a:path w="1884680" h="229870">
                  <a:moveTo>
                    <a:pt x="1884356" y="108279"/>
                  </a:moveTo>
                  <a:lnTo>
                    <a:pt x="1883983" y="104140"/>
                  </a:lnTo>
                  <a:lnTo>
                    <a:pt x="1884352" y="107950"/>
                  </a:lnTo>
                  <a:lnTo>
                    <a:pt x="1884356" y="108279"/>
                  </a:lnTo>
                  <a:close/>
                </a:path>
                <a:path w="1884680" h="229870">
                  <a:moveTo>
                    <a:pt x="1884441" y="109220"/>
                  </a:moveTo>
                  <a:lnTo>
                    <a:pt x="1884352" y="107950"/>
                  </a:lnTo>
                  <a:lnTo>
                    <a:pt x="1883983" y="104140"/>
                  </a:lnTo>
                  <a:lnTo>
                    <a:pt x="1884425" y="107950"/>
                  </a:lnTo>
                  <a:lnTo>
                    <a:pt x="1884441" y="109220"/>
                  </a:lnTo>
                  <a:close/>
                </a:path>
                <a:path w="1884680" h="229870">
                  <a:moveTo>
                    <a:pt x="1884029" y="123950"/>
                  </a:moveTo>
                  <a:lnTo>
                    <a:pt x="1884425" y="119380"/>
                  </a:lnTo>
                  <a:lnTo>
                    <a:pt x="1884029" y="123950"/>
                  </a:lnTo>
                  <a:close/>
                </a:path>
                <a:path w="1884680" h="229870">
                  <a:moveTo>
                    <a:pt x="1874088" y="161290"/>
                  </a:moveTo>
                  <a:lnTo>
                    <a:pt x="1877599" y="152400"/>
                  </a:lnTo>
                  <a:lnTo>
                    <a:pt x="1880425" y="143510"/>
                  </a:lnTo>
                  <a:lnTo>
                    <a:pt x="1882510" y="134620"/>
                  </a:lnTo>
                  <a:lnTo>
                    <a:pt x="1883847" y="127000"/>
                  </a:lnTo>
                  <a:lnTo>
                    <a:pt x="1883538" y="129540"/>
                  </a:lnTo>
                  <a:lnTo>
                    <a:pt x="1881901" y="138430"/>
                  </a:lnTo>
                  <a:lnTo>
                    <a:pt x="1879550" y="147320"/>
                  </a:lnTo>
                  <a:lnTo>
                    <a:pt x="1876520" y="156210"/>
                  </a:lnTo>
                  <a:lnTo>
                    <a:pt x="1874088" y="161290"/>
                  </a:lnTo>
                  <a:close/>
                </a:path>
                <a:path w="1884680" h="229870">
                  <a:moveTo>
                    <a:pt x="1870492" y="168751"/>
                  </a:moveTo>
                  <a:lnTo>
                    <a:pt x="1872768" y="163830"/>
                  </a:lnTo>
                  <a:lnTo>
                    <a:pt x="1874088" y="161290"/>
                  </a:lnTo>
                  <a:lnTo>
                    <a:pt x="1870492" y="168751"/>
                  </a:lnTo>
                  <a:close/>
                </a:path>
                <a:path w="1884680" h="229870">
                  <a:moveTo>
                    <a:pt x="1863376" y="180340"/>
                  </a:moveTo>
                  <a:lnTo>
                    <a:pt x="1864994" y="177800"/>
                  </a:lnTo>
                  <a:lnTo>
                    <a:pt x="1866679" y="175260"/>
                  </a:lnTo>
                  <a:lnTo>
                    <a:pt x="1863376" y="180340"/>
                  </a:lnTo>
                  <a:close/>
                </a:path>
                <a:path w="1884680" h="229870">
                  <a:moveTo>
                    <a:pt x="1853351" y="193040"/>
                  </a:moveTo>
                  <a:lnTo>
                    <a:pt x="1857565" y="186690"/>
                  </a:lnTo>
                  <a:lnTo>
                    <a:pt x="1863128" y="181610"/>
                  </a:lnTo>
                  <a:lnTo>
                    <a:pt x="1859550" y="185420"/>
                  </a:lnTo>
                  <a:lnTo>
                    <a:pt x="1853351" y="193040"/>
                  </a:lnTo>
                  <a:close/>
                </a:path>
                <a:path w="1884680" h="229870">
                  <a:moveTo>
                    <a:pt x="1842146" y="203200"/>
                  </a:moveTo>
                  <a:lnTo>
                    <a:pt x="1846805" y="198120"/>
                  </a:lnTo>
                  <a:lnTo>
                    <a:pt x="1849542" y="195995"/>
                  </a:lnTo>
                  <a:lnTo>
                    <a:pt x="1844528" y="200660"/>
                  </a:lnTo>
                  <a:lnTo>
                    <a:pt x="1842146" y="203200"/>
                  </a:lnTo>
                  <a:close/>
                </a:path>
                <a:path w="1884680" h="229870">
                  <a:moveTo>
                    <a:pt x="1821757" y="215900"/>
                  </a:moveTo>
                  <a:lnTo>
                    <a:pt x="1829561" y="210820"/>
                  </a:lnTo>
                  <a:lnTo>
                    <a:pt x="1837219" y="205740"/>
                  </a:lnTo>
                  <a:lnTo>
                    <a:pt x="1842146" y="203200"/>
                  </a:lnTo>
                  <a:lnTo>
                    <a:pt x="1839753" y="204470"/>
                  </a:lnTo>
                  <a:lnTo>
                    <a:pt x="1832227" y="209550"/>
                  </a:lnTo>
                  <a:lnTo>
                    <a:pt x="1824192" y="214630"/>
                  </a:lnTo>
                  <a:lnTo>
                    <a:pt x="1821757" y="215900"/>
                  </a:lnTo>
                  <a:close/>
                </a:path>
                <a:path w="1884680" h="229870">
                  <a:moveTo>
                    <a:pt x="1777103" y="227330"/>
                  </a:moveTo>
                  <a:lnTo>
                    <a:pt x="1775046" y="227330"/>
                  </a:lnTo>
                  <a:lnTo>
                    <a:pt x="1784842" y="226060"/>
                  </a:lnTo>
                  <a:lnTo>
                    <a:pt x="1796781" y="223520"/>
                  </a:lnTo>
                  <a:lnTo>
                    <a:pt x="1807273" y="220980"/>
                  </a:lnTo>
                  <a:lnTo>
                    <a:pt x="1815817" y="218440"/>
                  </a:lnTo>
                  <a:lnTo>
                    <a:pt x="1816164" y="218291"/>
                  </a:lnTo>
                  <a:lnTo>
                    <a:pt x="1813000" y="219710"/>
                  </a:lnTo>
                  <a:lnTo>
                    <a:pt x="1795367" y="224790"/>
                  </a:lnTo>
                  <a:lnTo>
                    <a:pt x="1777103" y="227330"/>
                  </a:lnTo>
                  <a:close/>
                </a:path>
                <a:path w="1884680" h="229870">
                  <a:moveTo>
                    <a:pt x="1767828" y="227330"/>
                  </a:moveTo>
                  <a:lnTo>
                    <a:pt x="1650872" y="227330"/>
                  </a:lnTo>
                  <a:lnTo>
                    <a:pt x="1626996" y="226060"/>
                  </a:lnTo>
                  <a:lnTo>
                    <a:pt x="1578636" y="226060"/>
                  </a:lnTo>
                  <a:lnTo>
                    <a:pt x="1554384" y="224790"/>
                  </a:lnTo>
                  <a:lnTo>
                    <a:pt x="721999" y="224790"/>
                  </a:lnTo>
                  <a:lnTo>
                    <a:pt x="672264" y="223520"/>
                  </a:lnTo>
                  <a:lnTo>
                    <a:pt x="601337" y="220980"/>
                  </a:lnTo>
                  <a:lnTo>
                    <a:pt x="1734684" y="220980"/>
                  </a:lnTo>
                  <a:lnTo>
                    <a:pt x="1740586" y="223520"/>
                  </a:lnTo>
                  <a:lnTo>
                    <a:pt x="1767828" y="227330"/>
                  </a:lnTo>
                  <a:close/>
                </a:path>
                <a:path w="1884680" h="229870">
                  <a:moveTo>
                    <a:pt x="1406259" y="227330"/>
                  </a:moveTo>
                  <a:lnTo>
                    <a:pt x="850582" y="227330"/>
                  </a:lnTo>
                  <a:lnTo>
                    <a:pt x="824868" y="226060"/>
                  </a:lnTo>
                  <a:lnTo>
                    <a:pt x="772867" y="226060"/>
                  </a:lnTo>
                  <a:lnTo>
                    <a:pt x="747045" y="224790"/>
                  </a:lnTo>
                  <a:lnTo>
                    <a:pt x="1455991" y="224790"/>
                  </a:lnTo>
                  <a:lnTo>
                    <a:pt x="1406259" y="227330"/>
                  </a:lnTo>
                  <a:close/>
                </a:path>
                <a:path w="1884680" h="229870">
                  <a:moveTo>
                    <a:pt x="1356740" y="228600"/>
                  </a:moveTo>
                  <a:lnTo>
                    <a:pt x="922966" y="228600"/>
                  </a:lnTo>
                  <a:lnTo>
                    <a:pt x="874900" y="227330"/>
                  </a:lnTo>
                  <a:lnTo>
                    <a:pt x="1381424" y="227330"/>
                  </a:lnTo>
                  <a:lnTo>
                    <a:pt x="1356740" y="228600"/>
                  </a:lnTo>
                  <a:close/>
                </a:path>
                <a:path w="1884680" h="229870">
                  <a:moveTo>
                    <a:pt x="1309294" y="229870"/>
                  </a:moveTo>
                  <a:lnTo>
                    <a:pt x="977318" y="229870"/>
                  </a:lnTo>
                  <a:lnTo>
                    <a:pt x="947927" y="228600"/>
                  </a:lnTo>
                  <a:lnTo>
                    <a:pt x="1332897" y="228600"/>
                  </a:lnTo>
                  <a:lnTo>
                    <a:pt x="1309294" y="229870"/>
                  </a:lnTo>
                  <a:close/>
                </a:path>
              </a:pathLst>
            </a:custGeom>
            <a:solidFill>
              <a:srgbClr val="F59517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63236" y="8491855"/>
              <a:ext cx="1968693" cy="30226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707778" y="8883814"/>
              <a:ext cx="4116070" cy="283845"/>
            </a:xfrm>
            <a:custGeom>
              <a:avLst/>
              <a:gdLst/>
              <a:ahLst/>
              <a:cxnLst/>
              <a:rect l="l" t="t" r="r" b="b"/>
              <a:pathLst>
                <a:path w="4116069" h="283845">
                  <a:moveTo>
                    <a:pt x="1683626" y="222250"/>
                  </a:moveTo>
                  <a:lnTo>
                    <a:pt x="1680768" y="222250"/>
                  </a:lnTo>
                  <a:lnTo>
                    <a:pt x="1675193" y="223520"/>
                  </a:lnTo>
                  <a:lnTo>
                    <a:pt x="1683626" y="222250"/>
                  </a:lnTo>
                  <a:close/>
                </a:path>
                <a:path w="4116069" h="283845">
                  <a:moveTo>
                    <a:pt x="1685912" y="220980"/>
                  </a:moveTo>
                  <a:lnTo>
                    <a:pt x="1683740" y="220980"/>
                  </a:lnTo>
                  <a:lnTo>
                    <a:pt x="1683626" y="222250"/>
                  </a:lnTo>
                  <a:lnTo>
                    <a:pt x="1685912" y="220980"/>
                  </a:lnTo>
                  <a:close/>
                </a:path>
                <a:path w="4116069" h="283845">
                  <a:moveTo>
                    <a:pt x="1700593" y="213385"/>
                  </a:moveTo>
                  <a:lnTo>
                    <a:pt x="1697977" y="214630"/>
                  </a:lnTo>
                  <a:lnTo>
                    <a:pt x="1689506" y="218440"/>
                  </a:lnTo>
                  <a:lnTo>
                    <a:pt x="1685912" y="220980"/>
                  </a:lnTo>
                  <a:lnTo>
                    <a:pt x="1700593" y="213385"/>
                  </a:lnTo>
                  <a:close/>
                </a:path>
                <a:path w="4116069" h="283845">
                  <a:moveTo>
                    <a:pt x="1748320" y="61810"/>
                  </a:moveTo>
                  <a:lnTo>
                    <a:pt x="1746262" y="57150"/>
                  </a:lnTo>
                  <a:lnTo>
                    <a:pt x="1745119" y="55880"/>
                  </a:lnTo>
                  <a:lnTo>
                    <a:pt x="1748320" y="61810"/>
                  </a:lnTo>
                  <a:close/>
                </a:path>
                <a:path w="4116069" h="283845">
                  <a:moveTo>
                    <a:pt x="1760804" y="119380"/>
                  </a:moveTo>
                  <a:lnTo>
                    <a:pt x="1760626" y="121920"/>
                  </a:lnTo>
                  <a:lnTo>
                    <a:pt x="1760804" y="119380"/>
                  </a:lnTo>
                  <a:close/>
                </a:path>
                <a:path w="4116069" h="283845">
                  <a:moveTo>
                    <a:pt x="1760816" y="109220"/>
                  </a:moveTo>
                  <a:lnTo>
                    <a:pt x="1760791" y="106680"/>
                  </a:lnTo>
                  <a:lnTo>
                    <a:pt x="1760524" y="104140"/>
                  </a:lnTo>
                  <a:lnTo>
                    <a:pt x="1760308" y="100330"/>
                  </a:lnTo>
                  <a:lnTo>
                    <a:pt x="1760093" y="99606"/>
                  </a:lnTo>
                  <a:lnTo>
                    <a:pt x="1760029" y="99060"/>
                  </a:lnTo>
                  <a:lnTo>
                    <a:pt x="1759915" y="97790"/>
                  </a:lnTo>
                  <a:lnTo>
                    <a:pt x="1758962" y="91440"/>
                  </a:lnTo>
                  <a:lnTo>
                    <a:pt x="1756892" y="82550"/>
                  </a:lnTo>
                  <a:lnTo>
                    <a:pt x="1754060" y="73660"/>
                  </a:lnTo>
                  <a:lnTo>
                    <a:pt x="1753273" y="72390"/>
                  </a:lnTo>
                  <a:lnTo>
                    <a:pt x="1752981" y="71120"/>
                  </a:lnTo>
                  <a:lnTo>
                    <a:pt x="1750745" y="67310"/>
                  </a:lnTo>
                  <a:lnTo>
                    <a:pt x="1748320" y="61823"/>
                  </a:lnTo>
                  <a:lnTo>
                    <a:pt x="1745107" y="55880"/>
                  </a:lnTo>
                  <a:lnTo>
                    <a:pt x="1743138" y="53340"/>
                  </a:lnTo>
                  <a:lnTo>
                    <a:pt x="1745094" y="55854"/>
                  </a:lnTo>
                  <a:lnTo>
                    <a:pt x="1744751" y="54610"/>
                  </a:lnTo>
                  <a:lnTo>
                    <a:pt x="1744179" y="54152"/>
                  </a:lnTo>
                  <a:lnTo>
                    <a:pt x="1743049" y="52070"/>
                  </a:lnTo>
                  <a:lnTo>
                    <a:pt x="1742059" y="50888"/>
                  </a:lnTo>
                  <a:lnTo>
                    <a:pt x="1741462" y="49530"/>
                  </a:lnTo>
                  <a:lnTo>
                    <a:pt x="1739836" y="48260"/>
                  </a:lnTo>
                  <a:lnTo>
                    <a:pt x="1739277" y="46990"/>
                  </a:lnTo>
                  <a:lnTo>
                    <a:pt x="1736013" y="41910"/>
                  </a:lnTo>
                  <a:lnTo>
                    <a:pt x="1735543" y="41910"/>
                  </a:lnTo>
                  <a:lnTo>
                    <a:pt x="1734032" y="39370"/>
                  </a:lnTo>
                  <a:lnTo>
                    <a:pt x="1727809" y="33020"/>
                  </a:lnTo>
                  <a:lnTo>
                    <a:pt x="1720989" y="26670"/>
                  </a:lnTo>
                  <a:lnTo>
                    <a:pt x="1718602" y="25400"/>
                  </a:lnTo>
                  <a:lnTo>
                    <a:pt x="1716214" y="22860"/>
                  </a:lnTo>
                  <a:lnTo>
                    <a:pt x="1708708" y="17780"/>
                  </a:lnTo>
                  <a:lnTo>
                    <a:pt x="1700695" y="12700"/>
                  </a:lnTo>
                  <a:lnTo>
                    <a:pt x="1698307" y="12700"/>
                  </a:lnTo>
                  <a:lnTo>
                    <a:pt x="1698028" y="11430"/>
                  </a:lnTo>
                  <a:lnTo>
                    <a:pt x="1689595" y="7620"/>
                  </a:lnTo>
                  <a:lnTo>
                    <a:pt x="1672018" y="2540"/>
                  </a:lnTo>
                  <a:lnTo>
                    <a:pt x="1669859" y="2540"/>
                  </a:lnTo>
                  <a:lnTo>
                    <a:pt x="1666544" y="1270"/>
                  </a:lnTo>
                  <a:lnTo>
                    <a:pt x="1657388" y="0"/>
                  </a:lnTo>
                  <a:lnTo>
                    <a:pt x="1653755" y="0"/>
                  </a:lnTo>
                  <a:lnTo>
                    <a:pt x="1635353" y="0"/>
                  </a:lnTo>
                  <a:lnTo>
                    <a:pt x="1626285" y="0"/>
                  </a:lnTo>
                  <a:lnTo>
                    <a:pt x="1626285" y="1270"/>
                  </a:lnTo>
                  <a:lnTo>
                    <a:pt x="1608378" y="6350"/>
                  </a:lnTo>
                  <a:lnTo>
                    <a:pt x="1617243" y="3810"/>
                  </a:lnTo>
                  <a:lnTo>
                    <a:pt x="1626285" y="1270"/>
                  </a:lnTo>
                  <a:lnTo>
                    <a:pt x="1626285" y="0"/>
                  </a:lnTo>
                  <a:lnTo>
                    <a:pt x="1586293" y="0"/>
                  </a:lnTo>
                  <a:lnTo>
                    <a:pt x="1563611" y="1270"/>
                  </a:lnTo>
                  <a:lnTo>
                    <a:pt x="1557248" y="1346"/>
                  </a:lnTo>
                  <a:lnTo>
                    <a:pt x="1557248" y="44450"/>
                  </a:lnTo>
                  <a:lnTo>
                    <a:pt x="1557248" y="181610"/>
                  </a:lnTo>
                  <a:lnTo>
                    <a:pt x="1551863" y="173990"/>
                  </a:lnTo>
                  <a:lnTo>
                    <a:pt x="1547342" y="166370"/>
                  </a:lnTo>
                  <a:lnTo>
                    <a:pt x="1551940" y="173990"/>
                  </a:lnTo>
                  <a:lnTo>
                    <a:pt x="1557248" y="181610"/>
                  </a:lnTo>
                  <a:lnTo>
                    <a:pt x="1557248" y="44450"/>
                  </a:lnTo>
                  <a:lnTo>
                    <a:pt x="1551863" y="53340"/>
                  </a:lnTo>
                  <a:lnTo>
                    <a:pt x="1547342" y="59690"/>
                  </a:lnTo>
                  <a:lnTo>
                    <a:pt x="1551940" y="52070"/>
                  </a:lnTo>
                  <a:lnTo>
                    <a:pt x="1557248" y="44450"/>
                  </a:lnTo>
                  <a:lnTo>
                    <a:pt x="1557248" y="1346"/>
                  </a:lnTo>
                  <a:lnTo>
                    <a:pt x="1441958" y="2540"/>
                  </a:lnTo>
                  <a:lnTo>
                    <a:pt x="1394269" y="2540"/>
                  </a:lnTo>
                  <a:lnTo>
                    <a:pt x="1369339" y="3810"/>
                  </a:lnTo>
                  <a:lnTo>
                    <a:pt x="1272413" y="3810"/>
                  </a:lnTo>
                  <a:lnTo>
                    <a:pt x="1250975" y="2540"/>
                  </a:lnTo>
                  <a:lnTo>
                    <a:pt x="1229423" y="2540"/>
                  </a:lnTo>
                  <a:lnTo>
                    <a:pt x="1153210" y="6350"/>
                  </a:lnTo>
                  <a:lnTo>
                    <a:pt x="1071359" y="13970"/>
                  </a:lnTo>
                  <a:lnTo>
                    <a:pt x="1044562" y="15240"/>
                  </a:lnTo>
                  <a:lnTo>
                    <a:pt x="1018120" y="17780"/>
                  </a:lnTo>
                  <a:lnTo>
                    <a:pt x="992416" y="19050"/>
                  </a:lnTo>
                  <a:lnTo>
                    <a:pt x="970153" y="19050"/>
                  </a:lnTo>
                  <a:lnTo>
                    <a:pt x="948702" y="20320"/>
                  </a:lnTo>
                  <a:lnTo>
                    <a:pt x="904786" y="20320"/>
                  </a:lnTo>
                  <a:lnTo>
                    <a:pt x="878078" y="22860"/>
                  </a:lnTo>
                  <a:lnTo>
                    <a:pt x="850290" y="24130"/>
                  </a:lnTo>
                  <a:lnTo>
                    <a:pt x="822337" y="26670"/>
                  </a:lnTo>
                  <a:lnTo>
                    <a:pt x="795147" y="30480"/>
                  </a:lnTo>
                  <a:lnTo>
                    <a:pt x="770420" y="33020"/>
                  </a:lnTo>
                  <a:lnTo>
                    <a:pt x="746175" y="36830"/>
                  </a:lnTo>
                  <a:lnTo>
                    <a:pt x="673430" y="52070"/>
                  </a:lnTo>
                  <a:lnTo>
                    <a:pt x="624344" y="64770"/>
                  </a:lnTo>
                  <a:lnTo>
                    <a:pt x="599795" y="68580"/>
                  </a:lnTo>
                  <a:lnTo>
                    <a:pt x="575678" y="71120"/>
                  </a:lnTo>
                  <a:lnTo>
                    <a:pt x="459981" y="71120"/>
                  </a:lnTo>
                  <a:lnTo>
                    <a:pt x="438251" y="72390"/>
                  </a:lnTo>
                  <a:lnTo>
                    <a:pt x="342646" y="72390"/>
                  </a:lnTo>
                  <a:lnTo>
                    <a:pt x="259143" y="73660"/>
                  </a:lnTo>
                  <a:lnTo>
                    <a:pt x="201650" y="76200"/>
                  </a:lnTo>
                  <a:lnTo>
                    <a:pt x="176504" y="76200"/>
                  </a:lnTo>
                  <a:lnTo>
                    <a:pt x="149123" y="78740"/>
                  </a:lnTo>
                  <a:lnTo>
                    <a:pt x="87820" y="81280"/>
                  </a:lnTo>
                  <a:lnTo>
                    <a:pt x="73634" y="82550"/>
                  </a:lnTo>
                  <a:lnTo>
                    <a:pt x="34963" y="99060"/>
                  </a:lnTo>
                  <a:lnTo>
                    <a:pt x="8382" y="132080"/>
                  </a:lnTo>
                  <a:lnTo>
                    <a:pt x="0" y="165100"/>
                  </a:lnTo>
                  <a:lnTo>
                    <a:pt x="0" y="172720"/>
                  </a:lnTo>
                  <a:lnTo>
                    <a:pt x="11722" y="213360"/>
                  </a:lnTo>
                  <a:lnTo>
                    <a:pt x="40957" y="243840"/>
                  </a:lnTo>
                  <a:lnTo>
                    <a:pt x="80581" y="256540"/>
                  </a:lnTo>
                  <a:lnTo>
                    <a:pt x="87820" y="256540"/>
                  </a:lnTo>
                  <a:lnTo>
                    <a:pt x="95440" y="257810"/>
                  </a:lnTo>
                  <a:lnTo>
                    <a:pt x="111252" y="257810"/>
                  </a:lnTo>
                  <a:lnTo>
                    <a:pt x="129438" y="259080"/>
                  </a:lnTo>
                  <a:lnTo>
                    <a:pt x="201650" y="262890"/>
                  </a:lnTo>
                  <a:lnTo>
                    <a:pt x="229768" y="262890"/>
                  </a:lnTo>
                  <a:lnTo>
                    <a:pt x="259143" y="264160"/>
                  </a:lnTo>
                  <a:lnTo>
                    <a:pt x="288671" y="264160"/>
                  </a:lnTo>
                  <a:lnTo>
                    <a:pt x="342646" y="265430"/>
                  </a:lnTo>
                  <a:lnTo>
                    <a:pt x="391960" y="265430"/>
                  </a:lnTo>
                  <a:lnTo>
                    <a:pt x="459981" y="266700"/>
                  </a:lnTo>
                  <a:lnTo>
                    <a:pt x="503783" y="266700"/>
                  </a:lnTo>
                  <a:lnTo>
                    <a:pt x="551395" y="269240"/>
                  </a:lnTo>
                  <a:lnTo>
                    <a:pt x="599795" y="269240"/>
                  </a:lnTo>
                  <a:lnTo>
                    <a:pt x="625043" y="266700"/>
                  </a:lnTo>
                  <a:lnTo>
                    <a:pt x="675919" y="259080"/>
                  </a:lnTo>
                  <a:lnTo>
                    <a:pt x="700760" y="254000"/>
                  </a:lnTo>
                  <a:lnTo>
                    <a:pt x="789724" y="238760"/>
                  </a:lnTo>
                  <a:lnTo>
                    <a:pt x="813968" y="237490"/>
                  </a:lnTo>
                  <a:lnTo>
                    <a:pt x="838619" y="234950"/>
                  </a:lnTo>
                  <a:lnTo>
                    <a:pt x="863536" y="233680"/>
                  </a:lnTo>
                  <a:lnTo>
                    <a:pt x="940231" y="233680"/>
                  </a:lnTo>
                  <a:lnTo>
                    <a:pt x="966330" y="234950"/>
                  </a:lnTo>
                  <a:lnTo>
                    <a:pt x="992606" y="234950"/>
                  </a:lnTo>
                  <a:lnTo>
                    <a:pt x="1019886" y="233680"/>
                  </a:lnTo>
                  <a:lnTo>
                    <a:pt x="1156296" y="227330"/>
                  </a:lnTo>
                  <a:lnTo>
                    <a:pt x="1183538" y="224790"/>
                  </a:lnTo>
                  <a:lnTo>
                    <a:pt x="1211389" y="223520"/>
                  </a:lnTo>
                  <a:lnTo>
                    <a:pt x="1412938" y="223520"/>
                  </a:lnTo>
                  <a:lnTo>
                    <a:pt x="1461897" y="224790"/>
                  </a:lnTo>
                  <a:lnTo>
                    <a:pt x="1535430" y="224790"/>
                  </a:lnTo>
                  <a:lnTo>
                    <a:pt x="1647545" y="227330"/>
                  </a:lnTo>
                  <a:lnTo>
                    <a:pt x="1651584" y="226060"/>
                  </a:lnTo>
                  <a:lnTo>
                    <a:pt x="1662899" y="226060"/>
                  </a:lnTo>
                  <a:lnTo>
                    <a:pt x="1671104" y="224790"/>
                  </a:lnTo>
                  <a:lnTo>
                    <a:pt x="1673263" y="223520"/>
                  </a:lnTo>
                  <a:lnTo>
                    <a:pt x="1675193" y="223520"/>
                  </a:lnTo>
                  <a:lnTo>
                    <a:pt x="1713674" y="205740"/>
                  </a:lnTo>
                  <a:lnTo>
                    <a:pt x="1734032" y="186690"/>
                  </a:lnTo>
                  <a:lnTo>
                    <a:pt x="1734604" y="186690"/>
                  </a:lnTo>
                  <a:lnTo>
                    <a:pt x="1736013" y="184150"/>
                  </a:lnTo>
                  <a:lnTo>
                    <a:pt x="1739277" y="180340"/>
                  </a:lnTo>
                  <a:lnTo>
                    <a:pt x="1739836" y="179070"/>
                  </a:lnTo>
                  <a:lnTo>
                    <a:pt x="1741462" y="176530"/>
                  </a:lnTo>
                  <a:lnTo>
                    <a:pt x="1743138" y="173990"/>
                  </a:lnTo>
                  <a:lnTo>
                    <a:pt x="1744751" y="171450"/>
                  </a:lnTo>
                  <a:lnTo>
                    <a:pt x="1745996" y="170180"/>
                  </a:lnTo>
                  <a:lnTo>
                    <a:pt x="1746262" y="168910"/>
                  </a:lnTo>
                  <a:lnTo>
                    <a:pt x="1746592" y="168910"/>
                  </a:lnTo>
                  <a:lnTo>
                    <a:pt x="1749234" y="163830"/>
                  </a:lnTo>
                  <a:lnTo>
                    <a:pt x="1749691" y="163830"/>
                  </a:lnTo>
                  <a:lnTo>
                    <a:pt x="1750491" y="161290"/>
                  </a:lnTo>
                  <a:lnTo>
                    <a:pt x="1759915" y="129540"/>
                  </a:lnTo>
                  <a:lnTo>
                    <a:pt x="1758315" y="137160"/>
                  </a:lnTo>
                  <a:lnTo>
                    <a:pt x="1759915" y="128270"/>
                  </a:lnTo>
                  <a:lnTo>
                    <a:pt x="1760308" y="125730"/>
                  </a:lnTo>
                  <a:lnTo>
                    <a:pt x="1760626" y="121920"/>
                  </a:lnTo>
                  <a:lnTo>
                    <a:pt x="1760740" y="119380"/>
                  </a:lnTo>
                  <a:lnTo>
                    <a:pt x="1760778" y="110490"/>
                  </a:lnTo>
                  <a:lnTo>
                    <a:pt x="1760664" y="106680"/>
                  </a:lnTo>
                  <a:lnTo>
                    <a:pt x="1760766" y="108343"/>
                  </a:lnTo>
                  <a:lnTo>
                    <a:pt x="1760816" y="109220"/>
                  </a:lnTo>
                  <a:close/>
                </a:path>
                <a:path w="4116069" h="283845">
                  <a:moveTo>
                    <a:pt x="4066540" y="270891"/>
                  </a:moveTo>
                  <a:lnTo>
                    <a:pt x="4060583" y="273431"/>
                  </a:lnTo>
                  <a:lnTo>
                    <a:pt x="4064698" y="272161"/>
                  </a:lnTo>
                  <a:lnTo>
                    <a:pt x="4066540" y="270891"/>
                  </a:lnTo>
                  <a:close/>
                </a:path>
                <a:path w="4116069" h="283845">
                  <a:moveTo>
                    <a:pt x="4103636" y="150101"/>
                  </a:moveTo>
                  <a:lnTo>
                    <a:pt x="4103039" y="148971"/>
                  </a:lnTo>
                  <a:lnTo>
                    <a:pt x="4102201" y="147701"/>
                  </a:lnTo>
                  <a:lnTo>
                    <a:pt x="4103636" y="150101"/>
                  </a:lnTo>
                  <a:close/>
                </a:path>
                <a:path w="4116069" h="283845">
                  <a:moveTo>
                    <a:pt x="4111206" y="221361"/>
                  </a:moveTo>
                  <a:lnTo>
                    <a:pt x="4110596" y="222631"/>
                  </a:lnTo>
                  <a:lnTo>
                    <a:pt x="4109326" y="226441"/>
                  </a:lnTo>
                  <a:lnTo>
                    <a:pt x="4111206" y="221361"/>
                  </a:lnTo>
                  <a:close/>
                </a:path>
                <a:path w="4116069" h="283845">
                  <a:moveTo>
                    <a:pt x="4113263" y="174371"/>
                  </a:moveTo>
                  <a:lnTo>
                    <a:pt x="4112018" y="169291"/>
                  </a:lnTo>
                  <a:lnTo>
                    <a:pt x="4112526" y="171475"/>
                  </a:lnTo>
                  <a:lnTo>
                    <a:pt x="4113263" y="174371"/>
                  </a:lnTo>
                  <a:close/>
                </a:path>
                <a:path w="4116069" h="283845">
                  <a:moveTo>
                    <a:pt x="4114508" y="180721"/>
                  </a:moveTo>
                  <a:lnTo>
                    <a:pt x="4114342" y="179451"/>
                  </a:lnTo>
                  <a:lnTo>
                    <a:pt x="4113682" y="176911"/>
                  </a:lnTo>
                  <a:lnTo>
                    <a:pt x="4114508" y="180721"/>
                  </a:lnTo>
                  <a:close/>
                </a:path>
                <a:path w="4116069" h="283845">
                  <a:moveTo>
                    <a:pt x="4114914" y="184048"/>
                  </a:moveTo>
                  <a:lnTo>
                    <a:pt x="4114698" y="181991"/>
                  </a:lnTo>
                  <a:lnTo>
                    <a:pt x="4114508" y="180721"/>
                  </a:lnTo>
                  <a:lnTo>
                    <a:pt x="4114914" y="184048"/>
                  </a:lnTo>
                  <a:close/>
                </a:path>
                <a:path w="4116069" h="283845">
                  <a:moveTo>
                    <a:pt x="4115282" y="187071"/>
                  </a:moveTo>
                  <a:lnTo>
                    <a:pt x="4115244" y="185801"/>
                  </a:lnTo>
                  <a:lnTo>
                    <a:pt x="4114990" y="184632"/>
                  </a:lnTo>
                  <a:lnTo>
                    <a:pt x="4115282" y="187071"/>
                  </a:lnTo>
                  <a:close/>
                </a:path>
                <a:path w="4116069" h="283845">
                  <a:moveTo>
                    <a:pt x="4115447" y="197231"/>
                  </a:moveTo>
                  <a:lnTo>
                    <a:pt x="4115384" y="190881"/>
                  </a:lnTo>
                  <a:lnTo>
                    <a:pt x="4115282" y="187071"/>
                  </a:lnTo>
                  <a:lnTo>
                    <a:pt x="4114508" y="180721"/>
                  </a:lnTo>
                  <a:lnTo>
                    <a:pt x="4113669" y="176911"/>
                  </a:lnTo>
                  <a:lnTo>
                    <a:pt x="4113428" y="174371"/>
                  </a:lnTo>
                  <a:lnTo>
                    <a:pt x="4113263" y="174371"/>
                  </a:lnTo>
                  <a:lnTo>
                    <a:pt x="4112895" y="173101"/>
                  </a:lnTo>
                  <a:lnTo>
                    <a:pt x="4112526" y="171475"/>
                  </a:lnTo>
                  <a:lnTo>
                    <a:pt x="4111968" y="169291"/>
                  </a:lnTo>
                  <a:lnTo>
                    <a:pt x="4111599" y="168021"/>
                  </a:lnTo>
                  <a:lnTo>
                    <a:pt x="4112018" y="169291"/>
                  </a:lnTo>
                  <a:lnTo>
                    <a:pt x="4111231" y="166751"/>
                  </a:lnTo>
                  <a:lnTo>
                    <a:pt x="4110888" y="166751"/>
                  </a:lnTo>
                  <a:lnTo>
                    <a:pt x="4110291" y="164211"/>
                  </a:lnTo>
                  <a:lnTo>
                    <a:pt x="4109250" y="161671"/>
                  </a:lnTo>
                  <a:lnTo>
                    <a:pt x="4108373" y="160401"/>
                  </a:lnTo>
                  <a:lnTo>
                    <a:pt x="4109250" y="161658"/>
                  </a:lnTo>
                  <a:lnTo>
                    <a:pt x="4108729" y="160401"/>
                  </a:lnTo>
                  <a:lnTo>
                    <a:pt x="4103687" y="150228"/>
                  </a:lnTo>
                  <a:lnTo>
                    <a:pt x="4102201" y="147701"/>
                  </a:lnTo>
                  <a:lnTo>
                    <a:pt x="4101744" y="147701"/>
                  </a:lnTo>
                  <a:lnTo>
                    <a:pt x="4100347" y="145161"/>
                  </a:lnTo>
                  <a:lnTo>
                    <a:pt x="4099115" y="143891"/>
                  </a:lnTo>
                  <a:lnTo>
                    <a:pt x="4098582" y="142621"/>
                  </a:lnTo>
                  <a:lnTo>
                    <a:pt x="4097769" y="141351"/>
                  </a:lnTo>
                  <a:lnTo>
                    <a:pt x="4095661" y="138811"/>
                  </a:lnTo>
                  <a:lnTo>
                    <a:pt x="4094683" y="137541"/>
                  </a:lnTo>
                  <a:lnTo>
                    <a:pt x="4094302" y="137541"/>
                  </a:lnTo>
                  <a:lnTo>
                    <a:pt x="4093273" y="136271"/>
                  </a:lnTo>
                  <a:lnTo>
                    <a:pt x="4090962" y="133731"/>
                  </a:lnTo>
                  <a:lnTo>
                    <a:pt x="4090035" y="133731"/>
                  </a:lnTo>
                  <a:lnTo>
                    <a:pt x="4088739" y="132461"/>
                  </a:lnTo>
                  <a:lnTo>
                    <a:pt x="4090962" y="133731"/>
                  </a:lnTo>
                  <a:lnTo>
                    <a:pt x="4089616" y="132461"/>
                  </a:lnTo>
                  <a:lnTo>
                    <a:pt x="4067556" y="117221"/>
                  </a:lnTo>
                  <a:lnTo>
                    <a:pt x="4067098" y="117221"/>
                  </a:lnTo>
                  <a:lnTo>
                    <a:pt x="4065460" y="115951"/>
                  </a:lnTo>
                  <a:lnTo>
                    <a:pt x="4059072" y="113411"/>
                  </a:lnTo>
                  <a:lnTo>
                    <a:pt x="4052493" y="112141"/>
                  </a:lnTo>
                  <a:lnTo>
                    <a:pt x="4045686" y="109601"/>
                  </a:lnTo>
                  <a:lnTo>
                    <a:pt x="4038790" y="109601"/>
                  </a:lnTo>
                  <a:lnTo>
                    <a:pt x="4031932" y="108331"/>
                  </a:lnTo>
                  <a:lnTo>
                    <a:pt x="4023931" y="108331"/>
                  </a:lnTo>
                  <a:lnTo>
                    <a:pt x="4021518" y="108331"/>
                  </a:lnTo>
                  <a:lnTo>
                    <a:pt x="3979291" y="106426"/>
                  </a:lnTo>
                  <a:lnTo>
                    <a:pt x="3979291" y="262001"/>
                  </a:lnTo>
                  <a:lnTo>
                    <a:pt x="3973893" y="258191"/>
                  </a:lnTo>
                  <a:lnTo>
                    <a:pt x="3972014" y="256247"/>
                  </a:lnTo>
                  <a:lnTo>
                    <a:pt x="3973969" y="258191"/>
                  </a:lnTo>
                  <a:lnTo>
                    <a:pt x="3979291" y="262001"/>
                  </a:lnTo>
                  <a:lnTo>
                    <a:pt x="3979291" y="106426"/>
                  </a:lnTo>
                  <a:lnTo>
                    <a:pt x="3965537" y="105791"/>
                  </a:lnTo>
                  <a:lnTo>
                    <a:pt x="3964775" y="105791"/>
                  </a:lnTo>
                  <a:lnTo>
                    <a:pt x="3964775" y="138811"/>
                  </a:lnTo>
                  <a:lnTo>
                    <a:pt x="3964597" y="139077"/>
                  </a:lnTo>
                  <a:lnTo>
                    <a:pt x="3960584" y="145161"/>
                  </a:lnTo>
                  <a:lnTo>
                    <a:pt x="3961130" y="143891"/>
                  </a:lnTo>
                  <a:lnTo>
                    <a:pt x="3964775" y="138811"/>
                  </a:lnTo>
                  <a:lnTo>
                    <a:pt x="3964775" y="105791"/>
                  </a:lnTo>
                  <a:lnTo>
                    <a:pt x="3956469" y="105791"/>
                  </a:lnTo>
                  <a:lnTo>
                    <a:pt x="3956469" y="236601"/>
                  </a:lnTo>
                  <a:lnTo>
                    <a:pt x="3953205" y="230251"/>
                  </a:lnTo>
                  <a:lnTo>
                    <a:pt x="3956469" y="236601"/>
                  </a:lnTo>
                  <a:lnTo>
                    <a:pt x="3956469" y="105791"/>
                  </a:lnTo>
                  <a:lnTo>
                    <a:pt x="3945572" y="105791"/>
                  </a:lnTo>
                  <a:lnTo>
                    <a:pt x="3945572" y="203581"/>
                  </a:lnTo>
                  <a:lnTo>
                    <a:pt x="3945115" y="197231"/>
                  </a:lnTo>
                  <a:lnTo>
                    <a:pt x="3945229" y="188341"/>
                  </a:lnTo>
                  <a:lnTo>
                    <a:pt x="3945305" y="199771"/>
                  </a:lnTo>
                  <a:lnTo>
                    <a:pt x="3945572" y="203581"/>
                  </a:lnTo>
                  <a:lnTo>
                    <a:pt x="3945572" y="105791"/>
                  </a:lnTo>
                  <a:lnTo>
                    <a:pt x="3939209" y="105791"/>
                  </a:lnTo>
                  <a:lnTo>
                    <a:pt x="3293834" y="131191"/>
                  </a:lnTo>
                  <a:lnTo>
                    <a:pt x="3199231" y="136271"/>
                  </a:lnTo>
                  <a:lnTo>
                    <a:pt x="3166199" y="137541"/>
                  </a:lnTo>
                  <a:lnTo>
                    <a:pt x="3007804" y="138811"/>
                  </a:lnTo>
                  <a:lnTo>
                    <a:pt x="2899791" y="143891"/>
                  </a:lnTo>
                  <a:lnTo>
                    <a:pt x="2779103" y="143891"/>
                  </a:lnTo>
                  <a:lnTo>
                    <a:pt x="2485733" y="136271"/>
                  </a:lnTo>
                  <a:lnTo>
                    <a:pt x="2473693" y="136271"/>
                  </a:lnTo>
                  <a:lnTo>
                    <a:pt x="2432304" y="157861"/>
                  </a:lnTo>
                  <a:lnTo>
                    <a:pt x="2413152" y="194691"/>
                  </a:lnTo>
                  <a:lnTo>
                    <a:pt x="2411717" y="206121"/>
                  </a:lnTo>
                  <a:lnTo>
                    <a:pt x="2411730" y="212471"/>
                  </a:lnTo>
                  <a:lnTo>
                    <a:pt x="2428202" y="256921"/>
                  </a:lnTo>
                  <a:lnTo>
                    <a:pt x="2462301" y="279781"/>
                  </a:lnTo>
                  <a:lnTo>
                    <a:pt x="2473731" y="282321"/>
                  </a:lnTo>
                  <a:lnTo>
                    <a:pt x="2476970" y="283591"/>
                  </a:lnTo>
                  <a:lnTo>
                    <a:pt x="2511107" y="283591"/>
                  </a:lnTo>
                  <a:lnTo>
                    <a:pt x="2655379" y="279781"/>
                  </a:lnTo>
                  <a:lnTo>
                    <a:pt x="2723134" y="277241"/>
                  </a:lnTo>
                  <a:lnTo>
                    <a:pt x="2741752" y="275971"/>
                  </a:lnTo>
                  <a:lnTo>
                    <a:pt x="2862199" y="275437"/>
                  </a:lnTo>
                  <a:lnTo>
                    <a:pt x="2899791" y="275971"/>
                  </a:lnTo>
                  <a:lnTo>
                    <a:pt x="2954693" y="275971"/>
                  </a:lnTo>
                  <a:lnTo>
                    <a:pt x="2976664" y="274701"/>
                  </a:lnTo>
                  <a:lnTo>
                    <a:pt x="3011525" y="274701"/>
                  </a:lnTo>
                  <a:lnTo>
                    <a:pt x="3049943" y="272161"/>
                  </a:lnTo>
                  <a:lnTo>
                    <a:pt x="3132188" y="265811"/>
                  </a:lnTo>
                  <a:lnTo>
                    <a:pt x="3171634" y="262001"/>
                  </a:lnTo>
                  <a:lnTo>
                    <a:pt x="3299650" y="256921"/>
                  </a:lnTo>
                  <a:lnTo>
                    <a:pt x="3357016" y="255651"/>
                  </a:lnTo>
                  <a:lnTo>
                    <a:pt x="3438969" y="255651"/>
                  </a:lnTo>
                  <a:lnTo>
                    <a:pt x="3537420" y="256921"/>
                  </a:lnTo>
                  <a:lnTo>
                    <a:pt x="3752748" y="263271"/>
                  </a:lnTo>
                  <a:lnTo>
                    <a:pt x="3943921" y="272161"/>
                  </a:lnTo>
                  <a:lnTo>
                    <a:pt x="3974985" y="272161"/>
                  </a:lnTo>
                  <a:lnTo>
                    <a:pt x="3983875" y="270891"/>
                  </a:lnTo>
                  <a:lnTo>
                    <a:pt x="3993210" y="270891"/>
                  </a:lnTo>
                  <a:lnTo>
                    <a:pt x="3990962" y="269621"/>
                  </a:lnTo>
                  <a:lnTo>
                    <a:pt x="3993794" y="270891"/>
                  </a:lnTo>
                  <a:lnTo>
                    <a:pt x="3997261" y="272161"/>
                  </a:lnTo>
                  <a:lnTo>
                    <a:pt x="4006621" y="275793"/>
                  </a:lnTo>
                  <a:lnTo>
                    <a:pt x="4010406" y="277241"/>
                  </a:lnTo>
                  <a:lnTo>
                    <a:pt x="4017175" y="278511"/>
                  </a:lnTo>
                  <a:lnTo>
                    <a:pt x="4017975" y="278511"/>
                  </a:lnTo>
                  <a:lnTo>
                    <a:pt x="4011549" y="277241"/>
                  </a:lnTo>
                  <a:lnTo>
                    <a:pt x="4017975" y="278511"/>
                  </a:lnTo>
                  <a:lnTo>
                    <a:pt x="4019448" y="278511"/>
                  </a:lnTo>
                  <a:lnTo>
                    <a:pt x="4026331" y="279781"/>
                  </a:lnTo>
                  <a:lnTo>
                    <a:pt x="4030776" y="279781"/>
                  </a:lnTo>
                  <a:lnTo>
                    <a:pt x="4031259" y="279781"/>
                  </a:lnTo>
                  <a:lnTo>
                    <a:pt x="4033431" y="279781"/>
                  </a:lnTo>
                  <a:lnTo>
                    <a:pt x="4036047" y="278511"/>
                  </a:lnTo>
                  <a:lnTo>
                    <a:pt x="4042079" y="278511"/>
                  </a:lnTo>
                  <a:lnTo>
                    <a:pt x="4044772" y="278511"/>
                  </a:lnTo>
                  <a:lnTo>
                    <a:pt x="4046207" y="277241"/>
                  </a:lnTo>
                  <a:lnTo>
                    <a:pt x="4048671" y="277241"/>
                  </a:lnTo>
                  <a:lnTo>
                    <a:pt x="4051604" y="275971"/>
                  </a:lnTo>
                  <a:lnTo>
                    <a:pt x="4054602" y="275971"/>
                  </a:lnTo>
                  <a:lnTo>
                    <a:pt x="4058297" y="274701"/>
                  </a:lnTo>
                  <a:lnTo>
                    <a:pt x="4059974" y="273583"/>
                  </a:lnTo>
                  <a:lnTo>
                    <a:pt x="4060317" y="273431"/>
                  </a:lnTo>
                  <a:lnTo>
                    <a:pt x="4066540" y="270891"/>
                  </a:lnTo>
                  <a:lnTo>
                    <a:pt x="4067289" y="270891"/>
                  </a:lnTo>
                  <a:lnTo>
                    <a:pt x="4067683" y="270751"/>
                  </a:lnTo>
                  <a:lnTo>
                    <a:pt x="4070858" y="269621"/>
                  </a:lnTo>
                  <a:lnTo>
                    <a:pt x="4072293" y="268351"/>
                  </a:lnTo>
                  <a:lnTo>
                    <a:pt x="4072890" y="268351"/>
                  </a:lnTo>
                  <a:lnTo>
                    <a:pt x="4074236" y="267081"/>
                  </a:lnTo>
                  <a:lnTo>
                    <a:pt x="4076827" y="265811"/>
                  </a:lnTo>
                  <a:lnTo>
                    <a:pt x="4077944" y="264541"/>
                  </a:lnTo>
                  <a:lnTo>
                    <a:pt x="4078668" y="264541"/>
                  </a:lnTo>
                  <a:lnTo>
                    <a:pt x="4080052" y="263271"/>
                  </a:lnTo>
                  <a:lnTo>
                    <a:pt x="4082504" y="262001"/>
                  </a:lnTo>
                  <a:lnTo>
                    <a:pt x="4083697" y="260731"/>
                  </a:lnTo>
                  <a:lnTo>
                    <a:pt x="4084231" y="259461"/>
                  </a:lnTo>
                  <a:lnTo>
                    <a:pt x="4085285" y="259461"/>
                  </a:lnTo>
                  <a:lnTo>
                    <a:pt x="4087749" y="256921"/>
                  </a:lnTo>
                  <a:lnTo>
                    <a:pt x="4088358" y="256159"/>
                  </a:lnTo>
                  <a:lnTo>
                    <a:pt x="4088752" y="255651"/>
                  </a:lnTo>
                  <a:lnTo>
                    <a:pt x="4088358" y="256159"/>
                  </a:lnTo>
                  <a:lnTo>
                    <a:pt x="4088841" y="255651"/>
                  </a:lnTo>
                  <a:lnTo>
                    <a:pt x="4089463" y="255651"/>
                  </a:lnTo>
                  <a:lnTo>
                    <a:pt x="4091279" y="253111"/>
                  </a:lnTo>
                  <a:lnTo>
                    <a:pt x="4092625" y="251841"/>
                  </a:lnTo>
                  <a:lnTo>
                    <a:pt x="4093057" y="251841"/>
                  </a:lnTo>
                  <a:lnTo>
                    <a:pt x="4094226" y="250571"/>
                  </a:lnTo>
                  <a:lnTo>
                    <a:pt x="4096347" y="248031"/>
                  </a:lnTo>
                  <a:lnTo>
                    <a:pt x="4097261" y="246761"/>
                  </a:lnTo>
                  <a:lnTo>
                    <a:pt x="4097629" y="246761"/>
                  </a:lnTo>
                  <a:lnTo>
                    <a:pt x="4098556" y="245491"/>
                  </a:lnTo>
                  <a:lnTo>
                    <a:pt x="4099852" y="242951"/>
                  </a:lnTo>
                  <a:lnTo>
                    <a:pt x="4101300" y="241681"/>
                  </a:lnTo>
                  <a:lnTo>
                    <a:pt x="4102100" y="240411"/>
                  </a:lnTo>
                  <a:lnTo>
                    <a:pt x="4102493" y="239141"/>
                  </a:lnTo>
                  <a:lnTo>
                    <a:pt x="4103103" y="237871"/>
                  </a:lnTo>
                  <a:lnTo>
                    <a:pt x="4104894" y="235331"/>
                  </a:lnTo>
                  <a:lnTo>
                    <a:pt x="4105694" y="234061"/>
                  </a:lnTo>
                  <a:lnTo>
                    <a:pt x="4105960" y="232791"/>
                  </a:lnTo>
                  <a:lnTo>
                    <a:pt x="4106443" y="232791"/>
                  </a:lnTo>
                  <a:lnTo>
                    <a:pt x="4107967" y="228981"/>
                  </a:lnTo>
                  <a:lnTo>
                    <a:pt x="4108602" y="227711"/>
                  </a:lnTo>
                  <a:lnTo>
                    <a:pt x="4108894" y="226441"/>
                  </a:lnTo>
                  <a:lnTo>
                    <a:pt x="4109326" y="226441"/>
                  </a:lnTo>
                  <a:lnTo>
                    <a:pt x="4111282" y="220091"/>
                  </a:lnTo>
                  <a:lnTo>
                    <a:pt x="4113199" y="213741"/>
                  </a:lnTo>
                  <a:lnTo>
                    <a:pt x="4111409" y="220091"/>
                  </a:lnTo>
                  <a:lnTo>
                    <a:pt x="4112704" y="216281"/>
                  </a:lnTo>
                  <a:lnTo>
                    <a:pt x="4114228" y="209931"/>
                  </a:lnTo>
                  <a:lnTo>
                    <a:pt x="4114495" y="207391"/>
                  </a:lnTo>
                  <a:lnTo>
                    <a:pt x="4114711" y="206121"/>
                  </a:lnTo>
                  <a:lnTo>
                    <a:pt x="4115168" y="202311"/>
                  </a:lnTo>
                  <a:lnTo>
                    <a:pt x="4115244" y="201041"/>
                  </a:lnTo>
                  <a:lnTo>
                    <a:pt x="4115371" y="199771"/>
                  </a:lnTo>
                  <a:lnTo>
                    <a:pt x="4115447" y="197231"/>
                  </a:lnTo>
                  <a:close/>
                </a:path>
                <a:path w="4116069" h="283845">
                  <a:moveTo>
                    <a:pt x="4115473" y="190881"/>
                  </a:moveTo>
                  <a:lnTo>
                    <a:pt x="4115422" y="188341"/>
                  </a:lnTo>
                  <a:lnTo>
                    <a:pt x="4115282" y="187071"/>
                  </a:lnTo>
                  <a:lnTo>
                    <a:pt x="4115473" y="190881"/>
                  </a:lnTo>
                  <a:close/>
                </a:path>
              </a:pathLst>
            </a:custGeom>
            <a:solidFill>
              <a:srgbClr val="F59517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70800" y="2018293"/>
            <a:ext cx="7810499" cy="40195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8700" y="1833575"/>
            <a:ext cx="6781799" cy="4200524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91002" y="402073"/>
            <a:ext cx="7399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35" dirty="0">
                <a:latin typeface="Cambria"/>
                <a:cs typeface="Cambria"/>
              </a:rPr>
              <a:t>DESCRIPTIVE</a:t>
            </a:r>
            <a:r>
              <a:rPr sz="4800" spc="-60" dirty="0">
                <a:latin typeface="Cambria"/>
                <a:cs typeface="Cambria"/>
              </a:rPr>
              <a:t> </a:t>
            </a:r>
            <a:r>
              <a:rPr sz="4800" spc="415" dirty="0">
                <a:latin typeface="Cambria"/>
                <a:cs typeface="Cambria"/>
              </a:rPr>
              <a:t>SUMMARY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5040" y="6442491"/>
            <a:ext cx="8213090" cy="3542029"/>
          </a:xfrm>
          <a:custGeom>
            <a:avLst/>
            <a:gdLst/>
            <a:ahLst/>
            <a:cxnLst/>
            <a:rect l="l" t="t" r="r" b="b"/>
            <a:pathLst>
              <a:path w="8213090" h="3542029">
                <a:moveTo>
                  <a:pt x="7793338" y="3541799"/>
                </a:moveTo>
                <a:lnTo>
                  <a:pt x="419295" y="3541799"/>
                </a:lnTo>
                <a:lnTo>
                  <a:pt x="393466" y="3538091"/>
                </a:lnTo>
                <a:lnTo>
                  <a:pt x="349403" y="3527448"/>
                </a:lnTo>
                <a:lnTo>
                  <a:pt x="307004" y="3512899"/>
                </a:lnTo>
                <a:lnTo>
                  <a:pt x="266475" y="3494650"/>
                </a:lnTo>
                <a:lnTo>
                  <a:pt x="228018" y="3472903"/>
                </a:lnTo>
                <a:lnTo>
                  <a:pt x="191838" y="3447862"/>
                </a:lnTo>
                <a:lnTo>
                  <a:pt x="158137" y="3419731"/>
                </a:lnTo>
                <a:lnTo>
                  <a:pt x="127119" y="3388713"/>
                </a:lnTo>
                <a:lnTo>
                  <a:pt x="98988" y="3355012"/>
                </a:lnTo>
                <a:lnTo>
                  <a:pt x="73947" y="3318832"/>
                </a:lnTo>
                <a:lnTo>
                  <a:pt x="52200" y="3280375"/>
                </a:lnTo>
                <a:lnTo>
                  <a:pt x="33951" y="3239846"/>
                </a:lnTo>
                <a:lnTo>
                  <a:pt x="19402" y="3197447"/>
                </a:lnTo>
                <a:lnTo>
                  <a:pt x="8759" y="3153384"/>
                </a:lnTo>
                <a:lnTo>
                  <a:pt x="2223" y="3107859"/>
                </a:lnTo>
                <a:lnTo>
                  <a:pt x="0" y="3061075"/>
                </a:lnTo>
                <a:lnTo>
                  <a:pt x="0" y="485775"/>
                </a:lnTo>
                <a:lnTo>
                  <a:pt x="2223" y="438991"/>
                </a:lnTo>
                <a:lnTo>
                  <a:pt x="8759" y="393466"/>
                </a:lnTo>
                <a:lnTo>
                  <a:pt x="19402" y="349403"/>
                </a:lnTo>
                <a:lnTo>
                  <a:pt x="33951" y="307004"/>
                </a:lnTo>
                <a:lnTo>
                  <a:pt x="52200" y="266475"/>
                </a:lnTo>
                <a:lnTo>
                  <a:pt x="73947" y="228018"/>
                </a:lnTo>
                <a:lnTo>
                  <a:pt x="98988" y="191838"/>
                </a:lnTo>
                <a:lnTo>
                  <a:pt x="127119" y="158137"/>
                </a:lnTo>
                <a:lnTo>
                  <a:pt x="158137" y="127119"/>
                </a:lnTo>
                <a:lnTo>
                  <a:pt x="191838" y="98988"/>
                </a:lnTo>
                <a:lnTo>
                  <a:pt x="228018" y="73947"/>
                </a:lnTo>
                <a:lnTo>
                  <a:pt x="266475" y="52200"/>
                </a:lnTo>
                <a:lnTo>
                  <a:pt x="307004" y="33951"/>
                </a:lnTo>
                <a:lnTo>
                  <a:pt x="349403" y="19402"/>
                </a:lnTo>
                <a:lnTo>
                  <a:pt x="393466" y="8759"/>
                </a:lnTo>
                <a:lnTo>
                  <a:pt x="438991" y="2223"/>
                </a:lnTo>
                <a:lnTo>
                  <a:pt x="485775" y="0"/>
                </a:lnTo>
                <a:lnTo>
                  <a:pt x="7726858" y="0"/>
                </a:lnTo>
                <a:lnTo>
                  <a:pt x="7773642" y="2223"/>
                </a:lnTo>
                <a:lnTo>
                  <a:pt x="7819167" y="8759"/>
                </a:lnTo>
                <a:lnTo>
                  <a:pt x="7863230" y="19402"/>
                </a:lnTo>
                <a:lnTo>
                  <a:pt x="7905628" y="33951"/>
                </a:lnTo>
                <a:lnTo>
                  <a:pt x="7946157" y="52200"/>
                </a:lnTo>
                <a:lnTo>
                  <a:pt x="7984614" y="73947"/>
                </a:lnTo>
                <a:lnTo>
                  <a:pt x="8020795" y="98988"/>
                </a:lnTo>
                <a:lnTo>
                  <a:pt x="8054496" y="127119"/>
                </a:lnTo>
                <a:lnTo>
                  <a:pt x="8085514" y="158137"/>
                </a:lnTo>
                <a:lnTo>
                  <a:pt x="8113645" y="191838"/>
                </a:lnTo>
                <a:lnTo>
                  <a:pt x="8138686" y="228018"/>
                </a:lnTo>
                <a:lnTo>
                  <a:pt x="8160433" y="266475"/>
                </a:lnTo>
                <a:lnTo>
                  <a:pt x="8178682" y="307004"/>
                </a:lnTo>
                <a:lnTo>
                  <a:pt x="8193230" y="349403"/>
                </a:lnTo>
                <a:lnTo>
                  <a:pt x="8203874" y="393466"/>
                </a:lnTo>
                <a:lnTo>
                  <a:pt x="8210410" y="438991"/>
                </a:lnTo>
                <a:lnTo>
                  <a:pt x="8212633" y="485775"/>
                </a:lnTo>
                <a:lnTo>
                  <a:pt x="8212633" y="3061075"/>
                </a:lnTo>
                <a:lnTo>
                  <a:pt x="8210410" y="3107859"/>
                </a:lnTo>
                <a:lnTo>
                  <a:pt x="8203874" y="3153384"/>
                </a:lnTo>
                <a:lnTo>
                  <a:pt x="8193230" y="3197447"/>
                </a:lnTo>
                <a:lnTo>
                  <a:pt x="8178682" y="3239846"/>
                </a:lnTo>
                <a:lnTo>
                  <a:pt x="8160433" y="3280375"/>
                </a:lnTo>
                <a:lnTo>
                  <a:pt x="8138686" y="3318832"/>
                </a:lnTo>
                <a:lnTo>
                  <a:pt x="8113645" y="3355012"/>
                </a:lnTo>
                <a:lnTo>
                  <a:pt x="8085514" y="3388713"/>
                </a:lnTo>
                <a:lnTo>
                  <a:pt x="8054496" y="3419731"/>
                </a:lnTo>
                <a:lnTo>
                  <a:pt x="8020795" y="3447862"/>
                </a:lnTo>
                <a:lnTo>
                  <a:pt x="7984614" y="3472903"/>
                </a:lnTo>
                <a:lnTo>
                  <a:pt x="7946157" y="3494650"/>
                </a:lnTo>
                <a:lnTo>
                  <a:pt x="7905628" y="3512899"/>
                </a:lnTo>
                <a:lnTo>
                  <a:pt x="7863230" y="3527448"/>
                </a:lnTo>
                <a:lnTo>
                  <a:pt x="7819167" y="3538091"/>
                </a:lnTo>
                <a:lnTo>
                  <a:pt x="7793338" y="3541799"/>
                </a:lnTo>
                <a:close/>
              </a:path>
            </a:pathLst>
          </a:custGeom>
          <a:solidFill>
            <a:srgbClr val="E1DDB6">
              <a:alpha val="607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91002" y="7302799"/>
            <a:ext cx="5899785" cy="8255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300" spc="265" dirty="0">
                <a:solidFill>
                  <a:srgbClr val="120D0C"/>
                </a:solidFill>
                <a:latin typeface="Cambria"/>
                <a:cs typeface="Cambria"/>
              </a:rPr>
              <a:t>S</a:t>
            </a:r>
            <a:r>
              <a:rPr sz="2300" spc="-25" dirty="0">
                <a:solidFill>
                  <a:srgbClr val="120D0C"/>
                </a:solidFill>
                <a:latin typeface="Cambria"/>
                <a:cs typeface="Cambria"/>
              </a:rPr>
              <a:t>t</a:t>
            </a:r>
            <a:r>
              <a:rPr sz="2300" spc="85" dirty="0">
                <a:solidFill>
                  <a:srgbClr val="120D0C"/>
                </a:solidFill>
                <a:latin typeface="Cambria"/>
                <a:cs typeface="Cambria"/>
              </a:rPr>
              <a:t>o</a:t>
            </a:r>
            <a:r>
              <a:rPr sz="2300" spc="45" dirty="0">
                <a:solidFill>
                  <a:srgbClr val="120D0C"/>
                </a:solidFill>
                <a:latin typeface="Cambria"/>
                <a:cs typeface="Cambria"/>
              </a:rPr>
              <a:t>r</a:t>
            </a:r>
            <a:r>
              <a:rPr sz="2300" spc="25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3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-560" dirty="0">
                <a:solidFill>
                  <a:srgbClr val="120D0C"/>
                </a:solidFill>
                <a:latin typeface="Cambria"/>
                <a:cs typeface="Cambria"/>
              </a:rPr>
              <a:t>1</a:t>
            </a:r>
            <a:r>
              <a:rPr sz="2300" spc="114" dirty="0">
                <a:solidFill>
                  <a:srgbClr val="120D0C"/>
                </a:solidFill>
                <a:latin typeface="Cambria"/>
                <a:cs typeface="Cambria"/>
              </a:rPr>
              <a:t>4</a:t>
            </a:r>
            <a:r>
              <a:rPr sz="23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-10" dirty="0">
                <a:solidFill>
                  <a:srgbClr val="120D0C"/>
                </a:solidFill>
                <a:latin typeface="Cambria"/>
                <a:cs typeface="Cambria"/>
              </a:rPr>
              <a:t>-</a:t>
            </a:r>
            <a:r>
              <a:rPr sz="23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240" dirty="0">
                <a:solidFill>
                  <a:srgbClr val="120D0C"/>
                </a:solidFill>
                <a:latin typeface="Cambria"/>
                <a:cs typeface="Cambria"/>
              </a:rPr>
              <a:t>H</a:t>
            </a:r>
            <a:r>
              <a:rPr sz="2300" spc="10" dirty="0">
                <a:solidFill>
                  <a:srgbClr val="120D0C"/>
                </a:solidFill>
                <a:latin typeface="Cambria"/>
                <a:cs typeface="Cambria"/>
              </a:rPr>
              <a:t>i</a:t>
            </a:r>
            <a:r>
              <a:rPr sz="2300" spc="120" dirty="0">
                <a:solidFill>
                  <a:srgbClr val="120D0C"/>
                </a:solidFill>
                <a:latin typeface="Cambria"/>
                <a:cs typeface="Cambria"/>
              </a:rPr>
              <a:t>g</a:t>
            </a:r>
            <a:r>
              <a:rPr sz="2300" spc="140" dirty="0">
                <a:solidFill>
                  <a:srgbClr val="120D0C"/>
                </a:solidFill>
                <a:latin typeface="Cambria"/>
                <a:cs typeface="Cambria"/>
              </a:rPr>
              <a:t>h</a:t>
            </a:r>
            <a:r>
              <a:rPr sz="2300" spc="20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300" spc="-25" dirty="0">
                <a:solidFill>
                  <a:srgbClr val="120D0C"/>
                </a:solidFill>
                <a:latin typeface="Cambria"/>
                <a:cs typeface="Cambria"/>
              </a:rPr>
              <a:t>st</a:t>
            </a:r>
            <a:r>
              <a:rPr sz="2300" spc="-15" dirty="0">
                <a:solidFill>
                  <a:srgbClr val="120D0C"/>
                </a:solidFill>
                <a:latin typeface="Cambria"/>
                <a:cs typeface="Cambria"/>
              </a:rPr>
              <a:t>-</a:t>
            </a:r>
            <a:r>
              <a:rPr sz="2300" spc="120" dirty="0">
                <a:solidFill>
                  <a:srgbClr val="120D0C"/>
                </a:solidFill>
                <a:latin typeface="Cambria"/>
                <a:cs typeface="Cambria"/>
              </a:rPr>
              <a:t>m</a:t>
            </a:r>
            <a:r>
              <a:rPr sz="2300" spc="90" dirty="0">
                <a:solidFill>
                  <a:srgbClr val="120D0C"/>
                </a:solidFill>
                <a:latin typeface="Cambria"/>
                <a:cs typeface="Cambria"/>
              </a:rPr>
              <a:t>a</a:t>
            </a:r>
            <a:r>
              <a:rPr sz="2300" spc="45" dirty="0">
                <a:solidFill>
                  <a:srgbClr val="120D0C"/>
                </a:solidFill>
                <a:latin typeface="Cambria"/>
                <a:cs typeface="Cambria"/>
              </a:rPr>
              <a:t>r</a:t>
            </a:r>
            <a:r>
              <a:rPr sz="2300" spc="120" dirty="0">
                <a:solidFill>
                  <a:srgbClr val="120D0C"/>
                </a:solidFill>
                <a:latin typeface="Cambria"/>
                <a:cs typeface="Cambria"/>
              </a:rPr>
              <a:t>g</a:t>
            </a:r>
            <a:r>
              <a:rPr sz="2300" spc="10" dirty="0">
                <a:solidFill>
                  <a:srgbClr val="120D0C"/>
                </a:solidFill>
                <a:latin typeface="Cambria"/>
                <a:cs typeface="Cambria"/>
              </a:rPr>
              <a:t>i</a:t>
            </a:r>
            <a:r>
              <a:rPr sz="2300" spc="150" dirty="0">
                <a:solidFill>
                  <a:srgbClr val="120D0C"/>
                </a:solidFill>
                <a:latin typeface="Cambria"/>
                <a:cs typeface="Cambria"/>
              </a:rPr>
              <a:t>n</a:t>
            </a:r>
            <a:r>
              <a:rPr sz="23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-25" dirty="0">
                <a:solidFill>
                  <a:srgbClr val="120D0C"/>
                </a:solidFill>
                <a:latin typeface="Cambria"/>
                <a:cs typeface="Cambria"/>
              </a:rPr>
              <a:t>st</a:t>
            </a:r>
            <a:r>
              <a:rPr sz="2300" spc="85" dirty="0">
                <a:solidFill>
                  <a:srgbClr val="120D0C"/>
                </a:solidFill>
                <a:latin typeface="Cambria"/>
                <a:cs typeface="Cambria"/>
              </a:rPr>
              <a:t>o</a:t>
            </a:r>
            <a:r>
              <a:rPr sz="2300" spc="45" dirty="0">
                <a:solidFill>
                  <a:srgbClr val="120D0C"/>
                </a:solidFill>
                <a:latin typeface="Cambria"/>
                <a:cs typeface="Cambria"/>
              </a:rPr>
              <a:t>r</a:t>
            </a:r>
            <a:r>
              <a:rPr sz="2300" spc="25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endParaRPr sz="2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300" spc="235" dirty="0">
                <a:solidFill>
                  <a:srgbClr val="120D0C"/>
                </a:solidFill>
                <a:latin typeface="Cambria"/>
                <a:cs typeface="Cambria"/>
              </a:rPr>
              <a:t>GM</a:t>
            </a:r>
            <a:r>
              <a:rPr sz="23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70" dirty="0">
                <a:solidFill>
                  <a:srgbClr val="120D0C"/>
                </a:solidFill>
                <a:latin typeface="Cambria"/>
                <a:cs typeface="Cambria"/>
              </a:rPr>
              <a:t>of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-120" dirty="0">
                <a:solidFill>
                  <a:srgbClr val="120D0C"/>
                </a:solidFill>
                <a:latin typeface="Cambria"/>
                <a:cs typeface="Cambria"/>
              </a:rPr>
              <a:t>69.12%</a:t>
            </a:r>
            <a:r>
              <a:rPr sz="23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60" dirty="0">
                <a:solidFill>
                  <a:srgbClr val="120D0C"/>
                </a:solidFill>
                <a:latin typeface="Cambria"/>
                <a:cs typeface="Cambria"/>
              </a:rPr>
              <a:t>for</a:t>
            </a:r>
            <a:r>
              <a:rPr sz="23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85" dirty="0">
                <a:solidFill>
                  <a:srgbClr val="120D0C"/>
                </a:solidFill>
                <a:latin typeface="Cambria"/>
                <a:cs typeface="Cambria"/>
              </a:rPr>
              <a:t>Kimono,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60" dirty="0">
                <a:solidFill>
                  <a:srgbClr val="120D0C"/>
                </a:solidFill>
                <a:latin typeface="Cambria"/>
                <a:cs typeface="Cambria"/>
              </a:rPr>
              <a:t>with</a:t>
            </a:r>
            <a:r>
              <a:rPr sz="23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110" dirty="0">
                <a:solidFill>
                  <a:srgbClr val="120D0C"/>
                </a:solidFill>
                <a:latin typeface="Cambria"/>
                <a:cs typeface="Cambria"/>
              </a:rPr>
              <a:t>50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30" dirty="0">
                <a:solidFill>
                  <a:srgbClr val="120D0C"/>
                </a:solidFill>
                <a:latin typeface="Cambria"/>
                <a:cs typeface="Cambria"/>
              </a:rPr>
              <a:t>units</a:t>
            </a:r>
            <a:r>
              <a:rPr sz="23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30" dirty="0">
                <a:solidFill>
                  <a:srgbClr val="120D0C"/>
                </a:solidFill>
                <a:latin typeface="Cambria"/>
                <a:cs typeface="Cambria"/>
              </a:rPr>
              <a:t>sold.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1002" y="8502949"/>
            <a:ext cx="7712709" cy="8255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300" spc="265" dirty="0">
                <a:solidFill>
                  <a:srgbClr val="120D0C"/>
                </a:solidFill>
                <a:latin typeface="Cambria"/>
                <a:cs typeface="Cambria"/>
              </a:rPr>
              <a:t>S</a:t>
            </a:r>
            <a:r>
              <a:rPr sz="2300" spc="-25" dirty="0">
                <a:solidFill>
                  <a:srgbClr val="120D0C"/>
                </a:solidFill>
                <a:latin typeface="Cambria"/>
                <a:cs typeface="Cambria"/>
              </a:rPr>
              <a:t>t</a:t>
            </a:r>
            <a:r>
              <a:rPr sz="2300" spc="85" dirty="0">
                <a:solidFill>
                  <a:srgbClr val="120D0C"/>
                </a:solidFill>
                <a:latin typeface="Cambria"/>
                <a:cs typeface="Cambria"/>
              </a:rPr>
              <a:t>o</a:t>
            </a:r>
            <a:r>
              <a:rPr sz="2300" spc="45" dirty="0">
                <a:solidFill>
                  <a:srgbClr val="120D0C"/>
                </a:solidFill>
                <a:latin typeface="Cambria"/>
                <a:cs typeface="Cambria"/>
              </a:rPr>
              <a:t>r</a:t>
            </a:r>
            <a:r>
              <a:rPr sz="2300" spc="25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3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55" dirty="0">
                <a:solidFill>
                  <a:srgbClr val="120D0C"/>
                </a:solidFill>
                <a:latin typeface="Cambria"/>
                <a:cs typeface="Cambria"/>
              </a:rPr>
              <a:t>2</a:t>
            </a:r>
            <a:r>
              <a:rPr sz="2300" spc="-560" dirty="0">
                <a:solidFill>
                  <a:srgbClr val="120D0C"/>
                </a:solidFill>
                <a:latin typeface="Cambria"/>
                <a:cs typeface="Cambria"/>
              </a:rPr>
              <a:t>1</a:t>
            </a:r>
            <a:r>
              <a:rPr sz="2300" spc="-10" dirty="0">
                <a:solidFill>
                  <a:srgbClr val="120D0C"/>
                </a:solidFill>
                <a:latin typeface="Cambria"/>
                <a:cs typeface="Cambria"/>
              </a:rPr>
              <a:t>-</a:t>
            </a:r>
            <a:r>
              <a:rPr sz="2300" spc="10" dirty="0">
                <a:solidFill>
                  <a:srgbClr val="120D0C"/>
                </a:solidFill>
                <a:latin typeface="Cambria"/>
                <a:cs typeface="Cambria"/>
              </a:rPr>
              <a:t> l</a:t>
            </a:r>
            <a:r>
              <a:rPr sz="2300" spc="85" dirty="0">
                <a:solidFill>
                  <a:srgbClr val="120D0C"/>
                </a:solidFill>
                <a:latin typeface="Cambria"/>
                <a:cs typeface="Cambria"/>
              </a:rPr>
              <a:t>o</a:t>
            </a:r>
            <a:r>
              <a:rPr sz="2300" spc="110" dirty="0">
                <a:solidFill>
                  <a:srgbClr val="120D0C"/>
                </a:solidFill>
                <a:latin typeface="Cambria"/>
                <a:cs typeface="Cambria"/>
              </a:rPr>
              <a:t>w</a:t>
            </a:r>
            <a:r>
              <a:rPr sz="2300" spc="20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300" spc="-25" dirty="0">
                <a:solidFill>
                  <a:srgbClr val="120D0C"/>
                </a:solidFill>
                <a:latin typeface="Cambria"/>
                <a:cs typeface="Cambria"/>
              </a:rPr>
              <a:t>st</a:t>
            </a:r>
            <a:r>
              <a:rPr sz="2300" spc="-15" dirty="0">
                <a:solidFill>
                  <a:srgbClr val="120D0C"/>
                </a:solidFill>
                <a:latin typeface="Cambria"/>
                <a:cs typeface="Cambria"/>
              </a:rPr>
              <a:t>-</a:t>
            </a:r>
            <a:r>
              <a:rPr sz="2300" spc="120" dirty="0">
                <a:solidFill>
                  <a:srgbClr val="120D0C"/>
                </a:solidFill>
                <a:latin typeface="Cambria"/>
                <a:cs typeface="Cambria"/>
              </a:rPr>
              <a:t>m</a:t>
            </a:r>
            <a:r>
              <a:rPr sz="2300" spc="90" dirty="0">
                <a:solidFill>
                  <a:srgbClr val="120D0C"/>
                </a:solidFill>
                <a:latin typeface="Cambria"/>
                <a:cs typeface="Cambria"/>
              </a:rPr>
              <a:t>a</a:t>
            </a:r>
            <a:r>
              <a:rPr sz="2300" spc="45" dirty="0">
                <a:solidFill>
                  <a:srgbClr val="120D0C"/>
                </a:solidFill>
                <a:latin typeface="Cambria"/>
                <a:cs typeface="Cambria"/>
              </a:rPr>
              <a:t>r</a:t>
            </a:r>
            <a:r>
              <a:rPr sz="2300" spc="120" dirty="0">
                <a:solidFill>
                  <a:srgbClr val="120D0C"/>
                </a:solidFill>
                <a:latin typeface="Cambria"/>
                <a:cs typeface="Cambria"/>
              </a:rPr>
              <a:t>g</a:t>
            </a:r>
            <a:r>
              <a:rPr sz="2300" spc="10" dirty="0">
                <a:solidFill>
                  <a:srgbClr val="120D0C"/>
                </a:solidFill>
                <a:latin typeface="Cambria"/>
                <a:cs typeface="Cambria"/>
              </a:rPr>
              <a:t>i</a:t>
            </a:r>
            <a:r>
              <a:rPr sz="2300" spc="150" dirty="0">
                <a:solidFill>
                  <a:srgbClr val="120D0C"/>
                </a:solidFill>
                <a:latin typeface="Cambria"/>
                <a:cs typeface="Cambria"/>
              </a:rPr>
              <a:t>n</a:t>
            </a:r>
            <a:r>
              <a:rPr sz="23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-25" dirty="0">
                <a:solidFill>
                  <a:srgbClr val="120D0C"/>
                </a:solidFill>
                <a:latin typeface="Cambria"/>
                <a:cs typeface="Cambria"/>
              </a:rPr>
              <a:t>st</a:t>
            </a:r>
            <a:r>
              <a:rPr sz="2300" spc="85" dirty="0">
                <a:solidFill>
                  <a:srgbClr val="120D0C"/>
                </a:solidFill>
                <a:latin typeface="Cambria"/>
                <a:cs typeface="Cambria"/>
              </a:rPr>
              <a:t>o</a:t>
            </a:r>
            <a:r>
              <a:rPr sz="2300" spc="45" dirty="0">
                <a:solidFill>
                  <a:srgbClr val="120D0C"/>
                </a:solidFill>
                <a:latin typeface="Cambria"/>
                <a:cs typeface="Cambria"/>
              </a:rPr>
              <a:t>r</a:t>
            </a:r>
            <a:r>
              <a:rPr sz="2300" spc="25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endParaRPr sz="2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300" spc="235" dirty="0">
                <a:solidFill>
                  <a:srgbClr val="120D0C"/>
                </a:solidFill>
                <a:latin typeface="Cambria"/>
                <a:cs typeface="Cambria"/>
              </a:rPr>
              <a:t>GM</a:t>
            </a:r>
            <a:r>
              <a:rPr sz="23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70" dirty="0">
                <a:solidFill>
                  <a:srgbClr val="120D0C"/>
                </a:solidFill>
                <a:latin typeface="Cambria"/>
                <a:cs typeface="Cambria"/>
              </a:rPr>
              <a:t>of</a:t>
            </a:r>
            <a:r>
              <a:rPr sz="23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-65" dirty="0">
                <a:solidFill>
                  <a:srgbClr val="120D0C"/>
                </a:solidFill>
                <a:latin typeface="Cambria"/>
                <a:cs typeface="Cambria"/>
              </a:rPr>
              <a:t>-53.33%</a:t>
            </a:r>
            <a:r>
              <a:rPr sz="23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60" dirty="0">
                <a:solidFill>
                  <a:srgbClr val="120D0C"/>
                </a:solidFill>
                <a:latin typeface="Cambria"/>
                <a:cs typeface="Cambria"/>
              </a:rPr>
              <a:t>for</a:t>
            </a:r>
            <a:r>
              <a:rPr sz="23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85" dirty="0">
                <a:solidFill>
                  <a:srgbClr val="120D0C"/>
                </a:solidFill>
                <a:latin typeface="Cambria"/>
                <a:cs typeface="Cambria"/>
              </a:rPr>
              <a:t>Misc</a:t>
            </a:r>
            <a:r>
              <a:rPr sz="23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90" dirty="0">
                <a:solidFill>
                  <a:srgbClr val="120D0C"/>
                </a:solidFill>
                <a:latin typeface="Cambria"/>
                <a:cs typeface="Cambria"/>
              </a:rPr>
              <a:t>Fashion</a:t>
            </a:r>
            <a:r>
              <a:rPr sz="23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60" dirty="0">
                <a:solidFill>
                  <a:srgbClr val="120D0C"/>
                </a:solidFill>
                <a:latin typeface="Cambria"/>
                <a:cs typeface="Cambria"/>
              </a:rPr>
              <a:t>Tops,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60" dirty="0">
                <a:solidFill>
                  <a:srgbClr val="120D0C"/>
                </a:solidFill>
                <a:latin typeface="Cambria"/>
                <a:cs typeface="Cambria"/>
              </a:rPr>
              <a:t>with</a:t>
            </a:r>
            <a:r>
              <a:rPr sz="23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75" dirty="0">
                <a:solidFill>
                  <a:srgbClr val="120D0C"/>
                </a:solidFill>
                <a:latin typeface="Cambria"/>
                <a:cs typeface="Cambria"/>
              </a:rPr>
              <a:t>only</a:t>
            </a:r>
            <a:r>
              <a:rPr sz="23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-555" dirty="0">
                <a:solidFill>
                  <a:srgbClr val="120D0C"/>
                </a:solidFill>
                <a:latin typeface="Cambria"/>
                <a:cs typeface="Cambria"/>
              </a:rPr>
              <a:t>1</a:t>
            </a:r>
            <a:r>
              <a:rPr sz="23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45" dirty="0">
                <a:solidFill>
                  <a:srgbClr val="120D0C"/>
                </a:solidFill>
                <a:latin typeface="Cambria"/>
                <a:cs typeface="Cambria"/>
              </a:rPr>
              <a:t>unit</a:t>
            </a:r>
            <a:r>
              <a:rPr sz="23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30" dirty="0">
                <a:solidFill>
                  <a:srgbClr val="120D0C"/>
                </a:solidFill>
                <a:latin typeface="Cambria"/>
                <a:cs typeface="Cambria"/>
              </a:rPr>
              <a:t>sold.</a:t>
            </a:r>
            <a:endParaRPr sz="2300">
              <a:latin typeface="Cambria"/>
              <a:cs typeface="Cambri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071" y="6442490"/>
            <a:ext cx="609599" cy="5524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3511" y="6442489"/>
            <a:ext cx="8213090" cy="3542029"/>
          </a:xfrm>
          <a:custGeom>
            <a:avLst/>
            <a:gdLst/>
            <a:ahLst/>
            <a:cxnLst/>
            <a:rect l="l" t="t" r="r" b="b"/>
            <a:pathLst>
              <a:path w="8213090" h="3542029">
                <a:moveTo>
                  <a:pt x="7793340" y="3541799"/>
                </a:moveTo>
                <a:lnTo>
                  <a:pt x="419293" y="3541799"/>
                </a:lnTo>
                <a:lnTo>
                  <a:pt x="393466" y="3538091"/>
                </a:lnTo>
                <a:lnTo>
                  <a:pt x="349402" y="3527448"/>
                </a:lnTo>
                <a:lnTo>
                  <a:pt x="307004" y="3512899"/>
                </a:lnTo>
                <a:lnTo>
                  <a:pt x="266475" y="3494650"/>
                </a:lnTo>
                <a:lnTo>
                  <a:pt x="228018" y="3472903"/>
                </a:lnTo>
                <a:lnTo>
                  <a:pt x="191838" y="3447862"/>
                </a:lnTo>
                <a:lnTo>
                  <a:pt x="158137" y="3419731"/>
                </a:lnTo>
                <a:lnTo>
                  <a:pt x="127119" y="3388713"/>
                </a:lnTo>
                <a:lnTo>
                  <a:pt x="98988" y="3355012"/>
                </a:lnTo>
                <a:lnTo>
                  <a:pt x="73947" y="3318832"/>
                </a:lnTo>
                <a:lnTo>
                  <a:pt x="52200" y="3280375"/>
                </a:lnTo>
                <a:lnTo>
                  <a:pt x="33951" y="3239846"/>
                </a:lnTo>
                <a:lnTo>
                  <a:pt x="19402" y="3197447"/>
                </a:lnTo>
                <a:lnTo>
                  <a:pt x="8759" y="3153384"/>
                </a:lnTo>
                <a:lnTo>
                  <a:pt x="2223" y="3107859"/>
                </a:lnTo>
                <a:lnTo>
                  <a:pt x="0" y="3061076"/>
                </a:lnTo>
                <a:lnTo>
                  <a:pt x="0" y="485774"/>
                </a:lnTo>
                <a:lnTo>
                  <a:pt x="2223" y="438991"/>
                </a:lnTo>
                <a:lnTo>
                  <a:pt x="8759" y="393466"/>
                </a:lnTo>
                <a:lnTo>
                  <a:pt x="19402" y="349403"/>
                </a:lnTo>
                <a:lnTo>
                  <a:pt x="33951" y="307004"/>
                </a:lnTo>
                <a:lnTo>
                  <a:pt x="52200" y="266475"/>
                </a:lnTo>
                <a:lnTo>
                  <a:pt x="73947" y="228018"/>
                </a:lnTo>
                <a:lnTo>
                  <a:pt x="98988" y="191838"/>
                </a:lnTo>
                <a:lnTo>
                  <a:pt x="127119" y="158137"/>
                </a:lnTo>
                <a:lnTo>
                  <a:pt x="158137" y="127119"/>
                </a:lnTo>
                <a:lnTo>
                  <a:pt x="191838" y="98988"/>
                </a:lnTo>
                <a:lnTo>
                  <a:pt x="228018" y="73947"/>
                </a:lnTo>
                <a:lnTo>
                  <a:pt x="266475" y="52200"/>
                </a:lnTo>
                <a:lnTo>
                  <a:pt x="307004" y="33951"/>
                </a:lnTo>
                <a:lnTo>
                  <a:pt x="349402" y="19402"/>
                </a:lnTo>
                <a:lnTo>
                  <a:pt x="393466" y="8759"/>
                </a:lnTo>
                <a:lnTo>
                  <a:pt x="438991" y="2223"/>
                </a:lnTo>
                <a:lnTo>
                  <a:pt x="485774" y="0"/>
                </a:lnTo>
                <a:lnTo>
                  <a:pt x="7726858" y="0"/>
                </a:lnTo>
                <a:lnTo>
                  <a:pt x="7773642" y="2223"/>
                </a:lnTo>
                <a:lnTo>
                  <a:pt x="7819167" y="8759"/>
                </a:lnTo>
                <a:lnTo>
                  <a:pt x="7863230" y="19402"/>
                </a:lnTo>
                <a:lnTo>
                  <a:pt x="7905628" y="33951"/>
                </a:lnTo>
                <a:lnTo>
                  <a:pt x="7946157" y="52200"/>
                </a:lnTo>
                <a:lnTo>
                  <a:pt x="7984614" y="73947"/>
                </a:lnTo>
                <a:lnTo>
                  <a:pt x="8020795" y="98988"/>
                </a:lnTo>
                <a:lnTo>
                  <a:pt x="8054496" y="127119"/>
                </a:lnTo>
                <a:lnTo>
                  <a:pt x="8085514" y="158137"/>
                </a:lnTo>
                <a:lnTo>
                  <a:pt x="8113645" y="191838"/>
                </a:lnTo>
                <a:lnTo>
                  <a:pt x="8138686" y="228018"/>
                </a:lnTo>
                <a:lnTo>
                  <a:pt x="8160433" y="266475"/>
                </a:lnTo>
                <a:lnTo>
                  <a:pt x="8178682" y="307004"/>
                </a:lnTo>
                <a:lnTo>
                  <a:pt x="8193230" y="349403"/>
                </a:lnTo>
                <a:lnTo>
                  <a:pt x="8203874" y="393466"/>
                </a:lnTo>
                <a:lnTo>
                  <a:pt x="8210410" y="438991"/>
                </a:lnTo>
                <a:lnTo>
                  <a:pt x="8212633" y="485774"/>
                </a:lnTo>
                <a:lnTo>
                  <a:pt x="8212633" y="3061076"/>
                </a:lnTo>
                <a:lnTo>
                  <a:pt x="8210410" y="3107859"/>
                </a:lnTo>
                <a:lnTo>
                  <a:pt x="8203874" y="3153384"/>
                </a:lnTo>
                <a:lnTo>
                  <a:pt x="8193230" y="3197447"/>
                </a:lnTo>
                <a:lnTo>
                  <a:pt x="8178682" y="3239846"/>
                </a:lnTo>
                <a:lnTo>
                  <a:pt x="8160433" y="3280375"/>
                </a:lnTo>
                <a:lnTo>
                  <a:pt x="8138686" y="3318832"/>
                </a:lnTo>
                <a:lnTo>
                  <a:pt x="8113645" y="3355012"/>
                </a:lnTo>
                <a:lnTo>
                  <a:pt x="8085514" y="3388713"/>
                </a:lnTo>
                <a:lnTo>
                  <a:pt x="8054496" y="3419731"/>
                </a:lnTo>
                <a:lnTo>
                  <a:pt x="8020795" y="3447862"/>
                </a:lnTo>
                <a:lnTo>
                  <a:pt x="7984614" y="3472903"/>
                </a:lnTo>
                <a:lnTo>
                  <a:pt x="7946157" y="3494650"/>
                </a:lnTo>
                <a:lnTo>
                  <a:pt x="7905628" y="3512899"/>
                </a:lnTo>
                <a:lnTo>
                  <a:pt x="7863230" y="3527448"/>
                </a:lnTo>
                <a:lnTo>
                  <a:pt x="7819167" y="3538091"/>
                </a:lnTo>
                <a:lnTo>
                  <a:pt x="7793340" y="3541799"/>
                </a:lnTo>
                <a:close/>
              </a:path>
            </a:pathLst>
          </a:custGeom>
          <a:solidFill>
            <a:srgbClr val="E1DDB6">
              <a:alpha val="607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49650" y="6442489"/>
            <a:ext cx="8213090" cy="3542029"/>
          </a:xfrm>
          <a:custGeom>
            <a:avLst/>
            <a:gdLst/>
            <a:ahLst/>
            <a:cxnLst/>
            <a:rect l="l" t="t" r="r" b="b"/>
            <a:pathLst>
              <a:path w="8213090" h="3542029">
                <a:moveTo>
                  <a:pt x="7793340" y="3541799"/>
                </a:moveTo>
                <a:lnTo>
                  <a:pt x="419293" y="3541799"/>
                </a:lnTo>
                <a:lnTo>
                  <a:pt x="393466" y="3538091"/>
                </a:lnTo>
                <a:lnTo>
                  <a:pt x="349403" y="3527448"/>
                </a:lnTo>
                <a:lnTo>
                  <a:pt x="307004" y="3512899"/>
                </a:lnTo>
                <a:lnTo>
                  <a:pt x="266475" y="3494650"/>
                </a:lnTo>
                <a:lnTo>
                  <a:pt x="228018" y="3472903"/>
                </a:lnTo>
                <a:lnTo>
                  <a:pt x="191838" y="3447862"/>
                </a:lnTo>
                <a:lnTo>
                  <a:pt x="158137" y="3419731"/>
                </a:lnTo>
                <a:lnTo>
                  <a:pt x="127119" y="3388713"/>
                </a:lnTo>
                <a:lnTo>
                  <a:pt x="98988" y="3355012"/>
                </a:lnTo>
                <a:lnTo>
                  <a:pt x="73947" y="3318832"/>
                </a:lnTo>
                <a:lnTo>
                  <a:pt x="52200" y="3280375"/>
                </a:lnTo>
                <a:lnTo>
                  <a:pt x="33951" y="3239846"/>
                </a:lnTo>
                <a:lnTo>
                  <a:pt x="19402" y="3197447"/>
                </a:lnTo>
                <a:lnTo>
                  <a:pt x="8759" y="3153384"/>
                </a:lnTo>
                <a:lnTo>
                  <a:pt x="2223" y="3107859"/>
                </a:lnTo>
                <a:lnTo>
                  <a:pt x="0" y="3061075"/>
                </a:lnTo>
                <a:lnTo>
                  <a:pt x="0" y="485775"/>
                </a:lnTo>
                <a:lnTo>
                  <a:pt x="2223" y="438991"/>
                </a:lnTo>
                <a:lnTo>
                  <a:pt x="8759" y="393466"/>
                </a:lnTo>
                <a:lnTo>
                  <a:pt x="19402" y="349403"/>
                </a:lnTo>
                <a:lnTo>
                  <a:pt x="33951" y="307004"/>
                </a:lnTo>
                <a:lnTo>
                  <a:pt x="52200" y="266475"/>
                </a:lnTo>
                <a:lnTo>
                  <a:pt x="73947" y="228018"/>
                </a:lnTo>
                <a:lnTo>
                  <a:pt x="98988" y="191838"/>
                </a:lnTo>
                <a:lnTo>
                  <a:pt x="127119" y="158137"/>
                </a:lnTo>
                <a:lnTo>
                  <a:pt x="158137" y="127119"/>
                </a:lnTo>
                <a:lnTo>
                  <a:pt x="191838" y="98988"/>
                </a:lnTo>
                <a:lnTo>
                  <a:pt x="228018" y="73947"/>
                </a:lnTo>
                <a:lnTo>
                  <a:pt x="266475" y="52200"/>
                </a:lnTo>
                <a:lnTo>
                  <a:pt x="307004" y="33951"/>
                </a:lnTo>
                <a:lnTo>
                  <a:pt x="349403" y="19402"/>
                </a:lnTo>
                <a:lnTo>
                  <a:pt x="393466" y="8759"/>
                </a:lnTo>
                <a:lnTo>
                  <a:pt x="438991" y="2223"/>
                </a:lnTo>
                <a:lnTo>
                  <a:pt x="485775" y="0"/>
                </a:lnTo>
                <a:lnTo>
                  <a:pt x="7726858" y="0"/>
                </a:lnTo>
                <a:lnTo>
                  <a:pt x="7773642" y="2223"/>
                </a:lnTo>
                <a:lnTo>
                  <a:pt x="7819167" y="8759"/>
                </a:lnTo>
                <a:lnTo>
                  <a:pt x="7863230" y="19402"/>
                </a:lnTo>
                <a:lnTo>
                  <a:pt x="7905628" y="33951"/>
                </a:lnTo>
                <a:lnTo>
                  <a:pt x="7946157" y="52200"/>
                </a:lnTo>
                <a:lnTo>
                  <a:pt x="7984614" y="73947"/>
                </a:lnTo>
                <a:lnTo>
                  <a:pt x="8020795" y="98988"/>
                </a:lnTo>
                <a:lnTo>
                  <a:pt x="8054496" y="127119"/>
                </a:lnTo>
                <a:lnTo>
                  <a:pt x="8085514" y="158137"/>
                </a:lnTo>
                <a:lnTo>
                  <a:pt x="8113645" y="191838"/>
                </a:lnTo>
                <a:lnTo>
                  <a:pt x="8138686" y="228018"/>
                </a:lnTo>
                <a:lnTo>
                  <a:pt x="8160433" y="266475"/>
                </a:lnTo>
                <a:lnTo>
                  <a:pt x="8178682" y="307004"/>
                </a:lnTo>
                <a:lnTo>
                  <a:pt x="8193230" y="349403"/>
                </a:lnTo>
                <a:lnTo>
                  <a:pt x="8203874" y="393466"/>
                </a:lnTo>
                <a:lnTo>
                  <a:pt x="8210410" y="438991"/>
                </a:lnTo>
                <a:lnTo>
                  <a:pt x="8212633" y="485775"/>
                </a:lnTo>
                <a:lnTo>
                  <a:pt x="8212633" y="3061075"/>
                </a:lnTo>
                <a:lnTo>
                  <a:pt x="8210410" y="3107859"/>
                </a:lnTo>
                <a:lnTo>
                  <a:pt x="8203874" y="3153384"/>
                </a:lnTo>
                <a:lnTo>
                  <a:pt x="8193230" y="3197447"/>
                </a:lnTo>
                <a:lnTo>
                  <a:pt x="8178682" y="3239846"/>
                </a:lnTo>
                <a:lnTo>
                  <a:pt x="8160433" y="3280375"/>
                </a:lnTo>
                <a:lnTo>
                  <a:pt x="8138686" y="3318832"/>
                </a:lnTo>
                <a:lnTo>
                  <a:pt x="8113645" y="3355012"/>
                </a:lnTo>
                <a:lnTo>
                  <a:pt x="8085514" y="3388713"/>
                </a:lnTo>
                <a:lnTo>
                  <a:pt x="8054496" y="3419731"/>
                </a:lnTo>
                <a:lnTo>
                  <a:pt x="8020795" y="3447862"/>
                </a:lnTo>
                <a:lnTo>
                  <a:pt x="7984614" y="3472903"/>
                </a:lnTo>
                <a:lnTo>
                  <a:pt x="7946157" y="3494650"/>
                </a:lnTo>
                <a:lnTo>
                  <a:pt x="7905628" y="3512899"/>
                </a:lnTo>
                <a:lnTo>
                  <a:pt x="7863230" y="3527448"/>
                </a:lnTo>
                <a:lnTo>
                  <a:pt x="7819167" y="3538091"/>
                </a:lnTo>
                <a:lnTo>
                  <a:pt x="7793340" y="3541799"/>
                </a:lnTo>
                <a:close/>
              </a:path>
            </a:pathLst>
          </a:custGeom>
          <a:solidFill>
            <a:srgbClr val="E1DDB6">
              <a:alpha val="607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257" y="6442489"/>
            <a:ext cx="609599" cy="5524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14680" y="6442489"/>
            <a:ext cx="609599" cy="5524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8257" y="1230112"/>
            <a:ext cx="7515224" cy="50196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49650" y="1230112"/>
            <a:ext cx="7591424" cy="40766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91002" y="402072"/>
            <a:ext cx="7399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35" dirty="0">
                <a:latin typeface="Cambria"/>
                <a:cs typeface="Cambria"/>
              </a:rPr>
              <a:t>DESCRIPTIVE</a:t>
            </a:r>
            <a:r>
              <a:rPr sz="4800" spc="-60" dirty="0">
                <a:latin typeface="Cambria"/>
                <a:cs typeface="Cambria"/>
              </a:rPr>
              <a:t> </a:t>
            </a:r>
            <a:r>
              <a:rPr sz="4800" spc="415" dirty="0">
                <a:latin typeface="Cambria"/>
                <a:cs typeface="Cambria"/>
              </a:rPr>
              <a:t>SUMMARY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07424" y="7889067"/>
            <a:ext cx="6075045" cy="847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95"/>
              </a:spcBef>
            </a:pPr>
            <a:r>
              <a:rPr sz="2300" spc="210" dirty="0">
                <a:solidFill>
                  <a:srgbClr val="120D0C"/>
                </a:solidFill>
                <a:latin typeface="Cambria"/>
                <a:cs typeface="Cambria"/>
              </a:rPr>
              <a:t>L</a:t>
            </a:r>
            <a:r>
              <a:rPr sz="2300" spc="100" dirty="0">
                <a:solidFill>
                  <a:srgbClr val="120D0C"/>
                </a:solidFill>
                <a:latin typeface="Cambria"/>
                <a:cs typeface="Cambria"/>
              </a:rPr>
              <a:t>o</a:t>
            </a:r>
            <a:r>
              <a:rPr sz="2300" spc="130" dirty="0">
                <a:solidFill>
                  <a:srgbClr val="120D0C"/>
                </a:solidFill>
                <a:latin typeface="Cambria"/>
                <a:cs typeface="Cambria"/>
              </a:rPr>
              <a:t>w</a:t>
            </a:r>
            <a:r>
              <a:rPr sz="2300" spc="40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300" spc="-10" dirty="0">
                <a:solidFill>
                  <a:srgbClr val="120D0C"/>
                </a:solidFill>
                <a:latin typeface="Cambria"/>
                <a:cs typeface="Cambria"/>
              </a:rPr>
              <a:t>st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150" dirty="0">
                <a:solidFill>
                  <a:srgbClr val="120D0C"/>
                </a:solidFill>
                <a:latin typeface="Cambria"/>
                <a:cs typeface="Cambria"/>
              </a:rPr>
              <a:t>c</a:t>
            </a:r>
            <a:r>
              <a:rPr sz="2300" spc="25" dirty="0">
                <a:solidFill>
                  <a:srgbClr val="120D0C"/>
                </a:solidFill>
                <a:latin typeface="Cambria"/>
                <a:cs typeface="Cambria"/>
              </a:rPr>
              <a:t>l</a:t>
            </a:r>
            <a:r>
              <a:rPr sz="2300" spc="40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300" spc="105" dirty="0">
                <a:solidFill>
                  <a:srgbClr val="120D0C"/>
                </a:solidFill>
                <a:latin typeface="Cambria"/>
                <a:cs typeface="Cambria"/>
              </a:rPr>
              <a:t>a</a:t>
            </a:r>
            <a:r>
              <a:rPr sz="2300" spc="60" dirty="0">
                <a:solidFill>
                  <a:srgbClr val="120D0C"/>
                </a:solidFill>
                <a:latin typeface="Cambria"/>
                <a:cs typeface="Cambria"/>
              </a:rPr>
              <a:t>r</a:t>
            </a:r>
            <a:r>
              <a:rPr sz="2300" spc="105" dirty="0">
                <a:solidFill>
                  <a:srgbClr val="120D0C"/>
                </a:solidFill>
                <a:latin typeface="Cambria"/>
                <a:cs typeface="Cambria"/>
              </a:rPr>
              <a:t>a</a:t>
            </a:r>
            <a:r>
              <a:rPr sz="2300" spc="165" dirty="0">
                <a:solidFill>
                  <a:srgbClr val="120D0C"/>
                </a:solidFill>
                <a:latin typeface="Cambria"/>
                <a:cs typeface="Cambria"/>
              </a:rPr>
              <a:t>n</a:t>
            </a:r>
            <a:r>
              <a:rPr sz="2300" spc="150" dirty="0">
                <a:solidFill>
                  <a:srgbClr val="120D0C"/>
                </a:solidFill>
                <a:latin typeface="Cambria"/>
                <a:cs typeface="Cambria"/>
              </a:rPr>
              <a:t>c</a:t>
            </a:r>
            <a:r>
              <a:rPr sz="2300" spc="40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105" dirty="0">
                <a:solidFill>
                  <a:srgbClr val="120D0C"/>
                </a:solidFill>
                <a:latin typeface="Cambria"/>
                <a:cs typeface="Cambria"/>
              </a:rPr>
              <a:t>a</a:t>
            </a:r>
            <a:r>
              <a:rPr sz="2300" spc="60" dirty="0">
                <a:solidFill>
                  <a:srgbClr val="120D0C"/>
                </a:solidFill>
                <a:latin typeface="Cambria"/>
                <a:cs typeface="Cambria"/>
              </a:rPr>
              <a:t>r</a:t>
            </a:r>
            <a:r>
              <a:rPr sz="2300" spc="40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285" dirty="0">
                <a:solidFill>
                  <a:srgbClr val="120D0C"/>
                </a:solidFill>
                <a:latin typeface="Cambria"/>
                <a:cs typeface="Cambria"/>
              </a:rPr>
              <a:t>S</a:t>
            </a:r>
            <a:r>
              <a:rPr sz="2300" spc="-10" dirty="0">
                <a:solidFill>
                  <a:srgbClr val="120D0C"/>
                </a:solidFill>
                <a:latin typeface="Cambria"/>
                <a:cs typeface="Cambria"/>
              </a:rPr>
              <a:t>t</a:t>
            </a:r>
            <a:r>
              <a:rPr sz="2300" spc="100" dirty="0">
                <a:solidFill>
                  <a:srgbClr val="120D0C"/>
                </a:solidFill>
                <a:latin typeface="Cambria"/>
                <a:cs typeface="Cambria"/>
              </a:rPr>
              <a:t>o</a:t>
            </a:r>
            <a:r>
              <a:rPr sz="2300" spc="60" dirty="0">
                <a:solidFill>
                  <a:srgbClr val="120D0C"/>
                </a:solidFill>
                <a:latin typeface="Cambria"/>
                <a:cs typeface="Cambria"/>
              </a:rPr>
              <a:t>r</a:t>
            </a:r>
            <a:r>
              <a:rPr sz="2300" spc="40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-75" dirty="0">
                <a:solidFill>
                  <a:srgbClr val="120D0C"/>
                </a:solidFill>
                <a:latin typeface="Cambria"/>
                <a:cs typeface="Cambria"/>
              </a:rPr>
              <a:t>7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120D0C"/>
                </a:solidFill>
                <a:latin typeface="Cambria"/>
                <a:cs typeface="Cambria"/>
              </a:rPr>
              <a:t>,</a:t>
            </a:r>
            <a:r>
              <a:rPr sz="2300" spc="-545" dirty="0">
                <a:solidFill>
                  <a:srgbClr val="120D0C"/>
                </a:solidFill>
                <a:latin typeface="Cambria"/>
                <a:cs typeface="Cambria"/>
              </a:rPr>
              <a:t>1</a:t>
            </a:r>
            <a:r>
              <a:rPr sz="2300" spc="-5" dirty="0">
                <a:solidFill>
                  <a:srgbClr val="120D0C"/>
                </a:solidFill>
                <a:latin typeface="Cambria"/>
                <a:cs typeface="Cambria"/>
              </a:rPr>
              <a:t>3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105" dirty="0">
                <a:solidFill>
                  <a:srgbClr val="120D0C"/>
                </a:solidFill>
                <a:latin typeface="Cambria"/>
                <a:cs typeface="Cambria"/>
              </a:rPr>
              <a:t>a</a:t>
            </a:r>
            <a:r>
              <a:rPr sz="2300" spc="165" dirty="0">
                <a:solidFill>
                  <a:srgbClr val="120D0C"/>
                </a:solidFill>
                <a:latin typeface="Cambria"/>
                <a:cs typeface="Cambria"/>
              </a:rPr>
              <a:t>n</a:t>
            </a:r>
            <a:r>
              <a:rPr sz="2300" spc="105" dirty="0">
                <a:solidFill>
                  <a:srgbClr val="120D0C"/>
                </a:solidFill>
                <a:latin typeface="Cambria"/>
                <a:cs typeface="Cambria"/>
              </a:rPr>
              <a:t>d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-545" dirty="0">
                <a:solidFill>
                  <a:srgbClr val="120D0C"/>
                </a:solidFill>
                <a:latin typeface="Cambria"/>
                <a:cs typeface="Cambria"/>
              </a:rPr>
              <a:t>1</a:t>
            </a:r>
            <a:r>
              <a:rPr sz="2300" spc="135" dirty="0">
                <a:solidFill>
                  <a:srgbClr val="120D0C"/>
                </a:solidFill>
                <a:latin typeface="Cambria"/>
                <a:cs typeface="Cambria"/>
              </a:rPr>
              <a:t>4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130" dirty="0">
                <a:solidFill>
                  <a:srgbClr val="120D0C"/>
                </a:solidFill>
                <a:latin typeface="Cambria"/>
                <a:cs typeface="Cambria"/>
              </a:rPr>
              <a:t>w</a:t>
            </a:r>
            <a:r>
              <a:rPr sz="2300" spc="25" dirty="0">
                <a:solidFill>
                  <a:srgbClr val="120D0C"/>
                </a:solidFill>
                <a:latin typeface="Cambria"/>
                <a:cs typeface="Cambria"/>
              </a:rPr>
              <a:t>i</a:t>
            </a:r>
            <a:r>
              <a:rPr sz="2300" spc="-10" dirty="0">
                <a:solidFill>
                  <a:srgbClr val="120D0C"/>
                </a:solidFill>
                <a:latin typeface="Cambria"/>
                <a:cs typeface="Cambria"/>
              </a:rPr>
              <a:t>t</a:t>
            </a:r>
            <a:r>
              <a:rPr sz="2300" spc="165" dirty="0">
                <a:solidFill>
                  <a:srgbClr val="120D0C"/>
                </a:solidFill>
                <a:latin typeface="Cambria"/>
                <a:cs typeface="Cambria"/>
              </a:rPr>
              <a:t>h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70" dirty="0">
                <a:solidFill>
                  <a:srgbClr val="120D0C"/>
                </a:solidFill>
                <a:latin typeface="Cambria"/>
                <a:cs typeface="Cambria"/>
              </a:rPr>
              <a:t>a  </a:t>
            </a:r>
            <a:r>
              <a:rPr sz="2300" spc="95" dirty="0">
                <a:solidFill>
                  <a:srgbClr val="120D0C"/>
                </a:solidFill>
                <a:latin typeface="Cambria"/>
                <a:cs typeface="Cambria"/>
              </a:rPr>
              <a:t>clearance</a:t>
            </a:r>
            <a:r>
              <a:rPr sz="230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85" dirty="0">
                <a:solidFill>
                  <a:srgbClr val="120D0C"/>
                </a:solidFill>
                <a:latin typeface="Cambria"/>
                <a:cs typeface="Cambria"/>
              </a:rPr>
              <a:t>of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125" dirty="0">
                <a:solidFill>
                  <a:srgbClr val="120D0C"/>
                </a:solidFill>
                <a:latin typeface="Cambria"/>
                <a:cs typeface="Cambria"/>
              </a:rPr>
              <a:t>0.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1002" y="8181495"/>
            <a:ext cx="6002655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spc="285" dirty="0">
                <a:solidFill>
                  <a:srgbClr val="120D0C"/>
                </a:solidFill>
                <a:latin typeface="Cambria"/>
                <a:cs typeface="Cambria"/>
              </a:rPr>
              <a:t>S</a:t>
            </a:r>
            <a:r>
              <a:rPr sz="2300" spc="-10" dirty="0">
                <a:solidFill>
                  <a:srgbClr val="120D0C"/>
                </a:solidFill>
                <a:latin typeface="Cambria"/>
                <a:cs typeface="Cambria"/>
              </a:rPr>
              <a:t>t</a:t>
            </a:r>
            <a:r>
              <a:rPr sz="2300" spc="100" dirty="0">
                <a:solidFill>
                  <a:srgbClr val="120D0C"/>
                </a:solidFill>
                <a:latin typeface="Cambria"/>
                <a:cs typeface="Cambria"/>
              </a:rPr>
              <a:t>o</a:t>
            </a:r>
            <a:r>
              <a:rPr sz="2300" spc="60" dirty="0">
                <a:solidFill>
                  <a:srgbClr val="120D0C"/>
                </a:solidFill>
                <a:latin typeface="Cambria"/>
                <a:cs typeface="Cambria"/>
              </a:rPr>
              <a:t>r</a:t>
            </a:r>
            <a:r>
              <a:rPr sz="2300" spc="40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-545" dirty="0">
                <a:solidFill>
                  <a:srgbClr val="120D0C"/>
                </a:solidFill>
                <a:latin typeface="Cambria"/>
                <a:cs typeface="Cambria"/>
              </a:rPr>
              <a:t>1</a:t>
            </a:r>
            <a:r>
              <a:rPr sz="2300" spc="-5" dirty="0">
                <a:solidFill>
                  <a:srgbClr val="120D0C"/>
                </a:solidFill>
                <a:latin typeface="Cambria"/>
                <a:cs typeface="Cambria"/>
              </a:rPr>
              <a:t>3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120D0C"/>
                </a:solidFill>
                <a:latin typeface="Cambria"/>
                <a:cs typeface="Cambria"/>
              </a:rPr>
              <a:t>-</a:t>
            </a:r>
            <a:r>
              <a:rPr sz="2300" spc="25" dirty="0">
                <a:solidFill>
                  <a:srgbClr val="120D0C"/>
                </a:solidFill>
                <a:latin typeface="Cambria"/>
                <a:cs typeface="Cambria"/>
              </a:rPr>
              <a:t>l</a:t>
            </a:r>
            <a:r>
              <a:rPr sz="2300" spc="100" dirty="0">
                <a:solidFill>
                  <a:srgbClr val="120D0C"/>
                </a:solidFill>
                <a:latin typeface="Cambria"/>
                <a:cs typeface="Cambria"/>
              </a:rPr>
              <a:t>o</a:t>
            </a:r>
            <a:r>
              <a:rPr sz="2300" spc="130" dirty="0">
                <a:solidFill>
                  <a:srgbClr val="120D0C"/>
                </a:solidFill>
                <a:latin typeface="Cambria"/>
                <a:cs typeface="Cambria"/>
              </a:rPr>
              <a:t>w</a:t>
            </a:r>
            <a:r>
              <a:rPr sz="2300" spc="40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300" spc="-10" dirty="0">
                <a:solidFill>
                  <a:srgbClr val="120D0C"/>
                </a:solidFill>
                <a:latin typeface="Cambria"/>
                <a:cs typeface="Cambria"/>
              </a:rPr>
              <a:t>st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150" dirty="0">
                <a:solidFill>
                  <a:srgbClr val="120D0C"/>
                </a:solidFill>
                <a:latin typeface="Cambria"/>
                <a:cs typeface="Cambria"/>
              </a:rPr>
              <a:t>c</a:t>
            </a:r>
            <a:r>
              <a:rPr sz="2300" spc="25" dirty="0">
                <a:solidFill>
                  <a:srgbClr val="120D0C"/>
                </a:solidFill>
                <a:latin typeface="Cambria"/>
                <a:cs typeface="Cambria"/>
              </a:rPr>
              <a:t>l</a:t>
            </a:r>
            <a:r>
              <a:rPr sz="2300" spc="40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300" spc="105" dirty="0">
                <a:solidFill>
                  <a:srgbClr val="120D0C"/>
                </a:solidFill>
                <a:latin typeface="Cambria"/>
                <a:cs typeface="Cambria"/>
              </a:rPr>
              <a:t>a</a:t>
            </a:r>
            <a:r>
              <a:rPr sz="2300" spc="60" dirty="0">
                <a:solidFill>
                  <a:srgbClr val="120D0C"/>
                </a:solidFill>
                <a:latin typeface="Cambria"/>
                <a:cs typeface="Cambria"/>
              </a:rPr>
              <a:t>r</a:t>
            </a:r>
            <a:r>
              <a:rPr sz="2300" spc="105" dirty="0">
                <a:solidFill>
                  <a:srgbClr val="120D0C"/>
                </a:solidFill>
                <a:latin typeface="Cambria"/>
                <a:cs typeface="Cambria"/>
              </a:rPr>
              <a:t>a</a:t>
            </a:r>
            <a:r>
              <a:rPr sz="2300" spc="165" dirty="0">
                <a:solidFill>
                  <a:srgbClr val="120D0C"/>
                </a:solidFill>
                <a:latin typeface="Cambria"/>
                <a:cs typeface="Cambria"/>
              </a:rPr>
              <a:t>n</a:t>
            </a:r>
            <a:r>
              <a:rPr sz="2300" spc="150" dirty="0">
                <a:solidFill>
                  <a:srgbClr val="120D0C"/>
                </a:solidFill>
                <a:latin typeface="Cambria"/>
                <a:cs typeface="Cambria"/>
              </a:rPr>
              <a:t>c</a:t>
            </a:r>
            <a:r>
              <a:rPr sz="2300" spc="40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130" dirty="0">
                <a:solidFill>
                  <a:srgbClr val="120D0C"/>
                </a:solidFill>
                <a:latin typeface="Cambria"/>
                <a:cs typeface="Cambria"/>
              </a:rPr>
              <a:t>w</a:t>
            </a:r>
            <a:r>
              <a:rPr sz="2300" spc="25" dirty="0">
                <a:solidFill>
                  <a:srgbClr val="120D0C"/>
                </a:solidFill>
                <a:latin typeface="Cambria"/>
                <a:cs typeface="Cambria"/>
              </a:rPr>
              <a:t>i</a:t>
            </a:r>
            <a:r>
              <a:rPr sz="2300" spc="-10" dirty="0">
                <a:solidFill>
                  <a:srgbClr val="120D0C"/>
                </a:solidFill>
                <a:latin typeface="Cambria"/>
                <a:cs typeface="Cambria"/>
              </a:rPr>
              <a:t>t</a:t>
            </a:r>
            <a:r>
              <a:rPr sz="2300" spc="165" dirty="0">
                <a:solidFill>
                  <a:srgbClr val="120D0C"/>
                </a:solidFill>
                <a:latin typeface="Cambria"/>
                <a:cs typeface="Cambria"/>
              </a:rPr>
              <a:t>h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120D0C"/>
                </a:solidFill>
                <a:latin typeface="Cambria"/>
                <a:cs typeface="Cambria"/>
              </a:rPr>
              <a:t>5</a:t>
            </a:r>
            <a:r>
              <a:rPr sz="2300" spc="-75" dirty="0">
                <a:solidFill>
                  <a:srgbClr val="120D0C"/>
                </a:solidFill>
                <a:latin typeface="Cambria"/>
                <a:cs typeface="Cambria"/>
              </a:rPr>
              <a:t>7</a:t>
            </a:r>
            <a:r>
              <a:rPr sz="2300" spc="5" dirty="0">
                <a:solidFill>
                  <a:srgbClr val="120D0C"/>
                </a:solidFill>
                <a:latin typeface="Cambria"/>
                <a:cs typeface="Cambria"/>
              </a:rPr>
              <a:t>5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80" dirty="0">
                <a:solidFill>
                  <a:srgbClr val="120D0C"/>
                </a:solidFill>
                <a:latin typeface="Cambria"/>
                <a:cs typeface="Cambria"/>
              </a:rPr>
              <a:t>p</a:t>
            </a:r>
            <a:r>
              <a:rPr sz="2300" spc="60" dirty="0">
                <a:solidFill>
                  <a:srgbClr val="120D0C"/>
                </a:solidFill>
                <a:latin typeface="Cambria"/>
                <a:cs typeface="Cambria"/>
              </a:rPr>
              <a:t>r</a:t>
            </a:r>
            <a:r>
              <a:rPr sz="2300" spc="100" dirty="0">
                <a:solidFill>
                  <a:srgbClr val="120D0C"/>
                </a:solidFill>
                <a:latin typeface="Cambria"/>
                <a:cs typeface="Cambria"/>
              </a:rPr>
              <a:t>od</a:t>
            </a:r>
            <a:r>
              <a:rPr sz="2300" spc="65" dirty="0">
                <a:solidFill>
                  <a:srgbClr val="120D0C"/>
                </a:solidFill>
                <a:latin typeface="Cambria"/>
                <a:cs typeface="Cambria"/>
              </a:rPr>
              <a:t>u</a:t>
            </a:r>
            <a:r>
              <a:rPr sz="2300" spc="150" dirty="0">
                <a:solidFill>
                  <a:srgbClr val="120D0C"/>
                </a:solidFill>
                <a:latin typeface="Cambria"/>
                <a:cs typeface="Cambria"/>
              </a:rPr>
              <a:t>c</a:t>
            </a:r>
            <a:r>
              <a:rPr sz="2300" spc="-10" dirty="0">
                <a:solidFill>
                  <a:srgbClr val="120D0C"/>
                </a:solidFill>
                <a:latin typeface="Cambria"/>
                <a:cs typeface="Cambria"/>
              </a:rPr>
              <a:t>ts</a:t>
            </a:r>
            <a:r>
              <a:rPr sz="2300" dirty="0">
                <a:solidFill>
                  <a:srgbClr val="120D0C"/>
                </a:solidFill>
                <a:latin typeface="Cambria"/>
                <a:cs typeface="Cambria"/>
              </a:rPr>
              <a:t>.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1002" y="6493330"/>
            <a:ext cx="6788784" cy="1246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100"/>
              </a:spcBef>
            </a:pPr>
            <a:r>
              <a:rPr sz="3400" spc="80" dirty="0">
                <a:solidFill>
                  <a:srgbClr val="120D0C"/>
                </a:solidFill>
                <a:latin typeface="Cambria"/>
                <a:cs typeface="Cambria"/>
              </a:rPr>
              <a:t>Store-wise</a:t>
            </a:r>
            <a:r>
              <a:rPr sz="3400" spc="-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3400" spc="140" dirty="0">
                <a:solidFill>
                  <a:srgbClr val="120D0C"/>
                </a:solidFill>
                <a:latin typeface="Cambria"/>
                <a:cs typeface="Cambria"/>
              </a:rPr>
              <a:t>Clearance</a:t>
            </a:r>
            <a:r>
              <a:rPr sz="3400" spc="-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3400" spc="110" dirty="0">
                <a:solidFill>
                  <a:srgbClr val="120D0C"/>
                </a:solidFill>
                <a:latin typeface="Cambria"/>
                <a:cs typeface="Cambria"/>
              </a:rPr>
              <a:t>Percentage</a:t>
            </a:r>
            <a:endParaRPr sz="3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770"/>
              </a:spcBef>
            </a:pPr>
            <a:r>
              <a:rPr sz="2300" spc="285" dirty="0">
                <a:solidFill>
                  <a:srgbClr val="120D0C"/>
                </a:solidFill>
                <a:latin typeface="Cambria"/>
                <a:cs typeface="Cambria"/>
              </a:rPr>
              <a:t>S</a:t>
            </a:r>
            <a:r>
              <a:rPr sz="2300" spc="-10" dirty="0">
                <a:solidFill>
                  <a:srgbClr val="120D0C"/>
                </a:solidFill>
                <a:latin typeface="Cambria"/>
                <a:cs typeface="Cambria"/>
              </a:rPr>
              <a:t>t</a:t>
            </a:r>
            <a:r>
              <a:rPr sz="2300" spc="100" dirty="0">
                <a:solidFill>
                  <a:srgbClr val="120D0C"/>
                </a:solidFill>
                <a:latin typeface="Cambria"/>
                <a:cs typeface="Cambria"/>
              </a:rPr>
              <a:t>o</a:t>
            </a:r>
            <a:r>
              <a:rPr sz="2300" spc="60" dirty="0">
                <a:solidFill>
                  <a:srgbClr val="120D0C"/>
                </a:solidFill>
                <a:latin typeface="Cambria"/>
                <a:cs typeface="Cambria"/>
              </a:rPr>
              <a:t>r</a:t>
            </a:r>
            <a:r>
              <a:rPr sz="2300" spc="40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-545" dirty="0">
                <a:solidFill>
                  <a:srgbClr val="120D0C"/>
                </a:solidFill>
                <a:latin typeface="Cambria"/>
                <a:cs typeface="Cambria"/>
              </a:rPr>
              <a:t>1</a:t>
            </a:r>
            <a:r>
              <a:rPr sz="2300" spc="95" dirty="0">
                <a:solidFill>
                  <a:srgbClr val="120D0C"/>
                </a:solidFill>
                <a:latin typeface="Cambria"/>
                <a:cs typeface="Cambria"/>
              </a:rPr>
              <a:t>9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120D0C"/>
                </a:solidFill>
                <a:latin typeface="Cambria"/>
                <a:cs typeface="Cambria"/>
              </a:rPr>
              <a:t>-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160" dirty="0">
                <a:solidFill>
                  <a:srgbClr val="120D0C"/>
                </a:solidFill>
                <a:latin typeface="Cambria"/>
                <a:cs typeface="Cambria"/>
              </a:rPr>
              <a:t>h</a:t>
            </a:r>
            <a:r>
              <a:rPr sz="2300" spc="25" dirty="0">
                <a:solidFill>
                  <a:srgbClr val="120D0C"/>
                </a:solidFill>
                <a:latin typeface="Cambria"/>
                <a:cs typeface="Cambria"/>
              </a:rPr>
              <a:t>i</a:t>
            </a:r>
            <a:r>
              <a:rPr sz="2300" spc="135" dirty="0">
                <a:solidFill>
                  <a:srgbClr val="120D0C"/>
                </a:solidFill>
                <a:latin typeface="Cambria"/>
                <a:cs typeface="Cambria"/>
              </a:rPr>
              <a:t>g</a:t>
            </a:r>
            <a:r>
              <a:rPr sz="2300" spc="160" dirty="0">
                <a:solidFill>
                  <a:srgbClr val="120D0C"/>
                </a:solidFill>
                <a:latin typeface="Cambria"/>
                <a:cs typeface="Cambria"/>
              </a:rPr>
              <a:t>h</a:t>
            </a:r>
            <a:r>
              <a:rPr sz="2300" spc="40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300" spc="-10" dirty="0">
                <a:solidFill>
                  <a:srgbClr val="120D0C"/>
                </a:solidFill>
                <a:latin typeface="Cambria"/>
                <a:cs typeface="Cambria"/>
              </a:rPr>
              <a:t>st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150" dirty="0">
                <a:solidFill>
                  <a:srgbClr val="120D0C"/>
                </a:solidFill>
                <a:latin typeface="Cambria"/>
                <a:cs typeface="Cambria"/>
              </a:rPr>
              <a:t>c</a:t>
            </a:r>
            <a:r>
              <a:rPr sz="2300" spc="25" dirty="0">
                <a:solidFill>
                  <a:srgbClr val="120D0C"/>
                </a:solidFill>
                <a:latin typeface="Cambria"/>
                <a:cs typeface="Cambria"/>
              </a:rPr>
              <a:t>l</a:t>
            </a:r>
            <a:r>
              <a:rPr sz="2300" spc="40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300" spc="105" dirty="0">
                <a:solidFill>
                  <a:srgbClr val="120D0C"/>
                </a:solidFill>
                <a:latin typeface="Cambria"/>
                <a:cs typeface="Cambria"/>
              </a:rPr>
              <a:t>a</a:t>
            </a:r>
            <a:r>
              <a:rPr sz="2300" spc="60" dirty="0">
                <a:solidFill>
                  <a:srgbClr val="120D0C"/>
                </a:solidFill>
                <a:latin typeface="Cambria"/>
                <a:cs typeface="Cambria"/>
              </a:rPr>
              <a:t>r</a:t>
            </a:r>
            <a:r>
              <a:rPr sz="2300" spc="105" dirty="0">
                <a:solidFill>
                  <a:srgbClr val="120D0C"/>
                </a:solidFill>
                <a:latin typeface="Cambria"/>
                <a:cs typeface="Cambria"/>
              </a:rPr>
              <a:t>a</a:t>
            </a:r>
            <a:r>
              <a:rPr sz="2300" spc="165" dirty="0">
                <a:solidFill>
                  <a:srgbClr val="120D0C"/>
                </a:solidFill>
                <a:latin typeface="Cambria"/>
                <a:cs typeface="Cambria"/>
              </a:rPr>
              <a:t>n</a:t>
            </a:r>
            <a:r>
              <a:rPr sz="2300" spc="150" dirty="0">
                <a:solidFill>
                  <a:srgbClr val="120D0C"/>
                </a:solidFill>
                <a:latin typeface="Cambria"/>
                <a:cs typeface="Cambria"/>
              </a:rPr>
              <a:t>c</a:t>
            </a:r>
            <a:r>
              <a:rPr sz="2300" spc="40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130" dirty="0">
                <a:solidFill>
                  <a:srgbClr val="120D0C"/>
                </a:solidFill>
                <a:latin typeface="Cambria"/>
                <a:cs typeface="Cambria"/>
              </a:rPr>
              <a:t>w</a:t>
            </a:r>
            <a:r>
              <a:rPr sz="2300" spc="25" dirty="0">
                <a:solidFill>
                  <a:srgbClr val="120D0C"/>
                </a:solidFill>
                <a:latin typeface="Cambria"/>
                <a:cs typeface="Cambria"/>
              </a:rPr>
              <a:t>i</a:t>
            </a:r>
            <a:r>
              <a:rPr sz="2300" spc="-10" dirty="0">
                <a:solidFill>
                  <a:srgbClr val="120D0C"/>
                </a:solidFill>
                <a:latin typeface="Cambria"/>
                <a:cs typeface="Cambria"/>
              </a:rPr>
              <a:t>t</a:t>
            </a:r>
            <a:r>
              <a:rPr sz="2300" spc="165" dirty="0">
                <a:solidFill>
                  <a:srgbClr val="120D0C"/>
                </a:solidFill>
                <a:latin typeface="Cambria"/>
                <a:cs typeface="Cambria"/>
              </a:rPr>
              <a:t>h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70" dirty="0">
                <a:solidFill>
                  <a:srgbClr val="120D0C"/>
                </a:solidFill>
                <a:latin typeface="Cambria"/>
                <a:cs typeface="Cambria"/>
              </a:rPr>
              <a:t>22</a:t>
            </a:r>
            <a:r>
              <a:rPr sz="2300" spc="-10" dirty="0">
                <a:solidFill>
                  <a:srgbClr val="120D0C"/>
                </a:solidFill>
                <a:latin typeface="Cambria"/>
                <a:cs typeface="Cambria"/>
              </a:rPr>
              <a:t>3</a:t>
            </a:r>
            <a:r>
              <a:rPr sz="2300" spc="254" dirty="0">
                <a:solidFill>
                  <a:srgbClr val="120D0C"/>
                </a:solidFill>
                <a:latin typeface="Cambria"/>
                <a:cs typeface="Cambria"/>
              </a:rPr>
              <a:t>0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80" dirty="0">
                <a:solidFill>
                  <a:srgbClr val="120D0C"/>
                </a:solidFill>
                <a:latin typeface="Cambria"/>
                <a:cs typeface="Cambria"/>
              </a:rPr>
              <a:t>p</a:t>
            </a:r>
            <a:r>
              <a:rPr sz="2300" spc="60" dirty="0">
                <a:solidFill>
                  <a:srgbClr val="120D0C"/>
                </a:solidFill>
                <a:latin typeface="Cambria"/>
                <a:cs typeface="Cambria"/>
              </a:rPr>
              <a:t>r</a:t>
            </a:r>
            <a:r>
              <a:rPr sz="2300" spc="100" dirty="0">
                <a:solidFill>
                  <a:srgbClr val="120D0C"/>
                </a:solidFill>
                <a:latin typeface="Cambria"/>
                <a:cs typeface="Cambria"/>
              </a:rPr>
              <a:t>od</a:t>
            </a:r>
            <a:r>
              <a:rPr sz="2300" spc="65" dirty="0">
                <a:solidFill>
                  <a:srgbClr val="120D0C"/>
                </a:solidFill>
                <a:latin typeface="Cambria"/>
                <a:cs typeface="Cambria"/>
              </a:rPr>
              <a:t>u</a:t>
            </a:r>
            <a:r>
              <a:rPr sz="2300" spc="150" dirty="0">
                <a:solidFill>
                  <a:srgbClr val="120D0C"/>
                </a:solidFill>
                <a:latin typeface="Cambria"/>
                <a:cs typeface="Cambria"/>
              </a:rPr>
              <a:t>c</a:t>
            </a:r>
            <a:r>
              <a:rPr sz="2300" spc="-10" dirty="0">
                <a:solidFill>
                  <a:srgbClr val="120D0C"/>
                </a:solidFill>
                <a:latin typeface="Cambria"/>
                <a:cs typeface="Cambria"/>
              </a:rPr>
              <a:t>ts</a:t>
            </a:r>
            <a:r>
              <a:rPr sz="2300" dirty="0">
                <a:solidFill>
                  <a:srgbClr val="120D0C"/>
                </a:solidFill>
                <a:latin typeface="Cambria"/>
                <a:cs typeface="Cambria"/>
              </a:rPr>
              <a:t>.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07424" y="6310683"/>
            <a:ext cx="7464425" cy="1193165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558165">
              <a:lnSpc>
                <a:spcPct val="100000"/>
              </a:lnSpc>
              <a:spcBef>
                <a:spcPts val="1590"/>
              </a:spcBef>
            </a:pPr>
            <a:r>
              <a:rPr sz="3200" spc="170" dirty="0">
                <a:solidFill>
                  <a:srgbClr val="120D0C"/>
                </a:solidFill>
                <a:latin typeface="Cambria"/>
                <a:cs typeface="Cambria"/>
              </a:rPr>
              <a:t>Top</a:t>
            </a:r>
            <a:r>
              <a:rPr sz="32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3200" spc="-15" dirty="0">
                <a:solidFill>
                  <a:srgbClr val="120D0C"/>
                </a:solidFill>
                <a:latin typeface="Cambria"/>
                <a:cs typeface="Cambria"/>
              </a:rPr>
              <a:t>3</a:t>
            </a:r>
            <a:r>
              <a:rPr sz="32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3200" spc="170" dirty="0">
                <a:solidFill>
                  <a:srgbClr val="120D0C"/>
                </a:solidFill>
                <a:latin typeface="Cambria"/>
                <a:cs typeface="Cambria"/>
              </a:rPr>
              <a:t>and</a:t>
            </a:r>
            <a:r>
              <a:rPr sz="32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3200" spc="100" dirty="0">
                <a:solidFill>
                  <a:srgbClr val="120D0C"/>
                </a:solidFill>
                <a:latin typeface="Cambria"/>
                <a:cs typeface="Cambria"/>
              </a:rPr>
              <a:t>Bottom</a:t>
            </a:r>
            <a:r>
              <a:rPr sz="3200" spc="2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3200" spc="-15" dirty="0">
                <a:solidFill>
                  <a:srgbClr val="120D0C"/>
                </a:solidFill>
                <a:latin typeface="Cambria"/>
                <a:cs typeface="Cambria"/>
              </a:rPr>
              <a:t>3</a:t>
            </a:r>
            <a:r>
              <a:rPr sz="32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3200" spc="140" dirty="0">
                <a:solidFill>
                  <a:srgbClr val="120D0C"/>
                </a:solidFill>
                <a:latin typeface="Cambria"/>
                <a:cs typeface="Cambria"/>
              </a:rPr>
              <a:t>Clearance</a:t>
            </a:r>
            <a:r>
              <a:rPr sz="32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3200" spc="100" dirty="0">
                <a:solidFill>
                  <a:srgbClr val="120D0C"/>
                </a:solidFill>
                <a:latin typeface="Cambria"/>
                <a:cs typeface="Cambria"/>
              </a:rPr>
              <a:t>Stores</a:t>
            </a:r>
            <a:endParaRPr sz="3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300" spc="260" dirty="0">
                <a:solidFill>
                  <a:srgbClr val="120D0C"/>
                </a:solidFill>
                <a:latin typeface="Cambria"/>
                <a:cs typeface="Cambria"/>
              </a:rPr>
              <a:t>H</a:t>
            </a:r>
            <a:r>
              <a:rPr sz="2300" spc="25" dirty="0">
                <a:solidFill>
                  <a:srgbClr val="120D0C"/>
                </a:solidFill>
                <a:latin typeface="Cambria"/>
                <a:cs typeface="Cambria"/>
              </a:rPr>
              <a:t>i</a:t>
            </a:r>
            <a:r>
              <a:rPr sz="2300" spc="135" dirty="0">
                <a:solidFill>
                  <a:srgbClr val="120D0C"/>
                </a:solidFill>
                <a:latin typeface="Cambria"/>
                <a:cs typeface="Cambria"/>
              </a:rPr>
              <a:t>g</a:t>
            </a:r>
            <a:r>
              <a:rPr sz="2300" spc="160" dirty="0">
                <a:solidFill>
                  <a:srgbClr val="120D0C"/>
                </a:solidFill>
                <a:latin typeface="Cambria"/>
                <a:cs typeface="Cambria"/>
              </a:rPr>
              <a:t>h</a:t>
            </a:r>
            <a:r>
              <a:rPr sz="2300" spc="40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300" spc="-10" dirty="0">
                <a:solidFill>
                  <a:srgbClr val="120D0C"/>
                </a:solidFill>
                <a:latin typeface="Cambria"/>
                <a:cs typeface="Cambria"/>
              </a:rPr>
              <a:t>st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150" dirty="0">
                <a:solidFill>
                  <a:srgbClr val="120D0C"/>
                </a:solidFill>
                <a:latin typeface="Cambria"/>
                <a:cs typeface="Cambria"/>
              </a:rPr>
              <a:t>c</a:t>
            </a:r>
            <a:r>
              <a:rPr sz="2300" spc="25" dirty="0">
                <a:solidFill>
                  <a:srgbClr val="120D0C"/>
                </a:solidFill>
                <a:latin typeface="Cambria"/>
                <a:cs typeface="Cambria"/>
              </a:rPr>
              <a:t>l</a:t>
            </a:r>
            <a:r>
              <a:rPr sz="2300" spc="40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300" spc="105" dirty="0">
                <a:solidFill>
                  <a:srgbClr val="120D0C"/>
                </a:solidFill>
                <a:latin typeface="Cambria"/>
                <a:cs typeface="Cambria"/>
              </a:rPr>
              <a:t>a</a:t>
            </a:r>
            <a:r>
              <a:rPr sz="2300" spc="60" dirty="0">
                <a:solidFill>
                  <a:srgbClr val="120D0C"/>
                </a:solidFill>
                <a:latin typeface="Cambria"/>
                <a:cs typeface="Cambria"/>
              </a:rPr>
              <a:t>r</a:t>
            </a:r>
            <a:r>
              <a:rPr sz="2300" spc="105" dirty="0">
                <a:solidFill>
                  <a:srgbClr val="120D0C"/>
                </a:solidFill>
                <a:latin typeface="Cambria"/>
                <a:cs typeface="Cambria"/>
              </a:rPr>
              <a:t>a</a:t>
            </a:r>
            <a:r>
              <a:rPr sz="2300" spc="165" dirty="0">
                <a:solidFill>
                  <a:srgbClr val="120D0C"/>
                </a:solidFill>
                <a:latin typeface="Cambria"/>
                <a:cs typeface="Cambria"/>
              </a:rPr>
              <a:t>n</a:t>
            </a:r>
            <a:r>
              <a:rPr sz="2300" spc="150" dirty="0">
                <a:solidFill>
                  <a:srgbClr val="120D0C"/>
                </a:solidFill>
                <a:latin typeface="Cambria"/>
                <a:cs typeface="Cambria"/>
              </a:rPr>
              <a:t>c</a:t>
            </a:r>
            <a:r>
              <a:rPr sz="2300" spc="40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120D0C"/>
                </a:solidFill>
                <a:latin typeface="Cambria"/>
                <a:cs typeface="Cambria"/>
              </a:rPr>
              <a:t>-</a:t>
            </a:r>
            <a:r>
              <a:rPr sz="2300" spc="285" dirty="0">
                <a:solidFill>
                  <a:srgbClr val="120D0C"/>
                </a:solidFill>
                <a:latin typeface="Cambria"/>
                <a:cs typeface="Cambria"/>
              </a:rPr>
              <a:t>S</a:t>
            </a:r>
            <a:r>
              <a:rPr sz="2300" spc="-10" dirty="0">
                <a:solidFill>
                  <a:srgbClr val="120D0C"/>
                </a:solidFill>
                <a:latin typeface="Cambria"/>
                <a:cs typeface="Cambria"/>
              </a:rPr>
              <a:t>t</a:t>
            </a:r>
            <a:r>
              <a:rPr sz="2300" spc="100" dirty="0">
                <a:solidFill>
                  <a:srgbClr val="120D0C"/>
                </a:solidFill>
                <a:latin typeface="Cambria"/>
                <a:cs typeface="Cambria"/>
              </a:rPr>
              <a:t>o</a:t>
            </a:r>
            <a:r>
              <a:rPr sz="2300" spc="60" dirty="0">
                <a:solidFill>
                  <a:srgbClr val="120D0C"/>
                </a:solidFill>
                <a:latin typeface="Cambria"/>
                <a:cs typeface="Cambria"/>
              </a:rPr>
              <a:t>r</a:t>
            </a:r>
            <a:r>
              <a:rPr sz="2300" spc="40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-545" dirty="0">
                <a:solidFill>
                  <a:srgbClr val="120D0C"/>
                </a:solidFill>
                <a:latin typeface="Cambria"/>
                <a:cs typeface="Cambria"/>
              </a:rPr>
              <a:t>1</a:t>
            </a:r>
            <a:r>
              <a:rPr sz="2300" spc="95" dirty="0">
                <a:solidFill>
                  <a:srgbClr val="120D0C"/>
                </a:solidFill>
                <a:latin typeface="Cambria"/>
                <a:cs typeface="Cambria"/>
              </a:rPr>
              <a:t>9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130" dirty="0">
                <a:solidFill>
                  <a:srgbClr val="120D0C"/>
                </a:solidFill>
                <a:latin typeface="Cambria"/>
                <a:cs typeface="Cambria"/>
              </a:rPr>
              <a:t>w</a:t>
            </a:r>
            <a:r>
              <a:rPr sz="2300" spc="25" dirty="0">
                <a:solidFill>
                  <a:srgbClr val="120D0C"/>
                </a:solidFill>
                <a:latin typeface="Cambria"/>
                <a:cs typeface="Cambria"/>
              </a:rPr>
              <a:t>i</a:t>
            </a:r>
            <a:r>
              <a:rPr sz="2300" spc="-10" dirty="0">
                <a:solidFill>
                  <a:srgbClr val="120D0C"/>
                </a:solidFill>
                <a:latin typeface="Cambria"/>
                <a:cs typeface="Cambria"/>
              </a:rPr>
              <a:t>t</a:t>
            </a:r>
            <a:r>
              <a:rPr sz="2300" spc="165" dirty="0">
                <a:solidFill>
                  <a:srgbClr val="120D0C"/>
                </a:solidFill>
                <a:latin typeface="Cambria"/>
                <a:cs typeface="Cambria"/>
              </a:rPr>
              <a:t>h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110" dirty="0">
                <a:solidFill>
                  <a:srgbClr val="120D0C"/>
                </a:solidFill>
                <a:latin typeface="Cambria"/>
                <a:cs typeface="Cambria"/>
              </a:rPr>
              <a:t>a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150" dirty="0">
                <a:solidFill>
                  <a:srgbClr val="120D0C"/>
                </a:solidFill>
                <a:latin typeface="Cambria"/>
                <a:cs typeface="Cambria"/>
              </a:rPr>
              <a:t>c</a:t>
            </a:r>
            <a:r>
              <a:rPr sz="2300" spc="25" dirty="0">
                <a:solidFill>
                  <a:srgbClr val="120D0C"/>
                </a:solidFill>
                <a:latin typeface="Cambria"/>
                <a:cs typeface="Cambria"/>
              </a:rPr>
              <a:t>l</a:t>
            </a:r>
            <a:r>
              <a:rPr sz="2300" spc="40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300" spc="110" dirty="0">
                <a:solidFill>
                  <a:srgbClr val="120D0C"/>
                </a:solidFill>
                <a:latin typeface="Cambria"/>
                <a:cs typeface="Cambria"/>
              </a:rPr>
              <a:t>a</a:t>
            </a:r>
            <a:r>
              <a:rPr sz="2300" spc="60" dirty="0">
                <a:solidFill>
                  <a:srgbClr val="120D0C"/>
                </a:solidFill>
                <a:latin typeface="Cambria"/>
                <a:cs typeface="Cambria"/>
              </a:rPr>
              <a:t>r</a:t>
            </a:r>
            <a:r>
              <a:rPr sz="2300" spc="105" dirty="0">
                <a:solidFill>
                  <a:srgbClr val="120D0C"/>
                </a:solidFill>
                <a:latin typeface="Cambria"/>
                <a:cs typeface="Cambria"/>
              </a:rPr>
              <a:t>a</a:t>
            </a:r>
            <a:r>
              <a:rPr sz="2300" spc="165" dirty="0">
                <a:solidFill>
                  <a:srgbClr val="120D0C"/>
                </a:solidFill>
                <a:latin typeface="Cambria"/>
                <a:cs typeface="Cambria"/>
              </a:rPr>
              <a:t>n</a:t>
            </a:r>
            <a:r>
              <a:rPr sz="2300" spc="150" dirty="0">
                <a:solidFill>
                  <a:srgbClr val="120D0C"/>
                </a:solidFill>
                <a:latin typeface="Cambria"/>
                <a:cs typeface="Cambria"/>
              </a:rPr>
              <a:t>c</a:t>
            </a:r>
            <a:r>
              <a:rPr sz="2300" spc="40" dirty="0">
                <a:solidFill>
                  <a:srgbClr val="120D0C"/>
                </a:solidFill>
                <a:latin typeface="Cambria"/>
                <a:cs typeface="Cambria"/>
              </a:rPr>
              <a:t>e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100" dirty="0">
                <a:solidFill>
                  <a:srgbClr val="120D0C"/>
                </a:solidFill>
                <a:latin typeface="Cambria"/>
                <a:cs typeface="Cambria"/>
              </a:rPr>
              <a:t>o</a:t>
            </a:r>
            <a:r>
              <a:rPr sz="2300" spc="65" dirty="0">
                <a:solidFill>
                  <a:srgbClr val="120D0C"/>
                </a:solidFill>
                <a:latin typeface="Cambria"/>
                <a:cs typeface="Cambria"/>
              </a:rPr>
              <a:t>f</a:t>
            </a:r>
            <a:r>
              <a:rPr sz="230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300" spc="90" dirty="0">
                <a:solidFill>
                  <a:srgbClr val="120D0C"/>
                </a:solidFill>
                <a:latin typeface="Cambria"/>
                <a:cs typeface="Cambria"/>
              </a:rPr>
              <a:t>6</a:t>
            </a:r>
            <a:r>
              <a:rPr sz="2300" spc="155" dirty="0">
                <a:solidFill>
                  <a:srgbClr val="120D0C"/>
                </a:solidFill>
                <a:latin typeface="Cambria"/>
                <a:cs typeface="Cambria"/>
              </a:rPr>
              <a:t>8</a:t>
            </a:r>
            <a:r>
              <a:rPr sz="2300" spc="95" dirty="0">
                <a:solidFill>
                  <a:srgbClr val="120D0C"/>
                </a:solidFill>
                <a:latin typeface="Cambria"/>
                <a:cs typeface="Cambria"/>
              </a:rPr>
              <a:t>6</a:t>
            </a:r>
            <a:endParaRPr sz="2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108" y="1106117"/>
            <a:ext cx="9315449" cy="61626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1131" y="1927874"/>
            <a:ext cx="7981949" cy="452437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92186" y="7557197"/>
            <a:ext cx="15832455" cy="2729865"/>
            <a:chOff x="792186" y="7557197"/>
            <a:chExt cx="15832455" cy="2729865"/>
          </a:xfrm>
        </p:grpSpPr>
        <p:sp>
          <p:nvSpPr>
            <p:cNvPr id="5" name="object 5"/>
            <p:cNvSpPr/>
            <p:nvPr/>
          </p:nvSpPr>
          <p:spPr>
            <a:xfrm>
              <a:off x="792186" y="7557197"/>
              <a:ext cx="15832455" cy="2729865"/>
            </a:xfrm>
            <a:custGeom>
              <a:avLst/>
              <a:gdLst/>
              <a:ahLst/>
              <a:cxnLst/>
              <a:rect l="l" t="t" r="r" b="b"/>
              <a:pathLst>
                <a:path w="15832455" h="2729865">
                  <a:moveTo>
                    <a:pt x="15346225" y="2729802"/>
                  </a:moveTo>
                  <a:lnTo>
                    <a:pt x="485767" y="2729802"/>
                  </a:lnTo>
                  <a:lnTo>
                    <a:pt x="438991" y="2727579"/>
                  </a:lnTo>
                  <a:lnTo>
                    <a:pt x="393466" y="2721043"/>
                  </a:lnTo>
                  <a:lnTo>
                    <a:pt x="349402" y="2710399"/>
                  </a:lnTo>
                  <a:lnTo>
                    <a:pt x="307004" y="2695851"/>
                  </a:lnTo>
                  <a:lnTo>
                    <a:pt x="266475" y="2677602"/>
                  </a:lnTo>
                  <a:lnTo>
                    <a:pt x="228018" y="2655855"/>
                  </a:lnTo>
                  <a:lnTo>
                    <a:pt x="191838" y="2630814"/>
                  </a:lnTo>
                  <a:lnTo>
                    <a:pt x="158137" y="2602683"/>
                  </a:lnTo>
                  <a:lnTo>
                    <a:pt x="127119" y="2571665"/>
                  </a:lnTo>
                  <a:lnTo>
                    <a:pt x="98988" y="2537964"/>
                  </a:lnTo>
                  <a:lnTo>
                    <a:pt x="73947" y="2501784"/>
                  </a:lnTo>
                  <a:lnTo>
                    <a:pt x="52200" y="2463327"/>
                  </a:lnTo>
                  <a:lnTo>
                    <a:pt x="33951" y="2422798"/>
                  </a:lnTo>
                  <a:lnTo>
                    <a:pt x="19402" y="2380400"/>
                  </a:lnTo>
                  <a:lnTo>
                    <a:pt x="8759" y="2336336"/>
                  </a:lnTo>
                  <a:lnTo>
                    <a:pt x="2223" y="2290811"/>
                  </a:lnTo>
                  <a:lnTo>
                    <a:pt x="0" y="2244028"/>
                  </a:lnTo>
                  <a:lnTo>
                    <a:pt x="0" y="485774"/>
                  </a:lnTo>
                  <a:lnTo>
                    <a:pt x="2223" y="438991"/>
                  </a:lnTo>
                  <a:lnTo>
                    <a:pt x="8759" y="393466"/>
                  </a:lnTo>
                  <a:lnTo>
                    <a:pt x="19402" y="349403"/>
                  </a:lnTo>
                  <a:lnTo>
                    <a:pt x="33951" y="307004"/>
                  </a:lnTo>
                  <a:lnTo>
                    <a:pt x="52200" y="266475"/>
                  </a:lnTo>
                  <a:lnTo>
                    <a:pt x="73947" y="228018"/>
                  </a:lnTo>
                  <a:lnTo>
                    <a:pt x="98988" y="191838"/>
                  </a:lnTo>
                  <a:lnTo>
                    <a:pt x="127119" y="158137"/>
                  </a:lnTo>
                  <a:lnTo>
                    <a:pt x="158137" y="127119"/>
                  </a:lnTo>
                  <a:lnTo>
                    <a:pt x="191838" y="98988"/>
                  </a:lnTo>
                  <a:lnTo>
                    <a:pt x="228018" y="73947"/>
                  </a:lnTo>
                  <a:lnTo>
                    <a:pt x="266475" y="52200"/>
                  </a:lnTo>
                  <a:lnTo>
                    <a:pt x="307004" y="33951"/>
                  </a:lnTo>
                  <a:lnTo>
                    <a:pt x="349402" y="19402"/>
                  </a:lnTo>
                  <a:lnTo>
                    <a:pt x="393466" y="8759"/>
                  </a:lnTo>
                  <a:lnTo>
                    <a:pt x="438991" y="2223"/>
                  </a:lnTo>
                  <a:lnTo>
                    <a:pt x="485774" y="0"/>
                  </a:lnTo>
                  <a:lnTo>
                    <a:pt x="15346218" y="0"/>
                  </a:lnTo>
                  <a:lnTo>
                    <a:pt x="15393001" y="2223"/>
                  </a:lnTo>
                  <a:lnTo>
                    <a:pt x="15438526" y="8759"/>
                  </a:lnTo>
                  <a:lnTo>
                    <a:pt x="15482589" y="19402"/>
                  </a:lnTo>
                  <a:lnTo>
                    <a:pt x="15524987" y="33951"/>
                  </a:lnTo>
                  <a:lnTo>
                    <a:pt x="15565516" y="52200"/>
                  </a:lnTo>
                  <a:lnTo>
                    <a:pt x="15603973" y="73947"/>
                  </a:lnTo>
                  <a:lnTo>
                    <a:pt x="15640153" y="98988"/>
                  </a:lnTo>
                  <a:lnTo>
                    <a:pt x="15673854" y="127119"/>
                  </a:lnTo>
                  <a:lnTo>
                    <a:pt x="15704872" y="158137"/>
                  </a:lnTo>
                  <a:lnTo>
                    <a:pt x="15733004" y="191838"/>
                  </a:lnTo>
                  <a:lnTo>
                    <a:pt x="15758045" y="228018"/>
                  </a:lnTo>
                  <a:lnTo>
                    <a:pt x="15779792" y="266475"/>
                  </a:lnTo>
                  <a:lnTo>
                    <a:pt x="15798041" y="307004"/>
                  </a:lnTo>
                  <a:lnTo>
                    <a:pt x="15812590" y="349403"/>
                  </a:lnTo>
                  <a:lnTo>
                    <a:pt x="15823233" y="393466"/>
                  </a:lnTo>
                  <a:lnTo>
                    <a:pt x="15829769" y="438991"/>
                  </a:lnTo>
                  <a:lnTo>
                    <a:pt x="15831993" y="485774"/>
                  </a:lnTo>
                  <a:lnTo>
                    <a:pt x="15831993" y="2244028"/>
                  </a:lnTo>
                  <a:lnTo>
                    <a:pt x="15829769" y="2290811"/>
                  </a:lnTo>
                  <a:lnTo>
                    <a:pt x="15823233" y="2336336"/>
                  </a:lnTo>
                  <a:lnTo>
                    <a:pt x="15812590" y="2380400"/>
                  </a:lnTo>
                  <a:lnTo>
                    <a:pt x="15798041" y="2422798"/>
                  </a:lnTo>
                  <a:lnTo>
                    <a:pt x="15779792" y="2463327"/>
                  </a:lnTo>
                  <a:lnTo>
                    <a:pt x="15758045" y="2501784"/>
                  </a:lnTo>
                  <a:lnTo>
                    <a:pt x="15733004" y="2537964"/>
                  </a:lnTo>
                  <a:lnTo>
                    <a:pt x="15704872" y="2571665"/>
                  </a:lnTo>
                  <a:lnTo>
                    <a:pt x="15673854" y="2602683"/>
                  </a:lnTo>
                  <a:lnTo>
                    <a:pt x="15640153" y="2630814"/>
                  </a:lnTo>
                  <a:lnTo>
                    <a:pt x="15603973" y="2655855"/>
                  </a:lnTo>
                  <a:lnTo>
                    <a:pt x="15565516" y="2677602"/>
                  </a:lnTo>
                  <a:lnTo>
                    <a:pt x="15524987" y="2695851"/>
                  </a:lnTo>
                  <a:lnTo>
                    <a:pt x="15482589" y="2710399"/>
                  </a:lnTo>
                  <a:lnTo>
                    <a:pt x="15438526" y="2721043"/>
                  </a:lnTo>
                  <a:lnTo>
                    <a:pt x="15393001" y="2727579"/>
                  </a:lnTo>
                  <a:lnTo>
                    <a:pt x="15346225" y="2729802"/>
                  </a:lnTo>
                  <a:close/>
                </a:path>
              </a:pathLst>
            </a:custGeom>
            <a:solidFill>
              <a:srgbClr val="E1DDB6">
                <a:alpha val="60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700" y="7557197"/>
              <a:ext cx="609599" cy="5524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16000" y="7959628"/>
            <a:ext cx="15450819" cy="210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13680">
              <a:lnSpc>
                <a:spcPct val="115500"/>
              </a:lnSpc>
              <a:spcBef>
                <a:spcPts val="100"/>
              </a:spcBef>
            </a:pPr>
            <a:r>
              <a:rPr sz="2950" spc="85" dirty="0">
                <a:solidFill>
                  <a:srgbClr val="120D0C"/>
                </a:solidFill>
                <a:latin typeface="Cambria"/>
                <a:cs typeface="Cambria"/>
              </a:rPr>
              <a:t>Highest</a:t>
            </a:r>
            <a:r>
              <a:rPr sz="2950" spc="2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950" spc="95" dirty="0">
                <a:solidFill>
                  <a:srgbClr val="120D0C"/>
                </a:solidFill>
                <a:latin typeface="Cambria"/>
                <a:cs typeface="Cambria"/>
              </a:rPr>
              <a:t>clearance</a:t>
            </a:r>
            <a:r>
              <a:rPr sz="2950" spc="2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950" spc="105" dirty="0">
                <a:solidFill>
                  <a:srgbClr val="120D0C"/>
                </a:solidFill>
                <a:latin typeface="Cambria"/>
                <a:cs typeface="Cambria"/>
              </a:rPr>
              <a:t>in</a:t>
            </a:r>
            <a:r>
              <a:rPr sz="2950" spc="2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950" spc="90" dirty="0">
                <a:solidFill>
                  <a:srgbClr val="120D0C"/>
                </a:solidFill>
                <a:latin typeface="Cambria"/>
                <a:cs typeface="Cambria"/>
              </a:rPr>
              <a:t>Fall</a:t>
            </a:r>
            <a:r>
              <a:rPr sz="2950" spc="2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950" spc="-185" dirty="0">
                <a:solidFill>
                  <a:srgbClr val="120D0C"/>
                </a:solidFill>
                <a:latin typeface="Cambria"/>
                <a:cs typeface="Cambria"/>
              </a:rPr>
              <a:t>:</a:t>
            </a:r>
            <a:r>
              <a:rPr sz="2950" spc="2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950" spc="100" dirty="0">
                <a:solidFill>
                  <a:srgbClr val="120D0C"/>
                </a:solidFill>
                <a:latin typeface="Cambria"/>
                <a:cs typeface="Cambria"/>
              </a:rPr>
              <a:t>Store</a:t>
            </a:r>
            <a:r>
              <a:rPr sz="2950" spc="2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950" spc="-305" dirty="0">
                <a:solidFill>
                  <a:srgbClr val="120D0C"/>
                </a:solidFill>
                <a:latin typeface="Cambria"/>
                <a:cs typeface="Cambria"/>
              </a:rPr>
              <a:t>19</a:t>
            </a:r>
            <a:r>
              <a:rPr sz="2950" spc="2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950" spc="75" dirty="0">
                <a:solidFill>
                  <a:srgbClr val="120D0C"/>
                </a:solidFill>
                <a:latin typeface="Cambria"/>
                <a:cs typeface="Cambria"/>
              </a:rPr>
              <a:t>with</a:t>
            </a:r>
            <a:r>
              <a:rPr sz="2950" spc="2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950" spc="95" dirty="0">
                <a:solidFill>
                  <a:srgbClr val="120D0C"/>
                </a:solidFill>
                <a:latin typeface="Cambria"/>
                <a:cs typeface="Cambria"/>
              </a:rPr>
              <a:t>clearance</a:t>
            </a:r>
            <a:r>
              <a:rPr sz="2950" spc="2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950" spc="90" dirty="0">
                <a:solidFill>
                  <a:srgbClr val="120D0C"/>
                </a:solidFill>
                <a:latin typeface="Cambria"/>
                <a:cs typeface="Cambria"/>
              </a:rPr>
              <a:t>of</a:t>
            </a:r>
            <a:r>
              <a:rPr sz="2950" spc="2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950" spc="-135" dirty="0">
                <a:solidFill>
                  <a:srgbClr val="120D0C"/>
                </a:solidFill>
                <a:latin typeface="Cambria"/>
                <a:cs typeface="Cambria"/>
              </a:rPr>
              <a:t>15.56</a:t>
            </a:r>
            <a:r>
              <a:rPr sz="2950" spc="2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950" spc="-229" dirty="0">
                <a:solidFill>
                  <a:srgbClr val="120D0C"/>
                </a:solidFill>
                <a:latin typeface="Cambria"/>
                <a:cs typeface="Cambria"/>
              </a:rPr>
              <a:t>%, </a:t>
            </a:r>
            <a:r>
              <a:rPr sz="2950" spc="-63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950" spc="75" dirty="0">
                <a:solidFill>
                  <a:srgbClr val="120D0C"/>
                </a:solidFill>
                <a:latin typeface="Cambria"/>
                <a:cs typeface="Cambria"/>
              </a:rPr>
              <a:t>Lowest</a:t>
            </a:r>
            <a:r>
              <a:rPr sz="295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950" spc="95" dirty="0">
                <a:solidFill>
                  <a:srgbClr val="120D0C"/>
                </a:solidFill>
                <a:latin typeface="Cambria"/>
                <a:cs typeface="Cambria"/>
              </a:rPr>
              <a:t>clearance</a:t>
            </a:r>
            <a:r>
              <a:rPr sz="2950" spc="2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950" spc="25" dirty="0">
                <a:solidFill>
                  <a:srgbClr val="120D0C"/>
                </a:solidFill>
                <a:latin typeface="Cambria"/>
                <a:cs typeface="Cambria"/>
              </a:rPr>
              <a:t>store</a:t>
            </a:r>
            <a:r>
              <a:rPr sz="2950" spc="2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950" spc="-185" dirty="0">
                <a:solidFill>
                  <a:srgbClr val="120D0C"/>
                </a:solidFill>
                <a:latin typeface="Cambria"/>
                <a:cs typeface="Cambria"/>
              </a:rPr>
              <a:t>:</a:t>
            </a:r>
            <a:r>
              <a:rPr sz="2950" spc="2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950" spc="100" dirty="0">
                <a:solidFill>
                  <a:srgbClr val="120D0C"/>
                </a:solidFill>
                <a:latin typeface="Cambria"/>
                <a:cs typeface="Cambria"/>
              </a:rPr>
              <a:t>Store</a:t>
            </a:r>
            <a:r>
              <a:rPr sz="2950" spc="2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950" spc="-370" dirty="0">
                <a:solidFill>
                  <a:srgbClr val="120D0C"/>
                </a:solidFill>
                <a:latin typeface="Cambria"/>
                <a:cs typeface="Cambria"/>
              </a:rPr>
              <a:t>13</a:t>
            </a:r>
            <a:r>
              <a:rPr sz="2950" spc="-26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950" spc="75" dirty="0">
                <a:solidFill>
                  <a:srgbClr val="120D0C"/>
                </a:solidFill>
                <a:latin typeface="Cambria"/>
                <a:cs typeface="Cambria"/>
              </a:rPr>
              <a:t>with</a:t>
            </a:r>
            <a:r>
              <a:rPr sz="2950" spc="2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950" spc="120" dirty="0">
                <a:solidFill>
                  <a:srgbClr val="120D0C"/>
                </a:solidFill>
                <a:latin typeface="Cambria"/>
                <a:cs typeface="Cambria"/>
              </a:rPr>
              <a:t>a</a:t>
            </a:r>
            <a:r>
              <a:rPr sz="2950" spc="2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950" spc="95" dirty="0">
                <a:solidFill>
                  <a:srgbClr val="120D0C"/>
                </a:solidFill>
                <a:latin typeface="Cambria"/>
                <a:cs typeface="Cambria"/>
              </a:rPr>
              <a:t>clearance</a:t>
            </a:r>
            <a:r>
              <a:rPr sz="2950" spc="2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950" spc="90" dirty="0">
                <a:solidFill>
                  <a:srgbClr val="120D0C"/>
                </a:solidFill>
                <a:latin typeface="Cambria"/>
                <a:cs typeface="Cambria"/>
              </a:rPr>
              <a:t>of</a:t>
            </a:r>
            <a:r>
              <a:rPr sz="2950" spc="2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950" spc="-65" dirty="0">
                <a:solidFill>
                  <a:srgbClr val="120D0C"/>
                </a:solidFill>
                <a:latin typeface="Cambria"/>
                <a:cs typeface="Cambria"/>
              </a:rPr>
              <a:t>3.43.%</a:t>
            </a:r>
            <a:endParaRPr sz="2950">
              <a:latin typeface="Cambria"/>
              <a:cs typeface="Cambria"/>
            </a:endParaRPr>
          </a:p>
          <a:p>
            <a:pPr marL="12700" marR="5080">
              <a:lnSpc>
                <a:spcPct val="115500"/>
              </a:lnSpc>
              <a:spcBef>
                <a:spcPts val="5"/>
              </a:spcBef>
            </a:pPr>
            <a:r>
              <a:rPr sz="2950" spc="85" dirty="0">
                <a:solidFill>
                  <a:srgbClr val="120D0C"/>
                </a:solidFill>
                <a:latin typeface="Cambria"/>
                <a:cs typeface="Cambria"/>
              </a:rPr>
              <a:t>Highest</a:t>
            </a:r>
            <a:r>
              <a:rPr sz="2950" spc="2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950" spc="80" dirty="0">
                <a:solidFill>
                  <a:srgbClr val="120D0C"/>
                </a:solidFill>
                <a:latin typeface="Cambria"/>
                <a:cs typeface="Cambria"/>
              </a:rPr>
              <a:t>product</a:t>
            </a:r>
            <a:r>
              <a:rPr sz="2950" spc="2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950" spc="95" dirty="0">
                <a:solidFill>
                  <a:srgbClr val="120D0C"/>
                </a:solidFill>
                <a:latin typeface="Cambria"/>
                <a:cs typeface="Cambria"/>
              </a:rPr>
              <a:t>clearance</a:t>
            </a:r>
            <a:r>
              <a:rPr sz="2950" spc="2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950" spc="105" dirty="0">
                <a:solidFill>
                  <a:srgbClr val="120D0C"/>
                </a:solidFill>
                <a:latin typeface="Cambria"/>
                <a:cs typeface="Cambria"/>
              </a:rPr>
              <a:t>in</a:t>
            </a:r>
            <a:r>
              <a:rPr sz="2950" spc="2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950" spc="90" dirty="0">
                <a:solidFill>
                  <a:srgbClr val="120D0C"/>
                </a:solidFill>
                <a:latin typeface="Cambria"/>
                <a:cs typeface="Cambria"/>
              </a:rPr>
              <a:t>Winter</a:t>
            </a:r>
            <a:r>
              <a:rPr sz="2950" spc="2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950" spc="-185" dirty="0">
                <a:solidFill>
                  <a:srgbClr val="120D0C"/>
                </a:solidFill>
                <a:latin typeface="Cambria"/>
                <a:cs typeface="Cambria"/>
              </a:rPr>
              <a:t>:</a:t>
            </a:r>
            <a:r>
              <a:rPr sz="2950" spc="2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950" spc="100" dirty="0">
                <a:solidFill>
                  <a:srgbClr val="120D0C"/>
                </a:solidFill>
                <a:latin typeface="Cambria"/>
                <a:cs typeface="Cambria"/>
              </a:rPr>
              <a:t>Store</a:t>
            </a:r>
            <a:r>
              <a:rPr sz="2950" spc="2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950" spc="-305" dirty="0">
                <a:solidFill>
                  <a:srgbClr val="120D0C"/>
                </a:solidFill>
                <a:latin typeface="Cambria"/>
                <a:cs typeface="Cambria"/>
              </a:rPr>
              <a:t>19</a:t>
            </a:r>
            <a:r>
              <a:rPr sz="2950" spc="2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950" spc="75" dirty="0">
                <a:solidFill>
                  <a:srgbClr val="120D0C"/>
                </a:solidFill>
                <a:latin typeface="Cambria"/>
                <a:cs typeface="Cambria"/>
              </a:rPr>
              <a:t>with</a:t>
            </a:r>
            <a:r>
              <a:rPr sz="2950" spc="2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950" spc="20" dirty="0">
                <a:solidFill>
                  <a:srgbClr val="120D0C"/>
                </a:solidFill>
                <a:latin typeface="Cambria"/>
                <a:cs typeface="Cambria"/>
              </a:rPr>
              <a:t>25.59</a:t>
            </a:r>
            <a:r>
              <a:rPr sz="2950" spc="2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950" spc="-445" dirty="0">
                <a:solidFill>
                  <a:srgbClr val="120D0C"/>
                </a:solidFill>
                <a:latin typeface="Cambria"/>
                <a:cs typeface="Cambria"/>
              </a:rPr>
              <a:t>%</a:t>
            </a:r>
            <a:r>
              <a:rPr sz="2950" spc="-38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950" spc="75" dirty="0">
                <a:solidFill>
                  <a:srgbClr val="120D0C"/>
                </a:solidFill>
                <a:latin typeface="Cambria"/>
                <a:cs typeface="Cambria"/>
              </a:rPr>
              <a:t>Lowest</a:t>
            </a:r>
            <a:r>
              <a:rPr sz="2950" spc="2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950" spc="95" dirty="0">
                <a:solidFill>
                  <a:srgbClr val="120D0C"/>
                </a:solidFill>
                <a:latin typeface="Cambria"/>
                <a:cs typeface="Cambria"/>
              </a:rPr>
              <a:t>clearance</a:t>
            </a:r>
            <a:r>
              <a:rPr sz="2950" spc="2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950" spc="-10" dirty="0">
                <a:solidFill>
                  <a:srgbClr val="120D0C"/>
                </a:solidFill>
                <a:latin typeface="Cambria"/>
                <a:cs typeface="Cambria"/>
              </a:rPr>
              <a:t>store:</a:t>
            </a:r>
            <a:r>
              <a:rPr sz="2950" spc="2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950" spc="100" dirty="0">
                <a:solidFill>
                  <a:srgbClr val="120D0C"/>
                </a:solidFill>
                <a:latin typeface="Cambria"/>
                <a:cs typeface="Cambria"/>
              </a:rPr>
              <a:t>Store</a:t>
            </a:r>
            <a:r>
              <a:rPr sz="2950" spc="2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950" spc="-370" dirty="0">
                <a:solidFill>
                  <a:srgbClr val="120D0C"/>
                </a:solidFill>
                <a:latin typeface="Cambria"/>
                <a:cs typeface="Cambria"/>
              </a:rPr>
              <a:t>13 </a:t>
            </a:r>
            <a:r>
              <a:rPr sz="2950" spc="-63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950" spc="75" dirty="0">
                <a:solidFill>
                  <a:srgbClr val="120D0C"/>
                </a:solidFill>
                <a:latin typeface="Cambria"/>
                <a:cs typeface="Cambria"/>
              </a:rPr>
              <a:t>with</a:t>
            </a:r>
            <a:r>
              <a:rPr sz="2950" spc="10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950" spc="120" dirty="0">
                <a:solidFill>
                  <a:srgbClr val="120D0C"/>
                </a:solidFill>
                <a:latin typeface="Cambria"/>
                <a:cs typeface="Cambria"/>
              </a:rPr>
              <a:t>a</a:t>
            </a:r>
            <a:r>
              <a:rPr sz="295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950" spc="95" dirty="0">
                <a:solidFill>
                  <a:srgbClr val="120D0C"/>
                </a:solidFill>
                <a:latin typeface="Cambria"/>
                <a:cs typeface="Cambria"/>
              </a:rPr>
              <a:t>clearance</a:t>
            </a:r>
            <a:r>
              <a:rPr sz="295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950" spc="90" dirty="0">
                <a:solidFill>
                  <a:srgbClr val="120D0C"/>
                </a:solidFill>
                <a:latin typeface="Cambria"/>
                <a:cs typeface="Cambria"/>
              </a:rPr>
              <a:t>of</a:t>
            </a:r>
            <a:r>
              <a:rPr sz="295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950" spc="105" dirty="0">
                <a:solidFill>
                  <a:srgbClr val="120D0C"/>
                </a:solidFill>
                <a:latin typeface="Cambria"/>
                <a:cs typeface="Cambria"/>
              </a:rPr>
              <a:t>4.44</a:t>
            </a:r>
            <a:r>
              <a:rPr sz="2950" spc="15" dirty="0">
                <a:solidFill>
                  <a:srgbClr val="120D0C"/>
                </a:solidFill>
                <a:latin typeface="Cambria"/>
                <a:cs typeface="Cambria"/>
              </a:rPr>
              <a:t> </a:t>
            </a:r>
            <a:r>
              <a:rPr sz="2950" spc="-445" dirty="0">
                <a:solidFill>
                  <a:srgbClr val="120D0C"/>
                </a:solidFill>
                <a:latin typeface="Cambria"/>
                <a:cs typeface="Cambria"/>
              </a:rPr>
              <a:t>%</a:t>
            </a:r>
            <a:endParaRPr sz="295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00142" y="8245271"/>
            <a:ext cx="5969000" cy="786130"/>
          </a:xfrm>
          <a:custGeom>
            <a:avLst/>
            <a:gdLst/>
            <a:ahLst/>
            <a:cxnLst/>
            <a:rect l="l" t="t" r="r" b="b"/>
            <a:pathLst>
              <a:path w="5969000" h="786129">
                <a:moveTo>
                  <a:pt x="1406220" y="644956"/>
                </a:moveTo>
                <a:lnTo>
                  <a:pt x="1402816" y="638606"/>
                </a:lnTo>
                <a:lnTo>
                  <a:pt x="1404112" y="641146"/>
                </a:lnTo>
                <a:lnTo>
                  <a:pt x="1406220" y="644956"/>
                </a:lnTo>
                <a:close/>
              </a:path>
              <a:path w="5969000" h="786129">
                <a:moveTo>
                  <a:pt x="1415859" y="676706"/>
                </a:moveTo>
                <a:lnTo>
                  <a:pt x="1415796" y="675436"/>
                </a:lnTo>
                <a:lnTo>
                  <a:pt x="1415605" y="674166"/>
                </a:lnTo>
                <a:lnTo>
                  <a:pt x="1415859" y="676706"/>
                </a:lnTo>
                <a:close/>
              </a:path>
              <a:path w="5969000" h="786129">
                <a:moveTo>
                  <a:pt x="1416507" y="684326"/>
                </a:moveTo>
                <a:lnTo>
                  <a:pt x="1409941" y="653846"/>
                </a:lnTo>
                <a:lnTo>
                  <a:pt x="1409788" y="652576"/>
                </a:lnTo>
                <a:lnTo>
                  <a:pt x="1409395" y="651306"/>
                </a:lnTo>
                <a:lnTo>
                  <a:pt x="1407744" y="647496"/>
                </a:lnTo>
                <a:lnTo>
                  <a:pt x="1406766" y="646226"/>
                </a:lnTo>
                <a:lnTo>
                  <a:pt x="1406601" y="646226"/>
                </a:lnTo>
                <a:lnTo>
                  <a:pt x="1406220" y="644956"/>
                </a:lnTo>
                <a:lnTo>
                  <a:pt x="1402651" y="638606"/>
                </a:lnTo>
                <a:lnTo>
                  <a:pt x="1399984" y="633526"/>
                </a:lnTo>
                <a:lnTo>
                  <a:pt x="1398689" y="632256"/>
                </a:lnTo>
                <a:lnTo>
                  <a:pt x="1398409" y="632256"/>
                </a:lnTo>
                <a:lnTo>
                  <a:pt x="1397495" y="630986"/>
                </a:lnTo>
                <a:lnTo>
                  <a:pt x="1395310" y="628446"/>
                </a:lnTo>
                <a:lnTo>
                  <a:pt x="1394510" y="627176"/>
                </a:lnTo>
                <a:lnTo>
                  <a:pt x="1393596" y="625906"/>
                </a:lnTo>
                <a:lnTo>
                  <a:pt x="1391081" y="623366"/>
                </a:lnTo>
                <a:lnTo>
                  <a:pt x="1390053" y="622096"/>
                </a:lnTo>
                <a:lnTo>
                  <a:pt x="1389557" y="620826"/>
                </a:lnTo>
                <a:lnTo>
                  <a:pt x="1388287" y="619556"/>
                </a:lnTo>
                <a:lnTo>
                  <a:pt x="1385557" y="617016"/>
                </a:lnTo>
                <a:lnTo>
                  <a:pt x="1384338" y="615746"/>
                </a:lnTo>
                <a:lnTo>
                  <a:pt x="1383639" y="615746"/>
                </a:lnTo>
                <a:lnTo>
                  <a:pt x="1382420" y="614476"/>
                </a:lnTo>
                <a:lnTo>
                  <a:pt x="1379905" y="613206"/>
                </a:lnTo>
                <a:lnTo>
                  <a:pt x="1378267" y="610666"/>
                </a:lnTo>
                <a:lnTo>
                  <a:pt x="1377416" y="610666"/>
                </a:lnTo>
                <a:lnTo>
                  <a:pt x="1376146" y="609396"/>
                </a:lnTo>
                <a:lnTo>
                  <a:pt x="1372958" y="608126"/>
                </a:lnTo>
                <a:lnTo>
                  <a:pt x="1371803" y="606856"/>
                </a:lnTo>
                <a:lnTo>
                  <a:pt x="1371295" y="606856"/>
                </a:lnTo>
                <a:lnTo>
                  <a:pt x="1369606" y="605586"/>
                </a:lnTo>
                <a:lnTo>
                  <a:pt x="1366050" y="603046"/>
                </a:lnTo>
                <a:lnTo>
                  <a:pt x="1364272" y="603046"/>
                </a:lnTo>
                <a:lnTo>
                  <a:pt x="1362697" y="601776"/>
                </a:lnTo>
                <a:lnTo>
                  <a:pt x="1360144" y="600506"/>
                </a:lnTo>
                <a:lnTo>
                  <a:pt x="1357769" y="599236"/>
                </a:lnTo>
                <a:lnTo>
                  <a:pt x="1356118" y="599236"/>
                </a:lnTo>
                <a:lnTo>
                  <a:pt x="1355394" y="597966"/>
                </a:lnTo>
                <a:lnTo>
                  <a:pt x="1354264" y="597966"/>
                </a:lnTo>
                <a:lnTo>
                  <a:pt x="1350454" y="596696"/>
                </a:lnTo>
                <a:lnTo>
                  <a:pt x="1348409" y="595426"/>
                </a:lnTo>
                <a:lnTo>
                  <a:pt x="1346149" y="595426"/>
                </a:lnTo>
                <a:lnTo>
                  <a:pt x="1343139" y="594156"/>
                </a:lnTo>
                <a:lnTo>
                  <a:pt x="1342288" y="594156"/>
                </a:lnTo>
                <a:lnTo>
                  <a:pt x="1340256" y="594156"/>
                </a:lnTo>
                <a:lnTo>
                  <a:pt x="1324622" y="591616"/>
                </a:lnTo>
                <a:lnTo>
                  <a:pt x="1308823" y="591616"/>
                </a:lnTo>
                <a:lnTo>
                  <a:pt x="1301064" y="591616"/>
                </a:lnTo>
                <a:lnTo>
                  <a:pt x="1301064" y="592886"/>
                </a:lnTo>
                <a:lnTo>
                  <a:pt x="1285722" y="597966"/>
                </a:lnTo>
                <a:lnTo>
                  <a:pt x="1289189" y="596696"/>
                </a:lnTo>
                <a:lnTo>
                  <a:pt x="1293317" y="595426"/>
                </a:lnTo>
                <a:lnTo>
                  <a:pt x="1301064" y="592886"/>
                </a:lnTo>
                <a:lnTo>
                  <a:pt x="1301064" y="591616"/>
                </a:lnTo>
                <a:lnTo>
                  <a:pt x="1261579" y="591616"/>
                </a:lnTo>
                <a:lnTo>
                  <a:pt x="1258316" y="591820"/>
                </a:lnTo>
                <a:lnTo>
                  <a:pt x="1258316" y="764374"/>
                </a:lnTo>
                <a:lnTo>
                  <a:pt x="1252347" y="759256"/>
                </a:lnTo>
                <a:lnTo>
                  <a:pt x="1258277" y="764336"/>
                </a:lnTo>
                <a:lnTo>
                  <a:pt x="1258316" y="591820"/>
                </a:lnTo>
                <a:lnTo>
                  <a:pt x="1246873" y="592518"/>
                </a:lnTo>
                <a:lnTo>
                  <a:pt x="1246873" y="754176"/>
                </a:lnTo>
                <a:lnTo>
                  <a:pt x="1241755" y="747826"/>
                </a:lnTo>
                <a:lnTo>
                  <a:pt x="1241437" y="747826"/>
                </a:lnTo>
                <a:lnTo>
                  <a:pt x="1237259" y="741476"/>
                </a:lnTo>
                <a:lnTo>
                  <a:pt x="1229906" y="727506"/>
                </a:lnTo>
                <a:lnTo>
                  <a:pt x="1233297" y="733856"/>
                </a:lnTo>
                <a:lnTo>
                  <a:pt x="1237259" y="741476"/>
                </a:lnTo>
                <a:lnTo>
                  <a:pt x="1241818" y="747826"/>
                </a:lnTo>
                <a:lnTo>
                  <a:pt x="1246873" y="754176"/>
                </a:lnTo>
                <a:lnTo>
                  <a:pt x="1246873" y="592518"/>
                </a:lnTo>
                <a:lnTo>
                  <a:pt x="1240701" y="592886"/>
                </a:lnTo>
                <a:lnTo>
                  <a:pt x="1218349" y="595426"/>
                </a:lnTo>
                <a:lnTo>
                  <a:pt x="1195374" y="595426"/>
                </a:lnTo>
                <a:lnTo>
                  <a:pt x="1172616" y="596696"/>
                </a:lnTo>
                <a:lnTo>
                  <a:pt x="1150112" y="595426"/>
                </a:lnTo>
                <a:lnTo>
                  <a:pt x="1104963" y="590346"/>
                </a:lnTo>
                <a:lnTo>
                  <a:pt x="1081747" y="589076"/>
                </a:lnTo>
                <a:lnTo>
                  <a:pt x="1074712" y="587806"/>
                </a:lnTo>
                <a:lnTo>
                  <a:pt x="1054735" y="587756"/>
                </a:lnTo>
                <a:lnTo>
                  <a:pt x="1002969" y="585266"/>
                </a:lnTo>
                <a:lnTo>
                  <a:pt x="947280" y="585266"/>
                </a:lnTo>
                <a:lnTo>
                  <a:pt x="900785" y="587286"/>
                </a:lnTo>
                <a:lnTo>
                  <a:pt x="227838" y="585266"/>
                </a:lnTo>
                <a:lnTo>
                  <a:pt x="69913" y="585266"/>
                </a:lnTo>
                <a:lnTo>
                  <a:pt x="56959" y="589076"/>
                </a:lnTo>
                <a:lnTo>
                  <a:pt x="23241" y="609396"/>
                </a:lnTo>
                <a:lnTo>
                  <a:pt x="14859" y="620826"/>
                </a:lnTo>
                <a:lnTo>
                  <a:pt x="11150" y="625906"/>
                </a:lnTo>
                <a:lnTo>
                  <a:pt x="8001" y="632256"/>
                </a:lnTo>
                <a:lnTo>
                  <a:pt x="3238" y="644956"/>
                </a:lnTo>
                <a:lnTo>
                  <a:pt x="1524" y="651306"/>
                </a:lnTo>
                <a:lnTo>
                  <a:pt x="0" y="664006"/>
                </a:lnTo>
                <a:lnTo>
                  <a:pt x="0" y="671626"/>
                </a:lnTo>
                <a:lnTo>
                  <a:pt x="11049" y="709726"/>
                </a:lnTo>
                <a:lnTo>
                  <a:pt x="14859" y="714806"/>
                </a:lnTo>
                <a:lnTo>
                  <a:pt x="18580" y="719886"/>
                </a:lnTo>
                <a:lnTo>
                  <a:pt x="50584" y="744016"/>
                </a:lnTo>
                <a:lnTo>
                  <a:pt x="69913" y="750366"/>
                </a:lnTo>
                <a:lnTo>
                  <a:pt x="83350" y="750366"/>
                </a:lnTo>
                <a:lnTo>
                  <a:pt x="101612" y="751636"/>
                </a:lnTo>
                <a:lnTo>
                  <a:pt x="179451" y="750366"/>
                </a:lnTo>
                <a:lnTo>
                  <a:pt x="389051" y="750366"/>
                </a:lnTo>
                <a:lnTo>
                  <a:pt x="939050" y="748728"/>
                </a:lnTo>
                <a:lnTo>
                  <a:pt x="976020" y="750366"/>
                </a:lnTo>
                <a:lnTo>
                  <a:pt x="1051102" y="761796"/>
                </a:lnTo>
                <a:lnTo>
                  <a:pt x="1127633" y="774496"/>
                </a:lnTo>
                <a:lnTo>
                  <a:pt x="1153528" y="778306"/>
                </a:lnTo>
                <a:lnTo>
                  <a:pt x="1205458" y="783386"/>
                </a:lnTo>
                <a:lnTo>
                  <a:pt x="1257655" y="785926"/>
                </a:lnTo>
                <a:lnTo>
                  <a:pt x="1308823" y="785926"/>
                </a:lnTo>
                <a:lnTo>
                  <a:pt x="1322793" y="785926"/>
                </a:lnTo>
                <a:lnTo>
                  <a:pt x="1332534" y="785926"/>
                </a:lnTo>
                <a:lnTo>
                  <a:pt x="1339545" y="783628"/>
                </a:lnTo>
                <a:lnTo>
                  <a:pt x="1340256" y="783386"/>
                </a:lnTo>
                <a:lnTo>
                  <a:pt x="1347851" y="782116"/>
                </a:lnTo>
                <a:lnTo>
                  <a:pt x="1349108" y="782116"/>
                </a:lnTo>
                <a:lnTo>
                  <a:pt x="1350454" y="780846"/>
                </a:lnTo>
                <a:lnTo>
                  <a:pt x="1354696" y="779576"/>
                </a:lnTo>
                <a:lnTo>
                  <a:pt x="1355737" y="779576"/>
                </a:lnTo>
                <a:lnTo>
                  <a:pt x="1357769" y="778306"/>
                </a:lnTo>
                <a:lnTo>
                  <a:pt x="1360982" y="777036"/>
                </a:lnTo>
                <a:lnTo>
                  <a:pt x="1362621" y="775766"/>
                </a:lnTo>
                <a:lnTo>
                  <a:pt x="1363560" y="775766"/>
                </a:lnTo>
                <a:lnTo>
                  <a:pt x="1364932" y="774496"/>
                </a:lnTo>
                <a:lnTo>
                  <a:pt x="1367383" y="773226"/>
                </a:lnTo>
                <a:lnTo>
                  <a:pt x="1369504" y="771956"/>
                </a:lnTo>
                <a:lnTo>
                  <a:pt x="1370457" y="771956"/>
                </a:lnTo>
                <a:lnTo>
                  <a:pt x="1371803" y="770686"/>
                </a:lnTo>
                <a:lnTo>
                  <a:pt x="1375117" y="768146"/>
                </a:lnTo>
                <a:lnTo>
                  <a:pt x="1376387" y="768146"/>
                </a:lnTo>
                <a:lnTo>
                  <a:pt x="1378267" y="766876"/>
                </a:lnTo>
                <a:lnTo>
                  <a:pt x="1380858" y="764374"/>
                </a:lnTo>
                <a:lnTo>
                  <a:pt x="1382407" y="763066"/>
                </a:lnTo>
                <a:lnTo>
                  <a:pt x="1384338" y="761796"/>
                </a:lnTo>
                <a:lnTo>
                  <a:pt x="1387398" y="757986"/>
                </a:lnTo>
                <a:lnTo>
                  <a:pt x="1388224" y="757986"/>
                </a:lnTo>
                <a:lnTo>
                  <a:pt x="1388706" y="756729"/>
                </a:lnTo>
                <a:lnTo>
                  <a:pt x="1390053" y="755446"/>
                </a:lnTo>
                <a:lnTo>
                  <a:pt x="1391983" y="754176"/>
                </a:lnTo>
                <a:lnTo>
                  <a:pt x="1394968" y="750366"/>
                </a:lnTo>
                <a:lnTo>
                  <a:pt x="1395310" y="750366"/>
                </a:lnTo>
                <a:lnTo>
                  <a:pt x="1397292" y="746785"/>
                </a:lnTo>
                <a:lnTo>
                  <a:pt x="1397444" y="746556"/>
                </a:lnTo>
                <a:lnTo>
                  <a:pt x="1398765" y="745286"/>
                </a:lnTo>
                <a:lnTo>
                  <a:pt x="1397419" y="746556"/>
                </a:lnTo>
                <a:lnTo>
                  <a:pt x="1398409" y="745286"/>
                </a:lnTo>
                <a:lnTo>
                  <a:pt x="1398765" y="745286"/>
                </a:lnTo>
                <a:lnTo>
                  <a:pt x="1399984" y="744016"/>
                </a:lnTo>
                <a:lnTo>
                  <a:pt x="1402245" y="740206"/>
                </a:lnTo>
                <a:lnTo>
                  <a:pt x="1402765" y="738936"/>
                </a:lnTo>
                <a:lnTo>
                  <a:pt x="1403007" y="738936"/>
                </a:lnTo>
                <a:lnTo>
                  <a:pt x="1404112" y="736396"/>
                </a:lnTo>
                <a:lnTo>
                  <a:pt x="1405877" y="733856"/>
                </a:lnTo>
                <a:lnTo>
                  <a:pt x="1406601" y="732586"/>
                </a:lnTo>
                <a:lnTo>
                  <a:pt x="1406918" y="731316"/>
                </a:lnTo>
                <a:lnTo>
                  <a:pt x="1407744" y="730046"/>
                </a:lnTo>
                <a:lnTo>
                  <a:pt x="1409217" y="726236"/>
                </a:lnTo>
                <a:lnTo>
                  <a:pt x="1409788" y="724966"/>
                </a:lnTo>
                <a:lnTo>
                  <a:pt x="1409992" y="724966"/>
                </a:lnTo>
                <a:lnTo>
                  <a:pt x="1413217" y="714806"/>
                </a:lnTo>
                <a:lnTo>
                  <a:pt x="1414995" y="707186"/>
                </a:lnTo>
                <a:lnTo>
                  <a:pt x="1415605" y="703376"/>
                </a:lnTo>
                <a:lnTo>
                  <a:pt x="1415796" y="702106"/>
                </a:lnTo>
                <a:lnTo>
                  <a:pt x="1415859" y="700836"/>
                </a:lnTo>
                <a:lnTo>
                  <a:pt x="1416138" y="699566"/>
                </a:lnTo>
                <a:lnTo>
                  <a:pt x="1416342" y="697026"/>
                </a:lnTo>
                <a:lnTo>
                  <a:pt x="1416481" y="694486"/>
                </a:lnTo>
                <a:lnTo>
                  <a:pt x="1416507" y="684326"/>
                </a:lnTo>
                <a:close/>
              </a:path>
              <a:path w="5969000" h="786129">
                <a:moveTo>
                  <a:pt x="1416570" y="693216"/>
                </a:moveTo>
                <a:lnTo>
                  <a:pt x="1416342" y="697026"/>
                </a:lnTo>
                <a:lnTo>
                  <a:pt x="1416558" y="694486"/>
                </a:lnTo>
                <a:lnTo>
                  <a:pt x="1416570" y="693216"/>
                </a:lnTo>
                <a:close/>
              </a:path>
              <a:path w="5969000" h="786129">
                <a:moveTo>
                  <a:pt x="1416570" y="684326"/>
                </a:moveTo>
                <a:lnTo>
                  <a:pt x="1416558" y="683056"/>
                </a:lnTo>
                <a:lnTo>
                  <a:pt x="1416431" y="682345"/>
                </a:lnTo>
                <a:lnTo>
                  <a:pt x="1416253" y="680135"/>
                </a:lnTo>
                <a:lnTo>
                  <a:pt x="1416138" y="677976"/>
                </a:lnTo>
                <a:lnTo>
                  <a:pt x="1415859" y="676706"/>
                </a:lnTo>
                <a:lnTo>
                  <a:pt x="1416342" y="681786"/>
                </a:lnTo>
                <a:lnTo>
                  <a:pt x="1416456" y="683056"/>
                </a:lnTo>
                <a:lnTo>
                  <a:pt x="1416494" y="683437"/>
                </a:lnTo>
                <a:lnTo>
                  <a:pt x="1416570" y="684326"/>
                </a:lnTo>
                <a:close/>
              </a:path>
              <a:path w="5969000" h="786129">
                <a:moveTo>
                  <a:pt x="1697520" y="213855"/>
                </a:moveTo>
                <a:lnTo>
                  <a:pt x="1693799" y="217665"/>
                </a:lnTo>
                <a:lnTo>
                  <a:pt x="1696402" y="215125"/>
                </a:lnTo>
                <a:lnTo>
                  <a:pt x="1697520" y="213855"/>
                </a:lnTo>
                <a:close/>
              </a:path>
              <a:path w="5969000" h="786129">
                <a:moveTo>
                  <a:pt x="1710309" y="99555"/>
                </a:moveTo>
                <a:lnTo>
                  <a:pt x="1706460" y="93205"/>
                </a:lnTo>
                <a:lnTo>
                  <a:pt x="1707921" y="96024"/>
                </a:lnTo>
                <a:lnTo>
                  <a:pt x="1710309" y="99555"/>
                </a:lnTo>
                <a:close/>
              </a:path>
              <a:path w="5969000" h="786129">
                <a:moveTo>
                  <a:pt x="1713801" y="107175"/>
                </a:moveTo>
                <a:lnTo>
                  <a:pt x="1710486" y="100825"/>
                </a:lnTo>
                <a:lnTo>
                  <a:pt x="1711706" y="103365"/>
                </a:lnTo>
                <a:lnTo>
                  <a:pt x="1713801" y="107175"/>
                </a:lnTo>
                <a:close/>
              </a:path>
              <a:path w="5969000" h="786129">
                <a:moveTo>
                  <a:pt x="1721053" y="154330"/>
                </a:moveTo>
                <a:lnTo>
                  <a:pt x="1720418" y="160515"/>
                </a:lnTo>
                <a:lnTo>
                  <a:pt x="1720811" y="157975"/>
                </a:lnTo>
                <a:lnTo>
                  <a:pt x="1721053" y="154330"/>
                </a:lnTo>
                <a:close/>
              </a:path>
              <a:path w="5969000" h="786129">
                <a:moveTo>
                  <a:pt x="1721192" y="141465"/>
                </a:moveTo>
                <a:lnTo>
                  <a:pt x="1721065" y="138925"/>
                </a:lnTo>
                <a:lnTo>
                  <a:pt x="1720811" y="135115"/>
                </a:lnTo>
                <a:lnTo>
                  <a:pt x="1720418" y="132575"/>
                </a:lnTo>
                <a:lnTo>
                  <a:pt x="1720189" y="131406"/>
                </a:lnTo>
                <a:lnTo>
                  <a:pt x="1719541" y="127495"/>
                </a:lnTo>
                <a:lnTo>
                  <a:pt x="1717636" y="118605"/>
                </a:lnTo>
                <a:lnTo>
                  <a:pt x="1715033" y="110985"/>
                </a:lnTo>
                <a:lnTo>
                  <a:pt x="1713966" y="108445"/>
                </a:lnTo>
                <a:lnTo>
                  <a:pt x="1716709" y="116065"/>
                </a:lnTo>
                <a:lnTo>
                  <a:pt x="1713915" y="108445"/>
                </a:lnTo>
                <a:lnTo>
                  <a:pt x="1710436" y="100825"/>
                </a:lnTo>
                <a:lnTo>
                  <a:pt x="1707921" y="96024"/>
                </a:lnTo>
                <a:lnTo>
                  <a:pt x="1707743" y="95745"/>
                </a:lnTo>
                <a:lnTo>
                  <a:pt x="1706460" y="93205"/>
                </a:lnTo>
                <a:lnTo>
                  <a:pt x="1706308" y="93205"/>
                </a:lnTo>
                <a:lnTo>
                  <a:pt x="1705914" y="91935"/>
                </a:lnTo>
                <a:lnTo>
                  <a:pt x="1703260" y="88125"/>
                </a:lnTo>
                <a:lnTo>
                  <a:pt x="1702092" y="86855"/>
                </a:lnTo>
                <a:lnTo>
                  <a:pt x="1701609" y="85585"/>
                </a:lnTo>
                <a:lnTo>
                  <a:pt x="1699983" y="83045"/>
                </a:lnTo>
                <a:lnTo>
                  <a:pt x="1698205" y="80505"/>
                </a:lnTo>
                <a:lnTo>
                  <a:pt x="1697520" y="80505"/>
                </a:lnTo>
                <a:lnTo>
                  <a:pt x="1696402" y="79235"/>
                </a:lnTo>
                <a:lnTo>
                  <a:pt x="1693799" y="75425"/>
                </a:lnTo>
                <a:lnTo>
                  <a:pt x="1692541" y="74155"/>
                </a:lnTo>
                <a:lnTo>
                  <a:pt x="1691805" y="74155"/>
                </a:lnTo>
                <a:lnTo>
                  <a:pt x="1690636" y="72885"/>
                </a:lnTo>
                <a:lnTo>
                  <a:pt x="1688553" y="70345"/>
                </a:lnTo>
                <a:lnTo>
                  <a:pt x="1686382" y="69075"/>
                </a:lnTo>
                <a:lnTo>
                  <a:pt x="1684972" y="67805"/>
                </a:lnTo>
                <a:lnTo>
                  <a:pt x="1684299" y="66535"/>
                </a:lnTo>
                <a:lnTo>
                  <a:pt x="1682889" y="65265"/>
                </a:lnTo>
                <a:lnTo>
                  <a:pt x="1678279" y="61455"/>
                </a:lnTo>
                <a:lnTo>
                  <a:pt x="1677504" y="61455"/>
                </a:lnTo>
                <a:lnTo>
                  <a:pt x="1675396" y="60185"/>
                </a:lnTo>
                <a:lnTo>
                  <a:pt x="1672844" y="58915"/>
                </a:lnTo>
                <a:lnTo>
                  <a:pt x="1671777" y="57645"/>
                </a:lnTo>
                <a:lnTo>
                  <a:pt x="1670392" y="56375"/>
                </a:lnTo>
                <a:lnTo>
                  <a:pt x="1667306" y="55105"/>
                </a:lnTo>
                <a:lnTo>
                  <a:pt x="1665427" y="53835"/>
                </a:lnTo>
                <a:lnTo>
                  <a:pt x="1664423" y="53835"/>
                </a:lnTo>
                <a:lnTo>
                  <a:pt x="1662938" y="52565"/>
                </a:lnTo>
                <a:lnTo>
                  <a:pt x="1660131" y="51295"/>
                </a:lnTo>
                <a:lnTo>
                  <a:pt x="1657680" y="50025"/>
                </a:lnTo>
                <a:lnTo>
                  <a:pt x="1656295" y="50025"/>
                </a:lnTo>
                <a:lnTo>
                  <a:pt x="1655089" y="48755"/>
                </a:lnTo>
                <a:lnTo>
                  <a:pt x="1652727" y="48755"/>
                </a:lnTo>
                <a:lnTo>
                  <a:pt x="1649730" y="47485"/>
                </a:lnTo>
                <a:lnTo>
                  <a:pt x="1648485" y="46215"/>
                </a:lnTo>
                <a:lnTo>
                  <a:pt x="1646986" y="46215"/>
                </a:lnTo>
                <a:lnTo>
                  <a:pt x="1644548" y="45466"/>
                </a:lnTo>
                <a:lnTo>
                  <a:pt x="1638769" y="43675"/>
                </a:lnTo>
                <a:lnTo>
                  <a:pt x="1630387" y="42405"/>
                </a:lnTo>
                <a:lnTo>
                  <a:pt x="1625447" y="42405"/>
                </a:lnTo>
                <a:lnTo>
                  <a:pt x="1641856" y="44945"/>
                </a:lnTo>
                <a:lnTo>
                  <a:pt x="1625384" y="42405"/>
                </a:lnTo>
                <a:lnTo>
                  <a:pt x="1621802" y="42405"/>
                </a:lnTo>
                <a:lnTo>
                  <a:pt x="1616684" y="41135"/>
                </a:lnTo>
                <a:lnTo>
                  <a:pt x="1613166" y="41135"/>
                </a:lnTo>
                <a:lnTo>
                  <a:pt x="1586141" y="41135"/>
                </a:lnTo>
                <a:lnTo>
                  <a:pt x="1569427" y="42405"/>
                </a:lnTo>
                <a:lnTo>
                  <a:pt x="1543621" y="42837"/>
                </a:lnTo>
                <a:lnTo>
                  <a:pt x="1543621" y="224015"/>
                </a:lnTo>
                <a:lnTo>
                  <a:pt x="1538605" y="218935"/>
                </a:lnTo>
                <a:lnTo>
                  <a:pt x="1537677" y="217665"/>
                </a:lnTo>
                <a:lnTo>
                  <a:pt x="1543621" y="224015"/>
                </a:lnTo>
                <a:lnTo>
                  <a:pt x="1543621" y="42837"/>
                </a:lnTo>
                <a:lnTo>
                  <a:pt x="1537042" y="42951"/>
                </a:lnTo>
                <a:lnTo>
                  <a:pt x="1537042" y="216395"/>
                </a:lnTo>
                <a:lnTo>
                  <a:pt x="1536573" y="216408"/>
                </a:lnTo>
                <a:lnTo>
                  <a:pt x="1537042" y="216395"/>
                </a:lnTo>
                <a:lnTo>
                  <a:pt x="1537042" y="42951"/>
                </a:lnTo>
                <a:lnTo>
                  <a:pt x="1516240" y="43294"/>
                </a:lnTo>
                <a:lnTo>
                  <a:pt x="1516240" y="180835"/>
                </a:lnTo>
                <a:lnTo>
                  <a:pt x="1513789" y="171945"/>
                </a:lnTo>
                <a:lnTo>
                  <a:pt x="1512087" y="164325"/>
                </a:lnTo>
                <a:lnTo>
                  <a:pt x="1513814" y="171945"/>
                </a:lnTo>
                <a:lnTo>
                  <a:pt x="1516240" y="180835"/>
                </a:lnTo>
                <a:lnTo>
                  <a:pt x="1516240" y="43294"/>
                </a:lnTo>
                <a:lnTo>
                  <a:pt x="1415808" y="44945"/>
                </a:lnTo>
                <a:lnTo>
                  <a:pt x="1372260" y="44945"/>
                </a:lnTo>
                <a:lnTo>
                  <a:pt x="1347038" y="42405"/>
                </a:lnTo>
                <a:lnTo>
                  <a:pt x="1294892" y="36055"/>
                </a:lnTo>
                <a:lnTo>
                  <a:pt x="1293520" y="36055"/>
                </a:lnTo>
                <a:lnTo>
                  <a:pt x="1268539" y="34785"/>
                </a:lnTo>
                <a:lnTo>
                  <a:pt x="1241437" y="32245"/>
                </a:lnTo>
                <a:lnTo>
                  <a:pt x="1131481" y="32245"/>
                </a:lnTo>
                <a:lnTo>
                  <a:pt x="973023" y="36055"/>
                </a:lnTo>
                <a:lnTo>
                  <a:pt x="795807" y="36055"/>
                </a:lnTo>
                <a:lnTo>
                  <a:pt x="436816" y="38595"/>
                </a:lnTo>
                <a:lnTo>
                  <a:pt x="422998" y="42405"/>
                </a:lnTo>
                <a:lnTo>
                  <a:pt x="416140" y="44945"/>
                </a:lnTo>
                <a:lnTo>
                  <a:pt x="403567" y="51295"/>
                </a:lnTo>
                <a:lnTo>
                  <a:pt x="397471" y="56375"/>
                </a:lnTo>
                <a:lnTo>
                  <a:pt x="392137" y="60185"/>
                </a:lnTo>
                <a:lnTo>
                  <a:pt x="367855" y="95745"/>
                </a:lnTo>
                <a:lnTo>
                  <a:pt x="365277" y="102095"/>
                </a:lnTo>
                <a:lnTo>
                  <a:pt x="363562" y="109715"/>
                </a:lnTo>
                <a:lnTo>
                  <a:pt x="361848" y="123685"/>
                </a:lnTo>
                <a:lnTo>
                  <a:pt x="361861" y="131406"/>
                </a:lnTo>
                <a:lnTo>
                  <a:pt x="373849" y="171945"/>
                </a:lnTo>
                <a:lnTo>
                  <a:pt x="403567" y="202425"/>
                </a:lnTo>
                <a:lnTo>
                  <a:pt x="436816" y="216395"/>
                </a:lnTo>
                <a:lnTo>
                  <a:pt x="451294" y="216395"/>
                </a:lnTo>
                <a:lnTo>
                  <a:pt x="529590" y="216395"/>
                </a:lnTo>
                <a:lnTo>
                  <a:pt x="451294" y="216395"/>
                </a:lnTo>
                <a:lnTo>
                  <a:pt x="466966" y="217665"/>
                </a:lnTo>
                <a:lnTo>
                  <a:pt x="641045" y="217462"/>
                </a:lnTo>
                <a:lnTo>
                  <a:pt x="946023" y="218935"/>
                </a:lnTo>
                <a:lnTo>
                  <a:pt x="1131887" y="222745"/>
                </a:lnTo>
                <a:lnTo>
                  <a:pt x="1159090" y="222745"/>
                </a:lnTo>
                <a:lnTo>
                  <a:pt x="1209344" y="226555"/>
                </a:lnTo>
                <a:lnTo>
                  <a:pt x="1233944" y="227825"/>
                </a:lnTo>
                <a:lnTo>
                  <a:pt x="1258150" y="230365"/>
                </a:lnTo>
                <a:lnTo>
                  <a:pt x="1324038" y="241795"/>
                </a:lnTo>
                <a:lnTo>
                  <a:pt x="1373797" y="246875"/>
                </a:lnTo>
                <a:lnTo>
                  <a:pt x="1482013" y="250685"/>
                </a:lnTo>
                <a:lnTo>
                  <a:pt x="1604124" y="251879"/>
                </a:lnTo>
                <a:lnTo>
                  <a:pt x="1612671" y="251955"/>
                </a:lnTo>
                <a:lnTo>
                  <a:pt x="1619783" y="251955"/>
                </a:lnTo>
                <a:lnTo>
                  <a:pt x="1621320" y="251955"/>
                </a:lnTo>
                <a:lnTo>
                  <a:pt x="1630311" y="251955"/>
                </a:lnTo>
                <a:lnTo>
                  <a:pt x="1637906" y="249656"/>
                </a:lnTo>
                <a:lnTo>
                  <a:pt x="1638681" y="249415"/>
                </a:lnTo>
                <a:lnTo>
                  <a:pt x="1641462" y="248996"/>
                </a:lnTo>
                <a:lnTo>
                  <a:pt x="1646910" y="248145"/>
                </a:lnTo>
                <a:lnTo>
                  <a:pt x="1648853" y="246875"/>
                </a:lnTo>
                <a:lnTo>
                  <a:pt x="1649730" y="246875"/>
                </a:lnTo>
                <a:lnTo>
                  <a:pt x="1652816" y="245605"/>
                </a:lnTo>
                <a:lnTo>
                  <a:pt x="1655152" y="244335"/>
                </a:lnTo>
                <a:lnTo>
                  <a:pt x="1656105" y="244335"/>
                </a:lnTo>
                <a:lnTo>
                  <a:pt x="1657680" y="244335"/>
                </a:lnTo>
                <a:lnTo>
                  <a:pt x="1660321" y="243065"/>
                </a:lnTo>
                <a:lnTo>
                  <a:pt x="1662925" y="241795"/>
                </a:lnTo>
                <a:lnTo>
                  <a:pt x="1664385" y="240525"/>
                </a:lnTo>
                <a:lnTo>
                  <a:pt x="1665427" y="240525"/>
                </a:lnTo>
                <a:lnTo>
                  <a:pt x="1667319" y="239255"/>
                </a:lnTo>
                <a:lnTo>
                  <a:pt x="1670392" y="236715"/>
                </a:lnTo>
                <a:lnTo>
                  <a:pt x="1671815" y="236715"/>
                </a:lnTo>
                <a:lnTo>
                  <a:pt x="1672844" y="235445"/>
                </a:lnTo>
                <a:lnTo>
                  <a:pt x="1675371" y="234175"/>
                </a:lnTo>
                <a:lnTo>
                  <a:pt x="1677504" y="232905"/>
                </a:lnTo>
                <a:lnTo>
                  <a:pt x="1678279" y="231635"/>
                </a:lnTo>
                <a:lnTo>
                  <a:pt x="1682889" y="227825"/>
                </a:lnTo>
                <a:lnTo>
                  <a:pt x="1684299" y="227825"/>
                </a:lnTo>
                <a:lnTo>
                  <a:pt x="1684972" y="226555"/>
                </a:lnTo>
                <a:lnTo>
                  <a:pt x="1686382" y="225285"/>
                </a:lnTo>
                <a:lnTo>
                  <a:pt x="1688553" y="224015"/>
                </a:lnTo>
                <a:lnTo>
                  <a:pt x="1690674" y="221475"/>
                </a:lnTo>
                <a:lnTo>
                  <a:pt x="1691805" y="220205"/>
                </a:lnTo>
                <a:lnTo>
                  <a:pt x="1692541" y="218935"/>
                </a:lnTo>
                <a:lnTo>
                  <a:pt x="1697520" y="213855"/>
                </a:lnTo>
                <a:lnTo>
                  <a:pt x="1698205" y="212585"/>
                </a:lnTo>
                <a:lnTo>
                  <a:pt x="1699983" y="210045"/>
                </a:lnTo>
                <a:lnTo>
                  <a:pt x="1701609" y="208775"/>
                </a:lnTo>
                <a:lnTo>
                  <a:pt x="1702092" y="207505"/>
                </a:lnTo>
                <a:lnTo>
                  <a:pt x="1703260" y="206235"/>
                </a:lnTo>
                <a:lnTo>
                  <a:pt x="1705914" y="202425"/>
                </a:lnTo>
                <a:lnTo>
                  <a:pt x="1706308" y="201155"/>
                </a:lnTo>
                <a:lnTo>
                  <a:pt x="1706460" y="201155"/>
                </a:lnTo>
                <a:lnTo>
                  <a:pt x="1707794" y="198615"/>
                </a:lnTo>
                <a:lnTo>
                  <a:pt x="1710486" y="193535"/>
                </a:lnTo>
                <a:lnTo>
                  <a:pt x="1711706" y="190995"/>
                </a:lnTo>
                <a:lnTo>
                  <a:pt x="1712163" y="189865"/>
                </a:lnTo>
                <a:lnTo>
                  <a:pt x="1713966" y="185915"/>
                </a:lnTo>
                <a:lnTo>
                  <a:pt x="1715033" y="183375"/>
                </a:lnTo>
                <a:lnTo>
                  <a:pt x="1717636" y="175755"/>
                </a:lnTo>
                <a:lnTo>
                  <a:pt x="1719541" y="166865"/>
                </a:lnTo>
                <a:lnTo>
                  <a:pt x="1720380" y="161785"/>
                </a:lnTo>
                <a:lnTo>
                  <a:pt x="1718881" y="169405"/>
                </a:lnTo>
                <a:lnTo>
                  <a:pt x="1720418" y="160515"/>
                </a:lnTo>
                <a:lnTo>
                  <a:pt x="1721065" y="154063"/>
                </a:lnTo>
                <a:lnTo>
                  <a:pt x="1721192" y="141465"/>
                </a:lnTo>
                <a:close/>
              </a:path>
              <a:path w="5969000" h="786129">
                <a:moveTo>
                  <a:pt x="1721218" y="152323"/>
                </a:moveTo>
                <a:lnTo>
                  <a:pt x="1721065" y="154063"/>
                </a:lnTo>
                <a:lnTo>
                  <a:pt x="1721192" y="152895"/>
                </a:lnTo>
                <a:lnTo>
                  <a:pt x="1721218" y="152323"/>
                </a:lnTo>
                <a:close/>
              </a:path>
              <a:path w="5969000" h="786129">
                <a:moveTo>
                  <a:pt x="1721281" y="151625"/>
                </a:moveTo>
                <a:lnTo>
                  <a:pt x="1721192" y="152895"/>
                </a:lnTo>
                <a:lnTo>
                  <a:pt x="1721078" y="154063"/>
                </a:lnTo>
                <a:lnTo>
                  <a:pt x="1721256" y="152895"/>
                </a:lnTo>
                <a:lnTo>
                  <a:pt x="1721281" y="151625"/>
                </a:lnTo>
                <a:close/>
              </a:path>
              <a:path w="5969000" h="786129">
                <a:moveTo>
                  <a:pt x="1721281" y="142735"/>
                </a:moveTo>
                <a:lnTo>
                  <a:pt x="1721256" y="141465"/>
                </a:lnTo>
                <a:lnTo>
                  <a:pt x="1721065" y="138925"/>
                </a:lnTo>
                <a:lnTo>
                  <a:pt x="1721281" y="142735"/>
                </a:lnTo>
                <a:close/>
              </a:path>
              <a:path w="5969000" h="786129">
                <a:moveTo>
                  <a:pt x="5825896" y="532257"/>
                </a:moveTo>
                <a:lnTo>
                  <a:pt x="5824118" y="530987"/>
                </a:lnTo>
                <a:lnTo>
                  <a:pt x="5825896" y="532257"/>
                </a:lnTo>
                <a:close/>
              </a:path>
              <a:path w="5969000" h="786129">
                <a:moveTo>
                  <a:pt x="5837758" y="536067"/>
                </a:moveTo>
                <a:lnTo>
                  <a:pt x="5831979" y="533527"/>
                </a:lnTo>
                <a:lnTo>
                  <a:pt x="5833656" y="534619"/>
                </a:lnTo>
                <a:lnTo>
                  <a:pt x="5833910" y="534797"/>
                </a:lnTo>
                <a:lnTo>
                  <a:pt x="5837758" y="536067"/>
                </a:lnTo>
                <a:close/>
              </a:path>
              <a:path w="5969000" h="786129">
                <a:moveTo>
                  <a:pt x="5849582" y="543687"/>
                </a:moveTo>
                <a:lnTo>
                  <a:pt x="5845975" y="541147"/>
                </a:lnTo>
                <a:lnTo>
                  <a:pt x="5844133" y="539877"/>
                </a:lnTo>
                <a:lnTo>
                  <a:pt x="5849582" y="543687"/>
                </a:lnTo>
                <a:close/>
              </a:path>
              <a:path w="5969000" h="786129">
                <a:moveTo>
                  <a:pt x="5850788" y="678307"/>
                </a:moveTo>
                <a:lnTo>
                  <a:pt x="5846292" y="682117"/>
                </a:lnTo>
                <a:lnTo>
                  <a:pt x="5849709" y="679577"/>
                </a:lnTo>
                <a:lnTo>
                  <a:pt x="5850788" y="678307"/>
                </a:lnTo>
                <a:close/>
              </a:path>
              <a:path w="5969000" h="786129">
                <a:moveTo>
                  <a:pt x="5853188" y="677037"/>
                </a:moveTo>
                <a:lnTo>
                  <a:pt x="5850788" y="678307"/>
                </a:lnTo>
                <a:lnTo>
                  <a:pt x="5851499" y="678307"/>
                </a:lnTo>
                <a:lnTo>
                  <a:pt x="5853188" y="677037"/>
                </a:lnTo>
                <a:close/>
              </a:path>
              <a:path w="5969000" h="786129">
                <a:moveTo>
                  <a:pt x="5854293" y="547014"/>
                </a:moveTo>
                <a:lnTo>
                  <a:pt x="5851499" y="544957"/>
                </a:lnTo>
                <a:lnTo>
                  <a:pt x="5849607" y="543687"/>
                </a:lnTo>
                <a:lnTo>
                  <a:pt x="5854293" y="547014"/>
                </a:lnTo>
                <a:close/>
              </a:path>
              <a:path w="5969000" h="786129">
                <a:moveTo>
                  <a:pt x="5855652" y="674497"/>
                </a:moveTo>
                <a:lnTo>
                  <a:pt x="5853188" y="677037"/>
                </a:lnTo>
                <a:lnTo>
                  <a:pt x="5854966" y="675767"/>
                </a:lnTo>
                <a:lnTo>
                  <a:pt x="5855652" y="674497"/>
                </a:lnTo>
                <a:close/>
              </a:path>
              <a:path w="5969000" h="786129">
                <a:moveTo>
                  <a:pt x="5872023" y="567817"/>
                </a:moveTo>
                <a:lnTo>
                  <a:pt x="5870067" y="564007"/>
                </a:lnTo>
                <a:lnTo>
                  <a:pt x="5868759" y="562737"/>
                </a:lnTo>
                <a:lnTo>
                  <a:pt x="5872023" y="567817"/>
                </a:lnTo>
                <a:close/>
              </a:path>
              <a:path w="5969000" h="786129">
                <a:moveTo>
                  <a:pt x="5874715" y="572897"/>
                </a:moveTo>
                <a:lnTo>
                  <a:pt x="5873597" y="570357"/>
                </a:lnTo>
                <a:lnTo>
                  <a:pt x="5872734" y="569087"/>
                </a:lnTo>
                <a:lnTo>
                  <a:pt x="5874715" y="572897"/>
                </a:lnTo>
                <a:close/>
              </a:path>
              <a:path w="5969000" h="786129">
                <a:moveTo>
                  <a:pt x="5876366" y="575437"/>
                </a:moveTo>
                <a:lnTo>
                  <a:pt x="5875769" y="574167"/>
                </a:lnTo>
                <a:lnTo>
                  <a:pt x="5874715" y="572897"/>
                </a:lnTo>
                <a:lnTo>
                  <a:pt x="5876366" y="575437"/>
                </a:lnTo>
                <a:close/>
              </a:path>
              <a:path w="5969000" h="786129">
                <a:moveTo>
                  <a:pt x="5877141" y="577977"/>
                </a:moveTo>
                <a:lnTo>
                  <a:pt x="5876366" y="575437"/>
                </a:lnTo>
                <a:lnTo>
                  <a:pt x="5876849" y="577126"/>
                </a:lnTo>
                <a:lnTo>
                  <a:pt x="5877141" y="577977"/>
                </a:lnTo>
                <a:close/>
              </a:path>
              <a:path w="5969000" h="786129">
                <a:moveTo>
                  <a:pt x="5879185" y="583057"/>
                </a:moveTo>
                <a:lnTo>
                  <a:pt x="5878550" y="580517"/>
                </a:lnTo>
                <a:lnTo>
                  <a:pt x="5877141" y="577977"/>
                </a:lnTo>
                <a:lnTo>
                  <a:pt x="5879185" y="583057"/>
                </a:lnTo>
                <a:close/>
              </a:path>
              <a:path w="5969000" h="786129">
                <a:moveTo>
                  <a:pt x="5883097" y="597027"/>
                </a:moveTo>
                <a:lnTo>
                  <a:pt x="5882932" y="595757"/>
                </a:lnTo>
                <a:lnTo>
                  <a:pt x="5883097" y="597027"/>
                </a:lnTo>
                <a:close/>
              </a:path>
              <a:path w="5969000" h="786129">
                <a:moveTo>
                  <a:pt x="5884367" y="614807"/>
                </a:moveTo>
                <a:lnTo>
                  <a:pt x="5884011" y="619887"/>
                </a:lnTo>
                <a:lnTo>
                  <a:pt x="5884354" y="616077"/>
                </a:lnTo>
                <a:lnTo>
                  <a:pt x="5884367" y="614807"/>
                </a:lnTo>
                <a:close/>
              </a:path>
              <a:path w="5969000" h="786129">
                <a:moveTo>
                  <a:pt x="5884367" y="608457"/>
                </a:moveTo>
                <a:lnTo>
                  <a:pt x="5884354" y="607187"/>
                </a:lnTo>
                <a:lnTo>
                  <a:pt x="5884011" y="603377"/>
                </a:lnTo>
                <a:lnTo>
                  <a:pt x="5883948" y="602107"/>
                </a:lnTo>
                <a:lnTo>
                  <a:pt x="5883719" y="600837"/>
                </a:lnTo>
                <a:lnTo>
                  <a:pt x="5883097" y="597027"/>
                </a:lnTo>
                <a:lnTo>
                  <a:pt x="5882246" y="593217"/>
                </a:lnTo>
                <a:lnTo>
                  <a:pt x="5882818" y="595757"/>
                </a:lnTo>
                <a:lnTo>
                  <a:pt x="5882525" y="593217"/>
                </a:lnTo>
                <a:lnTo>
                  <a:pt x="5881687" y="590702"/>
                </a:lnTo>
                <a:lnTo>
                  <a:pt x="5881408" y="589407"/>
                </a:lnTo>
                <a:lnTo>
                  <a:pt x="5881217" y="588137"/>
                </a:lnTo>
                <a:lnTo>
                  <a:pt x="5880786" y="586867"/>
                </a:lnTo>
                <a:lnTo>
                  <a:pt x="5879554" y="583057"/>
                </a:lnTo>
                <a:lnTo>
                  <a:pt x="5879185" y="583057"/>
                </a:lnTo>
                <a:lnTo>
                  <a:pt x="5877090" y="577977"/>
                </a:lnTo>
                <a:lnTo>
                  <a:pt x="5876849" y="577126"/>
                </a:lnTo>
                <a:lnTo>
                  <a:pt x="5876696" y="576707"/>
                </a:lnTo>
                <a:lnTo>
                  <a:pt x="5876366" y="575437"/>
                </a:lnTo>
                <a:lnTo>
                  <a:pt x="5874651" y="572897"/>
                </a:lnTo>
                <a:lnTo>
                  <a:pt x="5872734" y="569087"/>
                </a:lnTo>
                <a:lnTo>
                  <a:pt x="5872467" y="569087"/>
                </a:lnTo>
                <a:lnTo>
                  <a:pt x="5872023" y="567817"/>
                </a:lnTo>
                <a:lnTo>
                  <a:pt x="5868619" y="562737"/>
                </a:lnTo>
                <a:lnTo>
                  <a:pt x="5844108" y="539877"/>
                </a:lnTo>
                <a:lnTo>
                  <a:pt x="5843600" y="539877"/>
                </a:lnTo>
                <a:lnTo>
                  <a:pt x="5840069" y="537337"/>
                </a:lnTo>
                <a:lnTo>
                  <a:pt x="5838202" y="537337"/>
                </a:lnTo>
                <a:lnTo>
                  <a:pt x="5833973" y="534809"/>
                </a:lnTo>
                <a:lnTo>
                  <a:pt x="5831802" y="533527"/>
                </a:lnTo>
                <a:lnTo>
                  <a:pt x="5830938" y="533336"/>
                </a:lnTo>
                <a:lnTo>
                  <a:pt x="5827585" y="532257"/>
                </a:lnTo>
                <a:lnTo>
                  <a:pt x="5825896" y="532257"/>
                </a:lnTo>
                <a:lnTo>
                  <a:pt x="5825414" y="532257"/>
                </a:lnTo>
                <a:lnTo>
                  <a:pt x="5824207" y="531075"/>
                </a:lnTo>
                <a:lnTo>
                  <a:pt x="5824080" y="530987"/>
                </a:lnTo>
                <a:lnTo>
                  <a:pt x="5820562" y="530987"/>
                </a:lnTo>
                <a:lnTo>
                  <a:pt x="5818924" y="529717"/>
                </a:lnTo>
                <a:lnTo>
                  <a:pt x="5812282" y="528447"/>
                </a:lnTo>
                <a:lnTo>
                  <a:pt x="5808523" y="528447"/>
                </a:lnTo>
                <a:lnTo>
                  <a:pt x="5791873" y="528447"/>
                </a:lnTo>
                <a:lnTo>
                  <a:pt x="5770346" y="528447"/>
                </a:lnTo>
                <a:lnTo>
                  <a:pt x="5738774" y="530275"/>
                </a:lnTo>
                <a:lnTo>
                  <a:pt x="5738774" y="666877"/>
                </a:lnTo>
                <a:lnTo>
                  <a:pt x="5734355" y="661797"/>
                </a:lnTo>
                <a:lnTo>
                  <a:pt x="5730519" y="656717"/>
                </a:lnTo>
                <a:lnTo>
                  <a:pt x="5727039" y="650367"/>
                </a:lnTo>
                <a:lnTo>
                  <a:pt x="5724195" y="644017"/>
                </a:lnTo>
                <a:lnTo>
                  <a:pt x="5727103" y="650367"/>
                </a:lnTo>
                <a:lnTo>
                  <a:pt x="5730519" y="656717"/>
                </a:lnTo>
                <a:lnTo>
                  <a:pt x="5734431" y="661797"/>
                </a:lnTo>
                <a:lnTo>
                  <a:pt x="5738774" y="666877"/>
                </a:lnTo>
                <a:lnTo>
                  <a:pt x="5738774" y="530275"/>
                </a:lnTo>
                <a:lnTo>
                  <a:pt x="5704357" y="532257"/>
                </a:lnTo>
                <a:lnTo>
                  <a:pt x="5671845" y="533527"/>
                </a:lnTo>
                <a:lnTo>
                  <a:pt x="5649087" y="534797"/>
                </a:lnTo>
                <a:lnTo>
                  <a:pt x="5525262" y="539877"/>
                </a:lnTo>
                <a:lnTo>
                  <a:pt x="5364289" y="543687"/>
                </a:lnTo>
                <a:lnTo>
                  <a:pt x="5310784" y="544169"/>
                </a:lnTo>
                <a:lnTo>
                  <a:pt x="5049545" y="543687"/>
                </a:lnTo>
                <a:lnTo>
                  <a:pt x="4795380" y="533527"/>
                </a:lnTo>
                <a:lnTo>
                  <a:pt x="4749978" y="532257"/>
                </a:lnTo>
                <a:lnTo>
                  <a:pt x="4737163" y="532257"/>
                </a:lnTo>
                <a:lnTo>
                  <a:pt x="4724781" y="536067"/>
                </a:lnTo>
                <a:lnTo>
                  <a:pt x="4692396" y="556387"/>
                </a:lnTo>
                <a:lnTo>
                  <a:pt x="4673257" y="589407"/>
                </a:lnTo>
                <a:lnTo>
                  <a:pt x="4670209" y="608457"/>
                </a:lnTo>
                <a:lnTo>
                  <a:pt x="4670209" y="614807"/>
                </a:lnTo>
                <a:lnTo>
                  <a:pt x="4680877" y="651637"/>
                </a:lnTo>
                <a:lnTo>
                  <a:pt x="4707356" y="679577"/>
                </a:lnTo>
                <a:lnTo>
                  <a:pt x="4737074" y="689737"/>
                </a:lnTo>
                <a:lnTo>
                  <a:pt x="4740122" y="691007"/>
                </a:lnTo>
                <a:lnTo>
                  <a:pt x="4749927" y="691007"/>
                </a:lnTo>
                <a:lnTo>
                  <a:pt x="4787316" y="689737"/>
                </a:lnTo>
                <a:lnTo>
                  <a:pt x="4808461" y="689737"/>
                </a:lnTo>
                <a:lnTo>
                  <a:pt x="4903851" y="683387"/>
                </a:lnTo>
                <a:lnTo>
                  <a:pt x="4957864" y="680847"/>
                </a:lnTo>
                <a:lnTo>
                  <a:pt x="4993398" y="679577"/>
                </a:lnTo>
                <a:lnTo>
                  <a:pt x="5292026" y="679069"/>
                </a:lnTo>
                <a:lnTo>
                  <a:pt x="5525262" y="683387"/>
                </a:lnTo>
                <a:lnTo>
                  <a:pt x="5790323" y="694524"/>
                </a:lnTo>
                <a:lnTo>
                  <a:pt x="5797613" y="694817"/>
                </a:lnTo>
                <a:lnTo>
                  <a:pt x="5803900" y="694817"/>
                </a:lnTo>
                <a:lnTo>
                  <a:pt x="5812282" y="694817"/>
                </a:lnTo>
                <a:lnTo>
                  <a:pt x="5818924" y="693547"/>
                </a:lnTo>
                <a:lnTo>
                  <a:pt x="5823851" y="691616"/>
                </a:lnTo>
                <a:lnTo>
                  <a:pt x="5825414" y="691007"/>
                </a:lnTo>
                <a:lnTo>
                  <a:pt x="5827433" y="691007"/>
                </a:lnTo>
                <a:lnTo>
                  <a:pt x="5823851" y="691616"/>
                </a:lnTo>
                <a:lnTo>
                  <a:pt x="5827534" y="691007"/>
                </a:lnTo>
                <a:lnTo>
                  <a:pt x="5828119" y="691007"/>
                </a:lnTo>
                <a:lnTo>
                  <a:pt x="5831840" y="689737"/>
                </a:lnTo>
                <a:lnTo>
                  <a:pt x="5833694" y="688467"/>
                </a:lnTo>
                <a:lnTo>
                  <a:pt x="5834278" y="688467"/>
                </a:lnTo>
                <a:lnTo>
                  <a:pt x="5838063" y="685927"/>
                </a:lnTo>
                <a:lnTo>
                  <a:pt x="5838304" y="685825"/>
                </a:lnTo>
                <a:lnTo>
                  <a:pt x="5843968" y="683387"/>
                </a:lnTo>
                <a:lnTo>
                  <a:pt x="5845594" y="682282"/>
                </a:lnTo>
                <a:lnTo>
                  <a:pt x="5845988" y="682117"/>
                </a:lnTo>
                <a:lnTo>
                  <a:pt x="5850788" y="678307"/>
                </a:lnTo>
                <a:lnTo>
                  <a:pt x="5853176" y="677037"/>
                </a:lnTo>
                <a:lnTo>
                  <a:pt x="5855652" y="674497"/>
                </a:lnTo>
                <a:lnTo>
                  <a:pt x="5856668" y="673227"/>
                </a:lnTo>
                <a:lnTo>
                  <a:pt x="5858891" y="671957"/>
                </a:lnTo>
                <a:lnTo>
                  <a:pt x="5859983" y="670687"/>
                </a:lnTo>
                <a:lnTo>
                  <a:pt x="5860415" y="670687"/>
                </a:lnTo>
                <a:lnTo>
                  <a:pt x="5861570" y="669417"/>
                </a:lnTo>
                <a:lnTo>
                  <a:pt x="5864237" y="665607"/>
                </a:lnTo>
                <a:lnTo>
                  <a:pt x="5864657" y="665607"/>
                </a:lnTo>
                <a:lnTo>
                  <a:pt x="5866066" y="664337"/>
                </a:lnTo>
                <a:lnTo>
                  <a:pt x="5867565" y="662038"/>
                </a:lnTo>
                <a:lnTo>
                  <a:pt x="5868784" y="660527"/>
                </a:lnTo>
                <a:lnTo>
                  <a:pt x="5870067" y="657987"/>
                </a:lnTo>
                <a:lnTo>
                  <a:pt x="5872023" y="655447"/>
                </a:lnTo>
                <a:lnTo>
                  <a:pt x="5872467" y="654177"/>
                </a:lnTo>
                <a:lnTo>
                  <a:pt x="5872734" y="654177"/>
                </a:lnTo>
                <a:lnTo>
                  <a:pt x="5873597" y="652907"/>
                </a:lnTo>
                <a:lnTo>
                  <a:pt x="5874715" y="650367"/>
                </a:lnTo>
                <a:lnTo>
                  <a:pt x="5875769" y="649097"/>
                </a:lnTo>
                <a:lnTo>
                  <a:pt x="5876366" y="647827"/>
                </a:lnTo>
                <a:lnTo>
                  <a:pt x="5876696" y="646557"/>
                </a:lnTo>
                <a:lnTo>
                  <a:pt x="5877141" y="645287"/>
                </a:lnTo>
                <a:lnTo>
                  <a:pt x="5878550" y="642747"/>
                </a:lnTo>
                <a:lnTo>
                  <a:pt x="5879185" y="640207"/>
                </a:lnTo>
                <a:lnTo>
                  <a:pt x="5879554" y="640207"/>
                </a:lnTo>
                <a:lnTo>
                  <a:pt x="5880786" y="636397"/>
                </a:lnTo>
                <a:lnTo>
                  <a:pt x="5881217" y="633857"/>
                </a:lnTo>
                <a:lnTo>
                  <a:pt x="5881408" y="633857"/>
                </a:lnTo>
                <a:lnTo>
                  <a:pt x="5881687" y="632587"/>
                </a:lnTo>
                <a:lnTo>
                  <a:pt x="5882525" y="630047"/>
                </a:lnTo>
                <a:lnTo>
                  <a:pt x="5882818" y="627507"/>
                </a:lnTo>
                <a:lnTo>
                  <a:pt x="5883097" y="626237"/>
                </a:lnTo>
                <a:lnTo>
                  <a:pt x="5883719" y="622427"/>
                </a:lnTo>
                <a:lnTo>
                  <a:pt x="5883884" y="621157"/>
                </a:lnTo>
                <a:lnTo>
                  <a:pt x="5884011" y="619887"/>
                </a:lnTo>
                <a:lnTo>
                  <a:pt x="5884265" y="616077"/>
                </a:lnTo>
                <a:lnTo>
                  <a:pt x="5884265" y="607187"/>
                </a:lnTo>
                <a:lnTo>
                  <a:pt x="5884367" y="608457"/>
                </a:lnTo>
                <a:close/>
              </a:path>
              <a:path w="5969000" h="786129">
                <a:moveTo>
                  <a:pt x="5906109" y="184188"/>
                </a:moveTo>
                <a:lnTo>
                  <a:pt x="5903049" y="185420"/>
                </a:lnTo>
                <a:lnTo>
                  <a:pt x="5903684" y="185420"/>
                </a:lnTo>
                <a:lnTo>
                  <a:pt x="5906109" y="184188"/>
                </a:lnTo>
                <a:close/>
              </a:path>
              <a:path w="5969000" h="786129">
                <a:moveTo>
                  <a:pt x="5930214" y="19050"/>
                </a:moveTo>
                <a:lnTo>
                  <a:pt x="5928868" y="17780"/>
                </a:lnTo>
                <a:lnTo>
                  <a:pt x="5924931" y="15240"/>
                </a:lnTo>
                <a:lnTo>
                  <a:pt x="5930214" y="19050"/>
                </a:lnTo>
                <a:close/>
              </a:path>
              <a:path w="5969000" h="786129">
                <a:moveTo>
                  <a:pt x="5932970" y="168910"/>
                </a:moveTo>
                <a:lnTo>
                  <a:pt x="5930049" y="171450"/>
                </a:lnTo>
                <a:lnTo>
                  <a:pt x="5930925" y="171450"/>
                </a:lnTo>
                <a:lnTo>
                  <a:pt x="5932970" y="168910"/>
                </a:lnTo>
                <a:close/>
              </a:path>
              <a:path w="5969000" h="786129">
                <a:moveTo>
                  <a:pt x="5935840" y="166370"/>
                </a:moveTo>
                <a:lnTo>
                  <a:pt x="5932970" y="168910"/>
                </a:lnTo>
                <a:lnTo>
                  <a:pt x="5934951" y="167640"/>
                </a:lnTo>
                <a:lnTo>
                  <a:pt x="5935840" y="166370"/>
                </a:lnTo>
                <a:close/>
              </a:path>
              <a:path w="5969000" h="786129">
                <a:moveTo>
                  <a:pt x="5937618" y="25400"/>
                </a:moveTo>
                <a:lnTo>
                  <a:pt x="5936856" y="24130"/>
                </a:lnTo>
                <a:lnTo>
                  <a:pt x="5936399" y="24130"/>
                </a:lnTo>
                <a:lnTo>
                  <a:pt x="5937618" y="25400"/>
                </a:lnTo>
                <a:close/>
              </a:path>
              <a:path w="5969000" h="786129">
                <a:moveTo>
                  <a:pt x="5942381" y="29210"/>
                </a:moveTo>
                <a:lnTo>
                  <a:pt x="5937618" y="25400"/>
                </a:lnTo>
                <a:lnTo>
                  <a:pt x="5940412" y="27660"/>
                </a:lnTo>
                <a:lnTo>
                  <a:pt x="5942381" y="29210"/>
                </a:lnTo>
                <a:close/>
              </a:path>
              <a:path w="5969000" h="786129">
                <a:moveTo>
                  <a:pt x="5947422" y="35560"/>
                </a:moveTo>
                <a:lnTo>
                  <a:pt x="5945975" y="33020"/>
                </a:lnTo>
                <a:lnTo>
                  <a:pt x="5942546" y="29210"/>
                </a:lnTo>
                <a:lnTo>
                  <a:pt x="5947422" y="35560"/>
                </a:lnTo>
                <a:close/>
              </a:path>
              <a:path w="5969000" h="786129">
                <a:moveTo>
                  <a:pt x="5960757" y="57150"/>
                </a:moveTo>
                <a:lnTo>
                  <a:pt x="5959754" y="54610"/>
                </a:lnTo>
                <a:lnTo>
                  <a:pt x="5959246" y="54610"/>
                </a:lnTo>
                <a:lnTo>
                  <a:pt x="5960757" y="57150"/>
                </a:lnTo>
                <a:close/>
              </a:path>
              <a:path w="5969000" h="786129">
                <a:moveTo>
                  <a:pt x="5962129" y="60960"/>
                </a:moveTo>
                <a:lnTo>
                  <a:pt x="5961786" y="59690"/>
                </a:lnTo>
                <a:lnTo>
                  <a:pt x="5960757" y="57150"/>
                </a:lnTo>
                <a:lnTo>
                  <a:pt x="5962129" y="60960"/>
                </a:lnTo>
                <a:close/>
              </a:path>
              <a:path w="5969000" h="786129">
                <a:moveTo>
                  <a:pt x="5966295" y="74891"/>
                </a:moveTo>
                <a:lnTo>
                  <a:pt x="5965126" y="69850"/>
                </a:lnTo>
                <a:lnTo>
                  <a:pt x="5964326" y="67310"/>
                </a:lnTo>
                <a:lnTo>
                  <a:pt x="5966295" y="74891"/>
                </a:lnTo>
                <a:close/>
              </a:path>
              <a:path w="5969000" h="786129">
                <a:moveTo>
                  <a:pt x="5967793" y="106680"/>
                </a:moveTo>
                <a:lnTo>
                  <a:pt x="5967476" y="109220"/>
                </a:lnTo>
                <a:lnTo>
                  <a:pt x="5967717" y="107950"/>
                </a:lnTo>
                <a:lnTo>
                  <a:pt x="5967793" y="106680"/>
                </a:lnTo>
                <a:close/>
              </a:path>
              <a:path w="5969000" h="786129">
                <a:moveTo>
                  <a:pt x="5968238" y="102870"/>
                </a:moveTo>
                <a:lnTo>
                  <a:pt x="5967793" y="106680"/>
                </a:lnTo>
                <a:lnTo>
                  <a:pt x="5968047" y="105410"/>
                </a:lnTo>
                <a:lnTo>
                  <a:pt x="5968238" y="102870"/>
                </a:lnTo>
                <a:close/>
              </a:path>
              <a:path w="5969000" h="786129">
                <a:moveTo>
                  <a:pt x="5968479" y="99060"/>
                </a:moveTo>
                <a:lnTo>
                  <a:pt x="5968238" y="102870"/>
                </a:lnTo>
                <a:lnTo>
                  <a:pt x="5968428" y="100330"/>
                </a:lnTo>
                <a:lnTo>
                  <a:pt x="5968479" y="99060"/>
                </a:lnTo>
                <a:close/>
              </a:path>
              <a:path w="5969000" h="786129">
                <a:moveTo>
                  <a:pt x="5968479" y="91440"/>
                </a:moveTo>
                <a:lnTo>
                  <a:pt x="5968454" y="90170"/>
                </a:lnTo>
                <a:lnTo>
                  <a:pt x="5968250" y="87630"/>
                </a:lnTo>
                <a:lnTo>
                  <a:pt x="5968047" y="85090"/>
                </a:lnTo>
                <a:lnTo>
                  <a:pt x="5967755" y="82550"/>
                </a:lnTo>
                <a:lnTo>
                  <a:pt x="5967552" y="81280"/>
                </a:lnTo>
                <a:lnTo>
                  <a:pt x="5962129" y="60960"/>
                </a:lnTo>
                <a:lnTo>
                  <a:pt x="5960681" y="57150"/>
                </a:lnTo>
                <a:lnTo>
                  <a:pt x="5959246" y="54610"/>
                </a:lnTo>
                <a:lnTo>
                  <a:pt x="5958675" y="53340"/>
                </a:lnTo>
                <a:lnTo>
                  <a:pt x="5957328" y="50800"/>
                </a:lnTo>
                <a:lnTo>
                  <a:pt x="5956224" y="48260"/>
                </a:lnTo>
                <a:lnTo>
                  <a:pt x="5955589" y="46990"/>
                </a:lnTo>
                <a:lnTo>
                  <a:pt x="5954954" y="45720"/>
                </a:lnTo>
                <a:lnTo>
                  <a:pt x="5953366" y="43180"/>
                </a:lnTo>
                <a:lnTo>
                  <a:pt x="5952172" y="41910"/>
                </a:lnTo>
                <a:lnTo>
                  <a:pt x="5951601" y="40640"/>
                </a:lnTo>
                <a:lnTo>
                  <a:pt x="5947422" y="35560"/>
                </a:lnTo>
                <a:lnTo>
                  <a:pt x="5942381" y="29210"/>
                </a:lnTo>
                <a:lnTo>
                  <a:pt x="5937516" y="25400"/>
                </a:lnTo>
                <a:lnTo>
                  <a:pt x="5936399" y="24130"/>
                </a:lnTo>
                <a:lnTo>
                  <a:pt x="5935002" y="22860"/>
                </a:lnTo>
                <a:lnTo>
                  <a:pt x="5932335" y="20320"/>
                </a:lnTo>
                <a:lnTo>
                  <a:pt x="5930925" y="19050"/>
                </a:lnTo>
                <a:lnTo>
                  <a:pt x="5930214" y="19050"/>
                </a:lnTo>
                <a:lnTo>
                  <a:pt x="5924499" y="15240"/>
                </a:lnTo>
                <a:lnTo>
                  <a:pt x="5922454" y="13970"/>
                </a:lnTo>
                <a:lnTo>
                  <a:pt x="5918581" y="11430"/>
                </a:lnTo>
                <a:lnTo>
                  <a:pt x="5917933" y="11430"/>
                </a:lnTo>
                <a:lnTo>
                  <a:pt x="5917501" y="10160"/>
                </a:lnTo>
                <a:lnTo>
                  <a:pt x="5915711" y="10160"/>
                </a:lnTo>
                <a:lnTo>
                  <a:pt x="5913082" y="8890"/>
                </a:lnTo>
                <a:lnTo>
                  <a:pt x="5910948" y="7620"/>
                </a:lnTo>
                <a:lnTo>
                  <a:pt x="5909399" y="6350"/>
                </a:lnTo>
                <a:lnTo>
                  <a:pt x="5907202" y="6350"/>
                </a:lnTo>
                <a:lnTo>
                  <a:pt x="5903785" y="5080"/>
                </a:lnTo>
                <a:lnTo>
                  <a:pt x="5902096" y="3810"/>
                </a:lnTo>
                <a:lnTo>
                  <a:pt x="5901220" y="3810"/>
                </a:lnTo>
                <a:lnTo>
                  <a:pt x="5898172" y="2540"/>
                </a:lnTo>
                <a:lnTo>
                  <a:pt x="5893778" y="2540"/>
                </a:lnTo>
                <a:lnTo>
                  <a:pt x="5878474" y="0"/>
                </a:lnTo>
                <a:lnTo>
                  <a:pt x="5863018" y="0"/>
                </a:lnTo>
                <a:lnTo>
                  <a:pt x="5840514" y="0"/>
                </a:lnTo>
                <a:lnTo>
                  <a:pt x="5840514" y="184188"/>
                </a:lnTo>
                <a:lnTo>
                  <a:pt x="5836234" y="182880"/>
                </a:lnTo>
                <a:lnTo>
                  <a:pt x="5833186" y="181610"/>
                </a:lnTo>
                <a:lnTo>
                  <a:pt x="5826442" y="177800"/>
                </a:lnTo>
                <a:lnTo>
                  <a:pt x="5833389" y="181610"/>
                </a:lnTo>
                <a:lnTo>
                  <a:pt x="5840438" y="184150"/>
                </a:lnTo>
                <a:lnTo>
                  <a:pt x="5840514" y="0"/>
                </a:lnTo>
                <a:lnTo>
                  <a:pt x="5821819" y="0"/>
                </a:lnTo>
                <a:lnTo>
                  <a:pt x="5819826" y="76"/>
                </a:lnTo>
                <a:lnTo>
                  <a:pt x="5819826" y="173990"/>
                </a:lnTo>
                <a:lnTo>
                  <a:pt x="5813501" y="168910"/>
                </a:lnTo>
                <a:lnTo>
                  <a:pt x="5807773" y="163830"/>
                </a:lnTo>
                <a:lnTo>
                  <a:pt x="5813552" y="168910"/>
                </a:lnTo>
                <a:lnTo>
                  <a:pt x="5819826" y="173990"/>
                </a:lnTo>
                <a:lnTo>
                  <a:pt x="5819826" y="76"/>
                </a:lnTo>
                <a:lnTo>
                  <a:pt x="5510796" y="10160"/>
                </a:lnTo>
                <a:lnTo>
                  <a:pt x="5484203" y="11430"/>
                </a:lnTo>
                <a:lnTo>
                  <a:pt x="5380571" y="21590"/>
                </a:lnTo>
                <a:lnTo>
                  <a:pt x="5345544" y="22860"/>
                </a:lnTo>
                <a:lnTo>
                  <a:pt x="5308130" y="22860"/>
                </a:lnTo>
                <a:lnTo>
                  <a:pt x="5037112" y="26670"/>
                </a:lnTo>
                <a:lnTo>
                  <a:pt x="5009845" y="25400"/>
                </a:lnTo>
                <a:lnTo>
                  <a:pt x="4967859" y="25400"/>
                </a:lnTo>
                <a:lnTo>
                  <a:pt x="4809172" y="19050"/>
                </a:lnTo>
                <a:lnTo>
                  <a:pt x="4795355" y="19050"/>
                </a:lnTo>
                <a:lnTo>
                  <a:pt x="4757636" y="35560"/>
                </a:lnTo>
                <a:lnTo>
                  <a:pt x="4731639" y="67310"/>
                </a:lnTo>
                <a:lnTo>
                  <a:pt x="4729251" y="73660"/>
                </a:lnTo>
                <a:lnTo>
                  <a:pt x="4726775" y="80010"/>
                </a:lnTo>
                <a:lnTo>
                  <a:pt x="4725162" y="86360"/>
                </a:lnTo>
                <a:lnTo>
                  <a:pt x="4723485" y="100330"/>
                </a:lnTo>
                <a:lnTo>
                  <a:pt x="4723485" y="107950"/>
                </a:lnTo>
                <a:lnTo>
                  <a:pt x="4734966" y="147320"/>
                </a:lnTo>
                <a:lnTo>
                  <a:pt x="4752492" y="167640"/>
                </a:lnTo>
                <a:lnTo>
                  <a:pt x="4757686" y="172720"/>
                </a:lnTo>
                <a:lnTo>
                  <a:pt x="4763452" y="176530"/>
                </a:lnTo>
                <a:lnTo>
                  <a:pt x="4775454" y="182880"/>
                </a:lnTo>
                <a:lnTo>
                  <a:pt x="4782121" y="185420"/>
                </a:lnTo>
                <a:lnTo>
                  <a:pt x="4795355" y="187960"/>
                </a:lnTo>
                <a:lnTo>
                  <a:pt x="4799165" y="189230"/>
                </a:lnTo>
                <a:lnTo>
                  <a:pt x="4837798" y="189230"/>
                </a:lnTo>
                <a:lnTo>
                  <a:pt x="4907661" y="184150"/>
                </a:lnTo>
                <a:lnTo>
                  <a:pt x="4921072" y="182880"/>
                </a:lnTo>
                <a:lnTo>
                  <a:pt x="4959667" y="181610"/>
                </a:lnTo>
                <a:lnTo>
                  <a:pt x="4985613" y="181610"/>
                </a:lnTo>
                <a:lnTo>
                  <a:pt x="5346433" y="185420"/>
                </a:lnTo>
                <a:lnTo>
                  <a:pt x="5411546" y="185420"/>
                </a:lnTo>
                <a:lnTo>
                  <a:pt x="5467375" y="182880"/>
                </a:lnTo>
                <a:lnTo>
                  <a:pt x="5519559" y="182880"/>
                </a:lnTo>
                <a:lnTo>
                  <a:pt x="5870333" y="190500"/>
                </a:lnTo>
                <a:lnTo>
                  <a:pt x="5876696" y="190500"/>
                </a:lnTo>
                <a:lnTo>
                  <a:pt x="5878474" y="190500"/>
                </a:lnTo>
                <a:lnTo>
                  <a:pt x="5890488" y="188518"/>
                </a:lnTo>
                <a:lnTo>
                  <a:pt x="5896153" y="187566"/>
                </a:lnTo>
                <a:lnTo>
                  <a:pt x="5901220" y="186690"/>
                </a:lnTo>
                <a:lnTo>
                  <a:pt x="5902871" y="185470"/>
                </a:lnTo>
                <a:lnTo>
                  <a:pt x="5903049" y="185420"/>
                </a:lnTo>
                <a:lnTo>
                  <a:pt x="5905932" y="184251"/>
                </a:lnTo>
                <a:lnTo>
                  <a:pt x="5906084" y="184188"/>
                </a:lnTo>
                <a:lnTo>
                  <a:pt x="5908649" y="182880"/>
                </a:lnTo>
                <a:lnTo>
                  <a:pt x="5909945" y="182880"/>
                </a:lnTo>
                <a:lnTo>
                  <a:pt x="5906109" y="184188"/>
                </a:lnTo>
                <a:lnTo>
                  <a:pt x="5909970" y="182880"/>
                </a:lnTo>
                <a:lnTo>
                  <a:pt x="5910872" y="182880"/>
                </a:lnTo>
                <a:lnTo>
                  <a:pt x="5911837" y="181991"/>
                </a:lnTo>
                <a:lnTo>
                  <a:pt x="5913780" y="181051"/>
                </a:lnTo>
                <a:lnTo>
                  <a:pt x="5915711" y="180340"/>
                </a:lnTo>
                <a:lnTo>
                  <a:pt x="5922721" y="176364"/>
                </a:lnTo>
                <a:lnTo>
                  <a:pt x="5924715" y="175260"/>
                </a:lnTo>
                <a:lnTo>
                  <a:pt x="5928893" y="172720"/>
                </a:lnTo>
                <a:lnTo>
                  <a:pt x="5930049" y="171450"/>
                </a:lnTo>
                <a:lnTo>
                  <a:pt x="5935840" y="166370"/>
                </a:lnTo>
                <a:lnTo>
                  <a:pt x="5936856" y="166370"/>
                </a:lnTo>
                <a:lnTo>
                  <a:pt x="5938786" y="163830"/>
                </a:lnTo>
                <a:lnTo>
                  <a:pt x="5940666" y="162560"/>
                </a:lnTo>
                <a:lnTo>
                  <a:pt x="5941530" y="161290"/>
                </a:lnTo>
                <a:lnTo>
                  <a:pt x="5942444" y="160020"/>
                </a:lnTo>
                <a:lnTo>
                  <a:pt x="5944171" y="158750"/>
                </a:lnTo>
                <a:lnTo>
                  <a:pt x="5945886" y="156210"/>
                </a:lnTo>
                <a:lnTo>
                  <a:pt x="5946584" y="156210"/>
                </a:lnTo>
                <a:lnTo>
                  <a:pt x="5947575" y="154940"/>
                </a:lnTo>
                <a:lnTo>
                  <a:pt x="5949721" y="152400"/>
                </a:lnTo>
                <a:lnTo>
                  <a:pt x="5950623" y="151130"/>
                </a:lnTo>
                <a:lnTo>
                  <a:pt x="5950953" y="149860"/>
                </a:lnTo>
                <a:lnTo>
                  <a:pt x="5952172" y="148590"/>
                </a:lnTo>
                <a:lnTo>
                  <a:pt x="5954293" y="144780"/>
                </a:lnTo>
                <a:lnTo>
                  <a:pt x="5954915" y="143510"/>
                </a:lnTo>
                <a:lnTo>
                  <a:pt x="5955208" y="143510"/>
                </a:lnTo>
                <a:lnTo>
                  <a:pt x="5956224" y="142240"/>
                </a:lnTo>
                <a:lnTo>
                  <a:pt x="5957671" y="139700"/>
                </a:lnTo>
                <a:lnTo>
                  <a:pt x="5959145" y="135890"/>
                </a:lnTo>
                <a:lnTo>
                  <a:pt x="5959754" y="134620"/>
                </a:lnTo>
                <a:lnTo>
                  <a:pt x="5960834" y="132080"/>
                </a:lnTo>
                <a:lnTo>
                  <a:pt x="5961786" y="130810"/>
                </a:lnTo>
                <a:lnTo>
                  <a:pt x="5962154" y="129540"/>
                </a:lnTo>
                <a:lnTo>
                  <a:pt x="5962739" y="128270"/>
                </a:lnTo>
                <a:lnTo>
                  <a:pt x="5963831" y="124460"/>
                </a:lnTo>
                <a:lnTo>
                  <a:pt x="5964364" y="123190"/>
                </a:lnTo>
                <a:lnTo>
                  <a:pt x="5964517" y="121920"/>
                </a:lnTo>
                <a:lnTo>
                  <a:pt x="5965126" y="120650"/>
                </a:lnTo>
                <a:lnTo>
                  <a:pt x="5966168" y="115570"/>
                </a:lnTo>
                <a:lnTo>
                  <a:pt x="5966396" y="115570"/>
                </a:lnTo>
                <a:lnTo>
                  <a:pt x="5966892" y="113030"/>
                </a:lnTo>
                <a:lnTo>
                  <a:pt x="5967476" y="109220"/>
                </a:lnTo>
                <a:lnTo>
                  <a:pt x="5968238" y="102870"/>
                </a:lnTo>
                <a:lnTo>
                  <a:pt x="5968365" y="100330"/>
                </a:lnTo>
                <a:lnTo>
                  <a:pt x="5968390" y="90170"/>
                </a:lnTo>
                <a:lnTo>
                  <a:pt x="5968479" y="91440"/>
                </a:lnTo>
                <a:close/>
              </a:path>
            </a:pathLst>
          </a:custGeom>
          <a:solidFill>
            <a:srgbClr val="F59517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8101" y="333718"/>
            <a:ext cx="7399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35" dirty="0">
                <a:latin typeface="Cambria"/>
                <a:cs typeface="Cambria"/>
              </a:rPr>
              <a:t>DESCRIPTIVE</a:t>
            </a:r>
            <a:r>
              <a:rPr sz="4800" spc="-60" dirty="0">
                <a:latin typeface="Cambria"/>
                <a:cs typeface="Cambria"/>
              </a:rPr>
              <a:t> </a:t>
            </a:r>
            <a:r>
              <a:rPr sz="4800" spc="415" dirty="0">
                <a:latin typeface="Cambria"/>
                <a:cs typeface="Cambria"/>
              </a:rPr>
              <a:t>SUMMARY</a:t>
            </a:r>
            <a:endParaRPr sz="4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1276</Words>
  <Application>Microsoft Macintosh PowerPoint</Application>
  <PresentationFormat>Custom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SimSun</vt:lpstr>
      <vt:lpstr>Calibri</vt:lpstr>
      <vt:lpstr>Cambria</vt:lpstr>
      <vt:lpstr>Office Theme</vt:lpstr>
      <vt:lpstr>RETAIL RX C C ' S C L O T H I N G R E T A I L E R</vt:lpstr>
      <vt:lpstr>AGEN DA</vt:lpstr>
      <vt:lpstr>EXECUTIVE SUMMARY</vt:lpstr>
      <vt:lpstr>DESCRIPTIVE SUMMARY</vt:lpstr>
      <vt:lpstr>DESCRIPTIVE SUMMARY</vt:lpstr>
      <vt:lpstr>DESCRIPTIVE SUMMARY</vt:lpstr>
      <vt:lpstr>DESCRIPTIVE SUMMARY</vt:lpstr>
      <vt:lpstr>DESCRIPTIVE SUMMARY</vt:lpstr>
      <vt:lpstr>DESCRIPTIVE SUMMARY</vt:lpstr>
      <vt:lpstr>CLUSTERING ANALYSIS</vt:lpstr>
      <vt:lpstr>ANALYSIS AND RECOMMENDATIONS BASED ON CLUSTERS</vt:lpstr>
      <vt:lpstr>PREDICTIVE MODEL</vt:lpstr>
      <vt:lpstr>PREDICTIVE MODEL</vt:lpstr>
      <vt:lpstr>CONCLUSION Business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rx</dc:title>
  <dc:creator>Cindyyy Tsai</dc:creator>
  <cp:keywords>DAFgXQTnqiQ,BAC-iFEVs_I</cp:keywords>
  <cp:lastModifiedBy>Ankitha Battepati</cp:lastModifiedBy>
  <cp:revision>1</cp:revision>
  <dcterms:created xsi:type="dcterms:W3CDTF">2023-05-11T07:39:18Z</dcterms:created>
  <dcterms:modified xsi:type="dcterms:W3CDTF">2023-05-11T07:40:08Z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2023-04-20T00:00:00Z</vt:filetime>
  </property>
  <property fmtid="{D5CDD505-2E9C-101B-9397-08002B2CF9AE}" pid="3" name="Creator">
    <vt:lpwstr>Canva</vt:lpwstr>
  </property>
  <property fmtid="{D5CDD505-2E9C-101B-9397-08002B2CF9AE}" pid="4" name="LastSaved">
    <vt:filetime>2023-04-20T00:00:00Z</vt:filetime>
  </property>
</Properties>
</file>