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C9BAB-5D79-4127-A954-2D590C02FCFB}" v="55" dt="2025-03-03T08:03:41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udi Ankitha" userId="2d93a269a4f5b992" providerId="LiveId" clId="{049C9BAB-5D79-4127-A954-2D590C02FCFB}"/>
    <pc:docChg chg="undo custSel addSld delSld modSld sldOrd">
      <pc:chgData name="Nirudi Ankitha" userId="2d93a269a4f5b992" providerId="LiveId" clId="{049C9BAB-5D79-4127-A954-2D590C02FCFB}" dt="2025-03-03T08:04:22.486" v="3706" actId="14100"/>
      <pc:docMkLst>
        <pc:docMk/>
      </pc:docMkLst>
      <pc:sldChg chg="addSp delSp modSp mod setBg chgLayout">
        <pc:chgData name="Nirudi Ankitha" userId="2d93a269a4f5b992" providerId="LiveId" clId="{049C9BAB-5D79-4127-A954-2D590C02FCFB}" dt="2025-03-03T08:04:22.486" v="3706" actId="14100"/>
        <pc:sldMkLst>
          <pc:docMk/>
          <pc:sldMk cId="1287255828" sldId="256"/>
        </pc:sldMkLst>
        <pc:spChg chg="mod ord">
          <ac:chgData name="Nirudi Ankitha" userId="2d93a269a4f5b992" providerId="LiveId" clId="{049C9BAB-5D79-4127-A954-2D590C02FCFB}" dt="2025-03-02T15:30:43.357" v="3679" actId="1076"/>
          <ac:spMkLst>
            <pc:docMk/>
            <pc:sldMk cId="1287255828" sldId="256"/>
            <ac:spMk id="2" creationId="{5ACFCCB9-65EC-BC6F-E370-972FEEFAC0E8}"/>
          </ac:spMkLst>
        </pc:spChg>
        <pc:spChg chg="mod ord">
          <ac:chgData name="Nirudi Ankitha" userId="2d93a269a4f5b992" providerId="LiveId" clId="{049C9BAB-5D79-4127-A954-2D590C02FCFB}" dt="2025-03-02T10:54:54.072" v="3433" actId="1076"/>
          <ac:spMkLst>
            <pc:docMk/>
            <pc:sldMk cId="1287255828" sldId="256"/>
            <ac:spMk id="3" creationId="{D33DEB97-0E33-D237-5510-EA6D765FE404}"/>
          </ac:spMkLst>
        </pc:spChg>
        <pc:picChg chg="add del mod">
          <ac:chgData name="Nirudi Ankitha" userId="2d93a269a4f5b992" providerId="LiveId" clId="{049C9BAB-5D79-4127-A954-2D590C02FCFB}" dt="2025-03-03T08:03:27.102" v="3696" actId="21"/>
          <ac:picMkLst>
            <pc:docMk/>
            <pc:sldMk cId="1287255828" sldId="256"/>
            <ac:picMk id="5" creationId="{952F2A82-307D-3CB9-507C-FB3A1C69EFBB}"/>
          </ac:picMkLst>
        </pc:picChg>
        <pc:picChg chg="add mod">
          <ac:chgData name="Nirudi Ankitha" userId="2d93a269a4f5b992" providerId="LiveId" clId="{049C9BAB-5D79-4127-A954-2D590C02FCFB}" dt="2025-03-03T08:04:22.486" v="3706" actId="14100"/>
          <ac:picMkLst>
            <pc:docMk/>
            <pc:sldMk cId="1287255828" sldId="256"/>
            <ac:picMk id="7" creationId="{FD66E6E8-9261-8264-2F06-0886D2B648E8}"/>
          </ac:picMkLst>
        </pc:picChg>
      </pc:sldChg>
      <pc:sldChg chg="modSp mod">
        <pc:chgData name="Nirudi Ankitha" userId="2d93a269a4f5b992" providerId="LiveId" clId="{049C9BAB-5D79-4127-A954-2D590C02FCFB}" dt="2025-03-02T15:45:44.050" v="3684" actId="14100"/>
        <pc:sldMkLst>
          <pc:docMk/>
          <pc:sldMk cId="525931093" sldId="257"/>
        </pc:sldMkLst>
        <pc:spChg chg="mod">
          <ac:chgData name="Nirudi Ankitha" userId="2d93a269a4f5b992" providerId="LiveId" clId="{049C9BAB-5D79-4127-A954-2D590C02FCFB}" dt="2025-03-02T11:01:41.372" v="3470" actId="1076"/>
          <ac:spMkLst>
            <pc:docMk/>
            <pc:sldMk cId="525931093" sldId="257"/>
            <ac:spMk id="2" creationId="{A57D6BB6-2DF4-44FB-1062-608BC677B1BD}"/>
          </ac:spMkLst>
        </pc:spChg>
        <pc:spChg chg="mod">
          <ac:chgData name="Nirudi Ankitha" userId="2d93a269a4f5b992" providerId="LiveId" clId="{049C9BAB-5D79-4127-A954-2D590C02FCFB}" dt="2025-03-02T15:45:44.050" v="3684" actId="14100"/>
          <ac:spMkLst>
            <pc:docMk/>
            <pc:sldMk cId="525931093" sldId="257"/>
            <ac:spMk id="3" creationId="{27B89888-EC29-5B3E-3968-00EA3CBCC0B6}"/>
          </ac:spMkLst>
        </pc:spChg>
      </pc:sldChg>
      <pc:sldChg chg="modSp mod">
        <pc:chgData name="Nirudi Ankitha" userId="2d93a269a4f5b992" providerId="LiveId" clId="{049C9BAB-5D79-4127-A954-2D590C02FCFB}" dt="2025-03-02T10:58:44.616" v="3456" actId="1076"/>
        <pc:sldMkLst>
          <pc:docMk/>
          <pc:sldMk cId="4063176771" sldId="258"/>
        </pc:sldMkLst>
        <pc:spChg chg="mod">
          <ac:chgData name="Nirudi Ankitha" userId="2d93a269a4f5b992" providerId="LiveId" clId="{049C9BAB-5D79-4127-A954-2D590C02FCFB}" dt="2025-03-02T10:58:44.616" v="3456" actId="1076"/>
          <ac:spMkLst>
            <pc:docMk/>
            <pc:sldMk cId="4063176771" sldId="258"/>
            <ac:spMk id="2" creationId="{6D8BA6C9-9B1E-01E3-14E1-E2AB1503C7F2}"/>
          </ac:spMkLst>
        </pc:spChg>
        <pc:spChg chg="mod">
          <ac:chgData name="Nirudi Ankitha" userId="2d93a269a4f5b992" providerId="LiveId" clId="{049C9BAB-5D79-4127-A954-2D590C02FCFB}" dt="2025-03-02T10:57:41.990" v="3449" actId="255"/>
          <ac:spMkLst>
            <pc:docMk/>
            <pc:sldMk cId="4063176771" sldId="258"/>
            <ac:spMk id="4" creationId="{56B00796-A0B4-5C9C-0982-0551AA93A51D}"/>
          </ac:spMkLst>
        </pc:spChg>
      </pc:sldChg>
      <pc:sldChg chg="modSp mod">
        <pc:chgData name="Nirudi Ankitha" userId="2d93a269a4f5b992" providerId="LiveId" clId="{049C9BAB-5D79-4127-A954-2D590C02FCFB}" dt="2025-03-02T15:53:18.245" v="3686" actId="1076"/>
        <pc:sldMkLst>
          <pc:docMk/>
          <pc:sldMk cId="1175346910" sldId="259"/>
        </pc:sldMkLst>
        <pc:spChg chg="mod">
          <ac:chgData name="Nirudi Ankitha" userId="2d93a269a4f5b992" providerId="LiveId" clId="{049C9BAB-5D79-4127-A954-2D590C02FCFB}" dt="2025-03-02T09:56:38.208" v="2965" actId="255"/>
          <ac:spMkLst>
            <pc:docMk/>
            <pc:sldMk cId="1175346910" sldId="259"/>
            <ac:spMk id="4" creationId="{EDBA1261-F857-BAA2-4AF4-85D865CC5E94}"/>
          </ac:spMkLst>
        </pc:spChg>
        <pc:picChg chg="mod">
          <ac:chgData name="Nirudi Ankitha" userId="2d93a269a4f5b992" providerId="LiveId" clId="{049C9BAB-5D79-4127-A954-2D590C02FCFB}" dt="2025-03-02T15:53:18.245" v="3686" actId="1076"/>
          <ac:picMkLst>
            <pc:docMk/>
            <pc:sldMk cId="1175346910" sldId="259"/>
            <ac:picMk id="6" creationId="{FC9D10B3-FEF0-F552-5A79-4C5B9883D178}"/>
          </ac:picMkLst>
        </pc:picChg>
      </pc:sldChg>
      <pc:sldChg chg="modSp del mod">
        <pc:chgData name="Nirudi Ankitha" userId="2d93a269a4f5b992" providerId="LiveId" clId="{049C9BAB-5D79-4127-A954-2D590C02FCFB}" dt="2025-03-02T04:49:09.927" v="60" actId="2696"/>
        <pc:sldMkLst>
          <pc:docMk/>
          <pc:sldMk cId="1529527748" sldId="260"/>
        </pc:sldMkLst>
        <pc:spChg chg="mod">
          <ac:chgData name="Nirudi Ankitha" userId="2d93a269a4f5b992" providerId="LiveId" clId="{049C9BAB-5D79-4127-A954-2D590C02FCFB}" dt="2025-03-02T04:48:25.892" v="57" actId="20577"/>
          <ac:spMkLst>
            <pc:docMk/>
            <pc:sldMk cId="1529527748" sldId="260"/>
            <ac:spMk id="2" creationId="{833BB3AB-D8EE-860B-68DF-04AC93507E9A}"/>
          </ac:spMkLst>
        </pc:spChg>
      </pc:sldChg>
      <pc:sldChg chg="addSp delSp modSp new mod modClrScheme chgLayout">
        <pc:chgData name="Nirudi Ankitha" userId="2d93a269a4f5b992" providerId="LiveId" clId="{049C9BAB-5D79-4127-A954-2D590C02FCFB}" dt="2025-03-02T11:30:51.321" v="3664" actId="207"/>
        <pc:sldMkLst>
          <pc:docMk/>
          <pc:sldMk cId="808973422" sldId="261"/>
        </pc:sldMkLst>
        <pc:spChg chg="del mod ord">
          <ac:chgData name="Nirudi Ankitha" userId="2d93a269a4f5b992" providerId="LiveId" clId="{049C9BAB-5D79-4127-A954-2D590C02FCFB}" dt="2025-03-02T04:49:04.912" v="59" actId="700"/>
          <ac:spMkLst>
            <pc:docMk/>
            <pc:sldMk cId="808973422" sldId="261"/>
            <ac:spMk id="2" creationId="{B2EC3CC9-9221-8A65-706D-9B938E410FE6}"/>
          </ac:spMkLst>
        </pc:spChg>
        <pc:spChg chg="add mod ord">
          <ac:chgData name="Nirudi Ankitha" userId="2d93a269a4f5b992" providerId="LiveId" clId="{049C9BAB-5D79-4127-A954-2D590C02FCFB}" dt="2025-03-02T11:01:06.349" v="3467" actId="255"/>
          <ac:spMkLst>
            <pc:docMk/>
            <pc:sldMk cId="808973422" sldId="261"/>
            <ac:spMk id="3" creationId="{0E13EA73-19CB-9844-A172-54CB3AC5B723}"/>
          </ac:spMkLst>
        </pc:spChg>
        <pc:spChg chg="add mod ord">
          <ac:chgData name="Nirudi Ankitha" userId="2d93a269a4f5b992" providerId="LiveId" clId="{049C9BAB-5D79-4127-A954-2D590C02FCFB}" dt="2025-03-02T11:30:51.321" v="3664" actId="207"/>
          <ac:spMkLst>
            <pc:docMk/>
            <pc:sldMk cId="808973422" sldId="261"/>
            <ac:spMk id="4" creationId="{0A286C7D-C68A-58A3-03D6-25E632BBA7C2}"/>
          </ac:spMkLst>
        </pc:spChg>
        <pc:graphicFrameChg chg="add del mod modGraphic">
          <ac:chgData name="Nirudi Ankitha" userId="2d93a269a4f5b992" providerId="LiveId" clId="{049C9BAB-5D79-4127-A954-2D590C02FCFB}" dt="2025-03-02T05:20:21.916" v="257" actId="21"/>
          <ac:graphicFrameMkLst>
            <pc:docMk/>
            <pc:sldMk cId="808973422" sldId="261"/>
            <ac:graphicFrameMk id="5" creationId="{99145F1C-6017-EABD-38CF-2F2987D492F7}"/>
          </ac:graphicFrameMkLst>
        </pc:graphicFrameChg>
        <pc:graphicFrameChg chg="add del mod modGraphic">
          <ac:chgData name="Nirudi Ankitha" userId="2d93a269a4f5b992" providerId="LiveId" clId="{049C9BAB-5D79-4127-A954-2D590C02FCFB}" dt="2025-03-02T05:24:11.190" v="270" actId="21"/>
          <ac:graphicFrameMkLst>
            <pc:docMk/>
            <pc:sldMk cId="808973422" sldId="261"/>
            <ac:graphicFrameMk id="6" creationId="{5657F891-B70B-61D7-137A-66D03EC89BF2}"/>
          </ac:graphicFrameMkLst>
        </pc:graphicFrameChg>
        <pc:graphicFrameChg chg="add mod modGraphic">
          <ac:chgData name="Nirudi Ankitha" userId="2d93a269a4f5b992" providerId="LiveId" clId="{049C9BAB-5D79-4127-A954-2D590C02FCFB}" dt="2025-03-02T11:00:42.613" v="3466" actId="1076"/>
          <ac:graphicFrameMkLst>
            <pc:docMk/>
            <pc:sldMk cId="808973422" sldId="261"/>
            <ac:graphicFrameMk id="7" creationId="{6D63EC05-90F1-478E-C351-17E33B8ED88C}"/>
          </ac:graphicFrameMkLst>
        </pc:graphicFrameChg>
      </pc:sldChg>
      <pc:sldChg chg="addSp modSp new mod chgLayout">
        <pc:chgData name="Nirudi Ankitha" userId="2d93a269a4f5b992" providerId="LiveId" clId="{049C9BAB-5D79-4127-A954-2D590C02FCFB}" dt="2025-03-02T11:31:09.007" v="3666" actId="207"/>
        <pc:sldMkLst>
          <pc:docMk/>
          <pc:sldMk cId="2049778136" sldId="262"/>
        </pc:sldMkLst>
        <pc:spChg chg="mod ord">
          <ac:chgData name="Nirudi Ankitha" userId="2d93a269a4f5b992" providerId="LiveId" clId="{049C9BAB-5D79-4127-A954-2D590C02FCFB}" dt="2025-03-02T11:03:04.866" v="3475" actId="1076"/>
          <ac:spMkLst>
            <pc:docMk/>
            <pc:sldMk cId="2049778136" sldId="262"/>
            <ac:spMk id="2" creationId="{22982AF1-4612-7558-0318-2DFC109AD56A}"/>
          </ac:spMkLst>
        </pc:spChg>
        <pc:spChg chg="mod ord">
          <ac:chgData name="Nirudi Ankitha" userId="2d93a269a4f5b992" providerId="LiveId" clId="{049C9BAB-5D79-4127-A954-2D590C02FCFB}" dt="2025-03-02T11:31:09.007" v="3666" actId="207"/>
          <ac:spMkLst>
            <pc:docMk/>
            <pc:sldMk cId="2049778136" sldId="262"/>
            <ac:spMk id="3" creationId="{5D177AC6-5770-8776-320B-2BC0A236ACF8}"/>
          </ac:spMkLst>
        </pc:spChg>
        <pc:graphicFrameChg chg="add mod modGraphic">
          <ac:chgData name="Nirudi Ankitha" userId="2d93a269a4f5b992" providerId="LiveId" clId="{049C9BAB-5D79-4127-A954-2D590C02FCFB}" dt="2025-03-02T10:53:35.491" v="3424" actId="255"/>
          <ac:graphicFrameMkLst>
            <pc:docMk/>
            <pc:sldMk cId="2049778136" sldId="262"/>
            <ac:graphicFrameMk id="4" creationId="{DA97585D-63AA-C2F8-4938-78A297C01B09}"/>
          </ac:graphicFrameMkLst>
        </pc:graphicFrameChg>
      </pc:sldChg>
      <pc:sldChg chg="addSp modSp new mod">
        <pc:chgData name="Nirudi Ankitha" userId="2d93a269a4f5b992" providerId="LiveId" clId="{049C9BAB-5D79-4127-A954-2D590C02FCFB}" dt="2025-03-02T15:57:49.338" v="3688" actId="14100"/>
        <pc:sldMkLst>
          <pc:docMk/>
          <pc:sldMk cId="3490130175" sldId="263"/>
        </pc:sldMkLst>
        <pc:spChg chg="mod">
          <ac:chgData name="Nirudi Ankitha" userId="2d93a269a4f5b992" providerId="LiveId" clId="{049C9BAB-5D79-4127-A954-2D590C02FCFB}" dt="2025-03-02T10:02:35.238" v="3024" actId="2711"/>
          <ac:spMkLst>
            <pc:docMk/>
            <pc:sldMk cId="3490130175" sldId="263"/>
            <ac:spMk id="2" creationId="{1E321A13-BF94-AE69-C8D7-48C141F20973}"/>
          </ac:spMkLst>
        </pc:spChg>
        <pc:spChg chg="mod">
          <ac:chgData name="Nirudi Ankitha" userId="2d93a269a4f5b992" providerId="LiveId" clId="{049C9BAB-5D79-4127-A954-2D590C02FCFB}" dt="2025-03-02T15:57:49.338" v="3688" actId="14100"/>
          <ac:spMkLst>
            <pc:docMk/>
            <pc:sldMk cId="3490130175" sldId="263"/>
            <ac:spMk id="3" creationId="{3E88DDE9-E940-8BAC-5818-2F7913744C03}"/>
          </ac:spMkLst>
        </pc:spChg>
        <pc:graphicFrameChg chg="add mod modGraphic">
          <ac:chgData name="Nirudi Ankitha" userId="2d93a269a4f5b992" providerId="LiveId" clId="{049C9BAB-5D79-4127-A954-2D590C02FCFB}" dt="2025-03-02T11:04:00.394" v="3478" actId="14100"/>
          <ac:graphicFrameMkLst>
            <pc:docMk/>
            <pc:sldMk cId="3490130175" sldId="263"/>
            <ac:graphicFrameMk id="4" creationId="{723E140B-AD54-DCEA-717B-F85A599D17B3}"/>
          </ac:graphicFrameMkLst>
        </pc:graphicFrameChg>
      </pc:sldChg>
      <pc:sldChg chg="addSp modSp new mod">
        <pc:chgData name="Nirudi Ankitha" userId="2d93a269a4f5b992" providerId="LiveId" clId="{049C9BAB-5D79-4127-A954-2D590C02FCFB}" dt="2025-03-02T11:05:35.744" v="3485" actId="207"/>
        <pc:sldMkLst>
          <pc:docMk/>
          <pc:sldMk cId="3973197001" sldId="264"/>
        </pc:sldMkLst>
        <pc:spChg chg="mod">
          <ac:chgData name="Nirudi Ankitha" userId="2d93a269a4f5b992" providerId="LiveId" clId="{049C9BAB-5D79-4127-A954-2D590C02FCFB}" dt="2025-03-02T11:04:29.588" v="3479" actId="255"/>
          <ac:spMkLst>
            <pc:docMk/>
            <pc:sldMk cId="3973197001" sldId="264"/>
            <ac:spMk id="2" creationId="{D160A39E-AF63-124C-64C9-A002712E2EAB}"/>
          </ac:spMkLst>
        </pc:spChg>
        <pc:spChg chg="mod">
          <ac:chgData name="Nirudi Ankitha" userId="2d93a269a4f5b992" providerId="LiveId" clId="{049C9BAB-5D79-4127-A954-2D590C02FCFB}" dt="2025-03-02T11:05:35.744" v="3485" actId="207"/>
          <ac:spMkLst>
            <pc:docMk/>
            <pc:sldMk cId="3973197001" sldId="264"/>
            <ac:spMk id="3" creationId="{58AFCFB2-715A-11BC-D6E5-A2925629BF94}"/>
          </ac:spMkLst>
        </pc:spChg>
        <pc:graphicFrameChg chg="add mod modGraphic">
          <ac:chgData name="Nirudi Ankitha" userId="2d93a269a4f5b992" providerId="LiveId" clId="{049C9BAB-5D79-4127-A954-2D590C02FCFB}" dt="2025-03-02T11:05:12.836" v="3483" actId="1076"/>
          <ac:graphicFrameMkLst>
            <pc:docMk/>
            <pc:sldMk cId="3973197001" sldId="264"/>
            <ac:graphicFrameMk id="4" creationId="{6F2E59AC-A7E4-8169-1C82-1B947A607C7C}"/>
          </ac:graphicFrameMkLst>
        </pc:graphicFrameChg>
      </pc:sldChg>
      <pc:sldChg chg="addSp delSp modSp new mod modClrScheme chgLayout">
        <pc:chgData name="Nirudi Ankitha" userId="2d93a269a4f5b992" providerId="LiveId" clId="{049C9BAB-5D79-4127-A954-2D590C02FCFB}" dt="2025-03-02T11:06:52.972" v="3492" actId="14100"/>
        <pc:sldMkLst>
          <pc:docMk/>
          <pc:sldMk cId="3288723768" sldId="265"/>
        </pc:sldMkLst>
        <pc:spChg chg="del mod ord">
          <ac:chgData name="Nirudi Ankitha" userId="2d93a269a4f5b992" providerId="LiveId" clId="{049C9BAB-5D79-4127-A954-2D590C02FCFB}" dt="2025-03-02T07:32:00.895" v="1290" actId="700"/>
          <ac:spMkLst>
            <pc:docMk/>
            <pc:sldMk cId="3288723768" sldId="265"/>
            <ac:spMk id="2" creationId="{6DCD9FD2-D2AA-B2CD-CC75-5F4A721F36CB}"/>
          </ac:spMkLst>
        </pc:spChg>
        <pc:spChg chg="del mod ord">
          <ac:chgData name="Nirudi Ankitha" userId="2d93a269a4f5b992" providerId="LiveId" clId="{049C9BAB-5D79-4127-A954-2D590C02FCFB}" dt="2025-03-02T07:32:00.895" v="1290" actId="700"/>
          <ac:spMkLst>
            <pc:docMk/>
            <pc:sldMk cId="3288723768" sldId="265"/>
            <ac:spMk id="3" creationId="{DAC092E8-A432-7B0D-264E-03CB27FF1309}"/>
          </ac:spMkLst>
        </pc:spChg>
        <pc:spChg chg="add mod ord">
          <ac:chgData name="Nirudi Ankitha" userId="2d93a269a4f5b992" providerId="LiveId" clId="{049C9BAB-5D79-4127-A954-2D590C02FCFB}" dt="2025-03-02T11:06:52.972" v="3492" actId="14100"/>
          <ac:spMkLst>
            <pc:docMk/>
            <pc:sldMk cId="3288723768" sldId="265"/>
            <ac:spMk id="4" creationId="{ECF1955D-8102-BFED-4001-970173B98E82}"/>
          </ac:spMkLst>
        </pc:spChg>
        <pc:spChg chg="add del mod ord">
          <ac:chgData name="Nirudi Ankitha" userId="2d93a269a4f5b992" providerId="LiveId" clId="{049C9BAB-5D79-4127-A954-2D590C02FCFB}" dt="2025-03-02T07:34:35.189" v="1322" actId="700"/>
          <ac:spMkLst>
            <pc:docMk/>
            <pc:sldMk cId="3288723768" sldId="265"/>
            <ac:spMk id="5" creationId="{CF1852D3-3CC4-C1E2-98D4-9365D93C6823}"/>
          </ac:spMkLst>
        </pc:spChg>
        <pc:spChg chg="add mod ord">
          <ac:chgData name="Nirudi Ankitha" userId="2d93a269a4f5b992" providerId="LiveId" clId="{049C9BAB-5D79-4127-A954-2D590C02FCFB}" dt="2025-03-02T11:06:19.550" v="3489" actId="207"/>
          <ac:spMkLst>
            <pc:docMk/>
            <pc:sldMk cId="3288723768" sldId="265"/>
            <ac:spMk id="6" creationId="{B6E06DB8-8525-9A82-A602-45D6331DCBD1}"/>
          </ac:spMkLst>
        </pc:spChg>
        <pc:picChg chg="add del mod">
          <ac:chgData name="Nirudi Ankitha" userId="2d93a269a4f5b992" providerId="LiveId" clId="{049C9BAB-5D79-4127-A954-2D590C02FCFB}" dt="2025-03-02T07:44:53.745" v="1340" actId="21"/>
          <ac:picMkLst>
            <pc:docMk/>
            <pc:sldMk cId="3288723768" sldId="265"/>
            <ac:picMk id="8" creationId="{8CB9AA93-DA3A-057D-DBAE-254546337F2E}"/>
          </ac:picMkLst>
        </pc:picChg>
        <pc:picChg chg="add mod">
          <ac:chgData name="Nirudi Ankitha" userId="2d93a269a4f5b992" providerId="LiveId" clId="{049C9BAB-5D79-4127-A954-2D590C02FCFB}" dt="2025-03-02T11:05:51.491" v="3486" actId="1076"/>
          <ac:picMkLst>
            <pc:docMk/>
            <pc:sldMk cId="3288723768" sldId="265"/>
            <ac:picMk id="10" creationId="{3B348E8C-9EE1-C322-619F-EB81E2AD1315}"/>
          </ac:picMkLst>
        </pc:picChg>
      </pc:sldChg>
      <pc:sldChg chg="addSp modSp new mod">
        <pc:chgData name="Nirudi Ankitha" userId="2d93a269a4f5b992" providerId="LiveId" clId="{049C9BAB-5D79-4127-A954-2D590C02FCFB}" dt="2025-03-02T11:07:49.128" v="3495" actId="255"/>
        <pc:sldMkLst>
          <pc:docMk/>
          <pc:sldMk cId="1474350942" sldId="266"/>
        </pc:sldMkLst>
        <pc:spChg chg="mod">
          <ac:chgData name="Nirudi Ankitha" userId="2d93a269a4f5b992" providerId="LiveId" clId="{049C9BAB-5D79-4127-A954-2D590C02FCFB}" dt="2025-03-02T11:07:26.262" v="3494" actId="255"/>
          <ac:spMkLst>
            <pc:docMk/>
            <pc:sldMk cId="1474350942" sldId="266"/>
            <ac:spMk id="2" creationId="{9ADB6FDF-7784-CCAB-9845-F4BCCAFCB018}"/>
          </ac:spMkLst>
        </pc:spChg>
        <pc:spChg chg="mod">
          <ac:chgData name="Nirudi Ankitha" userId="2d93a269a4f5b992" providerId="LiveId" clId="{049C9BAB-5D79-4127-A954-2D590C02FCFB}" dt="2025-03-02T11:07:49.128" v="3495" actId="255"/>
          <ac:spMkLst>
            <pc:docMk/>
            <pc:sldMk cId="1474350942" sldId="266"/>
            <ac:spMk id="3" creationId="{67E8560D-9455-C116-84E2-DCC62C8DE141}"/>
          </ac:spMkLst>
        </pc:spChg>
        <pc:picChg chg="add mod">
          <ac:chgData name="Nirudi Ankitha" userId="2d93a269a4f5b992" providerId="LiveId" clId="{049C9BAB-5D79-4127-A954-2D590C02FCFB}" dt="2025-03-02T07:47:50.021" v="1401" actId="1076"/>
          <ac:picMkLst>
            <pc:docMk/>
            <pc:sldMk cId="1474350942" sldId="266"/>
            <ac:picMk id="5" creationId="{3F318704-A7B0-F32A-A1D9-D787B4BC75EC}"/>
          </ac:picMkLst>
        </pc:picChg>
      </pc:sldChg>
      <pc:sldChg chg="addSp modSp new mod">
        <pc:chgData name="Nirudi Ankitha" userId="2d93a269a4f5b992" providerId="LiveId" clId="{049C9BAB-5D79-4127-A954-2D590C02FCFB}" dt="2025-03-02T11:09:10.180" v="3504" actId="1076"/>
        <pc:sldMkLst>
          <pc:docMk/>
          <pc:sldMk cId="543327195" sldId="267"/>
        </pc:sldMkLst>
        <pc:spChg chg="mod">
          <ac:chgData name="Nirudi Ankitha" userId="2d93a269a4f5b992" providerId="LiveId" clId="{049C9BAB-5D79-4127-A954-2D590C02FCFB}" dt="2025-03-02T11:08:32.514" v="3499" actId="14100"/>
          <ac:spMkLst>
            <pc:docMk/>
            <pc:sldMk cId="543327195" sldId="267"/>
            <ac:spMk id="2" creationId="{7EE7B0AC-716F-38F2-60EB-4EB845C9C4B4}"/>
          </ac:spMkLst>
        </pc:spChg>
        <pc:spChg chg="mod">
          <ac:chgData name="Nirudi Ankitha" userId="2d93a269a4f5b992" providerId="LiveId" clId="{049C9BAB-5D79-4127-A954-2D590C02FCFB}" dt="2025-03-02T11:09:05.786" v="3503" actId="14100"/>
          <ac:spMkLst>
            <pc:docMk/>
            <pc:sldMk cId="543327195" sldId="267"/>
            <ac:spMk id="3" creationId="{5951222C-C647-5CBC-B851-B8F5273C32E8}"/>
          </ac:spMkLst>
        </pc:spChg>
        <pc:picChg chg="add mod">
          <ac:chgData name="Nirudi Ankitha" userId="2d93a269a4f5b992" providerId="LiveId" clId="{049C9BAB-5D79-4127-A954-2D590C02FCFB}" dt="2025-03-02T11:09:10.180" v="3504" actId="1076"/>
          <ac:picMkLst>
            <pc:docMk/>
            <pc:sldMk cId="543327195" sldId="267"/>
            <ac:picMk id="5" creationId="{E15E3DF7-6845-169A-0D7E-F19E102B46FE}"/>
          </ac:picMkLst>
        </pc:picChg>
      </pc:sldChg>
      <pc:sldChg chg="addSp delSp modSp new mod">
        <pc:chgData name="Nirudi Ankitha" userId="2d93a269a4f5b992" providerId="LiveId" clId="{049C9BAB-5D79-4127-A954-2D590C02FCFB}" dt="2025-03-02T11:10:20.943" v="3512" actId="1076"/>
        <pc:sldMkLst>
          <pc:docMk/>
          <pc:sldMk cId="315727213" sldId="268"/>
        </pc:sldMkLst>
        <pc:spChg chg="mod">
          <ac:chgData name="Nirudi Ankitha" userId="2d93a269a4f5b992" providerId="LiveId" clId="{049C9BAB-5D79-4127-A954-2D590C02FCFB}" dt="2025-03-02T11:09:45.826" v="3506" actId="1076"/>
          <ac:spMkLst>
            <pc:docMk/>
            <pc:sldMk cId="315727213" sldId="268"/>
            <ac:spMk id="2" creationId="{327863C0-55F2-3ACA-6925-98A79B3F637C}"/>
          </ac:spMkLst>
        </pc:spChg>
        <pc:spChg chg="mod">
          <ac:chgData name="Nirudi Ankitha" userId="2d93a269a4f5b992" providerId="LiveId" clId="{049C9BAB-5D79-4127-A954-2D590C02FCFB}" dt="2025-03-02T11:10:14.288" v="3511" actId="1076"/>
          <ac:spMkLst>
            <pc:docMk/>
            <pc:sldMk cId="315727213" sldId="268"/>
            <ac:spMk id="3" creationId="{52C3E119-0D9E-9E97-BF71-9B3CA4C8EB31}"/>
          </ac:spMkLst>
        </pc:spChg>
        <pc:picChg chg="add mod">
          <ac:chgData name="Nirudi Ankitha" userId="2d93a269a4f5b992" providerId="LiveId" clId="{049C9BAB-5D79-4127-A954-2D590C02FCFB}" dt="2025-03-02T11:10:20.943" v="3512" actId="1076"/>
          <ac:picMkLst>
            <pc:docMk/>
            <pc:sldMk cId="315727213" sldId="268"/>
            <ac:picMk id="5" creationId="{BC75AFE6-4153-6FA4-8621-4140AD62031D}"/>
          </ac:picMkLst>
        </pc:picChg>
        <pc:picChg chg="add del mod">
          <ac:chgData name="Nirudi Ankitha" userId="2d93a269a4f5b992" providerId="LiveId" clId="{049C9BAB-5D79-4127-A954-2D590C02FCFB}" dt="2025-03-02T07:57:13.646" v="1565" actId="21"/>
          <ac:picMkLst>
            <pc:docMk/>
            <pc:sldMk cId="315727213" sldId="268"/>
            <ac:picMk id="7" creationId="{6228450B-61C1-533E-4F8C-C79E0BE8F5CB}"/>
          </ac:picMkLst>
        </pc:picChg>
      </pc:sldChg>
      <pc:sldChg chg="addSp delSp modSp new mod">
        <pc:chgData name="Nirudi Ankitha" userId="2d93a269a4f5b992" providerId="LiveId" clId="{049C9BAB-5D79-4127-A954-2D590C02FCFB}" dt="2025-03-02T11:11:29.059" v="3521" actId="1076"/>
        <pc:sldMkLst>
          <pc:docMk/>
          <pc:sldMk cId="965923746" sldId="269"/>
        </pc:sldMkLst>
        <pc:spChg chg="mod">
          <ac:chgData name="Nirudi Ankitha" userId="2d93a269a4f5b992" providerId="LiveId" clId="{049C9BAB-5D79-4127-A954-2D590C02FCFB}" dt="2025-03-02T11:10:50.036" v="3515" actId="1076"/>
          <ac:spMkLst>
            <pc:docMk/>
            <pc:sldMk cId="965923746" sldId="269"/>
            <ac:spMk id="2" creationId="{9FEB38CA-EB3F-EA54-3024-D49EEC385E08}"/>
          </ac:spMkLst>
        </pc:spChg>
        <pc:spChg chg="del mod">
          <ac:chgData name="Nirudi Ankitha" userId="2d93a269a4f5b992" providerId="LiveId" clId="{049C9BAB-5D79-4127-A954-2D590C02FCFB}" dt="2025-03-02T07:59:24.481" v="1616"/>
          <ac:spMkLst>
            <pc:docMk/>
            <pc:sldMk cId="965923746" sldId="269"/>
            <ac:spMk id="3" creationId="{20857B31-11B2-67C4-9F56-39CEFD4265E4}"/>
          </ac:spMkLst>
        </pc:spChg>
        <pc:spChg chg="add mod">
          <ac:chgData name="Nirudi Ankitha" userId="2d93a269a4f5b992" providerId="LiveId" clId="{049C9BAB-5D79-4127-A954-2D590C02FCFB}" dt="2025-03-02T11:11:29.059" v="3521" actId="1076"/>
          <ac:spMkLst>
            <pc:docMk/>
            <pc:sldMk cId="965923746" sldId="269"/>
            <ac:spMk id="5" creationId="{745844C6-29BC-F417-2415-3E97CDEB9133}"/>
          </ac:spMkLst>
        </pc:spChg>
        <pc:picChg chg="add del mod">
          <ac:chgData name="Nirudi Ankitha" userId="2d93a269a4f5b992" providerId="LiveId" clId="{049C9BAB-5D79-4127-A954-2D590C02FCFB}" dt="2025-03-02T07:59:36.623" v="1618" actId="21"/>
          <ac:picMkLst>
            <pc:docMk/>
            <pc:sldMk cId="965923746" sldId="269"/>
            <ac:picMk id="7" creationId="{6228450B-61C1-533E-4F8C-C79E0BE8F5CB}"/>
          </ac:picMkLst>
        </pc:picChg>
        <pc:picChg chg="add mod">
          <ac:chgData name="Nirudi Ankitha" userId="2d93a269a4f5b992" providerId="LiveId" clId="{049C9BAB-5D79-4127-A954-2D590C02FCFB}" dt="2025-03-02T11:10:54.457" v="3516" actId="1076"/>
          <ac:picMkLst>
            <pc:docMk/>
            <pc:sldMk cId="965923746" sldId="269"/>
            <ac:picMk id="8" creationId="{EB1EB7F5-C81E-2074-A6A3-56AF0B20701B}"/>
          </ac:picMkLst>
        </pc:picChg>
      </pc:sldChg>
      <pc:sldChg chg="addSp modSp new mod">
        <pc:chgData name="Nirudi Ankitha" userId="2d93a269a4f5b992" providerId="LiveId" clId="{049C9BAB-5D79-4127-A954-2D590C02FCFB}" dt="2025-03-02T11:12:51.297" v="3533" actId="1076"/>
        <pc:sldMkLst>
          <pc:docMk/>
          <pc:sldMk cId="3807537817" sldId="270"/>
        </pc:sldMkLst>
        <pc:spChg chg="mod">
          <ac:chgData name="Nirudi Ankitha" userId="2d93a269a4f5b992" providerId="LiveId" clId="{049C9BAB-5D79-4127-A954-2D590C02FCFB}" dt="2025-03-02T11:12:43.327" v="3532" actId="14100"/>
          <ac:spMkLst>
            <pc:docMk/>
            <pc:sldMk cId="3807537817" sldId="270"/>
            <ac:spMk id="2" creationId="{5089D57A-93CB-9E23-6B73-DE0E9DA07B56}"/>
          </ac:spMkLst>
        </pc:spChg>
        <pc:spChg chg="mod">
          <ac:chgData name="Nirudi Ankitha" userId="2d93a269a4f5b992" providerId="LiveId" clId="{049C9BAB-5D79-4127-A954-2D590C02FCFB}" dt="2025-03-02T11:11:41.617" v="3522" actId="255"/>
          <ac:spMkLst>
            <pc:docMk/>
            <pc:sldMk cId="3807537817" sldId="270"/>
            <ac:spMk id="3" creationId="{E3580126-0025-4AD3-0120-B65719F11E58}"/>
          </ac:spMkLst>
        </pc:spChg>
        <pc:picChg chg="add mod">
          <ac:chgData name="Nirudi Ankitha" userId="2d93a269a4f5b992" providerId="LiveId" clId="{049C9BAB-5D79-4127-A954-2D590C02FCFB}" dt="2025-03-02T11:12:51.297" v="3533" actId="1076"/>
          <ac:picMkLst>
            <pc:docMk/>
            <pc:sldMk cId="3807537817" sldId="270"/>
            <ac:picMk id="5" creationId="{108722C1-81EE-3361-1B2B-ED4D0A7234EB}"/>
          </ac:picMkLst>
        </pc:picChg>
      </pc:sldChg>
      <pc:sldChg chg="addSp modSp new mod">
        <pc:chgData name="Nirudi Ankitha" userId="2d93a269a4f5b992" providerId="LiveId" clId="{049C9BAB-5D79-4127-A954-2D590C02FCFB}" dt="2025-03-02T11:13:46.637" v="3539" actId="1076"/>
        <pc:sldMkLst>
          <pc:docMk/>
          <pc:sldMk cId="3681253078" sldId="271"/>
        </pc:sldMkLst>
        <pc:spChg chg="mod">
          <ac:chgData name="Nirudi Ankitha" userId="2d93a269a4f5b992" providerId="LiveId" clId="{049C9BAB-5D79-4127-A954-2D590C02FCFB}" dt="2025-03-02T11:13:19.629" v="3535" actId="1076"/>
          <ac:spMkLst>
            <pc:docMk/>
            <pc:sldMk cId="3681253078" sldId="271"/>
            <ac:spMk id="2" creationId="{7494BC49-D7D9-0E7F-D602-26EB8C3D8D14}"/>
          </ac:spMkLst>
        </pc:spChg>
        <pc:spChg chg="mod">
          <ac:chgData name="Nirudi Ankitha" userId="2d93a269a4f5b992" providerId="LiveId" clId="{049C9BAB-5D79-4127-A954-2D590C02FCFB}" dt="2025-03-02T11:13:31.688" v="3537" actId="207"/>
          <ac:spMkLst>
            <pc:docMk/>
            <pc:sldMk cId="3681253078" sldId="271"/>
            <ac:spMk id="3" creationId="{922E185A-590B-5258-2274-AC0289F6DAEB}"/>
          </ac:spMkLst>
        </pc:spChg>
        <pc:picChg chg="add mod">
          <ac:chgData name="Nirudi Ankitha" userId="2d93a269a4f5b992" providerId="LiveId" clId="{049C9BAB-5D79-4127-A954-2D590C02FCFB}" dt="2025-03-02T11:13:46.637" v="3539" actId="1076"/>
          <ac:picMkLst>
            <pc:docMk/>
            <pc:sldMk cId="3681253078" sldId="271"/>
            <ac:picMk id="5" creationId="{837837E8-3435-8C2E-F53F-0808BC87155B}"/>
          </ac:picMkLst>
        </pc:picChg>
      </pc:sldChg>
      <pc:sldChg chg="addSp delSp modSp new mod">
        <pc:chgData name="Nirudi Ankitha" userId="2d93a269a4f5b992" providerId="LiveId" clId="{049C9BAB-5D79-4127-A954-2D590C02FCFB}" dt="2025-03-02T11:14:24.295" v="3543" actId="14100"/>
        <pc:sldMkLst>
          <pc:docMk/>
          <pc:sldMk cId="4265663389" sldId="272"/>
        </pc:sldMkLst>
        <pc:spChg chg="mod">
          <ac:chgData name="Nirudi Ankitha" userId="2d93a269a4f5b992" providerId="LiveId" clId="{049C9BAB-5D79-4127-A954-2D590C02FCFB}" dt="2025-03-02T11:14:03.267" v="3540" actId="255"/>
          <ac:spMkLst>
            <pc:docMk/>
            <pc:sldMk cId="4265663389" sldId="272"/>
            <ac:spMk id="2" creationId="{DFFA6B3B-D16F-D2BF-C11B-5BE5B1E00D05}"/>
          </ac:spMkLst>
        </pc:spChg>
        <pc:spChg chg="mod">
          <ac:chgData name="Nirudi Ankitha" userId="2d93a269a4f5b992" providerId="LiveId" clId="{049C9BAB-5D79-4127-A954-2D590C02FCFB}" dt="2025-03-02T11:14:17.083" v="3542" actId="207"/>
          <ac:spMkLst>
            <pc:docMk/>
            <pc:sldMk cId="4265663389" sldId="272"/>
            <ac:spMk id="3" creationId="{5ADCECD7-AD4A-1D11-85D6-27639DB9A140}"/>
          </ac:spMkLst>
        </pc:spChg>
        <pc:picChg chg="add del mod">
          <ac:chgData name="Nirudi Ankitha" userId="2d93a269a4f5b992" providerId="LiveId" clId="{049C9BAB-5D79-4127-A954-2D590C02FCFB}" dt="2025-03-02T08:14:26.699" v="1909" actId="21"/>
          <ac:picMkLst>
            <pc:docMk/>
            <pc:sldMk cId="4265663389" sldId="272"/>
            <ac:picMk id="5" creationId="{8F940950-C438-0A08-951D-99317B76E22F}"/>
          </ac:picMkLst>
        </pc:picChg>
        <pc:picChg chg="add mod">
          <ac:chgData name="Nirudi Ankitha" userId="2d93a269a4f5b992" providerId="LiveId" clId="{049C9BAB-5D79-4127-A954-2D590C02FCFB}" dt="2025-03-02T11:14:24.295" v="3543" actId="14100"/>
          <ac:picMkLst>
            <pc:docMk/>
            <pc:sldMk cId="4265663389" sldId="272"/>
            <ac:picMk id="7" creationId="{0360CA7C-0789-83EC-5822-0839C1B40DC7}"/>
          </ac:picMkLst>
        </pc:picChg>
      </pc:sldChg>
      <pc:sldChg chg="addSp delSp modSp new mod">
        <pc:chgData name="Nirudi Ankitha" userId="2d93a269a4f5b992" providerId="LiveId" clId="{049C9BAB-5D79-4127-A954-2D590C02FCFB}" dt="2025-03-02T11:15:39.565" v="3552" actId="1076"/>
        <pc:sldMkLst>
          <pc:docMk/>
          <pc:sldMk cId="658535346" sldId="273"/>
        </pc:sldMkLst>
        <pc:spChg chg="mod">
          <ac:chgData name="Nirudi Ankitha" userId="2d93a269a4f5b992" providerId="LiveId" clId="{049C9BAB-5D79-4127-A954-2D590C02FCFB}" dt="2025-03-02T11:15:16.008" v="3549" actId="1076"/>
          <ac:spMkLst>
            <pc:docMk/>
            <pc:sldMk cId="658535346" sldId="273"/>
            <ac:spMk id="2" creationId="{008D1EDB-1D3C-E0AC-A0C0-E6681178846F}"/>
          </ac:spMkLst>
        </pc:spChg>
        <pc:spChg chg="del mod">
          <ac:chgData name="Nirudi Ankitha" userId="2d93a269a4f5b992" providerId="LiveId" clId="{049C9BAB-5D79-4127-A954-2D590C02FCFB}" dt="2025-03-02T08:20:00.207" v="2025" actId="931"/>
          <ac:spMkLst>
            <pc:docMk/>
            <pc:sldMk cId="658535346" sldId="273"/>
            <ac:spMk id="3" creationId="{164588C0-942D-FEB9-F32A-ACDECFADF05A}"/>
          </ac:spMkLst>
        </pc:spChg>
        <pc:spChg chg="add mod">
          <ac:chgData name="Nirudi Ankitha" userId="2d93a269a4f5b992" providerId="LiveId" clId="{049C9BAB-5D79-4127-A954-2D590C02FCFB}" dt="2025-03-02T11:15:35.110" v="3551" actId="1076"/>
          <ac:spMkLst>
            <pc:docMk/>
            <pc:sldMk cId="658535346" sldId="273"/>
            <ac:spMk id="7" creationId="{1D999228-0996-B0BF-855B-DFCAD6CA563E}"/>
          </ac:spMkLst>
        </pc:spChg>
        <pc:picChg chg="add del mod">
          <ac:chgData name="Nirudi Ankitha" userId="2d93a269a4f5b992" providerId="LiveId" clId="{049C9BAB-5D79-4127-A954-2D590C02FCFB}" dt="2025-03-02T08:20:05.943" v="2026" actId="21"/>
          <ac:picMkLst>
            <pc:docMk/>
            <pc:sldMk cId="658535346" sldId="273"/>
            <ac:picMk id="5" creationId="{0C47191E-E5B5-A285-8FD2-D00747FD744D}"/>
          </ac:picMkLst>
        </pc:picChg>
        <pc:picChg chg="add mod">
          <ac:chgData name="Nirudi Ankitha" userId="2d93a269a4f5b992" providerId="LiveId" clId="{049C9BAB-5D79-4127-A954-2D590C02FCFB}" dt="2025-03-02T11:15:39.565" v="3552" actId="1076"/>
          <ac:picMkLst>
            <pc:docMk/>
            <pc:sldMk cId="658535346" sldId="273"/>
            <ac:picMk id="9" creationId="{6A43D057-8391-88B3-16B9-332B8A44D04D}"/>
          </ac:picMkLst>
        </pc:picChg>
      </pc:sldChg>
      <pc:sldChg chg="addSp modSp new mod">
        <pc:chgData name="Nirudi Ankitha" userId="2d93a269a4f5b992" providerId="LiveId" clId="{049C9BAB-5D79-4127-A954-2D590C02FCFB}" dt="2025-03-02T11:16:43.225" v="3559" actId="14100"/>
        <pc:sldMkLst>
          <pc:docMk/>
          <pc:sldMk cId="1498647835" sldId="274"/>
        </pc:sldMkLst>
        <pc:spChg chg="mod">
          <ac:chgData name="Nirudi Ankitha" userId="2d93a269a4f5b992" providerId="LiveId" clId="{049C9BAB-5D79-4127-A954-2D590C02FCFB}" dt="2025-03-02T11:16:03.545" v="3554" actId="1076"/>
          <ac:spMkLst>
            <pc:docMk/>
            <pc:sldMk cId="1498647835" sldId="274"/>
            <ac:spMk id="2" creationId="{148AE7EC-B6EA-DE04-CCEF-2BAF46CC0F3D}"/>
          </ac:spMkLst>
        </pc:spChg>
        <pc:spChg chg="mod">
          <ac:chgData name="Nirudi Ankitha" userId="2d93a269a4f5b992" providerId="LiveId" clId="{049C9BAB-5D79-4127-A954-2D590C02FCFB}" dt="2025-03-02T11:16:43.225" v="3559" actId="14100"/>
          <ac:spMkLst>
            <pc:docMk/>
            <pc:sldMk cId="1498647835" sldId="274"/>
            <ac:spMk id="3" creationId="{21532752-51E3-23F3-ECCF-0D75583CF089}"/>
          </ac:spMkLst>
        </pc:spChg>
        <pc:picChg chg="add mod">
          <ac:chgData name="Nirudi Ankitha" userId="2d93a269a4f5b992" providerId="LiveId" clId="{049C9BAB-5D79-4127-A954-2D590C02FCFB}" dt="2025-03-02T10:18:27.632" v="3153" actId="1076"/>
          <ac:picMkLst>
            <pc:docMk/>
            <pc:sldMk cId="1498647835" sldId="274"/>
            <ac:picMk id="5" creationId="{944CA331-1435-8F9D-CDB1-8ADC51656BBF}"/>
          </ac:picMkLst>
        </pc:picChg>
      </pc:sldChg>
      <pc:sldChg chg="addSp modSp new mod">
        <pc:chgData name="Nirudi Ankitha" userId="2d93a269a4f5b992" providerId="LiveId" clId="{049C9BAB-5D79-4127-A954-2D590C02FCFB}" dt="2025-03-02T11:17:27.711" v="3564" actId="1076"/>
        <pc:sldMkLst>
          <pc:docMk/>
          <pc:sldMk cId="2988670415" sldId="275"/>
        </pc:sldMkLst>
        <pc:spChg chg="mod">
          <ac:chgData name="Nirudi Ankitha" userId="2d93a269a4f5b992" providerId="LiveId" clId="{049C9BAB-5D79-4127-A954-2D590C02FCFB}" dt="2025-03-02T11:16:59.682" v="3560" actId="255"/>
          <ac:spMkLst>
            <pc:docMk/>
            <pc:sldMk cId="2988670415" sldId="275"/>
            <ac:spMk id="2" creationId="{89372D45-95D2-E2E5-6B4E-F2063EA61085}"/>
          </ac:spMkLst>
        </pc:spChg>
        <pc:spChg chg="mod">
          <ac:chgData name="Nirudi Ankitha" userId="2d93a269a4f5b992" providerId="LiveId" clId="{049C9BAB-5D79-4127-A954-2D590C02FCFB}" dt="2025-03-02T11:17:18.900" v="3563" actId="207"/>
          <ac:spMkLst>
            <pc:docMk/>
            <pc:sldMk cId="2988670415" sldId="275"/>
            <ac:spMk id="3" creationId="{5D96302E-E9C1-1188-0BFA-66A4153995E9}"/>
          </ac:spMkLst>
        </pc:spChg>
        <pc:picChg chg="add mod">
          <ac:chgData name="Nirudi Ankitha" userId="2d93a269a4f5b992" providerId="LiveId" clId="{049C9BAB-5D79-4127-A954-2D590C02FCFB}" dt="2025-03-02T11:17:27.711" v="3564" actId="1076"/>
          <ac:picMkLst>
            <pc:docMk/>
            <pc:sldMk cId="2988670415" sldId="275"/>
            <ac:picMk id="5" creationId="{41E5F05C-03D3-F433-E922-3053AE3CAB15}"/>
          </ac:picMkLst>
        </pc:picChg>
      </pc:sldChg>
      <pc:sldChg chg="addSp modSp new mod">
        <pc:chgData name="Nirudi Ankitha" userId="2d93a269a4f5b992" providerId="LiveId" clId="{049C9BAB-5D79-4127-A954-2D590C02FCFB}" dt="2025-03-02T11:18:24.112" v="3573" actId="14100"/>
        <pc:sldMkLst>
          <pc:docMk/>
          <pc:sldMk cId="2200838930" sldId="276"/>
        </pc:sldMkLst>
        <pc:spChg chg="mod">
          <ac:chgData name="Nirudi Ankitha" userId="2d93a269a4f5b992" providerId="LiveId" clId="{049C9BAB-5D79-4127-A954-2D590C02FCFB}" dt="2025-03-02T11:17:44.852" v="3566" actId="14100"/>
          <ac:spMkLst>
            <pc:docMk/>
            <pc:sldMk cId="2200838930" sldId="276"/>
            <ac:spMk id="2" creationId="{C5AB4E91-7111-B1D0-E90F-D6592B3D9A56}"/>
          </ac:spMkLst>
        </pc:spChg>
        <pc:spChg chg="mod">
          <ac:chgData name="Nirudi Ankitha" userId="2d93a269a4f5b992" providerId="LiveId" clId="{049C9BAB-5D79-4127-A954-2D590C02FCFB}" dt="2025-03-02T11:18:24.112" v="3573" actId="14100"/>
          <ac:spMkLst>
            <pc:docMk/>
            <pc:sldMk cId="2200838930" sldId="276"/>
            <ac:spMk id="3" creationId="{279773C6-FF14-3F87-9291-64B61C062E80}"/>
          </ac:spMkLst>
        </pc:spChg>
        <pc:picChg chg="add mod">
          <ac:chgData name="Nirudi Ankitha" userId="2d93a269a4f5b992" providerId="LiveId" clId="{049C9BAB-5D79-4127-A954-2D590C02FCFB}" dt="2025-03-02T11:18:16.250" v="3572" actId="1076"/>
          <ac:picMkLst>
            <pc:docMk/>
            <pc:sldMk cId="2200838930" sldId="276"/>
            <ac:picMk id="5" creationId="{AAD56773-EDCE-6D0A-B0D9-258F19A9FFB3}"/>
          </ac:picMkLst>
        </pc:picChg>
      </pc:sldChg>
      <pc:sldChg chg="addSp modSp new mod">
        <pc:chgData name="Nirudi Ankitha" userId="2d93a269a4f5b992" providerId="LiveId" clId="{049C9BAB-5D79-4127-A954-2D590C02FCFB}" dt="2025-03-02T11:20:12.233" v="3583" actId="1076"/>
        <pc:sldMkLst>
          <pc:docMk/>
          <pc:sldMk cId="943234356" sldId="277"/>
        </pc:sldMkLst>
        <pc:spChg chg="mod">
          <ac:chgData name="Nirudi Ankitha" userId="2d93a269a4f5b992" providerId="LiveId" clId="{049C9BAB-5D79-4127-A954-2D590C02FCFB}" dt="2025-03-02T11:19:03.442" v="3577" actId="14100"/>
          <ac:spMkLst>
            <pc:docMk/>
            <pc:sldMk cId="943234356" sldId="277"/>
            <ac:spMk id="2" creationId="{D8CC44B6-71B6-3B61-5919-083AD9180049}"/>
          </ac:spMkLst>
        </pc:spChg>
        <pc:spChg chg="mod">
          <ac:chgData name="Nirudi Ankitha" userId="2d93a269a4f5b992" providerId="LiveId" clId="{049C9BAB-5D79-4127-A954-2D590C02FCFB}" dt="2025-03-02T11:19:36.818" v="3580" actId="1076"/>
          <ac:spMkLst>
            <pc:docMk/>
            <pc:sldMk cId="943234356" sldId="277"/>
            <ac:spMk id="3" creationId="{3C899D71-C0B0-0CF3-C7E8-87B6FA516CF6}"/>
          </ac:spMkLst>
        </pc:spChg>
        <pc:picChg chg="add mod">
          <ac:chgData name="Nirudi Ankitha" userId="2d93a269a4f5b992" providerId="LiveId" clId="{049C9BAB-5D79-4127-A954-2D590C02FCFB}" dt="2025-03-02T11:20:12.233" v="3583" actId="1076"/>
          <ac:picMkLst>
            <pc:docMk/>
            <pc:sldMk cId="943234356" sldId="277"/>
            <ac:picMk id="5" creationId="{59653E71-07F8-0962-58C7-A05715CD6A83}"/>
          </ac:picMkLst>
        </pc:picChg>
      </pc:sldChg>
      <pc:sldChg chg="addSp modSp new del mod">
        <pc:chgData name="Nirudi Ankitha" userId="2d93a269a4f5b992" providerId="LiveId" clId="{049C9BAB-5D79-4127-A954-2D590C02FCFB}" dt="2025-03-03T07:54:32.923" v="3690" actId="2696"/>
        <pc:sldMkLst>
          <pc:docMk/>
          <pc:sldMk cId="3699548303" sldId="278"/>
        </pc:sldMkLst>
        <pc:spChg chg="mod">
          <ac:chgData name="Nirudi Ankitha" userId="2d93a269a4f5b992" providerId="LiveId" clId="{049C9BAB-5D79-4127-A954-2D590C02FCFB}" dt="2025-03-02T11:21:40.670" v="3593" actId="1076"/>
          <ac:spMkLst>
            <pc:docMk/>
            <pc:sldMk cId="3699548303" sldId="278"/>
            <ac:spMk id="2" creationId="{6DB8F5A1-FF58-E704-65F0-3C9494DED85B}"/>
          </ac:spMkLst>
        </pc:spChg>
        <pc:spChg chg="mod">
          <ac:chgData name="Nirudi Ankitha" userId="2d93a269a4f5b992" providerId="LiveId" clId="{049C9BAB-5D79-4127-A954-2D590C02FCFB}" dt="2025-03-02T11:21:56.784" v="3595" actId="1076"/>
          <ac:spMkLst>
            <pc:docMk/>
            <pc:sldMk cId="3699548303" sldId="278"/>
            <ac:spMk id="3" creationId="{3B1F7F59-E35E-B40F-BFAD-C4D3F110D9CD}"/>
          </ac:spMkLst>
        </pc:spChg>
        <pc:picChg chg="add mod">
          <ac:chgData name="Nirudi Ankitha" userId="2d93a269a4f5b992" providerId="LiveId" clId="{049C9BAB-5D79-4127-A954-2D590C02FCFB}" dt="2025-03-02T11:22:00.070" v="3596" actId="1076"/>
          <ac:picMkLst>
            <pc:docMk/>
            <pc:sldMk cId="3699548303" sldId="278"/>
            <ac:picMk id="5" creationId="{D25CB296-CB47-22DA-15A1-3E6C834F7488}"/>
          </ac:picMkLst>
        </pc:picChg>
      </pc:sldChg>
      <pc:sldChg chg="addSp modSp new mod">
        <pc:chgData name="Nirudi Ankitha" userId="2d93a269a4f5b992" providerId="LiveId" clId="{049C9BAB-5D79-4127-A954-2D590C02FCFB}" dt="2025-03-02T11:23:07.471" v="3605" actId="1076"/>
        <pc:sldMkLst>
          <pc:docMk/>
          <pc:sldMk cId="1581495297" sldId="279"/>
        </pc:sldMkLst>
        <pc:spChg chg="mod">
          <ac:chgData name="Nirudi Ankitha" userId="2d93a269a4f5b992" providerId="LiveId" clId="{049C9BAB-5D79-4127-A954-2D590C02FCFB}" dt="2025-03-02T11:22:43.267" v="3601" actId="1076"/>
          <ac:spMkLst>
            <pc:docMk/>
            <pc:sldMk cId="1581495297" sldId="279"/>
            <ac:spMk id="2" creationId="{2DAD98C3-71F0-D97F-0FCA-266E5D1ABC22}"/>
          </ac:spMkLst>
        </pc:spChg>
        <pc:spChg chg="mod">
          <ac:chgData name="Nirudi Ankitha" userId="2d93a269a4f5b992" providerId="LiveId" clId="{049C9BAB-5D79-4127-A954-2D590C02FCFB}" dt="2025-03-02T11:23:03.582" v="3604" actId="14100"/>
          <ac:spMkLst>
            <pc:docMk/>
            <pc:sldMk cId="1581495297" sldId="279"/>
            <ac:spMk id="3" creationId="{2F0E987F-FF9A-90EE-D60E-FDB3A5E33F27}"/>
          </ac:spMkLst>
        </pc:spChg>
        <pc:picChg chg="add mod">
          <ac:chgData name="Nirudi Ankitha" userId="2d93a269a4f5b992" providerId="LiveId" clId="{049C9BAB-5D79-4127-A954-2D590C02FCFB}" dt="2025-03-02T11:23:07.471" v="3605" actId="1076"/>
          <ac:picMkLst>
            <pc:docMk/>
            <pc:sldMk cId="1581495297" sldId="279"/>
            <ac:picMk id="5" creationId="{714F16DA-0D77-1B2B-D0AD-42A33DA82ECE}"/>
          </ac:picMkLst>
        </pc:picChg>
      </pc:sldChg>
      <pc:sldChg chg="addSp modSp new del mod">
        <pc:chgData name="Nirudi Ankitha" userId="2d93a269a4f5b992" providerId="LiveId" clId="{049C9BAB-5D79-4127-A954-2D590C02FCFB}" dt="2025-03-03T07:54:14.843" v="3689" actId="2696"/>
        <pc:sldMkLst>
          <pc:docMk/>
          <pc:sldMk cId="1560065019" sldId="280"/>
        </pc:sldMkLst>
        <pc:spChg chg="mod">
          <ac:chgData name="Nirudi Ankitha" userId="2d93a269a4f5b992" providerId="LiveId" clId="{049C9BAB-5D79-4127-A954-2D590C02FCFB}" dt="2025-03-02T11:23:35.461" v="3608" actId="1076"/>
          <ac:spMkLst>
            <pc:docMk/>
            <pc:sldMk cId="1560065019" sldId="280"/>
            <ac:spMk id="2" creationId="{150A71CE-7ABB-DA04-2411-4755EAB52DEA}"/>
          </ac:spMkLst>
        </pc:spChg>
        <pc:spChg chg="mod">
          <ac:chgData name="Nirudi Ankitha" userId="2d93a269a4f5b992" providerId="LiveId" clId="{049C9BAB-5D79-4127-A954-2D590C02FCFB}" dt="2025-03-02T11:24:15.943" v="3613" actId="14100"/>
          <ac:spMkLst>
            <pc:docMk/>
            <pc:sldMk cId="1560065019" sldId="280"/>
            <ac:spMk id="3" creationId="{959B78FA-3B78-CCC5-84A8-6F8AF6FCE685}"/>
          </ac:spMkLst>
        </pc:spChg>
        <pc:picChg chg="add mod">
          <ac:chgData name="Nirudi Ankitha" userId="2d93a269a4f5b992" providerId="LiveId" clId="{049C9BAB-5D79-4127-A954-2D590C02FCFB}" dt="2025-03-02T11:24:05.315" v="3612" actId="1076"/>
          <ac:picMkLst>
            <pc:docMk/>
            <pc:sldMk cId="1560065019" sldId="280"/>
            <ac:picMk id="5" creationId="{811E172D-717B-B871-90F3-20C600992617}"/>
          </ac:picMkLst>
        </pc:picChg>
      </pc:sldChg>
      <pc:sldChg chg="addSp modSp new mod">
        <pc:chgData name="Nirudi Ankitha" userId="2d93a269a4f5b992" providerId="LiveId" clId="{049C9BAB-5D79-4127-A954-2D590C02FCFB}" dt="2025-03-02T11:25:09.251" v="3620" actId="255"/>
        <pc:sldMkLst>
          <pc:docMk/>
          <pc:sldMk cId="3151792655" sldId="281"/>
        </pc:sldMkLst>
        <pc:spChg chg="mod">
          <ac:chgData name="Nirudi Ankitha" userId="2d93a269a4f5b992" providerId="LiveId" clId="{049C9BAB-5D79-4127-A954-2D590C02FCFB}" dt="2025-03-02T11:25:09.251" v="3620" actId="255"/>
          <ac:spMkLst>
            <pc:docMk/>
            <pc:sldMk cId="3151792655" sldId="281"/>
            <ac:spMk id="2" creationId="{BA00C716-1FC2-08A0-3645-EE5A5A9F042F}"/>
          </ac:spMkLst>
        </pc:spChg>
        <pc:spChg chg="mod">
          <ac:chgData name="Nirudi Ankitha" userId="2d93a269a4f5b992" providerId="LiveId" clId="{049C9BAB-5D79-4127-A954-2D590C02FCFB}" dt="2025-03-02T11:24:57.120" v="3618" actId="1076"/>
          <ac:spMkLst>
            <pc:docMk/>
            <pc:sldMk cId="3151792655" sldId="281"/>
            <ac:spMk id="3" creationId="{C81F8935-CD2D-396E-3D5B-D2158D32C8B9}"/>
          </ac:spMkLst>
        </pc:spChg>
        <pc:picChg chg="add mod">
          <ac:chgData name="Nirudi Ankitha" userId="2d93a269a4f5b992" providerId="LiveId" clId="{049C9BAB-5D79-4127-A954-2D590C02FCFB}" dt="2025-03-02T11:25:01.078" v="3619" actId="1076"/>
          <ac:picMkLst>
            <pc:docMk/>
            <pc:sldMk cId="3151792655" sldId="281"/>
            <ac:picMk id="5" creationId="{6BB0FDDA-A881-A7BD-95B5-8E2DA62144B3}"/>
          </ac:picMkLst>
        </pc:picChg>
      </pc:sldChg>
      <pc:sldChg chg="addSp modSp new mod ord">
        <pc:chgData name="Nirudi Ankitha" userId="2d93a269a4f5b992" providerId="LiveId" clId="{049C9BAB-5D79-4127-A954-2D590C02FCFB}" dt="2025-03-02T15:44:37.523" v="3681"/>
        <pc:sldMkLst>
          <pc:docMk/>
          <pc:sldMk cId="1864393606" sldId="282"/>
        </pc:sldMkLst>
        <pc:spChg chg="mod">
          <ac:chgData name="Nirudi Ankitha" userId="2d93a269a4f5b992" providerId="LiveId" clId="{049C9BAB-5D79-4127-A954-2D590C02FCFB}" dt="2025-03-02T11:25:48.883" v="3625" actId="1076"/>
          <ac:spMkLst>
            <pc:docMk/>
            <pc:sldMk cId="1864393606" sldId="282"/>
            <ac:spMk id="2" creationId="{9AB2814D-88FC-94AF-1107-D881301E5001}"/>
          </ac:spMkLst>
        </pc:spChg>
        <pc:spChg chg="mod">
          <ac:chgData name="Nirudi Ankitha" userId="2d93a269a4f5b992" providerId="LiveId" clId="{049C9BAB-5D79-4127-A954-2D590C02FCFB}" dt="2025-03-02T11:26:31.046" v="3632" actId="1076"/>
          <ac:spMkLst>
            <pc:docMk/>
            <pc:sldMk cId="1864393606" sldId="282"/>
            <ac:spMk id="3" creationId="{1CF5746F-EF4B-2FEA-AFA0-C2CC4581070B}"/>
          </ac:spMkLst>
        </pc:spChg>
        <pc:picChg chg="add mod">
          <ac:chgData name="Nirudi Ankitha" userId="2d93a269a4f5b992" providerId="LiveId" clId="{049C9BAB-5D79-4127-A954-2D590C02FCFB}" dt="2025-03-02T11:26:35.540" v="3633" actId="1076"/>
          <ac:picMkLst>
            <pc:docMk/>
            <pc:sldMk cId="1864393606" sldId="282"/>
            <ac:picMk id="5" creationId="{C1E8FA59-FCE8-1E48-38B1-77A0C51BEF93}"/>
          </ac:picMkLst>
        </pc:picChg>
      </pc:sldChg>
      <pc:sldChg chg="addSp modSp new mod">
        <pc:chgData name="Nirudi Ankitha" userId="2d93a269a4f5b992" providerId="LiveId" clId="{049C9BAB-5D79-4127-A954-2D590C02FCFB}" dt="2025-03-02T11:27:44.927" v="3642" actId="207"/>
        <pc:sldMkLst>
          <pc:docMk/>
          <pc:sldMk cId="3704566367" sldId="283"/>
        </pc:sldMkLst>
        <pc:spChg chg="mod">
          <ac:chgData name="Nirudi Ankitha" userId="2d93a269a4f5b992" providerId="LiveId" clId="{049C9BAB-5D79-4127-A954-2D590C02FCFB}" dt="2025-03-02T11:27:03.546" v="3636" actId="1076"/>
          <ac:spMkLst>
            <pc:docMk/>
            <pc:sldMk cId="3704566367" sldId="283"/>
            <ac:spMk id="2" creationId="{4A7161B4-E0FA-B1D7-BAC7-DD6DE682477D}"/>
          </ac:spMkLst>
        </pc:spChg>
        <pc:spChg chg="mod">
          <ac:chgData name="Nirudi Ankitha" userId="2d93a269a4f5b992" providerId="LiveId" clId="{049C9BAB-5D79-4127-A954-2D590C02FCFB}" dt="2025-03-02T11:27:44.927" v="3642" actId="207"/>
          <ac:spMkLst>
            <pc:docMk/>
            <pc:sldMk cId="3704566367" sldId="283"/>
            <ac:spMk id="3" creationId="{F5261A82-0CEE-52DA-1A56-6FD5672907C0}"/>
          </ac:spMkLst>
        </pc:spChg>
        <pc:picChg chg="add mod">
          <ac:chgData name="Nirudi Ankitha" userId="2d93a269a4f5b992" providerId="LiveId" clId="{049C9BAB-5D79-4127-A954-2D590C02FCFB}" dt="2025-03-02T11:27:35.471" v="3641" actId="1076"/>
          <ac:picMkLst>
            <pc:docMk/>
            <pc:sldMk cId="3704566367" sldId="283"/>
            <ac:picMk id="5" creationId="{EE8D86F3-176E-8114-1D94-AB925E66F0BF}"/>
          </ac:picMkLst>
        </pc:picChg>
      </pc:sldChg>
      <pc:sldChg chg="addSp modSp new mod">
        <pc:chgData name="Nirudi Ankitha" userId="2d93a269a4f5b992" providerId="LiveId" clId="{049C9BAB-5D79-4127-A954-2D590C02FCFB}" dt="2025-03-02T11:29:39.870" v="3659" actId="207"/>
        <pc:sldMkLst>
          <pc:docMk/>
          <pc:sldMk cId="2231796003" sldId="284"/>
        </pc:sldMkLst>
        <pc:spChg chg="mod">
          <ac:chgData name="Nirudi Ankitha" userId="2d93a269a4f5b992" providerId="LiveId" clId="{049C9BAB-5D79-4127-A954-2D590C02FCFB}" dt="2025-03-02T11:28:05.834" v="3644" actId="1076"/>
          <ac:spMkLst>
            <pc:docMk/>
            <pc:sldMk cId="2231796003" sldId="284"/>
            <ac:spMk id="2" creationId="{1417A39D-3649-E323-9B98-45BBCCBE02AA}"/>
          </ac:spMkLst>
        </pc:spChg>
        <pc:spChg chg="mod">
          <ac:chgData name="Nirudi Ankitha" userId="2d93a269a4f5b992" providerId="LiveId" clId="{049C9BAB-5D79-4127-A954-2D590C02FCFB}" dt="2025-03-02T11:29:39.870" v="3659" actId="207"/>
          <ac:spMkLst>
            <pc:docMk/>
            <pc:sldMk cId="2231796003" sldId="284"/>
            <ac:spMk id="3" creationId="{71F67ED7-AEE6-19FC-7B55-84B427B9FC3B}"/>
          </ac:spMkLst>
        </pc:spChg>
        <pc:picChg chg="add mod">
          <ac:chgData name="Nirudi Ankitha" userId="2d93a269a4f5b992" providerId="LiveId" clId="{049C9BAB-5D79-4127-A954-2D590C02FCFB}" dt="2025-03-02T11:28:38.139" v="3649" actId="14100"/>
          <ac:picMkLst>
            <pc:docMk/>
            <pc:sldMk cId="2231796003" sldId="284"/>
            <ac:picMk id="5" creationId="{F650274A-1AB9-AD2C-0F2A-8417018DFA41}"/>
          </ac:picMkLst>
        </pc:picChg>
      </pc:sldChg>
      <pc:sldChg chg="modSp new mod">
        <pc:chgData name="Nirudi Ankitha" userId="2d93a269a4f5b992" providerId="LiveId" clId="{049C9BAB-5D79-4127-A954-2D590C02FCFB}" dt="2025-03-02T15:47:37.044" v="3685" actId="14100"/>
        <pc:sldMkLst>
          <pc:docMk/>
          <pc:sldMk cId="753465556" sldId="285"/>
        </pc:sldMkLst>
        <pc:spChg chg="mod">
          <ac:chgData name="Nirudi Ankitha" userId="2d93a269a4f5b992" providerId="LiveId" clId="{049C9BAB-5D79-4127-A954-2D590C02FCFB}" dt="2025-03-02T11:29:12.904" v="3655" actId="255"/>
          <ac:spMkLst>
            <pc:docMk/>
            <pc:sldMk cId="753465556" sldId="285"/>
            <ac:spMk id="2" creationId="{E393DA41-B931-BF90-15A2-66C873F85982}"/>
          </ac:spMkLst>
        </pc:spChg>
        <pc:spChg chg="mod">
          <ac:chgData name="Nirudi Ankitha" userId="2d93a269a4f5b992" providerId="LiveId" clId="{049C9BAB-5D79-4127-A954-2D590C02FCFB}" dt="2025-03-02T15:47:37.044" v="3685" actId="14100"/>
          <ac:spMkLst>
            <pc:docMk/>
            <pc:sldMk cId="753465556" sldId="285"/>
            <ac:spMk id="3" creationId="{B4C03E28-6FE1-9FB2-553B-5C93FAD328C7}"/>
          </ac:spMkLst>
        </pc:spChg>
      </pc:sldChg>
      <pc:sldChg chg="addSp delSp modSp new mod modClrScheme chgLayout">
        <pc:chgData name="Nirudi Ankitha" userId="2d93a269a4f5b992" providerId="LiveId" clId="{049C9BAB-5D79-4127-A954-2D590C02FCFB}" dt="2025-03-02T11:37:06.506" v="3677" actId="14100"/>
        <pc:sldMkLst>
          <pc:docMk/>
          <pc:sldMk cId="1881835667" sldId="286"/>
        </pc:sldMkLst>
        <pc:spChg chg="del">
          <ac:chgData name="Nirudi Ankitha" userId="2d93a269a4f5b992" providerId="LiveId" clId="{049C9BAB-5D79-4127-A954-2D590C02FCFB}" dt="2025-03-02T11:32:16.252" v="3669" actId="700"/>
          <ac:spMkLst>
            <pc:docMk/>
            <pc:sldMk cId="1881835667" sldId="286"/>
            <ac:spMk id="2" creationId="{31A6DCE1-DD03-AE67-AE3F-DDEE1715AF92}"/>
          </ac:spMkLst>
        </pc:spChg>
        <pc:spChg chg="del">
          <ac:chgData name="Nirudi Ankitha" userId="2d93a269a4f5b992" providerId="LiveId" clId="{049C9BAB-5D79-4127-A954-2D590C02FCFB}" dt="2025-03-02T11:32:16.252" v="3669" actId="700"/>
          <ac:spMkLst>
            <pc:docMk/>
            <pc:sldMk cId="1881835667" sldId="286"/>
            <ac:spMk id="3" creationId="{06844F2C-7DEA-4784-C0A0-B9FE3B1E6988}"/>
          </ac:spMkLst>
        </pc:spChg>
        <pc:picChg chg="add mod">
          <ac:chgData name="Nirudi Ankitha" userId="2d93a269a4f5b992" providerId="LiveId" clId="{049C9BAB-5D79-4127-A954-2D590C02FCFB}" dt="2025-03-02T11:37:06.506" v="3677" actId="14100"/>
          <ac:picMkLst>
            <pc:docMk/>
            <pc:sldMk cId="1881835667" sldId="286"/>
            <ac:picMk id="5" creationId="{424D8585-A147-09A6-9A0B-20E2EF8A9E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6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CB78D5-AE62-4E98-8A24-016D7CEDC17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112E3C-A198-4527-BA1A-2EBAABC125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908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CCB9-65EC-BC6F-E370-972FEEFA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014984"/>
            <a:ext cx="10993549" cy="121615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EB97-0E33-D237-5510-EA6D765FE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8" y="2367429"/>
            <a:ext cx="10993546" cy="590321"/>
          </a:xfrm>
        </p:spPr>
        <p:txBody>
          <a:bodyPr>
            <a:normAutofit fontScale="55000" lnSpcReduction="2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NAME:ANKITHA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STUDENT-ID-21643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6E6E8-9261-8264-2F06-0886D2B6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3364991"/>
            <a:ext cx="6419088" cy="28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6FDF-7784-CCAB-9845-F4BCCAFC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9351329" cy="90525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ALL COURSES WITH CREDITS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560D-9455-C116-84E2-DCC62C8D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06" y="1856233"/>
            <a:ext cx="10018713" cy="38526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Credits FROM Course;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18704-A7B0-F32A-A1D9-D787B4BC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828092"/>
            <a:ext cx="8116433" cy="35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B0AC-716F-38F2-60EB-4EB845C9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1" y="722376"/>
            <a:ext cx="9930384" cy="97840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STUDENTS ENROLLED IN THE DATABASE MANAGEMENT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222C-C647-5CBC-B851-B8F5273C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94" y="1847089"/>
            <a:ext cx="9930385" cy="3465575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E.Semester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E.Grade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SJOIN Enrollment E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Course C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'Database Management’;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E3DF7-6845-169A-0D7E-F19E102B4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94" y="3579876"/>
            <a:ext cx="9238218" cy="29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63C0-55F2-3ACA-6925-98A79B3F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67" y="649556"/>
            <a:ext cx="9223313" cy="94183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COUNT THE NUMBER OF STUDENTS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119-0D9E-9E97-BF71-9B3CA4C8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072" y="1837944"/>
            <a:ext cx="9223314" cy="3182112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Total_Students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5AFE6-4153-6FA4-8621-4140AD620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19" y="3026663"/>
            <a:ext cx="7524021" cy="19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38CA-EB3F-EA54-3024-D49EEC3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30" y="804672"/>
            <a:ext cx="8939849" cy="8229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LIST OF FACULTY MEMBERS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844C6-29BC-F417-2415-3E97CDEB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614" y="2039111"/>
            <a:ext cx="9799386" cy="384657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Faculty;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EB7F5-C81E-2074-A6A3-56AF0B20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54" y="2886455"/>
            <a:ext cx="9424481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D57A-93CB-9E23-6B73-DE0E9DA0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713232"/>
            <a:ext cx="9838943" cy="104241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COURSES TAKEN BY SPECIFIC   STUDENT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0126-0025-4AD3-0120-B65719F1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470" y="2020824"/>
            <a:ext cx="10110282" cy="401421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E.Semester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E.Grade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Course C JOIN Enrollment E 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Student S 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'Raghu’;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722C1-81EE-3361-1B2B-ED4D0A72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89" y="3712464"/>
            <a:ext cx="7624127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3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BC49-D7D9-0E7F-D602-26EB8C3D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43" y="886968"/>
            <a:ext cx="10018713" cy="83210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STUDENTS WHO SCORED ‘A’ IN ANY COURSE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185A-590B-5258-2274-AC0289F6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479" y="1929384"/>
            <a:ext cx="10018713" cy="4087367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E.Semester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S JOIN Enrollment E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Course C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E.Grade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'A’;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37E8-3435-8C2E-F53F-0808BC87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9" y="3547871"/>
            <a:ext cx="9427917" cy="28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B3B-D16F-D2BF-C11B-5BE5B1E0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2" y="734248"/>
            <a:ext cx="9517600" cy="104241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AVERAGE CREDITS OF THE COURSES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ECD7-AD4A-1D11-85D6-27639DB9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551" y="2139696"/>
            <a:ext cx="8564946" cy="31272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AVG(Credits)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Avg_Credits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Course;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0CA7C-0789-83EC-5822-0839C1B40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59" y="3227833"/>
            <a:ext cx="7216490" cy="26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1EDB-1D3C-E0AC-A0C0-E6681178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775716"/>
            <a:ext cx="9875520" cy="94183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STUDENTS WHO ARE ENROLLED IN MORE THAN 2 COURSES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99228-0996-B0BF-855B-DFCAD6CA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063" y="1956815"/>
            <a:ext cx="9726234" cy="362407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Total_Courses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S JOIN Enrollment E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Total_Courses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2;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3D057-8391-88B3-16B9-332B8A44D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71" y="3493008"/>
            <a:ext cx="8501128" cy="30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E7EC-B6EA-DE04-CCEF-2BAF46CC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33" y="777242"/>
            <a:ext cx="9525065" cy="84124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COURSES WITH MORE THAN 3 CREDITS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2752-51E3-23F3-ECCF-0D75583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609" y="1984248"/>
            <a:ext cx="9131874" cy="3886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Course WHERE Credits &gt; 3;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CA331-1435-8F9D-CDB1-8ADC5165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4" y="2926080"/>
            <a:ext cx="8833104" cy="31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2D45-95D2-E2E5-6B4E-F2063EA6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58953"/>
            <a:ext cx="9893680" cy="99669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STUDENTS AND THEIR RESPECTIVE EMAILS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302E-E9C1-1188-0BFA-66A41539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909" y="1856233"/>
            <a:ext cx="10018713" cy="393496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Email FROM Student;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F05C-03D3-F433-E922-3053AE3C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72" y="2926080"/>
            <a:ext cx="8890992" cy="33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6BB6-2DF4-44FB-1062-608BC677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896112"/>
            <a:ext cx="4130105" cy="75895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9888-EC29-5B3E-3968-00EA3CBC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2048256"/>
            <a:ext cx="10259568" cy="429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(SMS)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database-driven application designed to efficiently store, manage, and retrieve student-related information in an educational institution. This project implements an SQL-based Student Management System using MySQL Workbench, allowing users to handle student records, course details, faculty assignments, and enrollments systematically.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digitize and automate student-related data management, reducing the dependency on manual record-keeping. It enables easy data access, efficient querying, and secure storage of student information while ensuring data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52593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4E91-7111-B1D0-E90F-D6592B3D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94945"/>
            <a:ext cx="9043416" cy="8442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OLDEST STUDENT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73C6-FF14-3F87-9291-64B61C06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783" y="2139695"/>
            <a:ext cx="10018713" cy="308152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DOB FROM Student ORDER BY DOB ASC LIMIT 1;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56773-EDCE-6D0A-B0D9-258F19A9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76" y="3054977"/>
            <a:ext cx="9993120" cy="32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4B6-71B6-3B61-5919-083AD918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3" y="743712"/>
            <a:ext cx="10396600" cy="7559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STUDENTS ENROLLED IN JANUARY 2025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9D71-C0B0-0CF3-C7E8-87B6FA51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83" y="1978151"/>
            <a:ext cx="10018713" cy="4136137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S JOIN Enrollment E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Course C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E.Semester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'Jan 2025’;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53E71-07F8-0962-58C7-A05715CD6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12" y="3447287"/>
            <a:ext cx="843997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3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98C3-71F0-D97F-0FCA-266E5D1A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05942"/>
            <a:ext cx="10204575" cy="10698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NUMBER OF STUDENTS ENROLLED IN EACH COURSE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987F-FF9A-90EE-D60E-FDB3A5E3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82" y="2167129"/>
            <a:ext cx="10018713" cy="323697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Total_Students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Course C JOIN Enrollment E ON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F16DA-0D77-1B2B-D0AD-42A33DA8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49" y="3636797"/>
            <a:ext cx="9768090" cy="27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C716-1FC2-08A0-3645-EE5A5A9F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1" y="713232"/>
            <a:ext cx="9875392" cy="99669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COURSES TAKEN BY MORE THAN 2 STUDENTS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8935-CD2D-396E-3D5B-D2158D32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81" y="2276857"/>
            <a:ext cx="10018713" cy="3191255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Enrolled_Students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Course C JOIN Enrollment E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Enrolled_Students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2;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0FDDA-A881-A7BD-95B5-8E2DA6214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12" y="3724657"/>
            <a:ext cx="9215629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814D-88FC-94AF-1107-D881301E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27" y="914400"/>
            <a:ext cx="9899970" cy="6675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STUDENTS GROUPED BY THEIR CITY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746F-EF4B-2FEA-AFA0-C2CC4581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478" y="2185416"/>
            <a:ext cx="10018713" cy="356616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SUBSTRING_INDEX(Address, ',', -1) AS City, COUNT(*)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Total_Students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GROUP BY City;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8FA59-FCE8-1E48-38B1-77A0C51B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72" y="3374135"/>
            <a:ext cx="8403336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61B4-E0FA-B1D7-BAC7-DD6DE68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22" y="768097"/>
            <a:ext cx="9829800" cy="96926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HIGHEST AND LOWEST GRADES ASSIGNED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1A82-0CEE-52DA-1A56-6FD56729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17775"/>
            <a:ext cx="10018713" cy="375208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MAX(Grade)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Highest_Grade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MIN(Grade)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Lowest_Grade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Enrollment;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D86F3-176E-8114-1D94-AB925E66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66" y="3291408"/>
            <a:ext cx="9613218" cy="29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A39D-3649-E323-9B98-45BBCCBE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34" y="786384"/>
            <a:ext cx="9781097" cy="93268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ENROLLEMNTS SORTED BY SEMESTER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7ED7-AEE6-19FC-7B55-84B427B9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34" y="1965960"/>
            <a:ext cx="10384602" cy="3602736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C.Course_Name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E.Semester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E.Grade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S JOIN Enrollment E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E.Student_ID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Course C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C.Course_ID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E.Semester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0274A-1AB9-AD2C-0F2A-8417018DF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7" y="3182113"/>
            <a:ext cx="7781610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DA41-B931-BF90-15A2-66C873F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77" y="960120"/>
            <a:ext cx="3447289" cy="56692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3E28-6FE1-9FB2-553B-5C93FAD3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2157985"/>
            <a:ext cx="10460737" cy="35478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(SMS) is a useful tool for managing student, course, and faculty records efficiently. It helps educational institutions store, update, and retrieve data easily, reducing manual work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errors.With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and MySQL Workbench, the system ensures secure,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accurate, and well-organized data. It improves accessibility, simplifies enrollment tracking, and supports better decision-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making.Overall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system makes academic administration faster, more efficient, and reliable, benefiting both students and institutions.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6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D8585-A147-09A6-9A0B-20E2EF8A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640080"/>
            <a:ext cx="1129284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3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A6C9-9B1E-01E3-14E1-E2AB1503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705" y="804672"/>
            <a:ext cx="4394895" cy="80639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B00796-A0B4-5C9C-0982-0551AA93A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5170" y="2199949"/>
            <a:ext cx="1013540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Stores personal details such as name, date of birth, contact information, and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Maintains records of available courses along with credit allocations.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Holds faculty details, including department and email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Enrollment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Tracks which students are enrolled in which courses, along with semester details and grades. </a:t>
            </a:r>
          </a:p>
        </p:txBody>
      </p:sp>
    </p:spTree>
    <p:extLst>
      <p:ext uri="{BB962C8B-B14F-4D97-AF65-F5344CB8AC3E}">
        <p14:creationId xmlns:p14="http://schemas.microsoft.com/office/powerpoint/2010/main" val="40631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A1261-F857-BAA2-4AF4-85D865CC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17" y="464419"/>
            <a:ext cx="9062780" cy="969746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DESIGN(ER DIAGRAM)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D10B3-FEF0-F552-5A79-4C5B9883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57" y="2024677"/>
            <a:ext cx="7317285" cy="45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4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13EA73-19CB-9844-A172-54CB3AC5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47" y="521207"/>
            <a:ext cx="10108250" cy="91440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AND STUDENT TABLE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86C7D-C68A-58A3-03D6-25E632BB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3391"/>
            <a:ext cx="9790242" cy="379780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Use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Name VARCHAR(100) NOT NULL, DOB DATE NOT NULL, Email VARCHAR(100) UNIQUE, Phone VARCHAR(15),    Address TEXT);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63EC05-90F1-478E-C351-17E33B8ED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78019"/>
              </p:ext>
            </p:extLst>
          </p:nvPr>
        </p:nvGraphicFramePr>
        <p:xfrm>
          <a:off x="1783080" y="3953497"/>
          <a:ext cx="9326751" cy="269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146">
                  <a:extLst>
                    <a:ext uri="{9D8B030D-6E8A-4147-A177-3AD203B41FA5}">
                      <a16:colId xmlns:a16="http://schemas.microsoft.com/office/drawing/2014/main" val="1341652867"/>
                    </a:ext>
                  </a:extLst>
                </a:gridCol>
                <a:gridCol w="1725508">
                  <a:extLst>
                    <a:ext uri="{9D8B030D-6E8A-4147-A177-3AD203B41FA5}">
                      <a16:colId xmlns:a16="http://schemas.microsoft.com/office/drawing/2014/main" val="38347643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00179019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543354488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597853823"/>
                    </a:ext>
                  </a:extLst>
                </a:gridCol>
                <a:gridCol w="2030097">
                  <a:extLst>
                    <a:ext uri="{9D8B030D-6E8A-4147-A177-3AD203B41FA5}">
                      <a16:colId xmlns:a16="http://schemas.microsoft.com/office/drawing/2014/main" val="480498708"/>
                    </a:ext>
                  </a:extLst>
                </a:gridCol>
              </a:tblGrid>
              <a:tr h="4921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51093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AUTO_INCREMENT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32297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190449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19780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21609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3320"/>
                  </a:ext>
                </a:extLst>
              </a:tr>
              <a:tr h="3670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2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2AF1-4612-7558-0318-2DFC109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32" y="816899"/>
            <a:ext cx="8279344" cy="8929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OF COURSE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7AC6-5770-8776-320B-2BC0A236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9696"/>
            <a:ext cx="10018713" cy="36515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Course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 NOT NULL,    Credits INT CHECK (Credits BETWEEN 1 AND 5));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97585D-63AA-C2F8-4938-78A297C01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54873"/>
              </p:ext>
            </p:extLst>
          </p:nvPr>
        </p:nvGraphicFramePr>
        <p:xfrm>
          <a:off x="1807366" y="3892295"/>
          <a:ext cx="9372600" cy="184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3420367328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3354078001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1804798799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38904898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3527067957"/>
                    </a:ext>
                  </a:extLst>
                </a:gridCol>
                <a:gridCol w="2176272">
                  <a:extLst>
                    <a:ext uri="{9D8B030D-6E8A-4147-A177-3AD203B41FA5}">
                      <a16:colId xmlns:a16="http://schemas.microsoft.com/office/drawing/2014/main" val="351731158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6611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AUTO_INCREMENT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25122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6268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6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7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1A13-BF94-AE69-C8D7-48C141F2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495097" cy="97840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OF FACULTY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DDE9-E940-8BAC-5818-2F791374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7945"/>
            <a:ext cx="10018713" cy="405079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Faculty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Faculty_ID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Name VARCHAR(100) NOT NULL, Department VARCHAR(100), Email VARCHAR(100) UNIQUE);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E140B-AD54-DCEA-717B-F85A599D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8405"/>
              </p:ext>
            </p:extLst>
          </p:nvPr>
        </p:nvGraphicFramePr>
        <p:xfrm>
          <a:off x="1807366" y="3678124"/>
          <a:ext cx="9372600" cy="221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62">
                  <a:extLst>
                    <a:ext uri="{9D8B030D-6E8A-4147-A177-3AD203B41FA5}">
                      <a16:colId xmlns:a16="http://schemas.microsoft.com/office/drawing/2014/main" val="186629817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619472052"/>
                    </a:ext>
                  </a:extLst>
                </a:gridCol>
                <a:gridCol w="1330282">
                  <a:extLst>
                    <a:ext uri="{9D8B030D-6E8A-4147-A177-3AD203B41FA5}">
                      <a16:colId xmlns:a16="http://schemas.microsoft.com/office/drawing/2014/main" val="1687976767"/>
                    </a:ext>
                  </a:extLst>
                </a:gridCol>
                <a:gridCol w="1379052">
                  <a:extLst>
                    <a:ext uri="{9D8B030D-6E8A-4147-A177-3AD203B41FA5}">
                      <a16:colId xmlns:a16="http://schemas.microsoft.com/office/drawing/2014/main" val="3300868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9297722"/>
                    </a:ext>
                  </a:extLst>
                </a:gridCol>
                <a:gridCol w="2130889">
                  <a:extLst>
                    <a:ext uri="{9D8B030D-6E8A-4147-A177-3AD203B41FA5}">
                      <a16:colId xmlns:a16="http://schemas.microsoft.com/office/drawing/2014/main" val="1492039733"/>
                    </a:ext>
                  </a:extLst>
                </a:gridCol>
              </a:tblGrid>
              <a:tr h="50062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6040"/>
                  </a:ext>
                </a:extLst>
              </a:tr>
              <a:tr h="42749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AUTO_INCREMENT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8955"/>
                  </a:ext>
                </a:extLst>
              </a:tr>
              <a:tr h="4274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52201"/>
                  </a:ext>
                </a:extLst>
              </a:tr>
              <a:tr h="4274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6367"/>
                  </a:ext>
                </a:extLst>
              </a:tr>
              <a:tr h="4274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7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3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A39E-AF63-124C-64C9-A002712E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15" y="731521"/>
            <a:ext cx="8409497" cy="76809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OF ENROLLMENT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CFB2-715A-11BC-D6E5-A2925629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23" y="2011681"/>
            <a:ext cx="9086153" cy="3502152"/>
          </a:xfrm>
        </p:spPr>
        <p:txBody>
          <a:bodyPr/>
          <a:lstStyle/>
          <a:p>
            <a:endParaRPr lang="en-IN" dirty="0"/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Enrollment 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 Semester VARCHAR(10), Grade CHAR(2), FOREIGN KEY 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Student(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ON DELETE CASCADE, FOREIGN KEY 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Course(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ON DELETE CASCADE);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2E59AC-A7E4-8169-1C82-1B947A607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17040"/>
              </p:ext>
            </p:extLst>
          </p:nvPr>
        </p:nvGraphicFramePr>
        <p:xfrm>
          <a:off x="1792521" y="4013201"/>
          <a:ext cx="9783783" cy="235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80">
                  <a:extLst>
                    <a:ext uri="{9D8B030D-6E8A-4147-A177-3AD203B41FA5}">
                      <a16:colId xmlns:a16="http://schemas.microsoft.com/office/drawing/2014/main" val="3536826932"/>
                    </a:ext>
                  </a:extLst>
                </a:gridCol>
                <a:gridCol w="1649176">
                  <a:extLst>
                    <a:ext uri="{9D8B030D-6E8A-4147-A177-3AD203B41FA5}">
                      <a16:colId xmlns:a16="http://schemas.microsoft.com/office/drawing/2014/main" val="3327381748"/>
                    </a:ext>
                  </a:extLst>
                </a:gridCol>
                <a:gridCol w="1513998">
                  <a:extLst>
                    <a:ext uri="{9D8B030D-6E8A-4147-A177-3AD203B41FA5}">
                      <a16:colId xmlns:a16="http://schemas.microsoft.com/office/drawing/2014/main" val="1457121029"/>
                    </a:ext>
                  </a:extLst>
                </a:gridCol>
                <a:gridCol w="1306724">
                  <a:extLst>
                    <a:ext uri="{9D8B030D-6E8A-4147-A177-3AD203B41FA5}">
                      <a16:colId xmlns:a16="http://schemas.microsoft.com/office/drawing/2014/main" val="2557899378"/>
                    </a:ext>
                  </a:extLst>
                </a:gridCol>
                <a:gridCol w="1377649">
                  <a:extLst>
                    <a:ext uri="{9D8B030D-6E8A-4147-A177-3AD203B41FA5}">
                      <a16:colId xmlns:a16="http://schemas.microsoft.com/office/drawing/2014/main" val="914170185"/>
                    </a:ext>
                  </a:extLst>
                </a:gridCol>
                <a:gridCol w="2207956">
                  <a:extLst>
                    <a:ext uri="{9D8B030D-6E8A-4147-A177-3AD203B41FA5}">
                      <a16:colId xmlns:a16="http://schemas.microsoft.com/office/drawing/2014/main" val="1744393250"/>
                    </a:ext>
                  </a:extLst>
                </a:gridCol>
              </a:tblGrid>
              <a:tr h="49580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1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AUTO_INCREMENT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5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9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8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CHAR(2)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1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19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1955D-8102-BFED-4001-970173B9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75" y="758952"/>
            <a:ext cx="6644705" cy="76809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STUDENTS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E06DB8-8525-9A82-A602-45D6331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22" y="1728216"/>
            <a:ext cx="10018713" cy="4233671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348E8C-9EE1-C322-619F-EB81E2AD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0" y="2852928"/>
            <a:ext cx="8653020" cy="36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3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502</TotalTime>
  <Words>1307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Gill Sans MT</vt:lpstr>
      <vt:lpstr>Times New Roman</vt:lpstr>
      <vt:lpstr>Wingdings 2</vt:lpstr>
      <vt:lpstr>Dividend</vt:lpstr>
      <vt:lpstr>STUDENT MANAGEMENT SYSTEM</vt:lpstr>
      <vt:lpstr>INTRODUCTION</vt:lpstr>
      <vt:lpstr>FEATURES</vt:lpstr>
      <vt:lpstr>DATA BASE DESIGN(ER DIAGRAM)</vt:lpstr>
      <vt:lpstr>CREATE A DATABASE AND STUDENT TABLE</vt:lpstr>
      <vt:lpstr>CREATE TABLE OF COURSE</vt:lpstr>
      <vt:lpstr>CREATE A TABLE OF FACULTY</vt:lpstr>
      <vt:lpstr>CREATE A TABLE OF ENROLLMENT</vt:lpstr>
      <vt:lpstr>RETRIEVE ALL STUDENTS</vt:lpstr>
      <vt:lpstr> TO GET ALL COURSES WITH CREDITS</vt:lpstr>
      <vt:lpstr>FIND THE STUDENTS ENROLLED IN THE DATABASE MANAGEMENT</vt:lpstr>
      <vt:lpstr>TO COUNT THE NUMBER OF STUDENTS</vt:lpstr>
      <vt:lpstr>GET THE LIST OF FACULTY MEMBERS</vt:lpstr>
      <vt:lpstr> FIND THE COURSES TAKEN BY SPECIFIC   STUDENT</vt:lpstr>
      <vt:lpstr>FIND THE STUDENTS WHO SCORED ‘A’ IN ANY COURSE</vt:lpstr>
      <vt:lpstr>GET THE AVERAGE CREDITS OF THE COURSES</vt:lpstr>
      <vt:lpstr>FIND THE STUDENTS WHO ARE ENROLLED IN MORE THAN 2 COURSES</vt:lpstr>
      <vt:lpstr>FIND COURSES WITH MORE THAN 3 CREDITS</vt:lpstr>
      <vt:lpstr>FIND STUDENTS AND THEIR RESPECTIVE EMAILS</vt:lpstr>
      <vt:lpstr>TO FIND THE OLDEST STUDENT</vt:lpstr>
      <vt:lpstr>FIND STUDENTS ENROLLED IN JANUARY 2025</vt:lpstr>
      <vt:lpstr>GET NUMBER OF STUDENTS ENROLLED IN EACH COURSE</vt:lpstr>
      <vt:lpstr>FIND COURSES TAKEN BY MORE THAN 2 STUDENTS</vt:lpstr>
      <vt:lpstr>FIND ALL STUDENTS GROUPED BY THEIR CITY</vt:lpstr>
      <vt:lpstr>FIND THE HIGHEST AND LOWEST GRADES ASSIGNED</vt:lpstr>
      <vt:lpstr>DISPLAY ALL ENROLLEMNTS SORTED BY SEMESTER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Nirudi Ankitha</dc:creator>
  <cp:lastModifiedBy>Nirudi Ankitha</cp:lastModifiedBy>
  <cp:revision>1</cp:revision>
  <dcterms:created xsi:type="dcterms:W3CDTF">2025-03-01T12:37:19Z</dcterms:created>
  <dcterms:modified xsi:type="dcterms:W3CDTF">2025-03-03T08:04:28Z</dcterms:modified>
</cp:coreProperties>
</file>