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7" r:id="rId14"/>
    <p:sldId id="284" r:id="rId15"/>
    <p:sldId id="285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55" d="100"/>
          <a:sy n="55" d="100"/>
        </p:scale>
        <p:origin x="75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7725" y="929713"/>
            <a:ext cx="5081954" cy="51053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908" y="2173288"/>
            <a:ext cx="6471139" cy="2090808"/>
          </a:xfrm>
        </p:spPr>
        <p:txBody>
          <a:bodyPr/>
          <a:lstStyle/>
          <a:p>
            <a:r>
              <a:rPr lang="en-US" dirty="0"/>
              <a:t>MOVIE RECOMMENDATION SYSTEM</a:t>
            </a:r>
            <a:br>
              <a:rPr lang="en-US" dirty="0"/>
            </a:br>
            <a:r>
              <a:rPr lang="en-US" dirty="0"/>
              <a:t>Team </a:t>
            </a:r>
            <a:r>
              <a:rPr lang="en-US" sz="7200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647" y="4642337"/>
            <a:ext cx="6053503" cy="1846386"/>
          </a:xfrm>
        </p:spPr>
        <p:txBody>
          <a:bodyPr/>
          <a:lstStyle/>
          <a:p>
            <a:r>
              <a:rPr lang="en-US" b="1" dirty="0"/>
              <a:t>TEAM MEMBERS:                               SME:</a:t>
            </a:r>
          </a:p>
          <a:p>
            <a:r>
              <a:rPr lang="en-US" dirty="0"/>
              <a:t>ANKITHA C                                           HARSHITH MOHAN KUMAR                                   </a:t>
            </a:r>
          </a:p>
          <a:p>
            <a:r>
              <a:rPr lang="en-US" dirty="0"/>
              <a:t>TULASI L</a:t>
            </a:r>
          </a:p>
          <a:p>
            <a:r>
              <a:rPr lang="en-US" dirty="0"/>
              <a:t>SHRUJAN DEV</a:t>
            </a:r>
          </a:p>
          <a:p>
            <a:r>
              <a:rPr lang="en-US" dirty="0"/>
              <a:t>PRASHANTH SAI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1DE8-92FC-4A42-B92A-30592BCDA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D2EB4-52F7-4769-8226-497E0CCB8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C1975-4439-47D8-9D97-A10F1D31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82" y="1178512"/>
            <a:ext cx="9567621" cy="44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1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E256-87DA-4735-A76B-E0787DCF5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5B79E-49DA-48F3-8670-6C7EB39C2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ED3C9-67EE-4C04-B783-B7CDFD0F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87" y="1242873"/>
            <a:ext cx="9687202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4FAC-8C40-418D-917A-7172374DC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0BAD9-0641-4E96-9C59-921A6FFE2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A032-B6A8-4964-A8C1-0CAF4087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6" y="1011278"/>
            <a:ext cx="9519821" cy="46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EF9-03E5-40D9-9467-BA5F4943C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8B02-C062-4556-AF41-A1855B716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EF8CF-8CB8-41B9-BFE2-34A5F8B6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32" y="2388094"/>
            <a:ext cx="10562538" cy="22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070C-4F47-4A2E-AD35-B40B4E81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B81BB-41B6-4F2E-BA02-5AFCE4F8A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89073-00CE-4BC2-958B-25E36E12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47" y="1144849"/>
            <a:ext cx="9572163" cy="45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293D-9916-498D-8884-894CA92D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69B92-4869-412F-8554-55321C96C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E2018-F0E2-4C03-8DB2-D1ADE01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36" y="1076470"/>
            <a:ext cx="9360022" cy="47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F9E9-1BE7-458A-97E4-ECF7A5A40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CBC1A-5168-418F-9E68-58C5E1BCF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C65CF-C10D-4818-ACB8-BBAD3B90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4" y="1292250"/>
            <a:ext cx="9422167" cy="44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E30-4186-49BD-B6EB-C5ED13C94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F1AA6-E79D-4589-AE46-B057CAA96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86DBD-9FDC-446B-96BF-5F91F46A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1" y="1094195"/>
            <a:ext cx="9084816" cy="48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E6CC-64FC-4F1B-AD10-E4511C3E8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BDE4-68A8-430B-A1E4-FE0F3072A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1348A-2CC0-44EA-8066-46371B4A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187516"/>
            <a:ext cx="9457678" cy="46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B07C-9289-473E-AB5A-AF15BF1F3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0C2D-B5B9-4C7E-B1C0-123523A3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6422D-779A-4E20-8895-2FF1B260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09" y="1304168"/>
            <a:ext cx="9866050" cy="42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F399-B37B-465D-9E26-4F3D81B28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C442C-C2DD-4C24-852F-3C401E091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AC2AF-8257-4CB5-BA3F-57E1D69D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26" y="1180730"/>
            <a:ext cx="9317283" cy="458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5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96DD-FC21-43F5-B6E3-F521C9BE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02C9-DE9F-4E02-8CBD-A2078324D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AC523-7B70-4131-940B-35317181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07" y="1267271"/>
            <a:ext cx="9970572" cy="43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7725" y="929713"/>
            <a:ext cx="5081954" cy="510532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647" y="4642337"/>
            <a:ext cx="6053503" cy="1846386"/>
          </a:xfrm>
        </p:spPr>
        <p:txBody>
          <a:bodyPr/>
          <a:lstStyle/>
          <a:p>
            <a:r>
              <a:rPr lang="en-US" b="1" dirty="0"/>
              <a:t>TEAM MEMBERS:                               SME:</a:t>
            </a:r>
          </a:p>
          <a:p>
            <a:r>
              <a:rPr lang="en-US" dirty="0"/>
              <a:t>ANKITHA C                                           HARSHITH MOHAN KUMAR                                   </a:t>
            </a:r>
          </a:p>
          <a:p>
            <a:r>
              <a:rPr lang="en-US" dirty="0"/>
              <a:t>TULASI L</a:t>
            </a:r>
          </a:p>
          <a:p>
            <a:r>
              <a:rPr lang="en-US" dirty="0"/>
              <a:t>SHRUJAN DEV</a:t>
            </a:r>
          </a:p>
          <a:p>
            <a:r>
              <a:rPr lang="en-US" dirty="0"/>
              <a:t>PRASHANTH SAI A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E3969D-5902-48F3-9BF6-9500E2846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thANKYOU</a:t>
            </a:r>
            <a:r>
              <a:rPr lang="en-GB" dirty="0"/>
              <a:t>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49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C6C4-0DCF-4E5A-B03A-B506F83C2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41DF-685E-45EA-8625-078D29A45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36071-5591-4335-96DA-164188A0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69" y="1221211"/>
            <a:ext cx="8993081" cy="44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0E63-5C63-4D31-9BC7-214B3AE60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4F72-0034-4581-8293-768C1BFB2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4533C-68D7-427A-81B8-60609C2D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5" y="1189608"/>
            <a:ext cx="9581964" cy="46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890E-FE0F-4EDA-8E76-0293AD27C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12026-170E-4CAB-9157-0AA465C3C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7E8C1-5A52-4FEE-A1DD-57DA638C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793289"/>
            <a:ext cx="10419160" cy="31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9416-AB78-4107-8CE6-D7FB2595C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E2E3-8290-42F4-AF85-8CB4B5F1F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33B15-0FFB-4851-A15C-4F0A7728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59" y="1107585"/>
            <a:ext cx="9757575" cy="46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AF14-99BB-42AE-BCA2-154869EDD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4907A-9883-46F6-98A0-E2BFEEFB3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FD966-B8E8-4919-A75C-C8FB4438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4" y="1099753"/>
            <a:ext cx="9084814" cy="48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BF3-A453-44EB-90FF-BAE99F6B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F585-DF69-4A0E-B2D2-AC129879F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59D01-243C-41D2-98DF-0482E7D1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45" y="1166078"/>
            <a:ext cx="9900452" cy="45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3569-8589-4E6C-B24B-347B15BE6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81A3C-CA7C-4D97-8DEB-2DDA868F7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563F2-CCC2-4756-A70E-E3912E5E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81" y="938641"/>
            <a:ext cx="9414101" cy="49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0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44</Words>
  <Application>Microsoft Office PowerPoint</Application>
  <PresentationFormat>Widescreen</PresentationFormat>
  <Paragraphs>14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Office Theme</vt:lpstr>
      <vt:lpstr>MOVIE RECOMMENDATION SYSTEM Team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2021-03-09T12:43:18Z</dcterms:created>
  <dcterms:modified xsi:type="dcterms:W3CDTF">2021-03-12T17:16:15Z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