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61" r:id="rId5"/>
    <p:sldId id="267" r:id="rId6"/>
    <p:sldId id="268" r:id="rId7"/>
    <p:sldId id="294" r:id="rId8"/>
    <p:sldId id="259" r:id="rId9"/>
    <p:sldId id="276" r:id="rId10"/>
    <p:sldId id="277" r:id="rId11"/>
    <p:sldId id="260" r:id="rId12"/>
    <p:sldId id="270" r:id="rId13"/>
    <p:sldId id="271" r:id="rId14"/>
    <p:sldId id="272" r:id="rId15"/>
    <p:sldId id="273" r:id="rId16"/>
    <p:sldId id="263" r:id="rId17"/>
    <p:sldId id="278" r:id="rId18"/>
    <p:sldId id="279" r:id="rId19"/>
    <p:sldId id="280" r:id="rId20"/>
    <p:sldId id="281" r:id="rId21"/>
    <p:sldId id="264" r:id="rId22"/>
    <p:sldId id="283" r:id="rId23"/>
    <p:sldId id="265" r:id="rId24"/>
    <p:sldId id="284" r:id="rId25"/>
    <p:sldId id="285" r:id="rId26"/>
    <p:sldId id="287" r:id="rId27"/>
    <p:sldId id="286" r:id="rId28"/>
    <p:sldId id="288" r:id="rId29"/>
    <p:sldId id="289" r:id="rId30"/>
    <p:sldId id="290" r:id="rId31"/>
    <p:sldId id="291" r:id="rId32"/>
    <p:sldId id="292" r:id="rId33"/>
    <p:sldId id="266" r:id="rId34"/>
    <p:sldId id="293" r:id="rId35"/>
    <p:sldId id="29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37482-5913-464C-8A98-8CBD7BF1440A}" type="datetimeFigureOut">
              <a:rPr lang="en-US" smtClean="0"/>
              <a:pPr/>
              <a:t>3/2/2022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86616-7D2C-4B4E-B854-DCD20B727F9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86616-7D2C-4B4E-B854-DCD20B727F9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86616-7D2C-4B4E-B854-DCD20B727F9F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19BF1BB-4BCF-4FC7-A57B-CA1762F61ACC}" type="datetimeFigureOut">
              <a:rPr lang="en-US" smtClean="0"/>
              <a:pPr/>
              <a:t>3/2/2022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8DD4E2-6BD3-494E-B0FF-308B4FAF4F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9BF1BB-4BCF-4FC7-A57B-CA1762F61ACC}" type="datetimeFigureOut">
              <a:rPr lang="en-US" smtClean="0"/>
              <a:pPr/>
              <a:t>3/2/2022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8DD4E2-6BD3-494E-B0FF-308B4FAF4F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9BF1BB-4BCF-4FC7-A57B-CA1762F61ACC}" type="datetimeFigureOut">
              <a:rPr lang="en-US" smtClean="0"/>
              <a:pPr/>
              <a:t>3/2/2022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8DD4E2-6BD3-494E-B0FF-308B4FAF4F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9BF1BB-4BCF-4FC7-A57B-CA1762F61ACC}" type="datetimeFigureOut">
              <a:rPr lang="en-US" smtClean="0"/>
              <a:pPr/>
              <a:t>3/2/2022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8DD4E2-6BD3-494E-B0FF-308B4FAF4F7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9BF1BB-4BCF-4FC7-A57B-CA1762F61ACC}" type="datetimeFigureOut">
              <a:rPr lang="en-US" smtClean="0"/>
              <a:pPr/>
              <a:t>3/2/2022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8DD4E2-6BD3-494E-B0FF-308B4FAF4F7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9BF1BB-4BCF-4FC7-A57B-CA1762F61ACC}" type="datetimeFigureOut">
              <a:rPr lang="en-US" smtClean="0"/>
              <a:pPr/>
              <a:t>3/2/2022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8DD4E2-6BD3-494E-B0FF-308B4FAF4F7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9BF1BB-4BCF-4FC7-A57B-CA1762F61ACC}" type="datetimeFigureOut">
              <a:rPr lang="en-US" smtClean="0"/>
              <a:pPr/>
              <a:t>3/2/2022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8DD4E2-6BD3-494E-B0FF-308B4FAF4F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9BF1BB-4BCF-4FC7-A57B-CA1762F61ACC}" type="datetimeFigureOut">
              <a:rPr lang="en-US" smtClean="0"/>
              <a:pPr/>
              <a:t>3/2/2022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8DD4E2-6BD3-494E-B0FF-308B4FAF4F7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9BF1BB-4BCF-4FC7-A57B-CA1762F61ACC}" type="datetimeFigureOut">
              <a:rPr lang="en-US" smtClean="0"/>
              <a:pPr/>
              <a:t>3/2/2022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8DD4E2-6BD3-494E-B0FF-308B4FAF4F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19BF1BB-4BCF-4FC7-A57B-CA1762F61ACC}" type="datetimeFigureOut">
              <a:rPr lang="en-US" smtClean="0"/>
              <a:pPr/>
              <a:t>3/2/2022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8DD4E2-6BD3-494E-B0FF-308B4FAF4F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19BF1BB-4BCF-4FC7-A57B-CA1762F61ACC}" type="datetimeFigureOut">
              <a:rPr lang="en-US" smtClean="0"/>
              <a:pPr/>
              <a:t>3/2/2022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8DD4E2-6BD3-494E-B0FF-308B4FAF4F7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19BF1BB-4BCF-4FC7-A57B-CA1762F61ACC}" type="datetimeFigureOut">
              <a:rPr lang="en-US" smtClean="0"/>
              <a:pPr/>
              <a:t>3/2/2022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F8DD4E2-6BD3-494E-B0FF-308B4FAF4F7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714356"/>
            <a:ext cx="8501122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   STUDENT MANAGEMENT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14620"/>
            <a:ext cx="6400800" cy="2924180"/>
          </a:xfrm>
        </p:spPr>
        <p:txBody>
          <a:bodyPr/>
          <a:lstStyle/>
          <a:p>
            <a:r>
              <a:rPr lang="en-IN" dirty="0" smtClean="0"/>
              <a:t>Submitted by,</a:t>
            </a:r>
          </a:p>
          <a:p>
            <a:r>
              <a:rPr lang="en-IN" dirty="0" smtClean="0"/>
              <a:t>			Ankitha K 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TextFields-Firstname,Lastname,Gender,DOB,Contact Number.</a:t>
            </a:r>
          </a:p>
          <a:p>
            <a:r>
              <a:rPr lang="en-IN" smtClean="0"/>
              <a:t>TextArea-Address</a:t>
            </a:r>
          </a:p>
          <a:p>
            <a:r>
              <a:rPr lang="en-IN" smtClean="0"/>
              <a:t>Button-Register,View,Reset,Back.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Register New Student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1285860"/>
            <a:ext cx="7215238" cy="492922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Register new student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214438"/>
            <a:ext cx="8215370" cy="49117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IN" dirty="0" smtClean="0"/>
              <a:t>Register new student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285860"/>
            <a:ext cx="8215369" cy="472124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Register new student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481138"/>
            <a:ext cx="8072493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Register new student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285860"/>
            <a:ext cx="8286808" cy="521497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Register new student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Here student personal details will be registered.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Student Personal Details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14422"/>
            <a:ext cx="8229600" cy="514353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Student personal details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51306"/>
            <a:ext cx="8229600" cy="438562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Student personal details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51776"/>
            <a:ext cx="8229600" cy="378468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Student personal details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Swing is a GUI widget toolkit for </a:t>
            </a:r>
            <a:r>
              <a:rPr lang="en-IN" dirty="0" err="1" smtClean="0"/>
              <a:t>java,that</a:t>
            </a:r>
            <a:r>
              <a:rPr lang="en-IN" dirty="0" smtClean="0"/>
              <a:t> provide the ability to create GUI components.</a:t>
            </a:r>
          </a:p>
          <a:p>
            <a:r>
              <a:rPr lang="en-IN" dirty="0" smtClean="0"/>
              <a:t>It is part of Oracle’s Java Foundation Classes-an API for providing a graphical user interface for java </a:t>
            </a:r>
            <a:r>
              <a:rPr lang="en-IN" dirty="0" err="1" smtClean="0"/>
              <a:t>programs.Swing</a:t>
            </a:r>
            <a:r>
              <a:rPr lang="en-IN" dirty="0" smtClean="0"/>
              <a:t> was developed to provide a more sophisticated set of GUI components than the earlier Abstract window toolkit.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Java Swing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217" y="1481138"/>
            <a:ext cx="7469565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Student personal details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Suppose admin wish to view his/her personal registered records then by entering SID ,admin will able to get details.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View Student Records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00240"/>
            <a:ext cx="8229600" cy="354271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View student record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Here respective marks need to be entered for particular subject.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Academic Details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285860"/>
            <a:ext cx="8501122" cy="464347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Academic details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285860"/>
            <a:ext cx="8258204" cy="478634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Academic details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428736"/>
            <a:ext cx="8501122" cy="435771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Academic details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85926"/>
            <a:ext cx="8229600" cy="414340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Academic details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714488"/>
            <a:ext cx="8429684" cy="407196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Academic details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500174"/>
            <a:ext cx="8429684" cy="421484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Academic details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</a:t>
            </a:r>
            <a:r>
              <a:rPr lang="en-IN" dirty="0" smtClean="0"/>
              <a:t>dmin can only login into this by entering his/her login credentials.</a:t>
            </a:r>
          </a:p>
          <a:p>
            <a:r>
              <a:rPr lang="en-IN" dirty="0" smtClean="0"/>
              <a:t>Username</a:t>
            </a:r>
          </a:p>
          <a:p>
            <a:r>
              <a:rPr lang="en-IN" dirty="0" smtClean="0"/>
              <a:t>Password</a:t>
            </a:r>
          </a:p>
          <a:p>
            <a:r>
              <a:rPr lang="en-IN" dirty="0" smtClean="0"/>
              <a:t>Login and cancel button.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 Form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357298"/>
            <a:ext cx="8329642" cy="457203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Academic details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8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720" y="1357298"/>
            <a:ext cx="8429684" cy="471490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Academic details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643050"/>
            <a:ext cx="8501122" cy="442915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Academic details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Admin can logout from the page.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LogOut</a:t>
            </a:r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654" y="2443775"/>
            <a:ext cx="4772691" cy="260068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Logout page</a:t>
            </a:r>
            <a:endParaRPr lang="en-I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643182"/>
            <a:ext cx="8229600" cy="336410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5400" dirty="0" smtClean="0"/>
              <a:t>THANKYOU</a:t>
            </a:r>
            <a:endParaRPr lang="en-IN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500174"/>
            <a:ext cx="7572427" cy="414340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login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928670"/>
            <a:ext cx="8858280" cy="53578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login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142984"/>
            <a:ext cx="8572560" cy="514353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IN" dirty="0" smtClean="0"/>
              <a:t>login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649993"/>
          </a:xfrm>
        </p:spPr>
        <p:txBody>
          <a:bodyPr/>
          <a:lstStyle/>
          <a:p>
            <a:r>
              <a:rPr lang="en-IN" dirty="0" smtClean="0"/>
              <a:t>Once after entering valid </a:t>
            </a:r>
            <a:r>
              <a:rPr lang="en-IN" dirty="0" err="1" smtClean="0"/>
              <a:t>inputs,will</a:t>
            </a:r>
            <a:r>
              <a:rPr lang="en-IN" dirty="0" smtClean="0"/>
              <a:t> get the Menu page.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</a:t>
            </a:r>
            <a:endParaRPr lang="en-IN" dirty="0"/>
          </a:p>
        </p:txBody>
      </p:sp>
      <p:pic>
        <p:nvPicPr>
          <p:cNvPr id="4" name="Picture 3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2500282"/>
            <a:ext cx="7358113" cy="43577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Here we will have buttons related to student personal and academic details.</a:t>
            </a:r>
          </a:p>
          <a:p>
            <a:r>
              <a:rPr lang="en-IN" dirty="0" smtClean="0"/>
              <a:t>Register new student.</a:t>
            </a:r>
          </a:p>
          <a:p>
            <a:r>
              <a:rPr lang="en-IN" dirty="0" smtClean="0"/>
              <a:t>Register Student Personal Details.</a:t>
            </a:r>
          </a:p>
          <a:p>
            <a:r>
              <a:rPr lang="en-IN" dirty="0" smtClean="0"/>
              <a:t>View Student Personal Records.</a:t>
            </a:r>
          </a:p>
          <a:p>
            <a:r>
              <a:rPr lang="en-IN" dirty="0" smtClean="0"/>
              <a:t>Student Academic details.</a:t>
            </a:r>
          </a:p>
          <a:p>
            <a:r>
              <a:rPr lang="en-IN" dirty="0" smtClean="0"/>
              <a:t>Logout.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Menu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42984"/>
            <a:ext cx="8401080" cy="492922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menu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491</TotalTime>
  <Words>250</Words>
  <Application>Microsoft Office PowerPoint</Application>
  <PresentationFormat>On-screen Show (4:3)</PresentationFormat>
  <Paragraphs>59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Concourse</vt:lpstr>
      <vt:lpstr>   STUDENT MANAGEMENT SYSTEM</vt:lpstr>
      <vt:lpstr>About Java Swing</vt:lpstr>
      <vt:lpstr>Login Form</vt:lpstr>
      <vt:lpstr>login</vt:lpstr>
      <vt:lpstr>login</vt:lpstr>
      <vt:lpstr>login</vt:lpstr>
      <vt:lpstr>login</vt:lpstr>
      <vt:lpstr>Menu</vt:lpstr>
      <vt:lpstr>menu</vt:lpstr>
      <vt:lpstr>Register New Student</vt:lpstr>
      <vt:lpstr>Register new student</vt:lpstr>
      <vt:lpstr>Register new student</vt:lpstr>
      <vt:lpstr>Register new student</vt:lpstr>
      <vt:lpstr>Register new student</vt:lpstr>
      <vt:lpstr>Register new student</vt:lpstr>
      <vt:lpstr>Student Personal Details</vt:lpstr>
      <vt:lpstr>Student personal details</vt:lpstr>
      <vt:lpstr>Student personal details</vt:lpstr>
      <vt:lpstr>Student personal details</vt:lpstr>
      <vt:lpstr>Student personal details</vt:lpstr>
      <vt:lpstr>View Student Records</vt:lpstr>
      <vt:lpstr>View student record</vt:lpstr>
      <vt:lpstr>Academic Details</vt:lpstr>
      <vt:lpstr>Academic details</vt:lpstr>
      <vt:lpstr>Academic details</vt:lpstr>
      <vt:lpstr>Academic details</vt:lpstr>
      <vt:lpstr>Academic details</vt:lpstr>
      <vt:lpstr>Academic details</vt:lpstr>
      <vt:lpstr>Academic details</vt:lpstr>
      <vt:lpstr>Academic details</vt:lpstr>
      <vt:lpstr>Academic details</vt:lpstr>
      <vt:lpstr>Academic details</vt:lpstr>
      <vt:lpstr>LogOut</vt:lpstr>
      <vt:lpstr>Logout page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:creator>ankitha km</dc:creator>
  <cp:lastModifiedBy>ankitha km</cp:lastModifiedBy>
  <cp:revision>8</cp:revision>
  <dcterms:created xsi:type="dcterms:W3CDTF">2022-02-24T06:30:52Z</dcterms:created>
  <dcterms:modified xsi:type="dcterms:W3CDTF">2022-03-02T13:24:53Z</dcterms:modified>
</cp:coreProperties>
</file>