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A47-03C4-C73A-D09C-FF8E1BA6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7A81C-07E1-A170-69BE-5D757855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2051-B896-856A-BEB2-D533B566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67B6-ABAC-BE1A-458B-D06CA9F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F0D0-98B0-8D25-0512-C12D4424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03E3-A701-EC19-C004-7E4291E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17111-8E48-A20A-8C19-F30202E8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43AB-E177-CF9A-2876-94D20A49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6C7E-0A70-EF3C-5FD4-9C1DC80C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3702-87D1-9667-9AFF-623CAB61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1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85C84-73E9-24D1-62AE-A2B71BEE9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66CE6-B50C-A567-AEB7-4C2FD2C7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6AC0-587D-B023-5D44-4C1F3CB8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8004-DD94-5F36-03C6-2492164A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21EA-F9B0-D7C8-677F-5EFB1BAD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0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3E7-49F0-19C2-E6F5-6B16676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93DD-C1A2-DAAA-AD08-2CEDE983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4656-9F85-B092-7512-3018CB9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0AC9-ADFB-6C19-97FA-F8048035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B1F9-EE9C-2F14-E6B3-315F211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D79C-A95F-E075-7108-FA50511F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36FA-3A40-4299-1C30-1294C03B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A066-098F-1A10-0CF0-3653163B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1D52-0204-C659-2AE5-E2F8AE0D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1D7C-A1EB-550C-A1FE-7B8DC7B3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789-F10E-658B-CD10-A10F4529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EA8C-0D70-349B-F790-9221282AD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1C3A6-1006-D7A8-FBEC-9A916FEE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DE7E-04CC-8CF5-08AB-04E446F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0E09C-9A83-2059-9FB4-5ED9EB3F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6FC0D-16C4-9BB6-7033-305DC51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0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A839-5364-7238-3C2F-6FD82908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5767-7490-F512-1B7C-CBE821AA8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E5878-DA90-4F91-591F-B123BECE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9DDAC-AAD4-4052-5D1F-82C2F0DE1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38B47-007A-A598-624A-D99F2ECE0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1B389-41CC-F9D3-19B5-BD0118AE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829E-CF6B-49A1-C578-2FDA739D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3CD14-5FDA-DA7B-16F8-B144A364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A073-979F-C156-1E68-22634AB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04B14-5C34-2FEA-B917-842159CB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7C474-B3FA-A735-3CDB-BF04588A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14BD9-2E2A-AC84-2C85-92A6FCD3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FF38E-1E25-5143-B11D-54793571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0C28-F259-6526-DB30-ED8CD011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EDDB-5EE7-A76A-FE87-DA7398C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933-83C8-5AEA-996A-20F31636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DB84-C536-E4F0-BE59-C085532B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0092-FE00-64C4-AE04-FD612619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2B40-8B40-E859-C102-3ABE836E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192F-3839-7630-1AFD-9B70161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BCE8-919E-3360-859E-3356AB2A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2649-20A4-94C7-A4F5-D20F1E2F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E35C6-83DD-E044-88B8-1A9D2364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3EC76-1455-DACC-F470-A18C09D5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9198-7D7C-54FE-0215-BCC16684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2F9B-F2ED-3911-A5F6-EB7930AF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C549F-EAE9-7999-16BA-4066F2CF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B63B-407E-89EC-807F-A6DBC528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98B9-F15A-7037-64A3-19E47298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24BF-BF88-49E7-EEB3-FEFDDED2F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C3BC-7749-4A98-BA65-4D041B13718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89A0C-D939-87E6-377F-C7A8BBEFE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E6B9-02D6-F895-CB77-0E2193CFA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BC0E-87CD-4E03-9E1D-4E729A83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D091-62F5-BADE-89DE-B7AA9A36C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1E86C-AFE4-4C10-09FB-E75C09482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4" b="17576"/>
          <a:stretch/>
        </p:blipFill>
        <p:spPr>
          <a:xfrm>
            <a:off x="0" y="1041400"/>
            <a:ext cx="12192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7634D-91A1-758A-BB0F-1988EE8AF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91146B-8C35-CCB3-B9CD-AD781A09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764"/>
            <a:ext cx="12192000" cy="5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ue screen&#10;&#10;Description automatically generated">
            <a:extLst>
              <a:ext uri="{FF2B5EF4-FFF2-40B4-BE49-F238E27FC236}">
                <a16:creationId xmlns:a16="http://schemas.microsoft.com/office/drawing/2014/main" id="{8C2AFC65-7AD5-B2AD-21AB-320A05CA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15"/>
            <a:ext cx="12192000" cy="40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269/Delhi/Balic Direct/Life</dc:creator>
  <cp:lastModifiedBy>Ankit 269/Delhi/Balic Direct/Life</cp:lastModifiedBy>
  <cp:revision>1</cp:revision>
  <dcterms:created xsi:type="dcterms:W3CDTF">2024-04-09T18:42:46Z</dcterms:created>
  <dcterms:modified xsi:type="dcterms:W3CDTF">2024-04-09T18:45:26Z</dcterms:modified>
</cp:coreProperties>
</file>