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CBC5-78F7-D3ED-5517-4DEA64749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82927-E403-EB4E-31A0-37F8B99BA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A465-0CE5-1FF1-2B71-4873576F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7263-4CC5-FA47-772C-972D2197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1E86-B3A2-1F11-3502-458B4102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4B39-7C23-DF05-BD94-6A3FD02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6061A-ACB9-0107-9257-0181C02D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D50E3-6FB5-3F32-BCE4-DE7AB8D4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3DAD-2908-77F1-8659-45AB6633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5ADA-DADF-A1E7-AFFA-A1BACD36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1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FE614-D804-3B33-2FE0-631A7739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65619-0A99-FC01-6294-AE209F89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02EE-EE19-03C2-79B0-BF54A583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0E76-CA37-BAFA-2ED8-733AD288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6305-C920-80EE-C427-6457EDF0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950D-1E6A-98A0-D5EC-880D52DE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A03D-3136-55F5-FBAF-01A8CCA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BE87-FCEB-69AF-FABE-C4C83373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1D3F-1C2A-7092-45B1-E8FFD453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E511-0466-CF14-D769-BEBD050B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8C44-8275-A8B3-A15C-590160B5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641B-D5CC-F271-DA12-C4048D9F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4202-EFA3-D6DA-2BBD-C2DB01B0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C293-B4D2-ABAD-C009-FB1F4477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0A73-BB41-9005-05CB-A0044D3E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655-39C9-3D81-86C7-E22CAA81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50F1-9C3A-620B-DCA2-C891452A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31F34-02E2-8B55-89A5-0BAD6425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0E550-14F3-2C08-79C3-1AC01114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340E-C980-A8CE-9B00-A7B7E30A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24352-2E5B-49BE-25D7-CCC258DF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7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026D-ADAD-114D-E872-16D36A16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D286C-DD8A-BBBD-C58A-E66AC9C4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392D8-1A18-EC52-9A15-8DC97F1C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E1C1D-8DFE-4B60-A01F-DFFC78DA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76AAD-2207-EE68-270B-144E9C1D5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6FAB5-27C9-4D11-DC0B-2A2E60AE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C8829-9780-E981-7689-2A06178E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C514D-3AE4-0247-AFB4-87D0DD9E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7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E52F-21AE-D3CD-4A20-1CEDAA24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D45A8-81C8-B0A8-03EF-11C02E29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5726F-1593-388C-C00C-09B18A01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D0B-4049-7A22-D05C-B517513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4B01B-C596-CE0F-29CD-F28618A4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C48D3-6E89-8B0F-7ECF-ABD3C3D6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AA7DB-9074-02F6-39C9-E2C78C9A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2629-688D-264D-4C78-2B6942FB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373D-6D03-2C70-AC7A-3415D86D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18AE1-1EF0-5384-265F-E1E4521C5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949AB-1376-A121-2549-827EF280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2D869-082C-E389-B720-DA980812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77043-8B11-6484-A545-82DDB60B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CC7B-93CE-E973-EAC3-DA69EF9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039CC-A327-C674-1B91-2CBA09CAD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DD5E2-3EBE-572A-2C50-31F8C026E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DA8B-1D8F-EF1F-D8CF-E95BD944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34CA3-3AD7-137D-A765-D66CF9CE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DC5C0-B890-6C91-667A-B0543DD5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46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0CA2E-C880-F46C-E934-A3C64B9C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7430-69D4-CA96-898A-893EF8DA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4086-C32B-1406-BE47-9D1D6106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7209-C392-467F-ADD4-B8999597EA1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3AB4-AC64-6118-3F78-6ACF203D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AAB6-CA9F-3F17-7150-0DDED5D1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4B70-88ED-4070-BD9E-7FF839F9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DDD35-B583-F1B1-745B-6AF417872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3" b="8687"/>
          <a:stretch/>
        </p:blipFill>
        <p:spPr>
          <a:xfrm>
            <a:off x="0" y="480290"/>
            <a:ext cx="12192000" cy="6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902BA-9BFB-5754-706A-378435A29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80E37-DDA1-F9F5-33F4-A625BD59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99" b="10870"/>
          <a:stretch/>
        </p:blipFill>
        <p:spPr>
          <a:xfrm>
            <a:off x="0" y="1157908"/>
            <a:ext cx="12192000" cy="45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46A7E-A38C-97C4-AF23-A0F3F9BCB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92134-11C3-7BCD-CE98-43A33456A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3" b="8985"/>
          <a:stretch/>
        </p:blipFill>
        <p:spPr>
          <a:xfrm>
            <a:off x="0" y="442291"/>
            <a:ext cx="12192000" cy="59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1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DDE5-E3BA-34BA-37A7-E69EEB19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F3877-6659-08CE-DCC2-A77F72444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2" b="13188"/>
          <a:stretch/>
        </p:blipFill>
        <p:spPr>
          <a:xfrm>
            <a:off x="0" y="705678"/>
            <a:ext cx="12192000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7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9D5DB-7047-FACB-6C67-CF81FEF53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37EBC-CAF1-148D-F461-0AFA8E3CD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3" b="18696"/>
          <a:stretch/>
        </p:blipFill>
        <p:spPr>
          <a:xfrm>
            <a:off x="0" y="1157909"/>
            <a:ext cx="12192000" cy="45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3B16B-2610-66D7-AD85-4CE177668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F63AC-F245-982D-BD6A-D08EDE1A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70" b="19855"/>
          <a:stretch/>
        </p:blipFill>
        <p:spPr>
          <a:xfrm>
            <a:off x="0" y="1053547"/>
            <a:ext cx="12192000" cy="47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3A9B-4EB8-FBA1-B15F-495C91E2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F2DD2-FCF9-3810-F90C-7ED8B8344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42" b="9855"/>
          <a:stretch/>
        </p:blipFill>
        <p:spPr>
          <a:xfrm>
            <a:off x="0" y="1227482"/>
            <a:ext cx="12192000" cy="44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4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269/Delhi/Balic Direct/Life</dc:creator>
  <cp:lastModifiedBy>Ankit 269/Delhi/Balic Direct/Life</cp:lastModifiedBy>
  <cp:revision>1</cp:revision>
  <dcterms:created xsi:type="dcterms:W3CDTF">2024-04-12T10:34:04Z</dcterms:created>
  <dcterms:modified xsi:type="dcterms:W3CDTF">2024-04-12T10:37:55Z</dcterms:modified>
</cp:coreProperties>
</file>