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67A5-8551-6CB2-3AB2-4D416DE1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EE7AB-74C0-AF20-ADB2-533E16DCE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4CA08-ACF0-F5AE-1965-334EF811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495F-ADC8-E1D7-D188-7D9D905E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2D5C-D128-53C6-8953-F3F8448B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9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4617-BD52-6AD4-7D84-9A70B78B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AC63A-296C-A130-C270-7883FDB62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E34F7-6D80-F147-ECFF-1C516F3F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A5F0-776D-BBE7-E56B-9F844AC7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4155-BD7C-6FD0-8828-527F4032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8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E8FD4-E421-5770-E293-4734CC994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608DE-152C-8741-1D53-145E6A7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6BDE-261B-C99F-F28D-DD7DCEAB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26F7-02E7-67D4-D9E9-464343F1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4EA6-E8D5-BCA4-C5E1-7CAB855D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23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E02F-45CB-18D6-B0E6-432DCCC2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44FC-9BBC-1284-A737-489F3443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D2AE-EA41-96DB-D544-139D317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7EC3C-7974-CD04-951E-D4865F70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A81E-9E1A-F494-0FA6-C36D607A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60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5725-FB3E-2C2A-3FA4-0FA4302D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7462-F0FE-0A75-0362-42C28D307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06A4-FDFD-BC1F-4C9D-6D01EABF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7DEE-5CD5-13B6-059E-E3FABBC2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3C7F-404C-45C5-49F5-525AE23F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3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E449-8F9E-25F6-3B5A-D3AF4277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17AE-071A-CE0F-72D6-BD0A2935F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9A0C0-EE47-ED51-BB53-1F0866FC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AE37F-B7FE-5FCC-F3C6-269E06CF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4D07A-2CAF-E4A2-E916-3B7BC7A4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5A5B-4346-F80D-21B6-A9861074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1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72D-1959-93FC-B52E-6607AEC9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B833A-68E0-B7CA-998B-3DA850D0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77C62-1112-B8DF-10A2-417782B2E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EFC65-11EB-1841-C86D-D4CFBBF6A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02D3A-10B8-EE7E-D67F-B581B4243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80969-D171-0B2C-F88A-3B23F3F0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15D96-0AB5-4E31-36C5-748F0216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A2280-C33B-49E7-E824-4681DB6A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6AB9-8D49-5EA0-17A8-845683FC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68894-0DA8-0406-678F-E3863A75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8A67E-456A-2286-37D7-50AE6BF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ED9FA-1134-FCB0-1EAE-9C5CDDCE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1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40C57-5FB7-6C34-DA8F-8682343F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5D406-0111-FE7E-DF5D-82B18A3B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6A075-FA13-5FEF-27D5-D54E5120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0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1D24-BE0E-3AC2-9958-D5F88F76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B7ED-0C23-AF7B-A9DA-354EDB56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0E3EA-AD83-BE3D-36E9-A4B666521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A5519-AC9C-D977-5AB2-99F9FD07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40146-3224-A0AD-DFED-22E7C976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B4AA1-BB05-1DC6-2189-BF152D64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122C-BA66-F92C-6781-96C9E6E9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C01CB-5E1A-A664-6145-16D78181A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4361B-D517-D508-D662-6F78AF4BC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B7F89-2721-1EB5-E7C4-86621106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564C-A555-E43B-13D3-0AC69721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83D8-C034-37FB-7C89-818771D8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6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F6CFF-81B7-97FE-0AED-8B86EE67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3BFBA-7439-F3B0-12BA-84742F47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94CF-697D-D4AD-8B1C-5A3AFB539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A669-BACD-444C-90CB-22FA214770B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64F6-44A8-2854-FCB7-77E95AC1C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9E57-43E4-58D6-844E-660995277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4D84-A1BB-4D63-96AC-D1DA2B7FF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2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BDFCB-968F-25BB-418D-657323011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7" b="48116"/>
          <a:stretch/>
        </p:blipFill>
        <p:spPr>
          <a:xfrm>
            <a:off x="0" y="1884218"/>
            <a:ext cx="12192000" cy="33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5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96167-3DB6-7006-3C35-45532409E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2" b="22609"/>
          <a:stretch/>
        </p:blipFill>
        <p:spPr>
          <a:xfrm>
            <a:off x="0" y="1136072"/>
            <a:ext cx="12192000" cy="49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9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21A4A-5C67-CE05-C0A5-25A32995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9BFEA3-0D23-3069-84EA-4DDCE29B8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1" b="14783"/>
          <a:stretch/>
        </p:blipFill>
        <p:spPr>
          <a:xfrm>
            <a:off x="0" y="746237"/>
            <a:ext cx="12192000" cy="52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4A053-40F1-D4C3-49F5-07B216902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1C6CD-D9A9-B312-9A0F-9796E89CE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29" b="20724"/>
          <a:stretch/>
        </p:blipFill>
        <p:spPr>
          <a:xfrm>
            <a:off x="0" y="1123122"/>
            <a:ext cx="12192000" cy="46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87FBF-765C-CC84-013A-23A9FB7B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BC1D59-4CC6-3B0F-E1F8-D47A7B2D2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7" b="8624"/>
          <a:stretch/>
        </p:blipFill>
        <p:spPr>
          <a:xfrm>
            <a:off x="0" y="375440"/>
            <a:ext cx="12192000" cy="60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9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269/Delhi/Balic Direct/Life</dc:creator>
  <cp:lastModifiedBy>Ankit 269/Delhi/Balic Direct/Life</cp:lastModifiedBy>
  <cp:revision>2</cp:revision>
  <dcterms:created xsi:type="dcterms:W3CDTF">2024-04-09T18:35:02Z</dcterms:created>
  <dcterms:modified xsi:type="dcterms:W3CDTF">2024-04-09T18:42:27Z</dcterms:modified>
</cp:coreProperties>
</file>