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DFAE-E516-9356-58A6-EA46CE9F5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E6F2A-6CC9-7B0B-9376-C89C9ECA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2CA51-D361-AC8A-6FB5-A368CA8D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842-F499-4E81-8726-915D0F8851F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537DC-5E18-254A-0E91-88C70019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EE286-55DF-0D2C-0557-CDA9B07A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1C90-A740-4BB2-A852-35D7BCBAF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6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3D43-3F34-5834-D28B-416ECFD8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3D661-D53E-93F8-6DA1-E1D0EB533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90AE4-D754-519A-7D42-4EF5A42B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842-F499-4E81-8726-915D0F8851F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10820-ADCB-7B1D-BDA2-99428E4D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25D1-0ED8-F14B-4E46-28E7709B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1C90-A740-4BB2-A852-35D7BCBAF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04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09D24-5AFB-3A32-7AFC-1C6366880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A1346-24D5-BE7C-8601-8584B1394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80B6-E4A1-C989-0F30-41DC15B6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842-F499-4E81-8726-915D0F8851F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83C7-EFBB-E156-B1B4-FA8F6B55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9F0CD-72A4-F187-EA9B-571EB92E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1C90-A740-4BB2-A852-35D7BCBAF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673D-0B87-A652-5D8D-5415C808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393D-BB75-92DA-AC10-1FBBB17CC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2D39F-0F76-24DA-1D0F-28B9E6E7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842-F499-4E81-8726-915D0F8851F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7D6A-83E4-BBE2-05EA-DCE145B1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2F24-2D20-D683-7F15-434A96DB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1C90-A740-4BB2-A852-35D7BCBAF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7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59ED-D1B4-85D0-1D9C-DEE1E6B3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11514-DD4A-26B6-9F06-F6A82C1A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56780-867C-D80B-BD3F-54B72FF0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842-F499-4E81-8726-915D0F8851F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76EA-06C8-3964-650F-B596C1A9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1152A-9FC9-5E76-A9EC-0047DEC2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1C90-A740-4BB2-A852-35D7BCBAF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3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ACD5-06C8-8D14-B224-7BB673A9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9021-2BF3-5C49-B3F1-E23EEB373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53542-B3B5-71DB-0962-1764AAA73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50A17-F601-25E0-93F4-4AFD6904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842-F499-4E81-8726-915D0F8851F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F6B7E-C6F5-E6EE-035F-5BAE830E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6A2D4-C37C-936C-C53C-016BE8BF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1C90-A740-4BB2-A852-35D7BCBAF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D9FB-57EB-0189-F5FD-8D2CA231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BAC3D-C3BC-3BD8-6FD4-03E75BCF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AF7F9-6F5F-7F6A-BC23-3D9A22189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AB47A-97C8-CF4A-E6AD-30E4FB43E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B76E3-FCC0-407E-D06F-EC68CB529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7834F-2FA3-B67A-1784-E968E9C4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842-F499-4E81-8726-915D0F8851F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EDDF0-2CED-57FF-F4FB-3C13A485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B397F-8A53-920F-9FCF-2C7D9B74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1C90-A740-4BB2-A852-35D7BCBAF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5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6B79-D964-44B9-D018-AE68C355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B7068-9881-3516-D432-2527C297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842-F499-4E81-8726-915D0F8851F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5EC25-76EE-5C87-27D4-614F5B67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3E344-0299-360D-606F-753405DC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1C90-A740-4BB2-A852-35D7BCBAF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3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D2715-63C8-D232-050A-B4AB71E1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842-F499-4E81-8726-915D0F8851F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9F0B8-7D77-52FA-7072-14DAFE3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698F1-624C-3A61-9E2E-E704E5E8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1C90-A740-4BB2-A852-35D7BCBAF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CD62-11C4-0561-FBAF-73400A35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F812-EC9A-8233-F6C7-924E14C6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6A588-29E8-80BD-BCD9-2C41AB99A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DD52-5F66-7EA7-8EA1-1F3E365C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842-F499-4E81-8726-915D0F8851F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B78CE-55F3-A5B0-6CB8-9C79E7A0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097AB-B6FF-12E8-BFB2-93C65C8C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1C90-A740-4BB2-A852-35D7BCBAF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6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44FD-D5CC-E7EE-645C-0BB7E6FE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53D4B-66B9-4B28-1085-0D1C79498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B7949-84AE-05FD-0009-8EBAC257D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14406-38CA-8208-4953-3EFBA909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842-F499-4E81-8726-915D0F8851F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BA629-87EA-8A95-1375-86C2EF44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5EE3F-8C31-5CCF-6CDE-A2614091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1C90-A740-4BB2-A852-35D7BCBAF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E78B0-62E1-FCC7-A861-130D599A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B3AE1-0329-5E5F-CB60-6C731FC4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7652-425F-F37C-C783-AE630FEBE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7842-F499-4E81-8726-915D0F8851F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6DB4-8BBF-DD03-B8C4-7CE04D624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05D1-6C82-1F4F-0377-67A5886A1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1C90-A740-4BB2-A852-35D7BCBAF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DA310-43B8-2635-5430-CEF17241B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742386-7CD1-CC67-DD13-2E895EE96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3" b="30290"/>
          <a:stretch/>
        </p:blipFill>
        <p:spPr>
          <a:xfrm>
            <a:off x="0" y="1172817"/>
            <a:ext cx="12192000" cy="45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52D2-ED6E-8D07-C655-A645ACC15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60"/>
          <a:stretch/>
        </p:blipFill>
        <p:spPr>
          <a:xfrm>
            <a:off x="0" y="-1252330"/>
            <a:ext cx="12192000" cy="6092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C83C87-5C45-F432-6820-B7F9F0D35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" t="60580" r="-462" b="13478"/>
          <a:stretch/>
        </p:blipFill>
        <p:spPr>
          <a:xfrm>
            <a:off x="0" y="4840357"/>
            <a:ext cx="12262945" cy="177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1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269/Delhi/Balic Direct/Life</dc:creator>
  <cp:lastModifiedBy>Ankit 269/Delhi/Balic Direct/Life</cp:lastModifiedBy>
  <cp:revision>2</cp:revision>
  <dcterms:created xsi:type="dcterms:W3CDTF">2024-04-09T19:20:06Z</dcterms:created>
  <dcterms:modified xsi:type="dcterms:W3CDTF">2024-04-09T19:29:52Z</dcterms:modified>
</cp:coreProperties>
</file>