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6501-B003-7599-3BE0-00E1D049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B6730-43D2-340C-BEC3-25ED480AE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3D49-81BF-A244-9856-4FC16575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547FB-3C72-5F8E-0339-0A387898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11CB-B491-8507-D8D3-DD2682A7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FD3E-6390-EAD3-D009-AD106801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7CA6-61A6-BCEB-FC47-6338E11A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DE55-2017-6B3E-3264-33C80036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59A5-A05F-A13A-755C-8B962292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E3BE-8E8D-5E27-71A2-3C8CF85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0195C-28EC-35C9-74B2-DE48A963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4DE6-500E-5A7F-BB3F-B80ADF69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7AE5-5D70-218F-43D8-2288921E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3A13-CFA4-3A32-FF97-D955E1ED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60BC-37C8-E36F-069D-042442B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9F5E-F50D-CC9B-62ED-A68EAA7F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8211-55EB-E45D-800F-362210EC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BF22-029E-B6D7-BB18-1279E33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B369-93B1-7DCA-EE8B-A4E0814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3A6F-C063-4974-2D5C-F513008C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4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FE78-D9B0-6116-F475-9B74662E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CF35-43C0-12D7-1352-55C378B2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853D-B67D-DBD6-7CD2-0E4ADBEE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78AA-5420-B009-19D5-0BE37290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DD94-ACC0-B11D-438D-F4EFE6B1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D16D-5F72-01AC-886D-67C2F8D7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43D0-9C7D-B6BE-F185-0D8716E5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590E-0837-6269-0756-77528EE0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6EFC-2F5E-9F1B-2D7A-93A6625E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425B3-2AEF-9A6E-A6C4-3B3A1C6E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3580D-92DC-4F2F-F596-A979C733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7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E84-5D40-404A-A9B3-3CE2914B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FE3F-F3B4-A1D6-B04E-486A0C97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B591-B9F3-3B39-72D7-BABCA883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C159-CD46-0C1E-DC4A-7D95A6CF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9E19B-4983-6E37-B8CD-1EF6E7797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F7E76-2476-F975-1422-F0FF0D46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C92C6-B880-B035-3319-49381449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94C53-F03D-9BC0-C2C5-01BD0A98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5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A2E2-C10F-4E26-DE00-E9FE9035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0090E-14F3-FE12-2697-70928C29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DB82-2C95-B66F-5ADE-26BE48E6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A8DAD-A887-B9AC-93D3-926AB360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CFD03-9671-1576-500B-6C73235B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46BEA-128D-F86D-7081-9407C4F0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1A3E-3A67-6DE7-D18C-15DB0D4F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B67-3000-EA3A-0FCE-821A2BE3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C6A6-B58C-15FB-A94E-2172AAE8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BEB8-1751-3F50-26A7-983D2021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FCCA-8275-08CB-19CB-61D690DA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075E2-BFAB-EC09-2361-6046ECCE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F9132-86C1-058A-7660-E3555835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422-C039-3F4C-A13B-24F74F25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065DC-DFB8-7D97-D7BD-B39EB2EC2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2323-584E-6165-D30E-473F69DE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67EB-8339-A830-5112-C29931CC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CB1C-3D22-B5AC-5F42-C4F72E06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59EB-C7B3-6497-5E74-9A331D4E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0D36E-0263-2926-D9CA-D7BC8148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CA7C-045F-E0D7-1228-17E2EFCD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C38C-AD34-DA26-46F8-4B985473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34E-CB3C-4160-BAF5-137F1FDDD92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17AE-C6E7-4BB3-5356-7843D2B3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8E51-E4E6-1400-2524-C380B9205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7F6-5F74-4BCA-A759-6F8F3A31F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A2AA-A0B1-8C8C-7ED3-C3335ED84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44E7-E85B-5582-272E-D7B7382A3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7" b="10034"/>
          <a:stretch/>
        </p:blipFill>
        <p:spPr>
          <a:xfrm>
            <a:off x="0" y="450272"/>
            <a:ext cx="12192000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D4D6-E9D6-3932-3C82-2434366E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27945-1BFE-EA48-09B3-4E0D41474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" b="10034"/>
          <a:stretch/>
        </p:blipFill>
        <p:spPr>
          <a:xfrm>
            <a:off x="0" y="258618"/>
            <a:ext cx="12192000" cy="59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3</cp:revision>
  <dcterms:created xsi:type="dcterms:W3CDTF">2024-04-09T18:48:22Z</dcterms:created>
  <dcterms:modified xsi:type="dcterms:W3CDTF">2024-04-09T18:56:54Z</dcterms:modified>
</cp:coreProperties>
</file>