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4731-967B-2E16-7DCB-8913F2DE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139D4-B008-9CCA-797A-27398E14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68FA-CB93-DC05-49D3-5ACCDFBB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7AB6-1573-6C6D-B26A-2D64AF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98CC-618F-AFA2-CB7A-B6C98CB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5E5-986F-6BCF-0F8D-E79C5BD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8759B-172C-636A-AE6F-D8472DAD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BDD-36DF-A465-09FB-C8B505A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44FF-5EB0-0C70-2CC4-0EBBF40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B905-E3AC-F726-58E6-147BB3C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4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AF70E-EEE1-C0C1-6C26-5BD79A3C8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0A354-A329-DB8F-BE9C-5E82FA2A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88E5-F02B-EB90-8D70-619996AA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F14E-3307-8E73-1C02-A76C9177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C4D7-AC86-44AF-C8EB-4830083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1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06C-C651-325E-8900-A0B8FCDF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B962-18C6-9E4C-276B-6FAB12BC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C7FF-96FA-689D-F6E2-D20ADB7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57FA-DA44-CCE0-14DB-933618C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2DD-A3F2-1CCB-01A5-9E82E15C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F542-2F4F-22A9-B8A3-A2EAE34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5843-0765-D59B-9ED6-0CD176D6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EC95-3C07-EAC8-FBE4-0A542D6A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7D3F-61C0-4E31-426C-609244D1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059B-E5B4-8B05-EC03-C0E12577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1CFC-92D9-346D-853E-CA7E7450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7DD1-64FF-B340-6843-E953D6332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1EA3-50BB-51FF-79B6-ACB8D13ED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87E7-F393-BC33-31DC-AEDB15C7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BCBB1-4199-AC92-1753-6628E3E8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659D0-6D18-B12F-A8F3-3C32AFD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3253-D28E-7DD6-AD73-87B1C9A8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A619-0931-7A06-519E-F0C983FF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8689E-F8CD-D1E2-FEB2-C754160D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8F8E-5F1A-7E31-9530-B2E172B4B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4ED2A-5EEB-3B7D-4181-2C750A77D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0CAB2-A884-3018-AFE9-6E9B6B82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7A3B2-BDC7-40D6-46C0-4218EA9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42D95-9227-2421-DE69-6A7E032A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7C67-40AD-050E-471B-3F4E9299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88C5-C629-3862-2295-307AA29A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37B2C-075D-9D4F-D6DA-50B9EE8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A3265-EDF2-9DDE-BF03-0A06F437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EDE60-1370-3C9C-FF7B-F5F691AE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40126-B1A4-1CBD-A773-6C11EA87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28A9-22C1-A4F8-D5EE-37A6A995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550B-9481-687D-7F17-60E55ED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E3F-C496-F0E2-0F69-E259F158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18602-FA4C-5FED-1177-46792CDB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FC04-6653-FC70-F4BE-C0C0126E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F7BE-5D5D-7984-E391-9A81773D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DF0A-DF08-5448-08D5-C827805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1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C657-6E53-0643-EF76-E9E74479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E1A8E-213A-6B84-4F61-B90BF5BDD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E4D3E-F4BB-C45E-8A4F-7EF86C62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E3DB3-AC02-D24C-94ED-5953EFC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9378-254C-6F1C-3265-A199E8E8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9E35-A2C2-3C2E-EFB0-2C042E16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804D3-D984-C8B6-E1AA-287E567B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C077-2A17-25B5-D5D7-E6173798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DC42-CB6B-2BFC-7FA7-A8C6058E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7840-50BA-4B74-AD3D-DD3E1830478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182F-1D4F-3B73-5C3B-4B7AADB9B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22F4-48DA-0EB8-B325-3FE6BC28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4DC6-2AA5-4796-A099-99D3D08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64ECDD-C153-77C5-A966-7989C037C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/>
          <a:stretch/>
        </p:blipFill>
        <p:spPr>
          <a:xfrm>
            <a:off x="0" y="526473"/>
            <a:ext cx="12192000" cy="60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1</cp:revision>
  <dcterms:created xsi:type="dcterms:W3CDTF">2024-04-09T18:46:15Z</dcterms:created>
  <dcterms:modified xsi:type="dcterms:W3CDTF">2024-04-09T18:47:01Z</dcterms:modified>
</cp:coreProperties>
</file>