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54CD-6BDD-4CAC-A72C-D7CEF2463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12E07-1C2F-4C6B-A4DC-6C57928FF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A2A9-FABA-4D14-8CF0-16586857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FEAE-553E-45E8-BE76-70709F74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C704-FD0E-4C93-8BD3-39773880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D2A-D976-4EF8-83E7-7328A964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482DD-C992-4818-A1BD-40701F15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257D-F1B3-47F7-96BB-E8C17B38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D197-4BAB-4BB1-BFFD-327D5AFD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A839-9A44-4B0B-B4C0-FDF79E7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7C96E-E97E-4CC8-A174-7F35BD3B8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C002D-3692-475C-9722-583460BB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E2FB-DA0D-464A-90B9-ABA31F9D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5131-8D16-4192-AFB5-5BB912D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6013-71B8-4565-A255-A7F41A4C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9BA-A84E-4CD2-AECB-AE6107EC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90C-8D7B-43A0-9CAF-5B2EDD05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1D60-342C-4021-B404-3FFA8FE0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3730-4FA6-42A3-94D3-777272CC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C9CC-4267-48D8-8BBD-5F58374C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8B46-BA08-417A-851B-5CE3FC17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159A-C708-4D38-8395-7FE9BA2C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29AF-BC17-4FBE-9CFC-64143728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DCDC-C0C7-4CD2-84EC-922D6CE7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8077-0B2C-4E56-A032-F821670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6688-5E09-4879-96B8-58C333A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0B1-4585-416E-A32B-BE9EFFE5D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07A91-3CA6-442A-AFBE-89D3C25E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1F91-BFBE-41F9-BC83-0E958FBB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DA15-168D-4E47-8F8E-6D032945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21A7-0040-411C-8D76-0D72BB44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D0A-A78C-4D49-987E-8C97BCFB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6745-C919-427F-9B76-892F5BC0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5F02-030B-45A0-AD21-2642F01F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27862-20AD-4743-842F-CF00BDE4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F512E-10A8-44F9-BD98-3BF01260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32D72-21CD-408F-AD4A-C760ACD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D4FF9-D2A5-49FC-9312-8AE5163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9EB0C-BBC0-43CD-92BE-A027BC5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C1FE-6388-4189-9A91-67CD9D99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36D21-BD15-4C42-8BBB-D5306C7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EE35F-AE4C-4CA3-ACFC-B4F95E6B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34B85-377D-4346-9C83-7607A96E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6174-0176-45BA-B0D4-2C1318DB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4B318-37C4-4132-BE9A-E741A8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1E0C-941D-43E7-81AE-070BC43E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E25-DC47-4156-AB50-206BF7D8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38C4-65F3-4262-B7F9-7F9A7323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EC19-3DEF-4AC3-82CB-FEC1D84A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218B-E6E1-411D-B487-1820CBF9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544D-2158-46AD-84BA-380B148A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2DB6-E85A-4B67-91C6-EFA26DC9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48EB-D4D2-426D-BBCD-7BCE2882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8F445-C632-46F0-9F94-64A145FD2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094B-BF9B-42CE-BF93-69F8AB75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8B34-F5D7-48AD-B5D7-8F0732A4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DCA8-6151-4742-92CB-6A35CB51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DFB0-2586-4BB2-A8F4-D74F42DF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4AC1B-7A84-4DAC-8CE5-38D02896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D2BB-5F6D-42AD-B461-0832582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C462-D309-4BE4-97B1-E674C7690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8F0E-8CE9-41F6-AC26-4D089BDE33F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D69C-8D75-4C47-950A-8B6A75BDC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AAB0-A3A7-419F-9E98-86AEC322A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C421-8E8F-4DA3-8AE0-B3B1B40D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3198-05DD-471F-A9FD-655C3F4BC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FC7D1-FBA9-41FF-BBF6-37D1506F2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6609D-8059-4BFE-A993-04295E85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630"/>
            <a:ext cx="12192000" cy="693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BBA86-11FE-4708-A35C-C8E3D6DD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13" y="-81630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3AA-B476-4106-89E1-B869C1043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26CAB-BD3D-4D35-9FA3-C7E5304C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6EE05-6FE2-4459-8F46-4714CF85D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0E8C69-16EA-487C-A46D-50FDCA48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13" y="5872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7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3D7D-D4F3-4BE9-B1D4-1D386447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87DF2-BEEC-4AB3-BF00-A7C943B58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4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D39-E1F7-4509-B7D7-4D1C8EB4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58E40-BF54-4CAF-ACB9-921D3C9C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82204-363D-47A9-931D-591514B4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97AF-5617-4AFA-8BF4-1AB7AE24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2C18D-F873-48BC-9626-6800A2F1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12"/>
            <a:ext cx="12191999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5C799-558E-47FC-99A0-B64251B1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12" y="0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49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6AB7-DF3E-4AE7-B087-0DE514FD2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C1352-5DD5-4E71-B48D-C0D5D9576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573A5-97D2-4969-93D4-5F9324A9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4859B-770F-4751-B880-589E6BE2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34152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023C-B8BC-469B-A44C-E4CCBE41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F2C6-BC5B-44F6-97BB-FEC93AC2F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ADDB0-30CF-4477-ABA5-93347F56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950D4-89D3-4978-A1D7-FA87E2BB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0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6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CF92-12F6-4F23-915D-F68BE02A0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A461A-20D9-4487-8A91-A0012400D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8555-CC65-4F2A-8BEB-A112B242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DB88-8D25-4B2D-ACC1-11FC85458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7092F-63B6-44A1-A655-BC48BF808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9E173-FC4C-48EC-A9B6-3C678E213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7F904-DED5-414E-B645-B57B2C1B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13" y="0"/>
            <a:ext cx="3197087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6</cp:revision>
  <dcterms:created xsi:type="dcterms:W3CDTF">2025-02-13T19:38:49Z</dcterms:created>
  <dcterms:modified xsi:type="dcterms:W3CDTF">2025-02-23T16:47:04Z</dcterms:modified>
</cp:coreProperties>
</file>