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F650F3-CBDF-4BF7-9D62-95A11960BA10}" v="82" dt="2023-06-16T06:14:29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0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Kathoke" userId="aca6ffdb77a40a0d" providerId="LiveId" clId="{50F650F3-CBDF-4BF7-9D62-95A11960BA10}"/>
    <pc:docChg chg="undo custSel addSld modSld">
      <pc:chgData name="Ankit Kathoke" userId="aca6ffdb77a40a0d" providerId="LiveId" clId="{50F650F3-CBDF-4BF7-9D62-95A11960BA10}" dt="2023-06-16T06:14:29.504" v="4760"/>
      <pc:docMkLst>
        <pc:docMk/>
      </pc:docMkLst>
      <pc:sldChg chg="addSp delSp modSp new mod modTransition">
        <pc:chgData name="Ankit Kathoke" userId="aca6ffdb77a40a0d" providerId="LiveId" clId="{50F650F3-CBDF-4BF7-9D62-95A11960BA10}" dt="2023-06-16T06:11:30.917" v="4735"/>
        <pc:sldMkLst>
          <pc:docMk/>
          <pc:sldMk cId="1793618402" sldId="256"/>
        </pc:sldMkLst>
        <pc:spChg chg="del">
          <ac:chgData name="Ankit Kathoke" userId="aca6ffdb77a40a0d" providerId="LiveId" clId="{50F650F3-CBDF-4BF7-9D62-95A11960BA10}" dt="2023-06-13T08:18:57.388" v="4" actId="478"/>
          <ac:spMkLst>
            <pc:docMk/>
            <pc:sldMk cId="1793618402" sldId="256"/>
            <ac:spMk id="2" creationId="{F8B34A9C-3C39-CC12-9A09-02347CBDFFB0}"/>
          </ac:spMkLst>
        </pc:spChg>
        <pc:spChg chg="del">
          <ac:chgData name="Ankit Kathoke" userId="aca6ffdb77a40a0d" providerId="LiveId" clId="{50F650F3-CBDF-4BF7-9D62-95A11960BA10}" dt="2023-06-13T08:18:59.860" v="5" actId="478"/>
          <ac:spMkLst>
            <pc:docMk/>
            <pc:sldMk cId="1793618402" sldId="256"/>
            <ac:spMk id="3" creationId="{67E51D20-51A0-8A5C-DC80-103FF72BD16E}"/>
          </ac:spMkLst>
        </pc:spChg>
        <pc:spChg chg="add del mod">
          <ac:chgData name="Ankit Kathoke" userId="aca6ffdb77a40a0d" providerId="LiveId" clId="{50F650F3-CBDF-4BF7-9D62-95A11960BA10}" dt="2023-06-13T08:19:54.311" v="13" actId="767"/>
          <ac:spMkLst>
            <pc:docMk/>
            <pc:sldMk cId="1793618402" sldId="256"/>
            <ac:spMk id="7" creationId="{A014C57A-A0BA-6D78-DDF4-8F724DDF3BBF}"/>
          </ac:spMkLst>
        </pc:spChg>
        <pc:spChg chg="add del mod">
          <ac:chgData name="Ankit Kathoke" userId="aca6ffdb77a40a0d" providerId="LiveId" clId="{50F650F3-CBDF-4BF7-9D62-95A11960BA10}" dt="2023-06-13T09:35:12.460" v="1388"/>
          <ac:spMkLst>
            <pc:docMk/>
            <pc:sldMk cId="1793618402" sldId="256"/>
            <ac:spMk id="8" creationId="{CBCB5E6B-C177-245D-64BA-99BF66C24510}"/>
          </ac:spMkLst>
        </pc:spChg>
        <pc:spChg chg="add del">
          <ac:chgData name="Ankit Kathoke" userId="aca6ffdb77a40a0d" providerId="LiveId" clId="{50F650F3-CBDF-4BF7-9D62-95A11960BA10}" dt="2023-06-13T09:35:12.459" v="1386" actId="478"/>
          <ac:spMkLst>
            <pc:docMk/>
            <pc:sldMk cId="1793618402" sldId="256"/>
            <ac:spMk id="9" creationId="{B02CDED6-C9CF-122E-9752-D53D34AC49CB}"/>
          </ac:spMkLst>
        </pc:spChg>
        <pc:spChg chg="add mod">
          <ac:chgData name="Ankit Kathoke" userId="aca6ffdb77a40a0d" providerId="LiveId" clId="{50F650F3-CBDF-4BF7-9D62-95A11960BA10}" dt="2023-06-13T09:37:32.350" v="1402" actId="21"/>
          <ac:spMkLst>
            <pc:docMk/>
            <pc:sldMk cId="1793618402" sldId="256"/>
            <ac:spMk id="10" creationId="{DE9EC0F9-AD7F-52E4-D78C-363A7DF4815A}"/>
          </ac:spMkLst>
        </pc:spChg>
        <pc:spChg chg="add del mod">
          <ac:chgData name="Ankit Kathoke" userId="aca6ffdb77a40a0d" providerId="LiveId" clId="{50F650F3-CBDF-4BF7-9D62-95A11960BA10}" dt="2023-06-13T09:37:13.874" v="1399"/>
          <ac:spMkLst>
            <pc:docMk/>
            <pc:sldMk cId="1793618402" sldId="256"/>
            <ac:spMk id="12" creationId="{DD65AC02-C8BD-B676-823C-C1B0B1AFD47B}"/>
          </ac:spMkLst>
        </pc:spChg>
        <pc:spChg chg="add mod">
          <ac:chgData name="Ankit Kathoke" userId="aca6ffdb77a40a0d" providerId="LiveId" clId="{50F650F3-CBDF-4BF7-9D62-95A11960BA10}" dt="2023-06-13T11:27:20.089" v="4724" actId="2711"/>
          <ac:spMkLst>
            <pc:docMk/>
            <pc:sldMk cId="1793618402" sldId="256"/>
            <ac:spMk id="13" creationId="{98636EED-0EB8-7237-8D87-96F5E64B4044}"/>
          </ac:spMkLst>
        </pc:spChg>
        <pc:picChg chg="add del mod">
          <ac:chgData name="Ankit Kathoke" userId="aca6ffdb77a40a0d" providerId="LiveId" clId="{50F650F3-CBDF-4BF7-9D62-95A11960BA10}" dt="2023-06-13T09:35:21.943" v="1390" actId="478"/>
          <ac:picMkLst>
            <pc:docMk/>
            <pc:sldMk cId="1793618402" sldId="256"/>
            <ac:picMk id="5" creationId="{9F484F9D-B544-BC6C-6C2E-80051A65BF94}"/>
          </ac:picMkLst>
        </pc:picChg>
        <pc:picChg chg="add mod">
          <ac:chgData name="Ankit Kathoke" userId="aca6ffdb77a40a0d" providerId="LiveId" clId="{50F650F3-CBDF-4BF7-9D62-95A11960BA10}" dt="2023-06-16T03:58:31.414" v="4734" actId="1076"/>
          <ac:picMkLst>
            <pc:docMk/>
            <pc:sldMk cId="1793618402" sldId="256"/>
            <ac:picMk id="6" creationId="{CDACB44B-43F5-81F9-1ACC-D5D6B504748E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1:41.459" v="4736"/>
        <pc:sldMkLst>
          <pc:docMk/>
          <pc:sldMk cId="674006987" sldId="257"/>
        </pc:sldMkLst>
        <pc:spChg chg="del">
          <ac:chgData name="Ankit Kathoke" userId="aca6ffdb77a40a0d" providerId="LiveId" clId="{50F650F3-CBDF-4BF7-9D62-95A11960BA10}" dt="2023-06-13T08:23:19.937" v="78" actId="478"/>
          <ac:spMkLst>
            <pc:docMk/>
            <pc:sldMk cId="674006987" sldId="257"/>
            <ac:spMk id="2" creationId="{ECC374FB-CD7E-FB03-1088-999F7C85E68E}"/>
          </ac:spMkLst>
        </pc:spChg>
        <pc:spChg chg="del mod">
          <ac:chgData name="Ankit Kathoke" userId="aca6ffdb77a40a0d" providerId="LiveId" clId="{50F650F3-CBDF-4BF7-9D62-95A11960BA10}" dt="2023-06-13T08:23:22.278" v="80" actId="478"/>
          <ac:spMkLst>
            <pc:docMk/>
            <pc:sldMk cId="674006987" sldId="257"/>
            <ac:spMk id="3" creationId="{AF2C9385-382C-2F48-8A7D-0EB0A6E3B457}"/>
          </ac:spMkLst>
        </pc:spChg>
        <pc:picChg chg="add mod">
          <ac:chgData name="Ankit Kathoke" userId="aca6ffdb77a40a0d" providerId="LiveId" clId="{50F650F3-CBDF-4BF7-9D62-95A11960BA10}" dt="2023-06-13T08:28:34.307" v="93" actId="1076"/>
          <ac:picMkLst>
            <pc:docMk/>
            <pc:sldMk cId="674006987" sldId="257"/>
            <ac:picMk id="5" creationId="{8C780DBF-1BC8-1676-4AAE-AC00BF906DDA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2:42.953" v="4741"/>
        <pc:sldMkLst>
          <pc:docMk/>
          <pc:sldMk cId="4141385375" sldId="258"/>
        </pc:sldMkLst>
        <pc:spChg chg="del">
          <ac:chgData name="Ankit Kathoke" userId="aca6ffdb77a40a0d" providerId="LiveId" clId="{50F650F3-CBDF-4BF7-9D62-95A11960BA10}" dt="2023-06-13T08:29:11.600" v="96" actId="478"/>
          <ac:spMkLst>
            <pc:docMk/>
            <pc:sldMk cId="4141385375" sldId="258"/>
            <ac:spMk id="2" creationId="{FCFBAEC4-25FD-EF92-8D72-E421E96802EC}"/>
          </ac:spMkLst>
        </pc:spChg>
        <pc:spChg chg="del">
          <ac:chgData name="Ankit Kathoke" userId="aca6ffdb77a40a0d" providerId="LiveId" clId="{50F650F3-CBDF-4BF7-9D62-95A11960BA10}" dt="2023-06-13T08:29:05.731" v="95" actId="478"/>
          <ac:spMkLst>
            <pc:docMk/>
            <pc:sldMk cId="4141385375" sldId="258"/>
            <ac:spMk id="3" creationId="{5DA71A76-2380-9434-D542-C0179A2FFA30}"/>
          </ac:spMkLst>
        </pc:spChg>
        <pc:spChg chg="add del mod">
          <ac:chgData name="Ankit Kathoke" userId="aca6ffdb77a40a0d" providerId="LiveId" clId="{50F650F3-CBDF-4BF7-9D62-95A11960BA10}" dt="2023-06-13T08:46:49.119" v="581" actId="478"/>
          <ac:spMkLst>
            <pc:docMk/>
            <pc:sldMk cId="4141385375" sldId="258"/>
            <ac:spMk id="5" creationId="{4AB3EB59-43FD-09A3-6FC3-243F24F3DC10}"/>
          </ac:spMkLst>
        </pc:spChg>
        <pc:spChg chg="add del mod">
          <ac:chgData name="Ankit Kathoke" userId="aca6ffdb77a40a0d" providerId="LiveId" clId="{50F650F3-CBDF-4BF7-9D62-95A11960BA10}" dt="2023-06-13T08:44:50.434" v="537" actId="478"/>
          <ac:spMkLst>
            <pc:docMk/>
            <pc:sldMk cId="4141385375" sldId="258"/>
            <ac:spMk id="6" creationId="{1AE14BA5-7794-E824-5A7D-2567E1443CEA}"/>
          </ac:spMkLst>
        </pc:spChg>
        <pc:spChg chg="add del mod">
          <ac:chgData name="Ankit Kathoke" userId="aca6ffdb77a40a0d" providerId="LiveId" clId="{50F650F3-CBDF-4BF7-9D62-95A11960BA10}" dt="2023-06-13T08:44:55.283" v="547"/>
          <ac:spMkLst>
            <pc:docMk/>
            <pc:sldMk cId="4141385375" sldId="258"/>
            <ac:spMk id="7" creationId="{29AE87CF-C8B8-D4FC-D1B5-549FA52C21DE}"/>
          </ac:spMkLst>
        </pc:spChg>
        <pc:spChg chg="add del mod">
          <ac:chgData name="Ankit Kathoke" userId="aca6ffdb77a40a0d" providerId="LiveId" clId="{50F650F3-CBDF-4BF7-9D62-95A11960BA10}" dt="2023-06-13T08:44:47.282" v="536"/>
          <ac:spMkLst>
            <pc:docMk/>
            <pc:sldMk cId="4141385375" sldId="258"/>
            <ac:spMk id="8" creationId="{2456D807-7FF2-7473-0C27-85FBE16AD1D9}"/>
          </ac:spMkLst>
        </pc:spChg>
        <pc:spChg chg="add del mod">
          <ac:chgData name="Ankit Kathoke" userId="aca6ffdb77a40a0d" providerId="LiveId" clId="{50F650F3-CBDF-4BF7-9D62-95A11960BA10}" dt="2023-06-13T08:43:47.192" v="519"/>
          <ac:spMkLst>
            <pc:docMk/>
            <pc:sldMk cId="4141385375" sldId="258"/>
            <ac:spMk id="9" creationId="{6800DC6C-04C0-DEFC-0B4B-7E97025825EF}"/>
          </ac:spMkLst>
        </pc:spChg>
        <pc:spChg chg="add del mod">
          <ac:chgData name="Ankit Kathoke" userId="aca6ffdb77a40a0d" providerId="LiveId" clId="{50F650F3-CBDF-4BF7-9D62-95A11960BA10}" dt="2023-06-13T08:44:28.718" v="532" actId="11529"/>
          <ac:spMkLst>
            <pc:docMk/>
            <pc:sldMk cId="4141385375" sldId="258"/>
            <ac:spMk id="10" creationId="{EE1DECD6-45BC-708E-6A9E-6ED2AD1C3D91}"/>
          </ac:spMkLst>
        </pc:spChg>
        <pc:spChg chg="add mod">
          <ac:chgData name="Ankit Kathoke" userId="aca6ffdb77a40a0d" providerId="LiveId" clId="{50F650F3-CBDF-4BF7-9D62-95A11960BA10}" dt="2023-06-13T08:45:49.018" v="555" actId="21"/>
          <ac:spMkLst>
            <pc:docMk/>
            <pc:sldMk cId="4141385375" sldId="258"/>
            <ac:spMk id="11" creationId="{394F5C6D-76BB-C118-8462-E949C275F492}"/>
          </ac:spMkLst>
        </pc:spChg>
        <pc:spChg chg="add mod">
          <ac:chgData name="Ankit Kathoke" userId="aca6ffdb77a40a0d" providerId="LiveId" clId="{50F650F3-CBDF-4BF7-9D62-95A11960BA10}" dt="2023-06-13T08:47:41.792" v="591" actId="404"/>
          <ac:spMkLst>
            <pc:docMk/>
            <pc:sldMk cId="4141385375" sldId="258"/>
            <ac:spMk id="12" creationId="{3E8B237E-3737-6129-82E2-003152CC6048}"/>
          </ac:spMkLst>
        </pc:spChg>
        <pc:spChg chg="add mod">
          <ac:chgData name="Ankit Kathoke" userId="aca6ffdb77a40a0d" providerId="LiveId" clId="{50F650F3-CBDF-4BF7-9D62-95A11960BA10}" dt="2023-06-13T08:47:22.285" v="586" actId="20577"/>
          <ac:spMkLst>
            <pc:docMk/>
            <pc:sldMk cId="4141385375" sldId="258"/>
            <ac:spMk id="13" creationId="{EF6DD963-4DD0-7B6A-6004-96321DCAF0FC}"/>
          </ac:spMkLst>
        </pc:spChg>
        <pc:spChg chg="add mod">
          <ac:chgData name="Ankit Kathoke" userId="aca6ffdb77a40a0d" providerId="LiveId" clId="{50F650F3-CBDF-4BF7-9D62-95A11960BA10}" dt="2023-06-13T08:48:04.372" v="595" actId="1076"/>
          <ac:spMkLst>
            <pc:docMk/>
            <pc:sldMk cId="4141385375" sldId="258"/>
            <ac:spMk id="14" creationId="{FA6C459F-BCA2-E99B-83F2-81A2648EB831}"/>
          </ac:spMkLst>
        </pc:spChg>
        <pc:spChg chg="add del mod">
          <ac:chgData name="Ankit Kathoke" userId="aca6ffdb77a40a0d" providerId="LiveId" clId="{50F650F3-CBDF-4BF7-9D62-95A11960BA10}" dt="2023-06-13T08:48:00.754" v="594"/>
          <ac:spMkLst>
            <pc:docMk/>
            <pc:sldMk cId="4141385375" sldId="258"/>
            <ac:spMk id="15" creationId="{DE833C0F-8219-8ACF-3081-480035C94CDD}"/>
          </ac:spMkLst>
        </pc:spChg>
        <pc:spChg chg="add mod">
          <ac:chgData name="Ankit Kathoke" userId="aca6ffdb77a40a0d" providerId="LiveId" clId="{50F650F3-CBDF-4BF7-9D62-95A11960BA10}" dt="2023-06-13T08:50:27.928" v="716" actId="20577"/>
          <ac:spMkLst>
            <pc:docMk/>
            <pc:sldMk cId="4141385375" sldId="258"/>
            <ac:spMk id="16" creationId="{784731DD-6D49-DA41-7BB5-227EB1C17A89}"/>
          </ac:spMkLst>
        </pc:spChg>
        <pc:spChg chg="add del mod">
          <ac:chgData name="Ankit Kathoke" userId="aca6ffdb77a40a0d" providerId="LiveId" clId="{50F650F3-CBDF-4BF7-9D62-95A11960BA10}" dt="2023-06-13T08:53:07.112" v="799"/>
          <ac:spMkLst>
            <pc:docMk/>
            <pc:sldMk cId="4141385375" sldId="258"/>
            <ac:spMk id="17" creationId="{2A3BEB9E-6149-3B4F-D0BF-8D0611354639}"/>
          </ac:spMkLst>
        </pc:spChg>
        <pc:spChg chg="add mod">
          <ac:chgData name="Ankit Kathoke" userId="aca6ffdb77a40a0d" providerId="LiveId" clId="{50F650F3-CBDF-4BF7-9D62-95A11960BA10}" dt="2023-06-13T08:53:06.723" v="797" actId="1076"/>
          <ac:spMkLst>
            <pc:docMk/>
            <pc:sldMk cId="4141385375" sldId="258"/>
            <ac:spMk id="18" creationId="{B37D73AF-F3CA-578E-7834-84E1C7C2D15C}"/>
          </ac:spMkLst>
        </pc:spChg>
        <pc:picChg chg="add del mod">
          <ac:chgData name="Ankit Kathoke" userId="aca6ffdb77a40a0d" providerId="LiveId" clId="{50F650F3-CBDF-4BF7-9D62-95A11960BA10}" dt="2023-06-13T08:34:43.589" v="104" actId="478"/>
          <ac:picMkLst>
            <pc:docMk/>
            <pc:sldMk cId="4141385375" sldId="258"/>
            <ac:picMk id="4" creationId="{626ED6D9-9FC3-417B-9A69-419CE2F87F6F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1:54.369" v="4740" actId="1036"/>
        <pc:sldMkLst>
          <pc:docMk/>
          <pc:sldMk cId="1611491863" sldId="259"/>
        </pc:sldMkLst>
        <pc:spChg chg="del mod">
          <ac:chgData name="Ankit Kathoke" userId="aca6ffdb77a40a0d" providerId="LiveId" clId="{50F650F3-CBDF-4BF7-9D62-95A11960BA10}" dt="2023-06-13T08:53:56.382" v="804" actId="478"/>
          <ac:spMkLst>
            <pc:docMk/>
            <pc:sldMk cId="1611491863" sldId="259"/>
            <ac:spMk id="2" creationId="{CC9C1814-1C1E-0416-79BB-74C9ECB44F86}"/>
          </ac:spMkLst>
        </pc:spChg>
        <pc:spChg chg="del">
          <ac:chgData name="Ankit Kathoke" userId="aca6ffdb77a40a0d" providerId="LiveId" clId="{50F650F3-CBDF-4BF7-9D62-95A11960BA10}" dt="2023-06-13T08:53:53.060" v="801" actId="478"/>
          <ac:spMkLst>
            <pc:docMk/>
            <pc:sldMk cId="1611491863" sldId="259"/>
            <ac:spMk id="3" creationId="{F185FBF6-75FB-0878-F368-FA1FA5E6242F}"/>
          </ac:spMkLst>
        </pc:spChg>
        <pc:spChg chg="add del mod">
          <ac:chgData name="Ankit Kathoke" userId="aca6ffdb77a40a0d" providerId="LiveId" clId="{50F650F3-CBDF-4BF7-9D62-95A11960BA10}" dt="2023-06-13T09:02:24.120" v="849" actId="478"/>
          <ac:spMkLst>
            <pc:docMk/>
            <pc:sldMk cId="1611491863" sldId="259"/>
            <ac:spMk id="4" creationId="{6CF3BB7F-4254-F041-3FF9-8597F9838887}"/>
          </ac:spMkLst>
        </pc:spChg>
        <pc:spChg chg="add mod">
          <ac:chgData name="Ankit Kathoke" userId="aca6ffdb77a40a0d" providerId="LiveId" clId="{50F650F3-CBDF-4BF7-9D62-95A11960BA10}" dt="2023-06-16T06:11:54.369" v="4740" actId="1036"/>
          <ac:spMkLst>
            <pc:docMk/>
            <pc:sldMk cId="1611491863" sldId="259"/>
            <ac:spMk id="5" creationId="{C78B2B44-AD7C-BA6A-0136-3363BF6E031C}"/>
          </ac:spMkLst>
        </pc:spChg>
        <pc:spChg chg="add del mod">
          <ac:chgData name="Ankit Kathoke" userId="aca6ffdb77a40a0d" providerId="LiveId" clId="{50F650F3-CBDF-4BF7-9D62-95A11960BA10}" dt="2023-06-13T10:57:21.578" v="3468" actId="1076"/>
          <ac:spMkLst>
            <pc:docMk/>
            <pc:sldMk cId="1611491863" sldId="259"/>
            <ac:spMk id="6" creationId="{BA54C75D-9D00-C07A-6B0B-A5CB495797E0}"/>
          </ac:spMkLst>
        </pc:spChg>
        <pc:spChg chg="add del">
          <ac:chgData name="Ankit Kathoke" userId="aca6ffdb77a40a0d" providerId="LiveId" clId="{50F650F3-CBDF-4BF7-9D62-95A11960BA10}" dt="2023-06-13T09:01:05.569" v="832" actId="22"/>
          <ac:spMkLst>
            <pc:docMk/>
            <pc:sldMk cId="1611491863" sldId="259"/>
            <ac:spMk id="8" creationId="{A991CFAB-50B1-ECFC-93B0-D8E7E74B66E8}"/>
          </ac:spMkLst>
        </pc:spChg>
        <pc:spChg chg="add mod">
          <ac:chgData name="Ankit Kathoke" userId="aca6ffdb77a40a0d" providerId="LiveId" clId="{50F650F3-CBDF-4BF7-9D62-95A11960BA10}" dt="2023-06-13T09:03:45.764" v="859" actId="1076"/>
          <ac:spMkLst>
            <pc:docMk/>
            <pc:sldMk cId="1611491863" sldId="259"/>
            <ac:spMk id="9" creationId="{657E7857-5E31-06CA-3818-D64693A9DBC6}"/>
          </ac:spMkLst>
        </pc:spChg>
        <pc:spChg chg="add del mod">
          <ac:chgData name="Ankit Kathoke" userId="aca6ffdb77a40a0d" providerId="LiveId" clId="{50F650F3-CBDF-4BF7-9D62-95A11960BA10}" dt="2023-06-13T09:03:27.170" v="856"/>
          <ac:spMkLst>
            <pc:docMk/>
            <pc:sldMk cId="1611491863" sldId="259"/>
            <ac:spMk id="10" creationId="{5FF4E8DB-AA16-2B92-9148-9DD0049AA0FD}"/>
          </ac:spMkLst>
        </pc:spChg>
        <pc:spChg chg="add mod">
          <ac:chgData name="Ankit Kathoke" userId="aca6ffdb77a40a0d" providerId="LiveId" clId="{50F650F3-CBDF-4BF7-9D62-95A11960BA10}" dt="2023-06-13T10:57:20.679" v="3467" actId="2711"/>
          <ac:spMkLst>
            <pc:docMk/>
            <pc:sldMk cId="1611491863" sldId="259"/>
            <ac:spMk id="11" creationId="{51C1D796-7803-0110-B8DB-872609578BB4}"/>
          </ac:spMkLst>
        </pc:spChg>
      </pc:sldChg>
      <pc:sldChg chg="addSp delSp modSp new mod modTransition">
        <pc:chgData name="Ankit Kathoke" userId="aca6ffdb77a40a0d" providerId="LiveId" clId="{50F650F3-CBDF-4BF7-9D62-95A11960BA10}" dt="2023-06-16T06:12:47.722" v="4742"/>
        <pc:sldMkLst>
          <pc:docMk/>
          <pc:sldMk cId="3022548497" sldId="260"/>
        </pc:sldMkLst>
        <pc:spChg chg="del">
          <ac:chgData name="Ankit Kathoke" userId="aca6ffdb77a40a0d" providerId="LiveId" clId="{50F650F3-CBDF-4BF7-9D62-95A11960BA10}" dt="2023-06-13T09:05:12.894" v="881" actId="478"/>
          <ac:spMkLst>
            <pc:docMk/>
            <pc:sldMk cId="3022548497" sldId="260"/>
            <ac:spMk id="2" creationId="{46CF93E5-2653-2CB5-99E0-8CBF88B51F15}"/>
          </ac:spMkLst>
        </pc:spChg>
        <pc:spChg chg="del">
          <ac:chgData name="Ankit Kathoke" userId="aca6ffdb77a40a0d" providerId="LiveId" clId="{50F650F3-CBDF-4BF7-9D62-95A11960BA10}" dt="2023-06-13T09:05:15.027" v="882" actId="478"/>
          <ac:spMkLst>
            <pc:docMk/>
            <pc:sldMk cId="3022548497" sldId="260"/>
            <ac:spMk id="3" creationId="{03CCD356-37A3-EB39-8FF2-74C4A089DEAC}"/>
          </ac:spMkLst>
        </pc:spChg>
        <pc:spChg chg="add">
          <ac:chgData name="Ankit Kathoke" userId="aca6ffdb77a40a0d" providerId="LiveId" clId="{50F650F3-CBDF-4BF7-9D62-95A11960BA10}" dt="2023-06-13T09:05:27.744" v="883" actId="11529"/>
          <ac:spMkLst>
            <pc:docMk/>
            <pc:sldMk cId="3022548497" sldId="260"/>
            <ac:spMk id="4" creationId="{8A31105B-AE66-181B-5D30-48778F410A8A}"/>
          </ac:spMkLst>
        </pc:spChg>
        <pc:spChg chg="add mod">
          <ac:chgData name="Ankit Kathoke" userId="aca6ffdb77a40a0d" providerId="LiveId" clId="{50F650F3-CBDF-4BF7-9D62-95A11960BA10}" dt="2023-06-13T10:57:15.967" v="3466" actId="2711"/>
          <ac:spMkLst>
            <pc:docMk/>
            <pc:sldMk cId="3022548497" sldId="260"/>
            <ac:spMk id="5" creationId="{23D0675B-0BEF-D07E-56F6-3589FD9F3C8B}"/>
          </ac:spMkLst>
        </pc:spChg>
        <pc:picChg chg="add mod">
          <ac:chgData name="Ankit Kathoke" userId="aca6ffdb77a40a0d" providerId="LiveId" clId="{50F650F3-CBDF-4BF7-9D62-95A11960BA10}" dt="2023-06-13T09:08:01.477" v="933" actId="1076"/>
          <ac:picMkLst>
            <pc:docMk/>
            <pc:sldMk cId="3022548497" sldId="260"/>
            <ac:picMk id="7" creationId="{5D7B5808-D74D-3580-1CD6-4227D80554AF}"/>
          </ac:picMkLst>
        </pc:picChg>
        <pc:picChg chg="add mod">
          <ac:chgData name="Ankit Kathoke" userId="aca6ffdb77a40a0d" providerId="LiveId" clId="{50F650F3-CBDF-4BF7-9D62-95A11960BA10}" dt="2023-06-13T09:07:58.397" v="932" actId="1076"/>
          <ac:picMkLst>
            <pc:docMk/>
            <pc:sldMk cId="3022548497" sldId="260"/>
            <ac:picMk id="9" creationId="{C9E9FD78-7686-7E39-3BA1-D5262F13D66F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2:54.024" v="4743"/>
        <pc:sldMkLst>
          <pc:docMk/>
          <pc:sldMk cId="3095910322" sldId="261"/>
        </pc:sldMkLst>
        <pc:spChg chg="del">
          <ac:chgData name="Ankit Kathoke" userId="aca6ffdb77a40a0d" providerId="LiveId" clId="{50F650F3-CBDF-4BF7-9D62-95A11960BA10}" dt="2023-06-13T09:08:31.477" v="936" actId="478"/>
          <ac:spMkLst>
            <pc:docMk/>
            <pc:sldMk cId="3095910322" sldId="261"/>
            <ac:spMk id="2" creationId="{D41C35B2-0C87-051F-AE8D-56A39B86D4D0}"/>
          </ac:spMkLst>
        </pc:spChg>
        <pc:spChg chg="del">
          <ac:chgData name="Ankit Kathoke" userId="aca6ffdb77a40a0d" providerId="LiveId" clId="{50F650F3-CBDF-4BF7-9D62-95A11960BA10}" dt="2023-06-13T09:08:29.663" v="935" actId="478"/>
          <ac:spMkLst>
            <pc:docMk/>
            <pc:sldMk cId="3095910322" sldId="261"/>
            <ac:spMk id="3" creationId="{4AD6CD3E-9E38-4047-801D-8F5C15BF249B}"/>
          </ac:spMkLst>
        </pc:spChg>
        <pc:spChg chg="add mod">
          <ac:chgData name="Ankit Kathoke" userId="aca6ffdb77a40a0d" providerId="LiveId" clId="{50F650F3-CBDF-4BF7-9D62-95A11960BA10}" dt="2023-06-13T09:15:54.945" v="1066" actId="14100"/>
          <ac:spMkLst>
            <pc:docMk/>
            <pc:sldMk cId="3095910322" sldId="261"/>
            <ac:spMk id="4" creationId="{0F252547-E484-2A16-F28D-E6B76C2CAEF6}"/>
          </ac:spMkLst>
        </pc:spChg>
        <pc:spChg chg="add mod">
          <ac:chgData name="Ankit Kathoke" userId="aca6ffdb77a40a0d" providerId="LiveId" clId="{50F650F3-CBDF-4BF7-9D62-95A11960BA10}" dt="2023-06-13T10:57:09.647" v="3465" actId="2711"/>
          <ac:spMkLst>
            <pc:docMk/>
            <pc:sldMk cId="3095910322" sldId="261"/>
            <ac:spMk id="5" creationId="{A29B5A18-8A3F-5602-166A-CED0DF16E9C4}"/>
          </ac:spMkLst>
        </pc:spChg>
        <pc:picChg chg="add mod">
          <ac:chgData name="Ankit Kathoke" userId="aca6ffdb77a40a0d" providerId="LiveId" clId="{50F650F3-CBDF-4BF7-9D62-95A11960BA10}" dt="2023-06-13T09:10:32.933" v="970" actId="1076"/>
          <ac:picMkLst>
            <pc:docMk/>
            <pc:sldMk cId="3095910322" sldId="261"/>
            <ac:picMk id="7" creationId="{E705411E-7276-1703-05E0-468B576E9DE9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2:58.187" v="4744"/>
        <pc:sldMkLst>
          <pc:docMk/>
          <pc:sldMk cId="3889586383" sldId="262"/>
        </pc:sldMkLst>
        <pc:spChg chg="del">
          <ac:chgData name="Ankit Kathoke" userId="aca6ffdb77a40a0d" providerId="LiveId" clId="{50F650F3-CBDF-4BF7-9D62-95A11960BA10}" dt="2023-06-13T09:10:59.366" v="979" actId="478"/>
          <ac:spMkLst>
            <pc:docMk/>
            <pc:sldMk cId="3889586383" sldId="262"/>
            <ac:spMk id="2" creationId="{52E70963-BCF6-4D2E-10B4-F17DD7326C6E}"/>
          </ac:spMkLst>
        </pc:spChg>
        <pc:spChg chg="del mod">
          <ac:chgData name="Ankit Kathoke" userId="aca6ffdb77a40a0d" providerId="LiveId" clId="{50F650F3-CBDF-4BF7-9D62-95A11960BA10}" dt="2023-06-13T09:11:01.774" v="982" actId="478"/>
          <ac:spMkLst>
            <pc:docMk/>
            <pc:sldMk cId="3889586383" sldId="262"/>
            <ac:spMk id="3" creationId="{023E350E-F644-8058-9385-536A5F963A20}"/>
          </ac:spMkLst>
        </pc:spChg>
        <pc:spChg chg="add mod">
          <ac:chgData name="Ankit Kathoke" userId="aca6ffdb77a40a0d" providerId="LiveId" clId="{50F650F3-CBDF-4BF7-9D62-95A11960BA10}" dt="2023-06-13T09:14:01.917" v="1051" actId="1076"/>
          <ac:spMkLst>
            <pc:docMk/>
            <pc:sldMk cId="3889586383" sldId="262"/>
            <ac:spMk id="4" creationId="{2E1630C8-34F3-412B-C3BF-218A8ADF0ED4}"/>
          </ac:spMkLst>
        </pc:spChg>
        <pc:spChg chg="add mod">
          <ac:chgData name="Ankit Kathoke" userId="aca6ffdb77a40a0d" providerId="LiveId" clId="{50F650F3-CBDF-4BF7-9D62-95A11960BA10}" dt="2023-06-13T10:56:58.255" v="3463" actId="2711"/>
          <ac:spMkLst>
            <pc:docMk/>
            <pc:sldMk cId="3889586383" sldId="262"/>
            <ac:spMk id="5" creationId="{FA1F47D2-26DC-A520-B11B-599F73EC8FDB}"/>
          </ac:spMkLst>
        </pc:spChg>
        <pc:picChg chg="add mod">
          <ac:chgData name="Ankit Kathoke" userId="aca6ffdb77a40a0d" providerId="LiveId" clId="{50F650F3-CBDF-4BF7-9D62-95A11960BA10}" dt="2023-06-13T09:14:58.669" v="1059" actId="1076"/>
          <ac:picMkLst>
            <pc:docMk/>
            <pc:sldMk cId="3889586383" sldId="262"/>
            <ac:picMk id="7" creationId="{DFB2CDFB-217C-8919-AE78-124A34590F74}"/>
          </ac:picMkLst>
        </pc:picChg>
        <pc:picChg chg="add mod">
          <ac:chgData name="Ankit Kathoke" userId="aca6ffdb77a40a0d" providerId="LiveId" clId="{50F650F3-CBDF-4BF7-9D62-95A11960BA10}" dt="2023-06-13T09:15:07.605" v="1062" actId="1076"/>
          <ac:picMkLst>
            <pc:docMk/>
            <pc:sldMk cId="3889586383" sldId="262"/>
            <ac:picMk id="9" creationId="{15D7FAE6-FF8F-A3E6-D963-8246B33714FD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3:02.889" v="4745"/>
        <pc:sldMkLst>
          <pc:docMk/>
          <pc:sldMk cId="1473816928" sldId="263"/>
        </pc:sldMkLst>
        <pc:spChg chg="del">
          <ac:chgData name="Ankit Kathoke" userId="aca6ffdb77a40a0d" providerId="LiveId" clId="{50F650F3-CBDF-4BF7-9D62-95A11960BA10}" dt="2023-06-13T09:15:17.620" v="1063" actId="478"/>
          <ac:spMkLst>
            <pc:docMk/>
            <pc:sldMk cId="1473816928" sldId="263"/>
            <ac:spMk id="2" creationId="{AF54003F-49E2-152B-527D-5C9A69406350}"/>
          </ac:spMkLst>
        </pc:spChg>
        <pc:spChg chg="del">
          <ac:chgData name="Ankit Kathoke" userId="aca6ffdb77a40a0d" providerId="LiveId" clId="{50F650F3-CBDF-4BF7-9D62-95A11960BA10}" dt="2023-06-13T09:15:20.327" v="1064" actId="478"/>
          <ac:spMkLst>
            <pc:docMk/>
            <pc:sldMk cId="1473816928" sldId="263"/>
            <ac:spMk id="3" creationId="{B4DD07E7-5C9C-804C-74B8-5E8DA7226792}"/>
          </ac:spMkLst>
        </pc:spChg>
        <pc:spChg chg="add del mod">
          <ac:chgData name="Ankit Kathoke" userId="aca6ffdb77a40a0d" providerId="LiveId" clId="{50F650F3-CBDF-4BF7-9D62-95A11960BA10}" dt="2023-06-13T09:16:18.256" v="1070" actId="478"/>
          <ac:spMkLst>
            <pc:docMk/>
            <pc:sldMk cId="1473816928" sldId="263"/>
            <ac:spMk id="4" creationId="{E68B1C15-333C-DB0E-35BF-F2E1B1C77EDF}"/>
          </ac:spMkLst>
        </pc:spChg>
        <pc:picChg chg="add mod">
          <ac:chgData name="Ankit Kathoke" userId="aca6ffdb77a40a0d" providerId="LiveId" clId="{50F650F3-CBDF-4BF7-9D62-95A11960BA10}" dt="2023-06-13T09:21:06.653" v="1086" actId="1076"/>
          <ac:picMkLst>
            <pc:docMk/>
            <pc:sldMk cId="1473816928" sldId="263"/>
            <ac:picMk id="6" creationId="{53AB56B7-3FF3-7A9D-2083-16399E03793E}"/>
          </ac:picMkLst>
        </pc:picChg>
        <pc:picChg chg="add mod">
          <ac:chgData name="Ankit Kathoke" userId="aca6ffdb77a40a0d" providerId="LiveId" clId="{50F650F3-CBDF-4BF7-9D62-95A11960BA10}" dt="2023-06-13T09:21:04.558" v="1085" actId="1076"/>
          <ac:picMkLst>
            <pc:docMk/>
            <pc:sldMk cId="1473816928" sldId="263"/>
            <ac:picMk id="8" creationId="{424C1144-CDC5-5EA1-9F6E-05F912B322C4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3:07.047" v="4746"/>
        <pc:sldMkLst>
          <pc:docMk/>
          <pc:sldMk cId="423863679" sldId="264"/>
        </pc:sldMkLst>
        <pc:spChg chg="del">
          <ac:chgData name="Ankit Kathoke" userId="aca6ffdb77a40a0d" providerId="LiveId" clId="{50F650F3-CBDF-4BF7-9D62-95A11960BA10}" dt="2023-06-13T09:21:12.669" v="1087" actId="478"/>
          <ac:spMkLst>
            <pc:docMk/>
            <pc:sldMk cId="423863679" sldId="264"/>
            <ac:spMk id="2" creationId="{33DD2A0B-A927-3878-509F-0AF32DE32A60}"/>
          </ac:spMkLst>
        </pc:spChg>
        <pc:spChg chg="del">
          <ac:chgData name="Ankit Kathoke" userId="aca6ffdb77a40a0d" providerId="LiveId" clId="{50F650F3-CBDF-4BF7-9D62-95A11960BA10}" dt="2023-06-13T09:21:14.986" v="1088" actId="478"/>
          <ac:spMkLst>
            <pc:docMk/>
            <pc:sldMk cId="423863679" sldId="264"/>
            <ac:spMk id="3" creationId="{873D03C0-FCD1-9098-C372-E243D3510213}"/>
          </ac:spMkLst>
        </pc:spChg>
        <pc:spChg chg="add mod">
          <ac:chgData name="Ankit Kathoke" userId="aca6ffdb77a40a0d" providerId="LiveId" clId="{50F650F3-CBDF-4BF7-9D62-95A11960BA10}" dt="2023-06-13T09:23:45.389" v="1133" actId="1076"/>
          <ac:spMkLst>
            <pc:docMk/>
            <pc:sldMk cId="423863679" sldId="264"/>
            <ac:spMk id="4" creationId="{217573CB-2234-62B0-C24F-803289A13C1F}"/>
          </ac:spMkLst>
        </pc:spChg>
        <pc:spChg chg="add mod">
          <ac:chgData name="Ankit Kathoke" userId="aca6ffdb77a40a0d" providerId="LiveId" clId="{50F650F3-CBDF-4BF7-9D62-95A11960BA10}" dt="2023-06-13T10:56:50.690" v="3462" actId="1076"/>
          <ac:spMkLst>
            <pc:docMk/>
            <pc:sldMk cId="423863679" sldId="264"/>
            <ac:spMk id="5" creationId="{48A220BA-790C-FB6D-BB9C-3696F3266BBF}"/>
          </ac:spMkLst>
        </pc:spChg>
        <pc:spChg chg="add mod">
          <ac:chgData name="Ankit Kathoke" userId="aca6ffdb77a40a0d" providerId="LiveId" clId="{50F650F3-CBDF-4BF7-9D62-95A11960BA10}" dt="2023-06-13T09:31:03.087" v="1308" actId="14100"/>
          <ac:spMkLst>
            <pc:docMk/>
            <pc:sldMk cId="423863679" sldId="264"/>
            <ac:spMk id="12" creationId="{DB3D7EE0-9654-33EC-8D6B-BB7B82FF21D8}"/>
          </ac:spMkLst>
        </pc:spChg>
        <pc:picChg chg="add mod">
          <ac:chgData name="Ankit Kathoke" userId="aca6ffdb77a40a0d" providerId="LiveId" clId="{50F650F3-CBDF-4BF7-9D62-95A11960BA10}" dt="2023-06-13T09:29:28.102" v="1169" actId="1076"/>
          <ac:picMkLst>
            <pc:docMk/>
            <pc:sldMk cId="423863679" sldId="264"/>
            <ac:picMk id="7" creationId="{1BA47533-BDDA-678C-FA1D-5C1CAD0FCA94}"/>
          </ac:picMkLst>
        </pc:picChg>
        <pc:picChg chg="add del mod">
          <ac:chgData name="Ankit Kathoke" userId="aca6ffdb77a40a0d" providerId="LiveId" clId="{50F650F3-CBDF-4BF7-9D62-95A11960BA10}" dt="2023-06-13T09:27:03.257" v="1157" actId="478"/>
          <ac:picMkLst>
            <pc:docMk/>
            <pc:sldMk cId="423863679" sldId="264"/>
            <ac:picMk id="9" creationId="{7DA31932-C990-CF47-F775-9C4875A9755C}"/>
          </ac:picMkLst>
        </pc:picChg>
        <pc:picChg chg="add mod">
          <ac:chgData name="Ankit Kathoke" userId="aca6ffdb77a40a0d" providerId="LiveId" clId="{50F650F3-CBDF-4BF7-9D62-95A11960BA10}" dt="2023-06-13T09:28:02.014" v="1165" actId="14100"/>
          <ac:picMkLst>
            <pc:docMk/>
            <pc:sldMk cId="423863679" sldId="264"/>
            <ac:picMk id="11" creationId="{05B91B62-6CD4-4E39-FEBB-A7DBEBCC4240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3:12.020" v="4747"/>
        <pc:sldMkLst>
          <pc:docMk/>
          <pc:sldMk cId="2757410202" sldId="265"/>
        </pc:sldMkLst>
        <pc:spChg chg="del">
          <ac:chgData name="Ankit Kathoke" userId="aca6ffdb77a40a0d" providerId="LiveId" clId="{50F650F3-CBDF-4BF7-9D62-95A11960BA10}" dt="2023-06-13T09:31:18.849" v="1309" actId="478"/>
          <ac:spMkLst>
            <pc:docMk/>
            <pc:sldMk cId="2757410202" sldId="265"/>
            <ac:spMk id="2" creationId="{09A4AD38-3964-47D3-1AD1-959B04B664E6}"/>
          </ac:spMkLst>
        </pc:spChg>
        <pc:spChg chg="del">
          <ac:chgData name="Ankit Kathoke" userId="aca6ffdb77a40a0d" providerId="LiveId" clId="{50F650F3-CBDF-4BF7-9D62-95A11960BA10}" dt="2023-06-13T09:31:22.976" v="1310" actId="478"/>
          <ac:spMkLst>
            <pc:docMk/>
            <pc:sldMk cId="2757410202" sldId="265"/>
            <ac:spMk id="3" creationId="{66D26FBA-2127-3FFF-8A7A-5A2D2429F6A6}"/>
          </ac:spMkLst>
        </pc:spChg>
        <pc:spChg chg="add">
          <ac:chgData name="Ankit Kathoke" userId="aca6ffdb77a40a0d" providerId="LiveId" clId="{50F650F3-CBDF-4BF7-9D62-95A11960BA10}" dt="2023-06-13T09:32:35.584" v="1311" actId="11529"/>
          <ac:spMkLst>
            <pc:docMk/>
            <pc:sldMk cId="2757410202" sldId="265"/>
            <ac:spMk id="4" creationId="{1E05A4B2-9E79-47D8-3601-6F43126B7653}"/>
          </ac:spMkLst>
        </pc:spChg>
        <pc:spChg chg="add mod">
          <ac:chgData name="Ankit Kathoke" userId="aca6ffdb77a40a0d" providerId="LiveId" clId="{50F650F3-CBDF-4BF7-9D62-95A11960BA10}" dt="2023-06-13T10:56:29.945" v="3460" actId="1076"/>
          <ac:spMkLst>
            <pc:docMk/>
            <pc:sldMk cId="2757410202" sldId="265"/>
            <ac:spMk id="5" creationId="{DBCE688A-72D9-8AE3-05BE-96103D2D476B}"/>
          </ac:spMkLst>
        </pc:spChg>
        <pc:picChg chg="add mod">
          <ac:chgData name="Ankit Kathoke" userId="aca6ffdb77a40a0d" providerId="LiveId" clId="{50F650F3-CBDF-4BF7-9D62-95A11960BA10}" dt="2023-06-13T09:34:41.438" v="1383" actId="14100"/>
          <ac:picMkLst>
            <pc:docMk/>
            <pc:sldMk cId="2757410202" sldId="265"/>
            <ac:picMk id="7" creationId="{60332E74-5F9F-8A88-2AFD-C7DFCC963A24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3:15.338" v="4748"/>
        <pc:sldMkLst>
          <pc:docMk/>
          <pc:sldMk cId="2066158745" sldId="266"/>
        </pc:sldMkLst>
        <pc:spChg chg="del">
          <ac:chgData name="Ankit Kathoke" userId="aca6ffdb77a40a0d" providerId="LiveId" clId="{50F650F3-CBDF-4BF7-9D62-95A11960BA10}" dt="2023-06-13T09:28:14.027" v="1166" actId="478"/>
          <ac:spMkLst>
            <pc:docMk/>
            <pc:sldMk cId="2066158745" sldId="266"/>
            <ac:spMk id="2" creationId="{546A0A29-9BC5-5389-2A83-14DD04160149}"/>
          </ac:spMkLst>
        </pc:spChg>
        <pc:spChg chg="del">
          <ac:chgData name="Ankit Kathoke" userId="aca6ffdb77a40a0d" providerId="LiveId" clId="{50F650F3-CBDF-4BF7-9D62-95A11960BA10}" dt="2023-06-13T09:28:16.484" v="1167" actId="478"/>
          <ac:spMkLst>
            <pc:docMk/>
            <pc:sldMk cId="2066158745" sldId="266"/>
            <ac:spMk id="3" creationId="{3D6E7736-2844-6D7A-105F-3CE9E4929E4B}"/>
          </ac:spMkLst>
        </pc:spChg>
        <pc:spChg chg="add">
          <ac:chgData name="Ankit Kathoke" userId="aca6ffdb77a40a0d" providerId="LiveId" clId="{50F650F3-CBDF-4BF7-9D62-95A11960BA10}" dt="2023-06-13T09:29:06.200" v="1168" actId="11529"/>
          <ac:spMkLst>
            <pc:docMk/>
            <pc:sldMk cId="2066158745" sldId="266"/>
            <ac:spMk id="4" creationId="{7144B420-E947-2133-A958-08282913A3AE}"/>
          </ac:spMkLst>
        </pc:spChg>
        <pc:spChg chg="add mod">
          <ac:chgData name="Ankit Kathoke" userId="aca6ffdb77a40a0d" providerId="LiveId" clId="{50F650F3-CBDF-4BF7-9D62-95A11960BA10}" dt="2023-06-13T10:56:07.100" v="3458" actId="2711"/>
          <ac:spMkLst>
            <pc:docMk/>
            <pc:sldMk cId="2066158745" sldId="266"/>
            <ac:spMk id="5" creationId="{0440662F-E4A3-0A4E-DC97-1E07E661CF11}"/>
          </ac:spMkLst>
        </pc:spChg>
        <pc:spChg chg="add del mod">
          <ac:chgData name="Ankit Kathoke" userId="aca6ffdb77a40a0d" providerId="LiveId" clId="{50F650F3-CBDF-4BF7-9D62-95A11960BA10}" dt="2023-06-13T09:45:20.579" v="1522"/>
          <ac:spMkLst>
            <pc:docMk/>
            <pc:sldMk cId="2066158745" sldId="266"/>
            <ac:spMk id="10" creationId="{2067520A-E04C-89E9-6838-852700796724}"/>
          </ac:spMkLst>
        </pc:spChg>
        <pc:spChg chg="add del mod">
          <ac:chgData name="Ankit Kathoke" userId="aca6ffdb77a40a0d" providerId="LiveId" clId="{50F650F3-CBDF-4BF7-9D62-95A11960BA10}" dt="2023-06-13T09:45:36.680" v="1525" actId="478"/>
          <ac:spMkLst>
            <pc:docMk/>
            <pc:sldMk cId="2066158745" sldId="266"/>
            <ac:spMk id="11" creationId="{2C84E13D-CAD8-1226-7F72-FEC3CA7D8FFD}"/>
          </ac:spMkLst>
        </pc:spChg>
        <pc:spChg chg="add mod">
          <ac:chgData name="Ankit Kathoke" userId="aca6ffdb77a40a0d" providerId="LiveId" clId="{50F650F3-CBDF-4BF7-9D62-95A11960BA10}" dt="2023-06-13T09:55:02.086" v="1912" actId="20577"/>
          <ac:spMkLst>
            <pc:docMk/>
            <pc:sldMk cId="2066158745" sldId="266"/>
            <ac:spMk id="12" creationId="{27FF7A4D-A5DD-9306-868D-EA1153FECD59}"/>
          </ac:spMkLst>
        </pc:spChg>
        <pc:graphicFrameChg chg="add mod modGraphic">
          <ac:chgData name="Ankit Kathoke" userId="aca6ffdb77a40a0d" providerId="LiveId" clId="{50F650F3-CBDF-4BF7-9D62-95A11960BA10}" dt="2023-06-13T09:55:36.831" v="1915" actId="1076"/>
          <ac:graphicFrameMkLst>
            <pc:docMk/>
            <pc:sldMk cId="2066158745" sldId="266"/>
            <ac:graphicFrameMk id="13" creationId="{B53C08E8-46E6-2844-5FA7-C2294AFC92A1}"/>
          </ac:graphicFrameMkLst>
        </pc:graphicFrameChg>
        <pc:picChg chg="add mod">
          <ac:chgData name="Ankit Kathoke" userId="aca6ffdb77a40a0d" providerId="LiveId" clId="{50F650F3-CBDF-4BF7-9D62-95A11960BA10}" dt="2023-06-13T09:55:41.007" v="1916" actId="1076"/>
          <ac:picMkLst>
            <pc:docMk/>
            <pc:sldMk cId="2066158745" sldId="266"/>
            <ac:picMk id="7" creationId="{9F88E7C4-E224-6FA9-4EB7-45DC575378CE}"/>
          </ac:picMkLst>
        </pc:picChg>
        <pc:picChg chg="add mod">
          <ac:chgData name="Ankit Kathoke" userId="aca6ffdb77a40a0d" providerId="LiveId" clId="{50F650F3-CBDF-4BF7-9D62-95A11960BA10}" dt="2023-06-13T09:55:42.663" v="1917" actId="1076"/>
          <ac:picMkLst>
            <pc:docMk/>
            <pc:sldMk cId="2066158745" sldId="266"/>
            <ac:picMk id="9" creationId="{120EBD36-1347-7AE1-AC36-F1F403109D41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4:29.504" v="4760"/>
        <pc:sldMkLst>
          <pc:docMk/>
          <pc:sldMk cId="963689583" sldId="267"/>
        </pc:sldMkLst>
        <pc:spChg chg="del">
          <ac:chgData name="Ankit Kathoke" userId="aca6ffdb77a40a0d" providerId="LiveId" clId="{50F650F3-CBDF-4BF7-9D62-95A11960BA10}" dt="2023-06-13T09:56:27.873" v="1918" actId="478"/>
          <ac:spMkLst>
            <pc:docMk/>
            <pc:sldMk cId="963689583" sldId="267"/>
            <ac:spMk id="2" creationId="{AA5DF85D-5618-C772-F5E9-BC5B056893E7}"/>
          </ac:spMkLst>
        </pc:spChg>
        <pc:spChg chg="del">
          <ac:chgData name="Ankit Kathoke" userId="aca6ffdb77a40a0d" providerId="LiveId" clId="{50F650F3-CBDF-4BF7-9D62-95A11960BA10}" dt="2023-06-13T09:56:29.898" v="1919" actId="478"/>
          <ac:spMkLst>
            <pc:docMk/>
            <pc:sldMk cId="963689583" sldId="267"/>
            <ac:spMk id="3" creationId="{4448DF9E-C0F8-7DB5-E1E7-1215ADD06045}"/>
          </ac:spMkLst>
        </pc:spChg>
        <pc:spChg chg="add mod">
          <ac:chgData name="Ankit Kathoke" userId="aca6ffdb77a40a0d" providerId="LiveId" clId="{50F650F3-CBDF-4BF7-9D62-95A11960BA10}" dt="2023-06-13T10:05:22.256" v="2225" actId="1076"/>
          <ac:spMkLst>
            <pc:docMk/>
            <pc:sldMk cId="963689583" sldId="267"/>
            <ac:spMk id="9" creationId="{63CD0F69-967C-1CE0-2A85-841E190FBDB5}"/>
          </ac:spMkLst>
        </pc:spChg>
        <pc:graphicFrameChg chg="add mod modGraphic">
          <ac:chgData name="Ankit Kathoke" userId="aca6ffdb77a40a0d" providerId="LiveId" clId="{50F650F3-CBDF-4BF7-9D62-95A11960BA10}" dt="2023-06-13T10:05:15.200" v="2224" actId="20577"/>
          <ac:graphicFrameMkLst>
            <pc:docMk/>
            <pc:sldMk cId="963689583" sldId="267"/>
            <ac:graphicFrameMk id="8" creationId="{5D76FFE0-7F3F-B665-9B4B-12D63A2E9319}"/>
          </ac:graphicFrameMkLst>
        </pc:graphicFrameChg>
        <pc:picChg chg="add mod">
          <ac:chgData name="Ankit Kathoke" userId="aca6ffdb77a40a0d" providerId="LiveId" clId="{50F650F3-CBDF-4BF7-9D62-95A11960BA10}" dt="2023-06-13T09:57:15.791" v="1922" actId="1076"/>
          <ac:picMkLst>
            <pc:docMk/>
            <pc:sldMk cId="963689583" sldId="267"/>
            <ac:picMk id="5" creationId="{AC872870-A27B-CB83-4DD5-CB9BAA85EC0E}"/>
          </ac:picMkLst>
        </pc:picChg>
        <pc:picChg chg="add mod">
          <ac:chgData name="Ankit Kathoke" userId="aca6ffdb77a40a0d" providerId="LiveId" clId="{50F650F3-CBDF-4BF7-9D62-95A11960BA10}" dt="2023-06-13T10:00:05.806" v="1938" actId="1076"/>
          <ac:picMkLst>
            <pc:docMk/>
            <pc:sldMk cId="963689583" sldId="267"/>
            <ac:picMk id="7" creationId="{E6103494-C236-0F44-3146-412ED0455CA9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3:18.939" v="4749"/>
        <pc:sldMkLst>
          <pc:docMk/>
          <pc:sldMk cId="336015364" sldId="268"/>
        </pc:sldMkLst>
        <pc:spChg chg="del">
          <ac:chgData name="Ankit Kathoke" userId="aca6ffdb77a40a0d" providerId="LiveId" clId="{50F650F3-CBDF-4BF7-9D62-95A11960BA10}" dt="2023-06-13T10:05:45.541" v="2231" actId="478"/>
          <ac:spMkLst>
            <pc:docMk/>
            <pc:sldMk cId="336015364" sldId="268"/>
            <ac:spMk id="2" creationId="{C93D76D4-5B03-0068-A217-BCF847A45D1D}"/>
          </ac:spMkLst>
        </pc:spChg>
        <pc:spChg chg="del">
          <ac:chgData name="Ankit Kathoke" userId="aca6ffdb77a40a0d" providerId="LiveId" clId="{50F650F3-CBDF-4BF7-9D62-95A11960BA10}" dt="2023-06-13T10:05:47.468" v="2232" actId="478"/>
          <ac:spMkLst>
            <pc:docMk/>
            <pc:sldMk cId="336015364" sldId="268"/>
            <ac:spMk id="3" creationId="{27F41FCF-4922-BE93-28FD-483D4E53BA93}"/>
          </ac:spMkLst>
        </pc:spChg>
        <pc:spChg chg="add mod">
          <ac:chgData name="Ankit Kathoke" userId="aca6ffdb77a40a0d" providerId="LiveId" clId="{50F650F3-CBDF-4BF7-9D62-95A11960BA10}" dt="2023-06-13T10:20:40.535" v="2578" actId="1076"/>
          <ac:spMkLst>
            <pc:docMk/>
            <pc:sldMk cId="336015364" sldId="268"/>
            <ac:spMk id="11" creationId="{B67498D4-9A39-1C7E-FFEB-8E6F09F2D6E0}"/>
          </ac:spMkLst>
        </pc:spChg>
        <pc:graphicFrameChg chg="add mod modGraphic">
          <ac:chgData name="Ankit Kathoke" userId="aca6ffdb77a40a0d" providerId="LiveId" clId="{50F650F3-CBDF-4BF7-9D62-95A11960BA10}" dt="2023-06-13T10:20:37.504" v="2577" actId="1076"/>
          <ac:graphicFrameMkLst>
            <pc:docMk/>
            <pc:sldMk cId="336015364" sldId="268"/>
            <ac:graphicFrameMk id="10" creationId="{FA43CE62-77CE-15F3-8EC8-6CEF2B9D7AC4}"/>
          </ac:graphicFrameMkLst>
        </pc:graphicFrameChg>
        <pc:picChg chg="add mod">
          <ac:chgData name="Ankit Kathoke" userId="aca6ffdb77a40a0d" providerId="LiveId" clId="{50F650F3-CBDF-4BF7-9D62-95A11960BA10}" dt="2023-06-13T10:06:58.903" v="2246" actId="14100"/>
          <ac:picMkLst>
            <pc:docMk/>
            <pc:sldMk cId="336015364" sldId="268"/>
            <ac:picMk id="5" creationId="{A4D534C4-B5AD-F945-774F-598EE1730349}"/>
          </ac:picMkLst>
        </pc:picChg>
        <pc:picChg chg="add del mod">
          <ac:chgData name="Ankit Kathoke" userId="aca6ffdb77a40a0d" providerId="LiveId" clId="{50F650F3-CBDF-4BF7-9D62-95A11960BA10}" dt="2023-06-13T10:08:07.255" v="2251" actId="21"/>
          <ac:picMkLst>
            <pc:docMk/>
            <pc:sldMk cId="336015364" sldId="268"/>
            <ac:picMk id="7" creationId="{092765F7-BE07-B0BF-3A2E-A49A043FAA86}"/>
          </ac:picMkLst>
        </pc:picChg>
        <pc:picChg chg="add mod">
          <ac:chgData name="Ankit Kathoke" userId="aca6ffdb77a40a0d" providerId="LiveId" clId="{50F650F3-CBDF-4BF7-9D62-95A11960BA10}" dt="2023-06-13T10:08:39.016" v="2255" actId="14100"/>
          <ac:picMkLst>
            <pc:docMk/>
            <pc:sldMk cId="336015364" sldId="268"/>
            <ac:picMk id="9" creationId="{ABFFCE7B-1514-F1D7-CCCA-5CBE77D3D1CE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3:21.030" v="4750"/>
        <pc:sldMkLst>
          <pc:docMk/>
          <pc:sldMk cId="3409783769" sldId="269"/>
        </pc:sldMkLst>
        <pc:spChg chg="del">
          <ac:chgData name="Ankit Kathoke" userId="aca6ffdb77a40a0d" providerId="LiveId" clId="{50F650F3-CBDF-4BF7-9D62-95A11960BA10}" dt="2023-06-13T10:05:51.147" v="2233" actId="478"/>
          <ac:spMkLst>
            <pc:docMk/>
            <pc:sldMk cId="3409783769" sldId="269"/>
            <ac:spMk id="2" creationId="{F3522FB5-33B8-0492-9D85-90896D3358CC}"/>
          </ac:spMkLst>
        </pc:spChg>
        <pc:spChg chg="del">
          <ac:chgData name="Ankit Kathoke" userId="aca6ffdb77a40a0d" providerId="LiveId" clId="{50F650F3-CBDF-4BF7-9D62-95A11960BA10}" dt="2023-06-13T10:05:53.115" v="2234" actId="478"/>
          <ac:spMkLst>
            <pc:docMk/>
            <pc:sldMk cId="3409783769" sldId="269"/>
            <ac:spMk id="3" creationId="{F38B2A8B-0296-A7B9-D60F-C150EA21DC35}"/>
          </ac:spMkLst>
        </pc:spChg>
        <pc:spChg chg="add mod">
          <ac:chgData name="Ankit Kathoke" userId="aca6ffdb77a40a0d" providerId="LiveId" clId="{50F650F3-CBDF-4BF7-9D62-95A11960BA10}" dt="2023-06-13T10:24:35.887" v="2720" actId="1076"/>
          <ac:spMkLst>
            <pc:docMk/>
            <pc:sldMk cId="3409783769" sldId="269"/>
            <ac:spMk id="8" creationId="{EE932A6E-325A-7A51-6CAC-610094D4D10F}"/>
          </ac:spMkLst>
        </pc:spChg>
        <pc:graphicFrameChg chg="add mod modGraphic">
          <ac:chgData name="Ankit Kathoke" userId="aca6ffdb77a40a0d" providerId="LiveId" clId="{50F650F3-CBDF-4BF7-9D62-95A11960BA10}" dt="2023-06-13T10:29:45.093" v="2862" actId="20577"/>
          <ac:graphicFrameMkLst>
            <pc:docMk/>
            <pc:sldMk cId="3409783769" sldId="269"/>
            <ac:graphicFrameMk id="9" creationId="{D56EAFA5-D947-B79F-1FD6-5F781A59ECF5}"/>
          </ac:graphicFrameMkLst>
        </pc:graphicFrameChg>
        <pc:picChg chg="add mod">
          <ac:chgData name="Ankit Kathoke" userId="aca6ffdb77a40a0d" providerId="LiveId" clId="{50F650F3-CBDF-4BF7-9D62-95A11960BA10}" dt="2023-06-13T10:16:25.697" v="2576" actId="14100"/>
          <ac:picMkLst>
            <pc:docMk/>
            <pc:sldMk cId="3409783769" sldId="269"/>
            <ac:picMk id="5" creationId="{BD5EE69C-C055-DF42-D05C-2CB5E48A5409}"/>
          </ac:picMkLst>
        </pc:picChg>
        <pc:picChg chg="add mod">
          <ac:chgData name="Ankit Kathoke" userId="aca6ffdb77a40a0d" providerId="LiveId" clId="{50F650F3-CBDF-4BF7-9D62-95A11960BA10}" dt="2023-06-13T10:21:35.056" v="2586" actId="14100"/>
          <ac:picMkLst>
            <pc:docMk/>
            <pc:sldMk cId="3409783769" sldId="269"/>
            <ac:picMk id="7" creationId="{56B00C29-0D58-BF03-E6F9-DCCFEFCD1F9E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3:23.006" v="4751"/>
        <pc:sldMkLst>
          <pc:docMk/>
          <pc:sldMk cId="2617860944" sldId="270"/>
        </pc:sldMkLst>
        <pc:spChg chg="del">
          <ac:chgData name="Ankit Kathoke" userId="aca6ffdb77a40a0d" providerId="LiveId" clId="{50F650F3-CBDF-4BF7-9D62-95A11960BA10}" dt="2023-06-13T10:05:55.866" v="2235" actId="478"/>
          <ac:spMkLst>
            <pc:docMk/>
            <pc:sldMk cId="2617860944" sldId="270"/>
            <ac:spMk id="2" creationId="{5DEA8708-5B78-D35E-6E74-6B1CDDCC4001}"/>
          </ac:spMkLst>
        </pc:spChg>
        <pc:spChg chg="del mod">
          <ac:chgData name="Ankit Kathoke" userId="aca6ffdb77a40a0d" providerId="LiveId" clId="{50F650F3-CBDF-4BF7-9D62-95A11960BA10}" dt="2023-06-13T10:05:57.940" v="2237" actId="478"/>
          <ac:spMkLst>
            <pc:docMk/>
            <pc:sldMk cId="2617860944" sldId="270"/>
            <ac:spMk id="3" creationId="{EA7065A8-21B8-B4B0-B8E6-F344E5CB56B4}"/>
          </ac:spMkLst>
        </pc:spChg>
        <pc:spChg chg="add mod">
          <ac:chgData name="Ankit Kathoke" userId="aca6ffdb77a40a0d" providerId="LiveId" clId="{50F650F3-CBDF-4BF7-9D62-95A11960BA10}" dt="2023-06-13T10:34:47.098" v="2905" actId="20577"/>
          <ac:spMkLst>
            <pc:docMk/>
            <pc:sldMk cId="2617860944" sldId="270"/>
            <ac:spMk id="8" creationId="{4DAAD793-12C7-EAE6-1083-57EC73F0FF19}"/>
          </ac:spMkLst>
        </pc:spChg>
        <pc:graphicFrameChg chg="add mod modGraphic">
          <ac:chgData name="Ankit Kathoke" userId="aca6ffdb77a40a0d" providerId="LiveId" clId="{50F650F3-CBDF-4BF7-9D62-95A11960BA10}" dt="2023-06-13T10:38:20.293" v="3034" actId="20577"/>
          <ac:graphicFrameMkLst>
            <pc:docMk/>
            <pc:sldMk cId="2617860944" sldId="270"/>
            <ac:graphicFrameMk id="9" creationId="{D517D85E-F7EE-D07F-BE0A-5E0E6F71981E}"/>
          </ac:graphicFrameMkLst>
        </pc:graphicFrameChg>
        <pc:picChg chg="add mod">
          <ac:chgData name="Ankit Kathoke" userId="aca6ffdb77a40a0d" providerId="LiveId" clId="{50F650F3-CBDF-4BF7-9D62-95A11960BA10}" dt="2023-06-13T10:33:18.369" v="2868" actId="1076"/>
          <ac:picMkLst>
            <pc:docMk/>
            <pc:sldMk cId="2617860944" sldId="270"/>
            <ac:picMk id="5" creationId="{54AB3BDE-F61F-0BEE-1F85-F40A47F0B3D3}"/>
          </ac:picMkLst>
        </pc:picChg>
        <pc:picChg chg="add mod">
          <ac:chgData name="Ankit Kathoke" userId="aca6ffdb77a40a0d" providerId="LiveId" clId="{50F650F3-CBDF-4BF7-9D62-95A11960BA10}" dt="2023-06-13T10:35:01.449" v="2908" actId="1076"/>
          <ac:picMkLst>
            <pc:docMk/>
            <pc:sldMk cId="2617860944" sldId="270"/>
            <ac:picMk id="7" creationId="{C3440483-C166-9EC1-BB70-BB96645319BC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3:25.090" v="4752"/>
        <pc:sldMkLst>
          <pc:docMk/>
          <pc:sldMk cId="740827586" sldId="271"/>
        </pc:sldMkLst>
        <pc:spChg chg="del mod">
          <ac:chgData name="Ankit Kathoke" userId="aca6ffdb77a40a0d" providerId="LiveId" clId="{50F650F3-CBDF-4BF7-9D62-95A11960BA10}" dt="2023-06-13T10:06:02.219" v="2239" actId="478"/>
          <ac:spMkLst>
            <pc:docMk/>
            <pc:sldMk cId="740827586" sldId="271"/>
            <ac:spMk id="2" creationId="{6C587986-68EC-3D87-158C-7E5A94F45855}"/>
          </ac:spMkLst>
        </pc:spChg>
        <pc:spChg chg="del">
          <ac:chgData name="Ankit Kathoke" userId="aca6ffdb77a40a0d" providerId="LiveId" clId="{50F650F3-CBDF-4BF7-9D62-95A11960BA10}" dt="2023-06-13T10:06:05.206" v="2240" actId="478"/>
          <ac:spMkLst>
            <pc:docMk/>
            <pc:sldMk cId="740827586" sldId="271"/>
            <ac:spMk id="3" creationId="{1DA15A51-E3D8-0BEB-7208-CC8A1A0EE18E}"/>
          </ac:spMkLst>
        </pc:spChg>
        <pc:spChg chg="add del mod">
          <ac:chgData name="Ankit Kathoke" userId="aca6ffdb77a40a0d" providerId="LiveId" clId="{50F650F3-CBDF-4BF7-9D62-95A11960BA10}" dt="2023-06-13T10:40:21.611" v="3047"/>
          <ac:spMkLst>
            <pc:docMk/>
            <pc:sldMk cId="740827586" sldId="271"/>
            <ac:spMk id="8" creationId="{A03A0300-A15F-34C0-E82B-870C7449A290}"/>
          </ac:spMkLst>
        </pc:spChg>
        <pc:spChg chg="add mod">
          <ac:chgData name="Ankit Kathoke" userId="aca6ffdb77a40a0d" providerId="LiveId" clId="{50F650F3-CBDF-4BF7-9D62-95A11960BA10}" dt="2023-06-13T10:46:08.698" v="3218" actId="20577"/>
          <ac:spMkLst>
            <pc:docMk/>
            <pc:sldMk cId="740827586" sldId="271"/>
            <ac:spMk id="9" creationId="{29C35396-DE61-F065-ACFC-1E5490433082}"/>
          </ac:spMkLst>
        </pc:spChg>
        <pc:graphicFrameChg chg="add mod modGraphic">
          <ac:chgData name="Ankit Kathoke" userId="aca6ffdb77a40a0d" providerId="LiveId" clId="{50F650F3-CBDF-4BF7-9D62-95A11960BA10}" dt="2023-06-13T10:44:39.466" v="3210" actId="20577"/>
          <ac:graphicFrameMkLst>
            <pc:docMk/>
            <pc:sldMk cId="740827586" sldId="271"/>
            <ac:graphicFrameMk id="10" creationId="{CC914205-3333-D40C-8C76-C768B85127A1}"/>
          </ac:graphicFrameMkLst>
        </pc:graphicFrameChg>
        <pc:picChg chg="add mod">
          <ac:chgData name="Ankit Kathoke" userId="aca6ffdb77a40a0d" providerId="LiveId" clId="{50F650F3-CBDF-4BF7-9D62-95A11960BA10}" dt="2023-06-13T10:39:17.121" v="3036" actId="1076"/>
          <ac:picMkLst>
            <pc:docMk/>
            <pc:sldMk cId="740827586" sldId="271"/>
            <ac:picMk id="5" creationId="{9E99B930-7B1F-550F-5DE6-5C4A004929F4}"/>
          </ac:picMkLst>
        </pc:picChg>
        <pc:picChg chg="add mod">
          <ac:chgData name="Ankit Kathoke" userId="aca6ffdb77a40a0d" providerId="LiveId" clId="{50F650F3-CBDF-4BF7-9D62-95A11960BA10}" dt="2023-06-13T10:39:53.633" v="3043" actId="14100"/>
          <ac:picMkLst>
            <pc:docMk/>
            <pc:sldMk cId="740827586" sldId="271"/>
            <ac:picMk id="7" creationId="{91F593E2-CD4D-09C6-05CE-8C9ED8B005B4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3:27.640" v="4753"/>
        <pc:sldMkLst>
          <pc:docMk/>
          <pc:sldMk cId="2123317319" sldId="272"/>
        </pc:sldMkLst>
        <pc:spChg chg="del mod">
          <ac:chgData name="Ankit Kathoke" userId="aca6ffdb77a40a0d" providerId="LiveId" clId="{50F650F3-CBDF-4BF7-9D62-95A11960BA10}" dt="2023-06-13T10:06:09.024" v="2242" actId="478"/>
          <ac:spMkLst>
            <pc:docMk/>
            <pc:sldMk cId="2123317319" sldId="272"/>
            <ac:spMk id="2" creationId="{111053EF-65D5-2DEF-12B5-2A96023A75EB}"/>
          </ac:spMkLst>
        </pc:spChg>
        <pc:spChg chg="del">
          <ac:chgData name="Ankit Kathoke" userId="aca6ffdb77a40a0d" providerId="LiveId" clId="{50F650F3-CBDF-4BF7-9D62-95A11960BA10}" dt="2023-06-13T10:06:10.511" v="2243" actId="478"/>
          <ac:spMkLst>
            <pc:docMk/>
            <pc:sldMk cId="2123317319" sldId="272"/>
            <ac:spMk id="3" creationId="{C1911397-1A51-756A-33DF-372F7FBC7069}"/>
          </ac:spMkLst>
        </pc:spChg>
        <pc:spChg chg="add mod">
          <ac:chgData name="Ankit Kathoke" userId="aca6ffdb77a40a0d" providerId="LiveId" clId="{50F650F3-CBDF-4BF7-9D62-95A11960BA10}" dt="2023-06-13T10:50:00.497" v="3380" actId="1076"/>
          <ac:spMkLst>
            <pc:docMk/>
            <pc:sldMk cId="2123317319" sldId="272"/>
            <ac:spMk id="8" creationId="{FC9D39DC-ED0F-D0E8-FAEB-CE0429B3ADD5}"/>
          </ac:spMkLst>
        </pc:spChg>
        <pc:graphicFrameChg chg="add mod modGraphic">
          <ac:chgData name="Ankit Kathoke" userId="aca6ffdb77a40a0d" providerId="LiveId" clId="{50F650F3-CBDF-4BF7-9D62-95A11960BA10}" dt="2023-06-13T10:49:58.234" v="3379" actId="1076"/>
          <ac:graphicFrameMkLst>
            <pc:docMk/>
            <pc:sldMk cId="2123317319" sldId="272"/>
            <ac:graphicFrameMk id="9" creationId="{5099848C-B523-2171-B63D-DCBCDB0F11AD}"/>
          </ac:graphicFrameMkLst>
        </pc:graphicFrameChg>
        <pc:picChg chg="add mod">
          <ac:chgData name="Ankit Kathoke" userId="aca6ffdb77a40a0d" providerId="LiveId" clId="{50F650F3-CBDF-4BF7-9D62-95A11960BA10}" dt="2023-06-13T10:45:10.722" v="3212" actId="1076"/>
          <ac:picMkLst>
            <pc:docMk/>
            <pc:sldMk cId="2123317319" sldId="272"/>
            <ac:picMk id="5" creationId="{2DEE3CC7-4836-AC41-8D9A-6C95A90502DB}"/>
          </ac:picMkLst>
        </pc:picChg>
        <pc:picChg chg="add mod">
          <ac:chgData name="Ankit Kathoke" userId="aca6ffdb77a40a0d" providerId="LiveId" clId="{50F650F3-CBDF-4BF7-9D62-95A11960BA10}" dt="2023-06-13T10:45:59.154" v="3217" actId="14100"/>
          <ac:picMkLst>
            <pc:docMk/>
            <pc:sldMk cId="2123317319" sldId="272"/>
            <ac:picMk id="7" creationId="{BFD006DF-3A61-C292-1BFD-83A06FB23162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3:30.748" v="4754"/>
        <pc:sldMkLst>
          <pc:docMk/>
          <pc:sldMk cId="1573633143" sldId="273"/>
        </pc:sldMkLst>
        <pc:spChg chg="del">
          <ac:chgData name="Ankit Kathoke" userId="aca6ffdb77a40a0d" providerId="LiveId" clId="{50F650F3-CBDF-4BF7-9D62-95A11960BA10}" dt="2023-06-13T10:50:24.725" v="3387" actId="478"/>
          <ac:spMkLst>
            <pc:docMk/>
            <pc:sldMk cId="1573633143" sldId="273"/>
            <ac:spMk id="2" creationId="{EF492931-F601-2B20-2704-D8E3DC8CA7A1}"/>
          </ac:spMkLst>
        </pc:spChg>
        <pc:spChg chg="del">
          <ac:chgData name="Ankit Kathoke" userId="aca6ffdb77a40a0d" providerId="LiveId" clId="{50F650F3-CBDF-4BF7-9D62-95A11960BA10}" dt="2023-06-13T10:50:26.834" v="3388" actId="478"/>
          <ac:spMkLst>
            <pc:docMk/>
            <pc:sldMk cId="1573633143" sldId="273"/>
            <ac:spMk id="3" creationId="{DC4DBB48-0030-4713-ED91-9550DFAB34EA}"/>
          </ac:spMkLst>
        </pc:spChg>
        <pc:spChg chg="add del mod">
          <ac:chgData name="Ankit Kathoke" userId="aca6ffdb77a40a0d" providerId="LiveId" clId="{50F650F3-CBDF-4BF7-9D62-95A11960BA10}" dt="2023-06-13T10:54:53.953" v="3416" actId="478"/>
          <ac:spMkLst>
            <pc:docMk/>
            <pc:sldMk cId="1573633143" sldId="273"/>
            <ac:spMk id="4" creationId="{A0C25EC6-EC9B-DF52-B417-66792AD05CE4}"/>
          </ac:spMkLst>
        </pc:spChg>
        <pc:spChg chg="add mod">
          <ac:chgData name="Ankit Kathoke" userId="aca6ffdb77a40a0d" providerId="LiveId" clId="{50F650F3-CBDF-4BF7-9D62-95A11960BA10}" dt="2023-06-13T11:01:45.459" v="3499" actId="13822"/>
          <ac:spMkLst>
            <pc:docMk/>
            <pc:sldMk cId="1573633143" sldId="273"/>
            <ac:spMk id="5" creationId="{680C0DF0-EC18-A901-D0B9-C93C5E9BA48D}"/>
          </ac:spMkLst>
        </pc:spChg>
        <pc:picChg chg="add mod">
          <ac:chgData name="Ankit Kathoke" userId="aca6ffdb77a40a0d" providerId="LiveId" clId="{50F650F3-CBDF-4BF7-9D62-95A11960BA10}" dt="2023-06-13T10:58:50.322" v="3479" actId="1076"/>
          <ac:picMkLst>
            <pc:docMk/>
            <pc:sldMk cId="1573633143" sldId="273"/>
            <ac:picMk id="7" creationId="{AB3453D3-961D-ABD5-E6CC-115F3EF3D284}"/>
          </ac:picMkLst>
        </pc:picChg>
        <pc:picChg chg="add mod">
          <ac:chgData name="Ankit Kathoke" userId="aca6ffdb77a40a0d" providerId="LiveId" clId="{50F650F3-CBDF-4BF7-9D62-95A11960BA10}" dt="2023-06-13T10:58:45.738" v="3478" actId="1076"/>
          <ac:picMkLst>
            <pc:docMk/>
            <pc:sldMk cId="1573633143" sldId="273"/>
            <ac:picMk id="9" creationId="{CB354535-879C-9777-7086-6B9CD6CC3EA2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3:34.238" v="4755"/>
        <pc:sldMkLst>
          <pc:docMk/>
          <pc:sldMk cId="426110143" sldId="274"/>
        </pc:sldMkLst>
        <pc:spChg chg="del">
          <ac:chgData name="Ankit Kathoke" userId="aca6ffdb77a40a0d" providerId="LiveId" clId="{50F650F3-CBDF-4BF7-9D62-95A11960BA10}" dt="2023-06-13T10:50:30.507" v="3389" actId="478"/>
          <ac:spMkLst>
            <pc:docMk/>
            <pc:sldMk cId="426110143" sldId="274"/>
            <ac:spMk id="2" creationId="{C40E8241-7C88-B77F-4B81-32C2B1552687}"/>
          </ac:spMkLst>
        </pc:spChg>
        <pc:spChg chg="del">
          <ac:chgData name="Ankit Kathoke" userId="aca6ffdb77a40a0d" providerId="LiveId" clId="{50F650F3-CBDF-4BF7-9D62-95A11960BA10}" dt="2023-06-13T10:50:32.306" v="3390" actId="478"/>
          <ac:spMkLst>
            <pc:docMk/>
            <pc:sldMk cId="426110143" sldId="274"/>
            <ac:spMk id="3" creationId="{547E3A7B-772B-06FF-F90E-4D10B5D62ABE}"/>
          </ac:spMkLst>
        </pc:spChg>
        <pc:spChg chg="add del mod">
          <ac:chgData name="Ankit Kathoke" userId="aca6ffdb77a40a0d" providerId="LiveId" clId="{50F650F3-CBDF-4BF7-9D62-95A11960BA10}" dt="2023-06-13T11:01:16.980" v="3495" actId="478"/>
          <ac:spMkLst>
            <pc:docMk/>
            <pc:sldMk cId="426110143" sldId="274"/>
            <ac:spMk id="4" creationId="{CD471BDA-3EC3-69E4-DD6B-7B35899A6A40}"/>
          </ac:spMkLst>
        </pc:spChg>
        <pc:spChg chg="add del mod">
          <ac:chgData name="Ankit Kathoke" userId="aca6ffdb77a40a0d" providerId="LiveId" clId="{50F650F3-CBDF-4BF7-9D62-95A11960BA10}" dt="2023-06-13T11:01:00.066" v="3485"/>
          <ac:spMkLst>
            <pc:docMk/>
            <pc:sldMk cId="426110143" sldId="274"/>
            <ac:spMk id="5" creationId="{60DED40F-234C-37C3-7D06-3C6221E0226D}"/>
          </ac:spMkLst>
        </pc:spChg>
        <pc:spChg chg="add del mod">
          <ac:chgData name="Ankit Kathoke" userId="aca6ffdb77a40a0d" providerId="LiveId" clId="{50F650F3-CBDF-4BF7-9D62-95A11960BA10}" dt="2023-06-13T11:01:12.685" v="3494"/>
          <ac:spMkLst>
            <pc:docMk/>
            <pc:sldMk cId="426110143" sldId="274"/>
            <ac:spMk id="6" creationId="{4620568A-9CA0-9B89-5CBB-07FF2B649D60}"/>
          </ac:spMkLst>
        </pc:spChg>
        <pc:spChg chg="add del mod">
          <ac:chgData name="Ankit Kathoke" userId="aca6ffdb77a40a0d" providerId="LiveId" clId="{50F650F3-CBDF-4BF7-9D62-95A11960BA10}" dt="2023-06-13T11:01:35.269" v="3498" actId="478"/>
          <ac:spMkLst>
            <pc:docMk/>
            <pc:sldMk cId="426110143" sldId="274"/>
            <ac:spMk id="7" creationId="{7843A854-51D8-C31C-48D6-C172AF4842D0}"/>
          </ac:spMkLst>
        </pc:spChg>
        <pc:spChg chg="add mod">
          <ac:chgData name="Ankit Kathoke" userId="aca6ffdb77a40a0d" providerId="LiveId" clId="{50F650F3-CBDF-4BF7-9D62-95A11960BA10}" dt="2023-06-13T11:04:03.219" v="3657" actId="1076"/>
          <ac:spMkLst>
            <pc:docMk/>
            <pc:sldMk cId="426110143" sldId="274"/>
            <ac:spMk id="8" creationId="{C33821B5-7D67-4668-E6D3-A2FE6A6DF863}"/>
          </ac:spMkLst>
        </pc:spChg>
        <pc:spChg chg="add mod">
          <ac:chgData name="Ankit Kathoke" userId="aca6ffdb77a40a0d" providerId="LiveId" clId="{50F650F3-CBDF-4BF7-9D62-95A11960BA10}" dt="2023-06-13T11:05:43.602" v="3870" actId="1076"/>
          <ac:spMkLst>
            <pc:docMk/>
            <pc:sldMk cId="426110143" sldId="274"/>
            <ac:spMk id="11" creationId="{45D2A3F3-D2EA-E80F-71AB-842500815E62}"/>
          </ac:spMkLst>
        </pc:spChg>
        <pc:picChg chg="add mod">
          <ac:chgData name="Ankit Kathoke" userId="aca6ffdb77a40a0d" providerId="LiveId" clId="{50F650F3-CBDF-4BF7-9D62-95A11960BA10}" dt="2023-06-14T10:43:31.995" v="4725" actId="1076"/>
          <ac:picMkLst>
            <pc:docMk/>
            <pc:sldMk cId="426110143" sldId="274"/>
            <ac:picMk id="10" creationId="{8749267A-E062-5E41-9F50-5939D6261821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3:37.494" v="4756"/>
        <pc:sldMkLst>
          <pc:docMk/>
          <pc:sldMk cId="2239713622" sldId="275"/>
        </pc:sldMkLst>
        <pc:spChg chg="del">
          <ac:chgData name="Ankit Kathoke" userId="aca6ffdb77a40a0d" providerId="LiveId" clId="{50F650F3-CBDF-4BF7-9D62-95A11960BA10}" dt="2023-06-13T10:50:34.622" v="3391" actId="478"/>
          <ac:spMkLst>
            <pc:docMk/>
            <pc:sldMk cId="2239713622" sldId="275"/>
            <ac:spMk id="2" creationId="{0EF3B809-534B-6A7C-1F97-101A0595325B}"/>
          </ac:spMkLst>
        </pc:spChg>
        <pc:spChg chg="del">
          <ac:chgData name="Ankit Kathoke" userId="aca6ffdb77a40a0d" providerId="LiveId" clId="{50F650F3-CBDF-4BF7-9D62-95A11960BA10}" dt="2023-06-13T10:50:36.788" v="3392" actId="478"/>
          <ac:spMkLst>
            <pc:docMk/>
            <pc:sldMk cId="2239713622" sldId="275"/>
            <ac:spMk id="3" creationId="{346C8C71-0794-B438-1CFD-174D34F54448}"/>
          </ac:spMkLst>
        </pc:spChg>
        <pc:spChg chg="add mod">
          <ac:chgData name="Ankit Kathoke" userId="aca6ffdb77a40a0d" providerId="LiveId" clId="{50F650F3-CBDF-4BF7-9D62-95A11960BA10}" dt="2023-06-13T11:09:55.823" v="3912" actId="255"/>
          <ac:spMkLst>
            <pc:docMk/>
            <pc:sldMk cId="2239713622" sldId="275"/>
            <ac:spMk id="6" creationId="{302A12B3-E252-7900-0B83-D434E89C9DC0}"/>
          </ac:spMkLst>
        </pc:spChg>
        <pc:spChg chg="add mod">
          <ac:chgData name="Ankit Kathoke" userId="aca6ffdb77a40a0d" providerId="LiveId" clId="{50F650F3-CBDF-4BF7-9D62-95A11960BA10}" dt="2023-06-13T11:12:29.204" v="4058" actId="20577"/>
          <ac:spMkLst>
            <pc:docMk/>
            <pc:sldMk cId="2239713622" sldId="275"/>
            <ac:spMk id="9" creationId="{EEB57C6F-B61C-33AE-89C4-33E84137FF13}"/>
          </ac:spMkLst>
        </pc:spChg>
        <pc:picChg chg="add mod">
          <ac:chgData name="Ankit Kathoke" userId="aca6ffdb77a40a0d" providerId="LiveId" clId="{50F650F3-CBDF-4BF7-9D62-95A11960BA10}" dt="2023-06-14T10:45:10.713" v="4732" actId="1038"/>
          <ac:picMkLst>
            <pc:docMk/>
            <pc:sldMk cId="2239713622" sldId="275"/>
            <ac:picMk id="5" creationId="{3BB50665-37BA-D833-29F7-941F09ECFCAE}"/>
          </ac:picMkLst>
        </pc:picChg>
        <pc:picChg chg="add mod">
          <ac:chgData name="Ankit Kathoke" userId="aca6ffdb77a40a0d" providerId="LiveId" clId="{50F650F3-CBDF-4BF7-9D62-95A11960BA10}" dt="2023-06-13T11:11:07.499" v="3925" actId="14100"/>
          <ac:picMkLst>
            <pc:docMk/>
            <pc:sldMk cId="2239713622" sldId="275"/>
            <ac:picMk id="8" creationId="{E1DCFE83-57B8-D484-5732-31876CA6F7A0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3:41.030" v="4757"/>
        <pc:sldMkLst>
          <pc:docMk/>
          <pc:sldMk cId="3544987453" sldId="276"/>
        </pc:sldMkLst>
        <pc:spChg chg="del">
          <ac:chgData name="Ankit Kathoke" userId="aca6ffdb77a40a0d" providerId="LiveId" clId="{50F650F3-CBDF-4BF7-9D62-95A11960BA10}" dt="2023-06-13T10:50:52.188" v="3397" actId="478"/>
          <ac:spMkLst>
            <pc:docMk/>
            <pc:sldMk cId="3544987453" sldId="276"/>
            <ac:spMk id="2" creationId="{0670936B-0BEA-2DDB-E4D0-2C0A3FD18AD6}"/>
          </ac:spMkLst>
        </pc:spChg>
        <pc:spChg chg="del">
          <ac:chgData name="Ankit Kathoke" userId="aca6ffdb77a40a0d" providerId="LiveId" clId="{50F650F3-CBDF-4BF7-9D62-95A11960BA10}" dt="2023-06-13T10:50:53.757" v="3398" actId="478"/>
          <ac:spMkLst>
            <pc:docMk/>
            <pc:sldMk cId="3544987453" sldId="276"/>
            <ac:spMk id="3" creationId="{8EE6ED88-9DD8-6A58-37B6-DD6D74BEA522}"/>
          </ac:spMkLst>
        </pc:spChg>
        <pc:spChg chg="add mod">
          <ac:chgData name="Ankit Kathoke" userId="aca6ffdb77a40a0d" providerId="LiveId" clId="{50F650F3-CBDF-4BF7-9D62-95A11960BA10}" dt="2023-06-13T11:17:15.207" v="4223" actId="2711"/>
          <ac:spMkLst>
            <pc:docMk/>
            <pc:sldMk cId="3544987453" sldId="276"/>
            <ac:spMk id="10" creationId="{548FF2F2-03EC-DDA7-7AD1-5E99F9FF71A8}"/>
          </ac:spMkLst>
        </pc:spChg>
        <pc:spChg chg="add del mod">
          <ac:chgData name="Ankit Kathoke" userId="aca6ffdb77a40a0d" providerId="LiveId" clId="{50F650F3-CBDF-4BF7-9D62-95A11960BA10}" dt="2023-06-13T11:20:05.173" v="4405"/>
          <ac:spMkLst>
            <pc:docMk/>
            <pc:sldMk cId="3544987453" sldId="276"/>
            <ac:spMk id="11" creationId="{8860582D-4694-0850-115D-A6C9EF7A9758}"/>
          </ac:spMkLst>
        </pc:spChg>
        <pc:spChg chg="add mod">
          <ac:chgData name="Ankit Kathoke" userId="aca6ffdb77a40a0d" providerId="LiveId" clId="{50F650F3-CBDF-4BF7-9D62-95A11960BA10}" dt="2023-06-13T11:21:47.322" v="4496" actId="1076"/>
          <ac:spMkLst>
            <pc:docMk/>
            <pc:sldMk cId="3544987453" sldId="276"/>
            <ac:spMk id="14" creationId="{B33C3265-3188-364D-97B6-0A8D6992976B}"/>
          </ac:spMkLst>
        </pc:spChg>
        <pc:picChg chg="add mod">
          <ac:chgData name="Ankit Kathoke" userId="aca6ffdb77a40a0d" providerId="LiveId" clId="{50F650F3-CBDF-4BF7-9D62-95A11960BA10}" dt="2023-06-13T11:17:54.130" v="4249" actId="1035"/>
          <ac:picMkLst>
            <pc:docMk/>
            <pc:sldMk cId="3544987453" sldId="276"/>
            <ac:picMk id="5" creationId="{C018A432-E907-A6F1-81D1-2021B6FC069A}"/>
          </ac:picMkLst>
        </pc:picChg>
        <pc:picChg chg="add mod">
          <ac:chgData name="Ankit Kathoke" userId="aca6ffdb77a40a0d" providerId="LiveId" clId="{50F650F3-CBDF-4BF7-9D62-95A11960BA10}" dt="2023-06-13T11:18:01.563" v="4263" actId="1037"/>
          <ac:picMkLst>
            <pc:docMk/>
            <pc:sldMk cId="3544987453" sldId="276"/>
            <ac:picMk id="7" creationId="{276F9B41-B403-1D8D-17A0-E7CFC11A8A41}"/>
          </ac:picMkLst>
        </pc:picChg>
        <pc:picChg chg="add mod">
          <ac:chgData name="Ankit Kathoke" userId="aca6ffdb77a40a0d" providerId="LiveId" clId="{50F650F3-CBDF-4BF7-9D62-95A11960BA10}" dt="2023-06-13T11:20:45.810" v="4416" actId="14100"/>
          <ac:picMkLst>
            <pc:docMk/>
            <pc:sldMk cId="3544987453" sldId="276"/>
            <ac:picMk id="9" creationId="{D5AC87FC-BEA4-5340-F371-800311AA526C}"/>
          </ac:picMkLst>
        </pc:picChg>
        <pc:picChg chg="add mod">
          <ac:chgData name="Ankit Kathoke" userId="aca6ffdb77a40a0d" providerId="LiveId" clId="{50F650F3-CBDF-4BF7-9D62-95A11960BA10}" dt="2023-06-13T11:20:40.370" v="4413" actId="14100"/>
          <ac:picMkLst>
            <pc:docMk/>
            <pc:sldMk cId="3544987453" sldId="276"/>
            <ac:picMk id="13" creationId="{28354D8B-471B-78AE-DDDC-DA692F9C3FE9}"/>
          </ac:picMkLst>
        </pc:picChg>
        <pc:picChg chg="add del">
          <ac:chgData name="Ankit Kathoke" userId="aca6ffdb77a40a0d" providerId="LiveId" clId="{50F650F3-CBDF-4BF7-9D62-95A11960BA10}" dt="2023-06-13T11:21:02.404" v="4419" actId="22"/>
          <ac:picMkLst>
            <pc:docMk/>
            <pc:sldMk cId="3544987453" sldId="276"/>
            <ac:picMk id="16" creationId="{E517A0AC-2FA4-8530-A484-73B1F7A41187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3:43.937" v="4758"/>
        <pc:sldMkLst>
          <pc:docMk/>
          <pc:sldMk cId="1465965457" sldId="277"/>
        </pc:sldMkLst>
        <pc:spChg chg="del">
          <ac:chgData name="Ankit Kathoke" userId="aca6ffdb77a40a0d" providerId="LiveId" clId="{50F650F3-CBDF-4BF7-9D62-95A11960BA10}" dt="2023-06-13T10:50:40.766" v="3394" actId="478"/>
          <ac:spMkLst>
            <pc:docMk/>
            <pc:sldMk cId="1465965457" sldId="277"/>
            <ac:spMk id="2" creationId="{3E9F5082-925C-EF8A-BBF1-14163E22E606}"/>
          </ac:spMkLst>
        </pc:spChg>
        <pc:spChg chg="del">
          <ac:chgData name="Ankit Kathoke" userId="aca6ffdb77a40a0d" providerId="LiveId" clId="{50F650F3-CBDF-4BF7-9D62-95A11960BA10}" dt="2023-06-13T10:50:39.170" v="3393" actId="478"/>
          <ac:spMkLst>
            <pc:docMk/>
            <pc:sldMk cId="1465965457" sldId="277"/>
            <ac:spMk id="3" creationId="{EF9DCE79-F18B-A5E5-2FF0-BAA8A35654F4}"/>
          </ac:spMkLst>
        </pc:spChg>
        <pc:spChg chg="add mod">
          <ac:chgData name="Ankit Kathoke" userId="aca6ffdb77a40a0d" providerId="LiveId" clId="{50F650F3-CBDF-4BF7-9D62-95A11960BA10}" dt="2023-06-13T11:25:57.859" v="4717" actId="1076"/>
          <ac:spMkLst>
            <pc:docMk/>
            <pc:sldMk cId="1465965457" sldId="277"/>
            <ac:spMk id="6" creationId="{71B75D6D-F1FE-C26D-557A-07C70EFF556B}"/>
          </ac:spMkLst>
        </pc:spChg>
        <pc:spChg chg="add mod">
          <ac:chgData name="Ankit Kathoke" userId="aca6ffdb77a40a0d" providerId="LiveId" clId="{50F650F3-CBDF-4BF7-9D62-95A11960BA10}" dt="2023-06-13T11:25:50.675" v="4716" actId="1076"/>
          <ac:spMkLst>
            <pc:docMk/>
            <pc:sldMk cId="1465965457" sldId="277"/>
            <ac:spMk id="9" creationId="{305E02AE-FA2E-8A85-5AFB-93968AAAE92D}"/>
          </ac:spMkLst>
        </pc:spChg>
        <pc:picChg chg="add mod">
          <ac:chgData name="Ankit Kathoke" userId="aca6ffdb77a40a0d" providerId="LiveId" clId="{50F650F3-CBDF-4BF7-9D62-95A11960BA10}" dt="2023-06-13T11:25:59.730" v="4718" actId="1076"/>
          <ac:picMkLst>
            <pc:docMk/>
            <pc:sldMk cId="1465965457" sldId="277"/>
            <ac:picMk id="5" creationId="{91C7B927-D2DD-A116-2F5D-B808B1C03453}"/>
          </ac:picMkLst>
        </pc:picChg>
        <pc:picChg chg="add mod">
          <ac:chgData name="Ankit Kathoke" userId="aca6ffdb77a40a0d" providerId="LiveId" clId="{50F650F3-CBDF-4BF7-9D62-95A11960BA10}" dt="2023-06-13T11:24:02.460" v="4568" actId="1038"/>
          <ac:picMkLst>
            <pc:docMk/>
            <pc:sldMk cId="1465965457" sldId="277"/>
            <ac:picMk id="8" creationId="{98C69241-2C12-9CED-12FA-B95752158E3D}"/>
          </ac:picMkLst>
        </pc:picChg>
      </pc:sldChg>
      <pc:sldChg chg="addSp delSp modSp new mod modTransition">
        <pc:chgData name="Ankit Kathoke" userId="aca6ffdb77a40a0d" providerId="LiveId" clId="{50F650F3-CBDF-4BF7-9D62-95A11960BA10}" dt="2023-06-16T06:14:19.874" v="4759"/>
        <pc:sldMkLst>
          <pc:docMk/>
          <pc:sldMk cId="2567267765" sldId="278"/>
        </pc:sldMkLst>
        <pc:spChg chg="del">
          <ac:chgData name="Ankit Kathoke" userId="aca6ffdb77a40a0d" providerId="LiveId" clId="{50F650F3-CBDF-4BF7-9D62-95A11960BA10}" dt="2023-06-13T10:50:44.315" v="3396" actId="478"/>
          <ac:spMkLst>
            <pc:docMk/>
            <pc:sldMk cId="2567267765" sldId="278"/>
            <ac:spMk id="2" creationId="{009A5F72-41D0-7081-E0EC-AE6B3E8B285F}"/>
          </ac:spMkLst>
        </pc:spChg>
        <pc:spChg chg="del">
          <ac:chgData name="Ankit Kathoke" userId="aca6ffdb77a40a0d" providerId="LiveId" clId="{50F650F3-CBDF-4BF7-9D62-95A11960BA10}" dt="2023-06-13T10:50:42.648" v="3395" actId="478"/>
          <ac:spMkLst>
            <pc:docMk/>
            <pc:sldMk cId="2567267765" sldId="278"/>
            <ac:spMk id="3" creationId="{FDE33722-F36D-867A-8840-0FD76E500633}"/>
          </ac:spMkLst>
        </pc:spChg>
        <pc:picChg chg="add mod">
          <ac:chgData name="Ankit Kathoke" userId="aca6ffdb77a40a0d" providerId="LiveId" clId="{50F650F3-CBDF-4BF7-9D62-95A11960BA10}" dt="2023-06-13T11:26:53.915" v="4723" actId="14100"/>
          <ac:picMkLst>
            <pc:docMk/>
            <pc:sldMk cId="2567267765" sldId="278"/>
            <ac:picMk id="4" creationId="{554D6401-DE0D-CF78-05B5-610ACBE35E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F51DD-A34D-4CE2-898B-B845B2F4B014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0E92F-96F6-431C-BAE5-9B519C48D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61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0E92F-96F6-431C-BAE5-9B519C48D8B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36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3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6579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45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0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46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32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5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02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86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74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3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12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12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B6F5A-5D73-47F4-A88B-775FE807363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433B75-966A-4138-B1CB-F3D88CB8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0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ACB44B-43F5-81F9-1ACC-D5D6B504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" y="-19664"/>
            <a:ext cx="12192000" cy="5017008"/>
          </a:xfrm>
          <a:prstGeom prst="rect">
            <a:avLst/>
          </a:prstGeom>
        </p:spPr>
      </p:pic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E9EC0F9-AD7F-52E4-D78C-363A7DF4815A}"/>
              </a:ext>
            </a:extLst>
          </p:cNvPr>
          <p:cNvSpPr/>
          <p:nvPr/>
        </p:nvSpPr>
        <p:spPr>
          <a:xfrm>
            <a:off x="152400" y="5152104"/>
            <a:ext cx="11887200" cy="15928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36EED-0EB8-7237-8D87-96F5E64B4044}"/>
              </a:ext>
            </a:extLst>
          </p:cNvPr>
          <p:cNvSpPr txBox="1"/>
          <p:nvPr/>
        </p:nvSpPr>
        <p:spPr>
          <a:xfrm>
            <a:off x="899652" y="5380672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odoni MT" panose="02070603080606020203" pitchFamily="18" charset="0"/>
              </a:rPr>
              <a:t>   </a:t>
            </a:r>
            <a:r>
              <a:rPr lang="en-IN" sz="3600" dirty="0">
                <a:latin typeface="Algerian" panose="04020705040A02060702" pitchFamily="82" charset="0"/>
              </a:rPr>
              <a:t>TELECOM CUSTOMER CHURN PREDICTION</a:t>
            </a:r>
          </a:p>
          <a:p>
            <a:r>
              <a:rPr lang="en-IN" sz="3600" dirty="0">
                <a:latin typeface="Bodoni MT" panose="02070603080606020203" pitchFamily="18" charset="0"/>
              </a:rPr>
              <a:t>														      </a:t>
            </a:r>
            <a:r>
              <a:rPr lang="en-IN" sz="2800" dirty="0">
                <a:latin typeface="Candara" panose="020E0502030303020204" pitchFamily="34" charset="0"/>
              </a:rPr>
              <a:t>- </a:t>
            </a:r>
            <a:r>
              <a:rPr lang="en-IN" sz="2800" dirty="0">
                <a:latin typeface="Bookman Old Style" panose="02050604050505020204" pitchFamily="18" charset="0"/>
              </a:rPr>
              <a:t>ANKIT KATHOKE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61840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E05A4B2-9E79-47D8-3601-6F43126B7653}"/>
              </a:ext>
            </a:extLst>
          </p:cNvPr>
          <p:cNvSpPr/>
          <p:nvPr/>
        </p:nvSpPr>
        <p:spPr>
          <a:xfrm>
            <a:off x="1573161" y="265471"/>
            <a:ext cx="7344697" cy="58010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E688A-72D9-8AE3-05BE-96103D2D476B}"/>
              </a:ext>
            </a:extLst>
          </p:cNvPr>
          <p:cNvSpPr txBox="1"/>
          <p:nvPr/>
        </p:nvSpPr>
        <p:spPr>
          <a:xfrm>
            <a:off x="845574" y="293912"/>
            <a:ext cx="7108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	</a:t>
            </a:r>
            <a:r>
              <a:rPr lang="en-IN" sz="2800" dirty="0">
                <a:latin typeface="Algerian" panose="04020705040A02060702" pitchFamily="82" charset="0"/>
              </a:rPr>
              <a:t>DESCRIPTIVE STATISTIC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32E74-5F9F-8A88-2AFD-C7DFCC96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46" y="1042219"/>
            <a:ext cx="10632973" cy="53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1020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7144B420-E947-2133-A958-08282913A3AE}"/>
              </a:ext>
            </a:extLst>
          </p:cNvPr>
          <p:cNvSpPr/>
          <p:nvPr/>
        </p:nvSpPr>
        <p:spPr>
          <a:xfrm>
            <a:off x="1573161" y="265471"/>
            <a:ext cx="7502013" cy="72758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0662F-E4A3-0A4E-DC97-1E07E661CF11}"/>
              </a:ext>
            </a:extLst>
          </p:cNvPr>
          <p:cNvSpPr txBox="1"/>
          <p:nvPr/>
        </p:nvSpPr>
        <p:spPr>
          <a:xfrm>
            <a:off x="3244645" y="336876"/>
            <a:ext cx="7216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8E7C4-E224-6FA9-4EB7-45DC57537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" y="1066555"/>
            <a:ext cx="10559845" cy="1047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0EBD36-1347-7AE1-AC36-F1F40310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9" y="2187431"/>
            <a:ext cx="5049108" cy="46654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FF7A4D-A5DD-9306-868D-EA1153FECD59}"/>
              </a:ext>
            </a:extLst>
          </p:cNvPr>
          <p:cNvSpPr txBox="1"/>
          <p:nvPr/>
        </p:nvSpPr>
        <p:spPr>
          <a:xfrm>
            <a:off x="5442397" y="2615381"/>
            <a:ext cx="613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 WE FOUND THAT</a:t>
            </a:r>
          </a:p>
          <a:p>
            <a:r>
              <a:rPr lang="en-IN" dirty="0"/>
              <a:t>CUSTOMER CHURN COUNT W.R.T CONTRACT DISTRIBUTION</a:t>
            </a:r>
          </a:p>
          <a:p>
            <a:endParaRPr lang="en-IN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53C08E8-46E6-2844-5FA7-C2294AFC9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55175"/>
              </p:ext>
            </p:extLst>
          </p:nvPr>
        </p:nvGraphicFramePr>
        <p:xfrm>
          <a:off x="5442397" y="3736257"/>
          <a:ext cx="6376221" cy="239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407">
                  <a:extLst>
                    <a:ext uri="{9D8B030D-6E8A-4147-A177-3AD203B41FA5}">
                      <a16:colId xmlns:a16="http://schemas.microsoft.com/office/drawing/2014/main" val="2089159786"/>
                    </a:ext>
                  </a:extLst>
                </a:gridCol>
                <a:gridCol w="2125407">
                  <a:extLst>
                    <a:ext uri="{9D8B030D-6E8A-4147-A177-3AD203B41FA5}">
                      <a16:colId xmlns:a16="http://schemas.microsoft.com/office/drawing/2014/main" val="3330029514"/>
                    </a:ext>
                  </a:extLst>
                </a:gridCol>
                <a:gridCol w="2125407">
                  <a:extLst>
                    <a:ext uri="{9D8B030D-6E8A-4147-A177-3AD203B41FA5}">
                      <a16:colId xmlns:a16="http://schemas.microsoft.com/office/drawing/2014/main" val="2114238432"/>
                    </a:ext>
                  </a:extLst>
                </a:gridCol>
              </a:tblGrid>
              <a:tr h="599767">
                <a:tc>
                  <a:txBody>
                    <a:bodyPr/>
                    <a:lstStyle/>
                    <a:p>
                      <a:r>
                        <a:rPr lang="en-IN" dirty="0"/>
                        <a:t>     CONTRACT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29195"/>
                  </a:ext>
                </a:extLst>
              </a:tr>
              <a:tr h="599767">
                <a:tc>
                  <a:txBody>
                    <a:bodyPr/>
                    <a:lstStyle/>
                    <a:p>
                      <a:r>
                        <a:rPr lang="en-IN" dirty="0"/>
                        <a:t>MONTH TO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1655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1955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67450"/>
                  </a:ext>
                </a:extLst>
              </a:tr>
              <a:tr h="599767">
                <a:tc>
                  <a:txBody>
                    <a:bodyPr/>
                    <a:lstStyle/>
                    <a:p>
                      <a:r>
                        <a:rPr lang="en-IN" dirty="0"/>
                        <a:t>     TWO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1835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54667"/>
                  </a:ext>
                </a:extLst>
              </a:tr>
              <a:tr h="599767">
                <a:tc>
                  <a:txBody>
                    <a:bodyPr/>
                    <a:lstStyle/>
                    <a:p>
                      <a:r>
                        <a:rPr lang="en-IN" dirty="0"/>
                        <a:t>     ONE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1384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6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15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872870-A27B-CB83-4DD5-CB9BAA85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02" y="164383"/>
            <a:ext cx="7648575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03494-C236-0F44-3146-412ED045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9" y="2329782"/>
            <a:ext cx="6086167" cy="418685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D76FFE0-7F3F-B665-9B4B-12D63A2E9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97541"/>
              </p:ext>
            </p:extLst>
          </p:nvPr>
        </p:nvGraphicFramePr>
        <p:xfrm>
          <a:off x="5379421" y="4107814"/>
          <a:ext cx="6694590" cy="197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530">
                  <a:extLst>
                    <a:ext uri="{9D8B030D-6E8A-4147-A177-3AD203B41FA5}">
                      <a16:colId xmlns:a16="http://schemas.microsoft.com/office/drawing/2014/main" val="2411975845"/>
                    </a:ext>
                  </a:extLst>
                </a:gridCol>
                <a:gridCol w="2231530">
                  <a:extLst>
                    <a:ext uri="{9D8B030D-6E8A-4147-A177-3AD203B41FA5}">
                      <a16:colId xmlns:a16="http://schemas.microsoft.com/office/drawing/2014/main" val="4216934251"/>
                    </a:ext>
                  </a:extLst>
                </a:gridCol>
                <a:gridCol w="2231530">
                  <a:extLst>
                    <a:ext uri="{9D8B030D-6E8A-4147-A177-3AD203B41FA5}">
                      <a16:colId xmlns:a16="http://schemas.microsoft.com/office/drawing/2014/main" val="2966091813"/>
                    </a:ext>
                  </a:extLst>
                </a:gridCol>
              </a:tblGrid>
              <a:tr h="49609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PERCENTAGE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496547"/>
                  </a:ext>
                </a:extLst>
              </a:tr>
              <a:tr h="489301">
                <a:tc>
                  <a:txBody>
                    <a:bodyPr/>
                    <a:lstStyle/>
                    <a:p>
                      <a:r>
                        <a:rPr lang="en-IN" dirty="0"/>
                        <a:t> BANK WITHDRAWL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55.5%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3909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63244"/>
                  </a:ext>
                </a:extLst>
              </a:tr>
              <a:tr h="496097">
                <a:tc>
                  <a:txBody>
                    <a:bodyPr/>
                    <a:lstStyle/>
                    <a:p>
                      <a:r>
                        <a:rPr lang="en-IN" dirty="0"/>
                        <a:t>   CREDIT CARD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2749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0074"/>
                  </a:ext>
                </a:extLst>
              </a:tr>
              <a:tr h="496097">
                <a:tc>
                  <a:txBody>
                    <a:bodyPr/>
                    <a:lstStyle/>
                    <a:p>
                      <a:r>
                        <a:rPr lang="en-IN" dirty="0"/>
                        <a:t>  MAILED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5.47%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1675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CD0F69-967C-1CE0-2A85-841E190FBDB5}"/>
              </a:ext>
            </a:extLst>
          </p:cNvPr>
          <p:cNvSpPr txBox="1"/>
          <p:nvPr/>
        </p:nvSpPr>
        <p:spPr>
          <a:xfrm>
            <a:off x="6537402" y="2895633"/>
            <a:ext cx="478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CHECK THE PAYMENT METHOD OF EACH AND EVERY CUSTOMER.</a:t>
            </a:r>
          </a:p>
        </p:txBody>
      </p:sp>
    </p:spTree>
    <p:extLst>
      <p:ext uri="{BB962C8B-B14F-4D97-AF65-F5344CB8AC3E}">
        <p14:creationId xmlns:p14="http://schemas.microsoft.com/office/powerpoint/2010/main" val="96368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534C4-B5AD-F945-774F-598EE173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7" y="164843"/>
            <a:ext cx="11782732" cy="92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FCE7B-1514-F1D7-CCCA-5CBE77D3D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7" y="1238866"/>
            <a:ext cx="6542138" cy="5137200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A43CE62-77CE-15F3-8EC8-6CEF2B9D7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50722"/>
              </p:ext>
            </p:extLst>
          </p:nvPr>
        </p:nvGraphicFramePr>
        <p:xfrm>
          <a:off x="5322938" y="3526971"/>
          <a:ext cx="6794091" cy="20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1">
                  <a:extLst>
                    <a:ext uri="{9D8B030D-6E8A-4147-A177-3AD203B41FA5}">
                      <a16:colId xmlns:a16="http://schemas.microsoft.com/office/drawing/2014/main" val="3331381929"/>
                    </a:ext>
                  </a:extLst>
                </a:gridCol>
                <a:gridCol w="2281493">
                  <a:extLst>
                    <a:ext uri="{9D8B030D-6E8A-4147-A177-3AD203B41FA5}">
                      <a16:colId xmlns:a16="http://schemas.microsoft.com/office/drawing/2014/main" val="3857024972"/>
                    </a:ext>
                  </a:extLst>
                </a:gridCol>
                <a:gridCol w="2264697">
                  <a:extLst>
                    <a:ext uri="{9D8B030D-6E8A-4147-A177-3AD203B41FA5}">
                      <a16:colId xmlns:a16="http://schemas.microsoft.com/office/drawing/2014/main" val="1205840830"/>
                    </a:ext>
                  </a:extLst>
                </a:gridCol>
              </a:tblGrid>
              <a:tr h="5585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438399"/>
                  </a:ext>
                </a:extLst>
              </a:tr>
              <a:tr h="506645">
                <a:tc>
                  <a:txBody>
                    <a:bodyPr/>
                    <a:lstStyle/>
                    <a:p>
                      <a:r>
                        <a:rPr lang="en-IN" dirty="0"/>
                        <a:t>BANK WITHDRAWAL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1329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2580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90215"/>
                  </a:ext>
                </a:extLst>
              </a:tr>
              <a:tr h="511876">
                <a:tc>
                  <a:txBody>
                    <a:bodyPr/>
                    <a:lstStyle/>
                    <a:p>
                      <a:r>
                        <a:rPr lang="en-IN" dirty="0"/>
                        <a:t>   CREDIT CARD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2351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22183"/>
                  </a:ext>
                </a:extLst>
              </a:tr>
              <a:tr h="515081">
                <a:tc>
                  <a:txBody>
                    <a:bodyPr/>
                    <a:lstStyle/>
                    <a:p>
                      <a:r>
                        <a:rPr lang="en-IN" dirty="0"/>
                        <a:t>  MAILED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067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67498D4-9A39-1C7E-FFEB-8E6F09F2D6E0}"/>
              </a:ext>
            </a:extLst>
          </p:cNvPr>
          <p:cNvSpPr txBox="1"/>
          <p:nvPr/>
        </p:nvSpPr>
        <p:spPr>
          <a:xfrm>
            <a:off x="6975988" y="2684698"/>
            <a:ext cx="436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HAVE CHECK CHURN CATEGORY W.R.T PAYMENT METHOD</a:t>
            </a:r>
          </a:p>
        </p:txBody>
      </p:sp>
    </p:spTree>
    <p:extLst>
      <p:ext uri="{BB962C8B-B14F-4D97-AF65-F5344CB8AC3E}">
        <p14:creationId xmlns:p14="http://schemas.microsoft.com/office/powerpoint/2010/main" val="336015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5EE69C-C055-DF42-D05C-2CB5E48A5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8" y="137805"/>
            <a:ext cx="10107408" cy="107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00C29-0D58-BF03-E6F9-DCCFEFCD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8" y="1524000"/>
            <a:ext cx="5932082" cy="49554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932A6E-325A-7A51-6CAC-610094D4D10F}"/>
              </a:ext>
            </a:extLst>
          </p:cNvPr>
          <p:cNvSpPr txBox="1"/>
          <p:nvPr/>
        </p:nvSpPr>
        <p:spPr>
          <a:xfrm>
            <a:off x="6420464" y="2300749"/>
            <a:ext cx="489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CHECK CHURN CATEGORY W.R.T. CITIZEN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56EAFA5-D947-B79F-1FD6-5F781A59E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920"/>
              </p:ext>
            </p:extLst>
          </p:nvPr>
        </p:nvGraphicFramePr>
        <p:xfrm>
          <a:off x="5378244" y="3559277"/>
          <a:ext cx="6571179" cy="166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93">
                  <a:extLst>
                    <a:ext uri="{9D8B030D-6E8A-4147-A177-3AD203B41FA5}">
                      <a16:colId xmlns:a16="http://schemas.microsoft.com/office/drawing/2014/main" val="2454570729"/>
                    </a:ext>
                  </a:extLst>
                </a:gridCol>
                <a:gridCol w="2190393">
                  <a:extLst>
                    <a:ext uri="{9D8B030D-6E8A-4147-A177-3AD203B41FA5}">
                      <a16:colId xmlns:a16="http://schemas.microsoft.com/office/drawing/2014/main" val="2888379229"/>
                    </a:ext>
                  </a:extLst>
                </a:gridCol>
                <a:gridCol w="2190393">
                  <a:extLst>
                    <a:ext uri="{9D8B030D-6E8A-4147-A177-3AD203B41FA5}">
                      <a16:colId xmlns:a16="http://schemas.microsoft.com/office/drawing/2014/main" val="3131655899"/>
                    </a:ext>
                  </a:extLst>
                </a:gridCol>
              </a:tblGrid>
              <a:tr h="53769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CHURN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CHURN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52956"/>
                  </a:ext>
                </a:extLst>
              </a:tr>
              <a:tr h="489752">
                <a:tc>
                  <a:txBody>
                    <a:bodyPr/>
                    <a:lstStyle/>
                    <a:p>
                      <a:r>
                        <a:rPr lang="en-IN" dirty="0"/>
                        <a:t>S.CITIZEN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5375"/>
                  </a:ext>
                </a:extLst>
              </a:tr>
              <a:tr h="4965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S.CITIZEN NO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1393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4508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11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78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AB3BDE-F61F-0BEE-1F85-F40A47F0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7" y="124133"/>
            <a:ext cx="10819786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40483-C166-9EC1-BB70-BB9664531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37" y="1649218"/>
            <a:ext cx="5824998" cy="4695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AAD793-12C7-EAE6-1083-57EC73F0FF19}"/>
              </a:ext>
            </a:extLst>
          </p:cNvPr>
          <p:cNvSpPr txBox="1"/>
          <p:nvPr/>
        </p:nvSpPr>
        <p:spPr>
          <a:xfrm>
            <a:off x="6902245" y="2143431"/>
            <a:ext cx="456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HAVE CHECK CHURN CATEGORY W.R.T ONLINE SECURITY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517D85E-F7EE-D07F-BE0A-5E0E6F71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55866"/>
              </p:ext>
            </p:extLst>
          </p:nvPr>
        </p:nvGraphicFramePr>
        <p:xfrm>
          <a:off x="5966030" y="3429000"/>
          <a:ext cx="5956095" cy="172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65">
                  <a:extLst>
                    <a:ext uri="{9D8B030D-6E8A-4147-A177-3AD203B41FA5}">
                      <a16:colId xmlns:a16="http://schemas.microsoft.com/office/drawing/2014/main" val="4086946530"/>
                    </a:ext>
                  </a:extLst>
                </a:gridCol>
                <a:gridCol w="1985365">
                  <a:extLst>
                    <a:ext uri="{9D8B030D-6E8A-4147-A177-3AD203B41FA5}">
                      <a16:colId xmlns:a16="http://schemas.microsoft.com/office/drawing/2014/main" val="4273431217"/>
                    </a:ext>
                  </a:extLst>
                </a:gridCol>
                <a:gridCol w="1985365">
                  <a:extLst>
                    <a:ext uri="{9D8B030D-6E8A-4147-A177-3AD203B41FA5}">
                      <a16:colId xmlns:a16="http://schemas.microsoft.com/office/drawing/2014/main" val="396116647"/>
                    </a:ext>
                  </a:extLst>
                </a:gridCol>
              </a:tblGrid>
              <a:tr h="5735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CHURN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CHURN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45474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r>
                        <a:rPr lang="en-IN" dirty="0"/>
                        <a:t>O.SECURITY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295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1724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49253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r>
                        <a:rPr lang="en-IN" dirty="0"/>
                        <a:t>O.SECURITY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1574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3450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3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86094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99B930-7B1F-550F-5DE6-5C4A0049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6" y="132736"/>
            <a:ext cx="94488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F593E2-CD4D-09C6-05CE-8C9ED8B00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45" y="1413848"/>
            <a:ext cx="6166668" cy="4918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C35396-DE61-F065-ACFC-1E5490433082}"/>
              </a:ext>
            </a:extLst>
          </p:cNvPr>
          <p:cNvSpPr txBox="1"/>
          <p:nvPr/>
        </p:nvSpPr>
        <p:spPr>
          <a:xfrm>
            <a:off x="7039897" y="2261419"/>
            <a:ext cx="473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HAVE CHECK CHURN CATEGORY W.R.T PAPERLESS BILLING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C914205-3333-D40C-8C76-C768B8512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46669"/>
              </p:ext>
            </p:extLst>
          </p:nvPr>
        </p:nvGraphicFramePr>
        <p:xfrm>
          <a:off x="6194322" y="3110555"/>
          <a:ext cx="5417574" cy="209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858">
                  <a:extLst>
                    <a:ext uri="{9D8B030D-6E8A-4147-A177-3AD203B41FA5}">
                      <a16:colId xmlns:a16="http://schemas.microsoft.com/office/drawing/2014/main" val="1715628875"/>
                    </a:ext>
                  </a:extLst>
                </a:gridCol>
                <a:gridCol w="1805858">
                  <a:extLst>
                    <a:ext uri="{9D8B030D-6E8A-4147-A177-3AD203B41FA5}">
                      <a16:colId xmlns:a16="http://schemas.microsoft.com/office/drawing/2014/main" val="2003917098"/>
                    </a:ext>
                  </a:extLst>
                </a:gridCol>
                <a:gridCol w="1805858">
                  <a:extLst>
                    <a:ext uri="{9D8B030D-6E8A-4147-A177-3AD203B41FA5}">
                      <a16:colId xmlns:a16="http://schemas.microsoft.com/office/drawing/2014/main" val="1982970968"/>
                    </a:ext>
                  </a:extLst>
                </a:gridCol>
              </a:tblGrid>
              <a:tr h="6131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CHURN 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CHURN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60715"/>
                  </a:ext>
                </a:extLst>
              </a:tr>
              <a:tr h="630318">
                <a:tc>
                  <a:txBody>
                    <a:bodyPr/>
                    <a:lstStyle/>
                    <a:p>
                      <a:r>
                        <a:rPr lang="en-IN" dirty="0"/>
                        <a:t>PAPERLESS BILLING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1400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2771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05057"/>
                  </a:ext>
                </a:extLst>
              </a:tr>
              <a:tr h="8374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PAPERLESS BILLING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2403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64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82758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EE3CC7-4836-AC41-8D9A-6C95A9050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04" y="196799"/>
            <a:ext cx="9458325" cy="107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006DF-3A61-C292-1BFD-83A06FB23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76" y="1463932"/>
            <a:ext cx="6854621" cy="4877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9D39DC-ED0F-D0E8-FAEB-CE0429B3ADD5}"/>
              </a:ext>
            </a:extLst>
          </p:cNvPr>
          <p:cNvSpPr txBox="1"/>
          <p:nvPr/>
        </p:nvSpPr>
        <p:spPr>
          <a:xfrm>
            <a:off x="7374962" y="2722631"/>
            <a:ext cx="429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HAVE CHECK CHURN CATEGORY W.R.T PHONE SERVICE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099848C-B523-2171-B63D-DCBCDB0F1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31276"/>
              </p:ext>
            </p:extLst>
          </p:nvPr>
        </p:nvGraphicFramePr>
        <p:xfrm>
          <a:off x="6181213" y="3738729"/>
          <a:ext cx="5825511" cy="1586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837">
                  <a:extLst>
                    <a:ext uri="{9D8B030D-6E8A-4147-A177-3AD203B41FA5}">
                      <a16:colId xmlns:a16="http://schemas.microsoft.com/office/drawing/2014/main" val="1203872568"/>
                    </a:ext>
                  </a:extLst>
                </a:gridCol>
                <a:gridCol w="1941837">
                  <a:extLst>
                    <a:ext uri="{9D8B030D-6E8A-4147-A177-3AD203B41FA5}">
                      <a16:colId xmlns:a16="http://schemas.microsoft.com/office/drawing/2014/main" val="4070626973"/>
                    </a:ext>
                  </a:extLst>
                </a:gridCol>
                <a:gridCol w="1941837">
                  <a:extLst>
                    <a:ext uri="{9D8B030D-6E8A-4147-A177-3AD203B41FA5}">
                      <a16:colId xmlns:a16="http://schemas.microsoft.com/office/drawing/2014/main" val="1431522553"/>
                    </a:ext>
                  </a:extLst>
                </a:gridCol>
              </a:tblGrid>
              <a:tr h="52899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CHURN 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CHURN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9933"/>
                  </a:ext>
                </a:extLst>
              </a:tr>
              <a:tr h="528993">
                <a:tc>
                  <a:txBody>
                    <a:bodyPr/>
                    <a:lstStyle/>
                    <a:p>
                      <a:r>
                        <a:rPr lang="en-IN" dirty="0"/>
                        <a:t>P. SERVICE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1699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4662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15206"/>
                  </a:ext>
                </a:extLst>
              </a:tr>
              <a:tr h="528993">
                <a:tc>
                  <a:txBody>
                    <a:bodyPr/>
                    <a:lstStyle/>
                    <a:p>
                      <a:r>
                        <a:rPr lang="en-IN" dirty="0"/>
                        <a:t>P. SERVICE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512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8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31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680C0DF0-EC18-A901-D0B9-C93C5E9BA48D}"/>
              </a:ext>
            </a:extLst>
          </p:cNvPr>
          <p:cNvSpPr/>
          <p:nvPr/>
        </p:nvSpPr>
        <p:spPr>
          <a:xfrm>
            <a:off x="1799304" y="176981"/>
            <a:ext cx="6705600" cy="75708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DATA TRANSFORMATION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453D3-961D-ABD5-E6CC-115F3EF3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54" y="1164354"/>
            <a:ext cx="6686550" cy="188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354535-879C-9777-7086-6B9CD6CC3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96" y="3280594"/>
            <a:ext cx="95440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33143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33821B5-7D67-4668-E6D3-A2FE6A6DF863}"/>
              </a:ext>
            </a:extLst>
          </p:cNvPr>
          <p:cNvSpPr/>
          <p:nvPr/>
        </p:nvSpPr>
        <p:spPr>
          <a:xfrm>
            <a:off x="1970344" y="285133"/>
            <a:ext cx="7895303" cy="81607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SPLITTING DATA INTO DEPENDENT AND INDEPENDENT VARIABLE AND MODEL DEVELOPMENT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49267A-E062-5E41-9F50-5939D6261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7" y="1263360"/>
            <a:ext cx="10409394" cy="44715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D2A3F3-D2EA-E80F-71AB-842500815E62}"/>
              </a:ext>
            </a:extLst>
          </p:cNvPr>
          <p:cNvSpPr txBox="1"/>
          <p:nvPr/>
        </p:nvSpPr>
        <p:spPr>
          <a:xfrm>
            <a:off x="486697" y="5897039"/>
            <a:ext cx="11218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SPLIT THE DATA INTO DEPENDENT AND INDEPENDENT VARIABLE AND DEVELOPED THE SUPPORT VECTOR CLASSIFIER MODEL WE GOT 73.92% OF ACCURACY ON TRAINED DATA</a:t>
            </a:r>
          </a:p>
        </p:txBody>
      </p:sp>
    </p:spTree>
    <p:extLst>
      <p:ext uri="{BB962C8B-B14F-4D97-AF65-F5344CB8AC3E}">
        <p14:creationId xmlns:p14="http://schemas.microsoft.com/office/powerpoint/2010/main" val="42611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80DBF-1BC8-1676-4AAE-AC00BF90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38" y="776559"/>
            <a:ext cx="9851923" cy="530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0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B50665-37BA-D833-29F7-941F09EC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4" y="1303312"/>
            <a:ext cx="5339531" cy="4251376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02A12B3-E252-7900-0B83-D434E89C9DC0}"/>
              </a:ext>
            </a:extLst>
          </p:cNvPr>
          <p:cNvSpPr/>
          <p:nvPr/>
        </p:nvSpPr>
        <p:spPr>
          <a:xfrm>
            <a:off x="1661650" y="157315"/>
            <a:ext cx="7561007" cy="75708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DECISSION TREE CLASSIFIER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CFE83-57B8-D484-5732-31876CA6F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21" y="1303312"/>
            <a:ext cx="5686273" cy="4276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B57C6F-B61C-33AE-89C4-33E84137FF13}"/>
              </a:ext>
            </a:extLst>
          </p:cNvPr>
          <p:cNvSpPr txBox="1"/>
          <p:nvPr/>
        </p:nvSpPr>
        <p:spPr>
          <a:xfrm>
            <a:off x="383458" y="5875545"/>
            <a:ext cx="1157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HERE WE DEVELOPED DECISSION TREE CLASSIFIER MODEL WE FOUND IT IS OVERFITTING </a:t>
            </a:r>
          </a:p>
        </p:txBody>
      </p:sp>
    </p:spTree>
    <p:extLst>
      <p:ext uri="{BB962C8B-B14F-4D97-AF65-F5344CB8AC3E}">
        <p14:creationId xmlns:p14="http://schemas.microsoft.com/office/powerpoint/2010/main" val="223971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18A432-E907-A6F1-81D1-2021B6FC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848954"/>
            <a:ext cx="5594555" cy="2314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F9B41-B403-1D8D-17A0-E7CFC11A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170" y="848955"/>
            <a:ext cx="4829175" cy="2314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AC87FC-BEA4-5340-F371-800311AA5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16" y="3304560"/>
            <a:ext cx="4857136" cy="2721383"/>
          </a:xfrm>
          <a:prstGeom prst="rect">
            <a:avLst/>
          </a:prstGeom>
        </p:spPr>
      </p:pic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48FF2F2-03EC-DDA7-7AD1-5E99F9FF71A8}"/>
              </a:ext>
            </a:extLst>
          </p:cNvPr>
          <p:cNvSpPr/>
          <p:nvPr/>
        </p:nvSpPr>
        <p:spPr>
          <a:xfrm>
            <a:off x="1632155" y="176981"/>
            <a:ext cx="7649497" cy="53094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RANDOM FOREST CLASSIFIER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354D8B-471B-78AE-DDDC-DA692F9C3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720" y="3265540"/>
            <a:ext cx="5916176" cy="35187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3C3265-3188-364D-97B6-0A8D6992976B}"/>
              </a:ext>
            </a:extLst>
          </p:cNvPr>
          <p:cNvSpPr txBox="1"/>
          <p:nvPr/>
        </p:nvSpPr>
        <p:spPr>
          <a:xfrm>
            <a:off x="678426" y="6137927"/>
            <a:ext cx="495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DEVELOP RANDOM FOREST CLASSIFIER IT IS ALSO OVERFITTING </a:t>
            </a:r>
          </a:p>
        </p:txBody>
      </p:sp>
    </p:spTree>
    <p:extLst>
      <p:ext uri="{BB962C8B-B14F-4D97-AF65-F5344CB8AC3E}">
        <p14:creationId xmlns:p14="http://schemas.microsoft.com/office/powerpoint/2010/main" val="3544987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7B927-D2DD-A116-2F5D-B808B1C03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3" y="973393"/>
            <a:ext cx="5904732" cy="5227383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1B75D6D-F1FE-C26D-557A-07C70EFF556B}"/>
              </a:ext>
            </a:extLst>
          </p:cNvPr>
          <p:cNvSpPr/>
          <p:nvPr/>
        </p:nvSpPr>
        <p:spPr>
          <a:xfrm>
            <a:off x="2529654" y="129966"/>
            <a:ext cx="6931742" cy="65876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69241-2C12-9CED-12FA-B95752158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24" y="973393"/>
            <a:ext cx="5857875" cy="5227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5E02AE-FA2E-8A85-5AFB-93968AAAE92D}"/>
              </a:ext>
            </a:extLst>
          </p:cNvPr>
          <p:cNvSpPr txBox="1"/>
          <p:nvPr/>
        </p:nvSpPr>
        <p:spPr>
          <a:xfrm>
            <a:off x="904568" y="6358702"/>
            <a:ext cx="1170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FINALLY WE GOT BETTER ACCURACY OF LOGISTIC REGRESSION WITH 88.24% ON TRAINED DATA.</a:t>
            </a:r>
          </a:p>
        </p:txBody>
      </p:sp>
    </p:spTree>
    <p:extLst>
      <p:ext uri="{BB962C8B-B14F-4D97-AF65-F5344CB8AC3E}">
        <p14:creationId xmlns:p14="http://schemas.microsoft.com/office/powerpoint/2010/main" val="146596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4D6401-DE0D-CF78-05B5-610ACBE3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6776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4F5C6D-76BB-C118-8462-E949C275F492}"/>
              </a:ext>
            </a:extLst>
          </p:cNvPr>
          <p:cNvSpPr/>
          <p:nvPr/>
        </p:nvSpPr>
        <p:spPr>
          <a:xfrm>
            <a:off x="373626" y="86032"/>
            <a:ext cx="5152103" cy="31979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B237E-3737-6129-82E2-003152CC6048}"/>
              </a:ext>
            </a:extLst>
          </p:cNvPr>
          <p:cNvSpPr txBox="1"/>
          <p:nvPr/>
        </p:nvSpPr>
        <p:spPr>
          <a:xfrm>
            <a:off x="909482" y="850025"/>
            <a:ext cx="40803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/>
                </a:solidFill>
              </a:rPr>
              <a:t>1.INTRODUCTION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WHAT IS CUSTOMER CHURN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HOW CAN CUSTOMER CHURN BE REDUCED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OBJECTIVES</a:t>
            </a:r>
          </a:p>
          <a:p>
            <a:r>
              <a:rPr lang="en-IN" sz="1400" dirty="0">
                <a:solidFill>
                  <a:schemeClr val="tx1"/>
                </a:solidFill>
              </a:rPr>
              <a:t>2. LOADING LIBRARIES AND DATA</a:t>
            </a:r>
          </a:p>
          <a:p>
            <a:r>
              <a:rPr lang="en-IN" sz="1400" dirty="0">
                <a:solidFill>
                  <a:schemeClr val="tx1"/>
                </a:solidFill>
              </a:rPr>
              <a:t>3. UNDERSTANDING THE DATA</a:t>
            </a:r>
          </a:p>
          <a:p>
            <a:r>
              <a:rPr lang="en-IN" sz="1400" dirty="0">
                <a:solidFill>
                  <a:schemeClr val="tx1"/>
                </a:solidFill>
              </a:rPr>
              <a:t>4. FIND MISSING VLAUES</a:t>
            </a:r>
          </a:p>
          <a:p>
            <a:r>
              <a:rPr lang="en-IN" sz="1400" dirty="0">
                <a:solidFill>
                  <a:schemeClr val="tx1"/>
                </a:solidFill>
              </a:rPr>
              <a:t>5. DATA MANIPULATION</a:t>
            </a:r>
          </a:p>
          <a:p>
            <a:r>
              <a:rPr lang="en-IN" sz="1400" dirty="0">
                <a:solidFill>
                  <a:schemeClr val="tx1"/>
                </a:solidFill>
              </a:rPr>
              <a:t>6. DATA VISUALIZATION</a:t>
            </a:r>
          </a:p>
          <a:p>
            <a:r>
              <a:rPr lang="en-IN" sz="1400" dirty="0">
                <a:solidFill>
                  <a:schemeClr val="tx1"/>
                </a:solidFill>
              </a:rPr>
              <a:t>7. DATA PREPROCESSING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DD963-4DD0-7B6A-6004-96321DCAF0FC}"/>
              </a:ext>
            </a:extLst>
          </p:cNvPr>
          <p:cNvSpPr txBox="1"/>
          <p:nvPr/>
        </p:nvSpPr>
        <p:spPr>
          <a:xfrm>
            <a:off x="796413" y="413919"/>
            <a:ext cx="1769806" cy="37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CONTENT 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6C459F-BCA2-E99B-83F2-81A2648EB831}"/>
              </a:ext>
            </a:extLst>
          </p:cNvPr>
          <p:cNvSpPr/>
          <p:nvPr/>
        </p:nvSpPr>
        <p:spPr>
          <a:xfrm>
            <a:off x="3519948" y="3500284"/>
            <a:ext cx="5152103" cy="31635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4731DD-6D49-DA41-7BB5-227EB1C17A89}"/>
              </a:ext>
            </a:extLst>
          </p:cNvPr>
          <p:cNvSpPr txBox="1"/>
          <p:nvPr/>
        </p:nvSpPr>
        <p:spPr>
          <a:xfrm>
            <a:off x="3687097" y="3859939"/>
            <a:ext cx="557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8.Machine learning model evaluation and </a:t>
            </a:r>
          </a:p>
          <a:p>
            <a:r>
              <a:rPr lang="en-IN" sz="2000" dirty="0"/>
              <a:t>   prediction.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7D73AF-F3CA-578E-7834-84E1C7C2D15C}"/>
              </a:ext>
            </a:extLst>
          </p:cNvPr>
          <p:cNvSpPr txBox="1"/>
          <p:nvPr/>
        </p:nvSpPr>
        <p:spPr>
          <a:xfrm>
            <a:off x="4198374" y="4807646"/>
            <a:ext cx="408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SVC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DECISSION TREE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RANDOM FOREST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14138537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78B2B44-AD7C-BA6A-0136-3363BF6E031C}"/>
              </a:ext>
            </a:extLst>
          </p:cNvPr>
          <p:cNvSpPr/>
          <p:nvPr/>
        </p:nvSpPr>
        <p:spPr>
          <a:xfrm>
            <a:off x="403121" y="1213883"/>
            <a:ext cx="9212826" cy="511277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4C75D-9D00-C07A-6B0B-A5CB495797E0}"/>
              </a:ext>
            </a:extLst>
          </p:cNvPr>
          <p:cNvSpPr txBox="1"/>
          <p:nvPr/>
        </p:nvSpPr>
        <p:spPr>
          <a:xfrm>
            <a:off x="865237" y="1660044"/>
            <a:ext cx="848523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Customer Churn?</a:t>
            </a:r>
          </a:p>
          <a:p>
            <a:r>
              <a:rPr lang="en-US" sz="1600" dirty="0"/>
              <a:t>Customer churn is defined as when customers or subscribers discontinue doing business with a firm or service.</a:t>
            </a:r>
          </a:p>
          <a:p>
            <a:r>
              <a:rPr lang="en-US" sz="1600" dirty="0"/>
              <a:t>Customers in the telecom industry can choose from a variety of service providers and actively switch from one to the next. The telecommunications business has an annual churn rate of 15-25 percent in this highly competitive market.</a:t>
            </a:r>
          </a:p>
          <a:p>
            <a:r>
              <a:rPr lang="en-US" sz="1600" dirty="0"/>
              <a:t>Individualized customer retention is tough because most firms have a large number of customers and can't afford to devote much time to each of them. The costs would be too great, outweighing the additional revenue. However, if a corporation could forecast which customers are likely to leave ahead of time.</a:t>
            </a:r>
          </a:p>
          <a:p>
            <a:r>
              <a:rPr lang="en-US" sz="1600" dirty="0"/>
              <a:t>To reduce customer churn, telecom companies need to predict which customers are at high risk of churn.</a:t>
            </a:r>
          </a:p>
          <a:p>
            <a:endParaRPr lang="en-US" dirty="0"/>
          </a:p>
          <a:p>
            <a:r>
              <a:rPr lang="en-US" sz="1600" dirty="0"/>
              <a:t>To detect early signs of potential churn, one must first develop a holistic view of the customers and their interactions across numerous channels, including store/branch visits, product purchase histories, customer service calls, Web-based transactions, and social media interactions, to mention a few.</a:t>
            </a:r>
            <a:endParaRPr lang="en-IN" sz="1600" dirty="0"/>
          </a:p>
          <a:p>
            <a:endParaRPr lang="en-IN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7E7857-5E31-06CA-3818-D64693A9DBC6}"/>
              </a:ext>
            </a:extLst>
          </p:cNvPr>
          <p:cNvSpPr/>
          <p:nvPr/>
        </p:nvSpPr>
        <p:spPr>
          <a:xfrm>
            <a:off x="688256" y="262813"/>
            <a:ext cx="8662220" cy="77674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1D796-7803-0110-B8DB-872609578BB4}"/>
              </a:ext>
            </a:extLst>
          </p:cNvPr>
          <p:cNvSpPr txBox="1"/>
          <p:nvPr/>
        </p:nvSpPr>
        <p:spPr>
          <a:xfrm>
            <a:off x="3628103" y="389577"/>
            <a:ext cx="563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1149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A31105B-AE66-181B-5D30-48778F410A8A}"/>
              </a:ext>
            </a:extLst>
          </p:cNvPr>
          <p:cNvSpPr/>
          <p:nvPr/>
        </p:nvSpPr>
        <p:spPr>
          <a:xfrm>
            <a:off x="963561" y="245806"/>
            <a:ext cx="7993626" cy="58993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0675B-0BEF-D07E-56F6-3589FD9F3C8B}"/>
              </a:ext>
            </a:extLst>
          </p:cNvPr>
          <p:cNvSpPr txBox="1"/>
          <p:nvPr/>
        </p:nvSpPr>
        <p:spPr>
          <a:xfrm>
            <a:off x="2340076" y="279164"/>
            <a:ext cx="810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LOADING LIBRARIES AND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B5808-D74D-3580-1CD6-4227D805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65" y="984281"/>
            <a:ext cx="4609217" cy="2706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E9FD78-7686-7E39-3BA1-D5262F13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47" y="3872507"/>
            <a:ext cx="9437676" cy="27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48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F252547-E484-2A16-F28D-E6B76C2CAEF6}"/>
              </a:ext>
            </a:extLst>
          </p:cNvPr>
          <p:cNvSpPr/>
          <p:nvPr/>
        </p:nvSpPr>
        <p:spPr>
          <a:xfrm>
            <a:off x="1661651" y="128202"/>
            <a:ext cx="6666272" cy="72500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B5A18-8A3F-5602-166A-CED0DF16E9C4}"/>
              </a:ext>
            </a:extLst>
          </p:cNvPr>
          <p:cNvSpPr txBox="1"/>
          <p:nvPr/>
        </p:nvSpPr>
        <p:spPr>
          <a:xfrm>
            <a:off x="3382297" y="198317"/>
            <a:ext cx="6164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LOADING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05411E-7276-1703-05E0-468B576E9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23" y="1111042"/>
            <a:ext cx="7688825" cy="56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1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2E1630C8-34F3-412B-C3BF-218A8ADF0ED4}"/>
              </a:ext>
            </a:extLst>
          </p:cNvPr>
          <p:cNvSpPr/>
          <p:nvPr/>
        </p:nvSpPr>
        <p:spPr>
          <a:xfrm>
            <a:off x="776748" y="127982"/>
            <a:ext cx="7954297" cy="6784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F47D2-26DC-A520-B11B-599F73EC8FDB}"/>
              </a:ext>
            </a:extLst>
          </p:cNvPr>
          <p:cNvSpPr txBox="1"/>
          <p:nvPr/>
        </p:nvSpPr>
        <p:spPr>
          <a:xfrm>
            <a:off x="2123768" y="174807"/>
            <a:ext cx="7718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UNDERSTANDING THE DATA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2CDFB-217C-8919-AE78-124A34590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16" y="853233"/>
            <a:ext cx="7078560" cy="3113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7FAE6-FF8F-A3E6-D963-8246B337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33" y="4013350"/>
            <a:ext cx="6936326" cy="28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8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AB56B7-3FF3-7A9D-2083-16399E03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336753"/>
            <a:ext cx="5254529" cy="6184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4C1144-CDC5-5EA1-9F6E-05F912B3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03" y="157162"/>
            <a:ext cx="36099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1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217573CB-2234-62B0-C24F-803289A13C1F}"/>
              </a:ext>
            </a:extLst>
          </p:cNvPr>
          <p:cNvSpPr/>
          <p:nvPr/>
        </p:nvSpPr>
        <p:spPr>
          <a:xfrm>
            <a:off x="2416277" y="255638"/>
            <a:ext cx="7359445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220BA-790C-FB6D-BB9C-3696F3266BBF}"/>
              </a:ext>
            </a:extLst>
          </p:cNvPr>
          <p:cNvSpPr txBox="1"/>
          <p:nvPr/>
        </p:nvSpPr>
        <p:spPr>
          <a:xfrm>
            <a:off x="4090218" y="342684"/>
            <a:ext cx="1036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DATA MANIPULATION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47533-BDDA-678C-FA1D-5C1CAD0F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1" y="1315064"/>
            <a:ext cx="5574890" cy="4227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B91B62-6CD4-4E39-FEBB-A7DBEBCC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57494"/>
            <a:ext cx="3903408" cy="5726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3D7EE0-9654-33EC-8D6B-BB7B82FF21D8}"/>
              </a:ext>
            </a:extLst>
          </p:cNvPr>
          <p:cNvSpPr txBox="1"/>
          <p:nvPr/>
        </p:nvSpPr>
        <p:spPr>
          <a:xfrm>
            <a:off x="373626" y="5791200"/>
            <a:ext cx="546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" panose="020B0502040204020203" pitchFamily="34" charset="0"/>
              </a:rPr>
              <a:t>Here we have checked null values and dropped the irrelevant attribute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42386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650</Words>
  <Application>Microsoft Office PowerPoint</Application>
  <PresentationFormat>Widescreen</PresentationFormat>
  <Paragraphs>118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Algerian</vt:lpstr>
      <vt:lpstr>Arial</vt:lpstr>
      <vt:lpstr>Bahnschrift</vt:lpstr>
      <vt:lpstr>Bodoni MT</vt:lpstr>
      <vt:lpstr>Bookman Old Style</vt:lpstr>
      <vt:lpstr>Calibri</vt:lpstr>
      <vt:lpstr>Candara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Kathoke</dc:creator>
  <cp:lastModifiedBy>Ankit Kathoke</cp:lastModifiedBy>
  <cp:revision>1</cp:revision>
  <dcterms:created xsi:type="dcterms:W3CDTF">2023-06-13T08:18:12Z</dcterms:created>
  <dcterms:modified xsi:type="dcterms:W3CDTF">2023-06-16T06:14:30Z</dcterms:modified>
</cp:coreProperties>
</file>