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17EB-EC0E-4AF0-9859-81E5EBC3253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0FDC-54CB-4D57-B77B-9CD57708D7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7"/>
          <p:cNvSpPr>
            <a:spLocks noGrp="1"/>
          </p:cNvSpPr>
          <p:nvPr>
            <p:ph type="title"/>
          </p:nvPr>
        </p:nvSpPr>
        <p:spPr>
          <a:xfrm>
            <a:off x="612250" y="1289050"/>
            <a:ext cx="10979675" cy="64452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2024-25</a:t>
            </a:r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834" y="-238280"/>
            <a:ext cx="1681163" cy="1732783"/>
          </a:xfrm>
          <a:prstGeom prst="rect">
            <a:avLst/>
          </a:prstGeom>
        </p:spPr>
      </p:pic>
      <p:sp>
        <p:nvSpPr>
          <p:cNvPr id="1048586" name="Rectangle 5"/>
          <p:cNvSpPr/>
          <p:nvPr/>
        </p:nvSpPr>
        <p:spPr>
          <a:xfrm>
            <a:off x="1311377" y="83427"/>
            <a:ext cx="10609007" cy="11307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587" name="TextBox 6"/>
          <p:cNvSpPr txBox="1"/>
          <p:nvPr/>
        </p:nvSpPr>
        <p:spPr>
          <a:xfrm>
            <a:off x="1480984" y="62738"/>
            <a:ext cx="1043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 Shankaracharya Professional University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Bhilai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(C.G.)</a:t>
            </a:r>
          </a:p>
          <a:p>
            <a:pPr algn="ctr"/>
            <a:r>
              <a:rPr lang="en-US" sz="1200" b="1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Establishment Under Chhattisgarh Private Universities</a:t>
            </a:r>
          </a:p>
          <a:p>
            <a:pPr algn="ctr"/>
            <a:r>
              <a:rPr lang="en-IN" sz="1200" b="1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(Establishment And Operation) Act, 2005</a:t>
            </a:r>
          </a:p>
        </p:txBody>
      </p:sp>
      <p:sp>
        <p:nvSpPr>
          <p:cNvPr id="1048588" name="TextBox 8"/>
          <p:cNvSpPr txBox="1"/>
          <p:nvPr/>
        </p:nvSpPr>
        <p:spPr>
          <a:xfrm>
            <a:off x="-3534" y="2023089"/>
            <a:ext cx="1219199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“Real Property Dealing Project”</a:t>
            </a:r>
          </a:p>
          <a:p>
            <a:pPr algn="ctr"/>
            <a:endParaRPr lang="en-US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3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GUIDED BY                                                         PREPARED BY</a:t>
            </a:r>
          </a:p>
          <a:p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Asst. Professor Heena Kausar Mam                  ANKIT KUMAR DEWANGAN</a:t>
            </a: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                </a:t>
            </a: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1"/>
          <p:cNvSpPr txBox="1"/>
          <p:nvPr/>
        </p:nvSpPr>
        <p:spPr>
          <a:xfrm>
            <a:off x="823912" y="142875"/>
            <a:ext cx="105441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CONTENTS:-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TextBox 2"/>
          <p:cNvSpPr txBox="1"/>
          <p:nvPr/>
        </p:nvSpPr>
        <p:spPr>
          <a:xfrm>
            <a:off x="223836" y="1443841"/>
            <a:ext cx="11744325" cy="409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Architecture / Flow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Methodology / Working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45728" name="Straight Connector 3"/>
          <p:cNvCxnSpPr>
            <a:cxnSpLocks/>
          </p:cNvCxnSpPr>
          <p:nvPr/>
        </p:nvCxnSpPr>
        <p:spPr>
          <a:xfrm>
            <a:off x="9525" y="657225"/>
            <a:ext cx="12106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B3BE-7376-ACB2-1180-A2291104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495"/>
            <a:ext cx="10515600" cy="12191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2977-98A2-640F-47D1-EB9F4DC4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199"/>
            <a:ext cx="10515600" cy="485067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This Software Requirements Specification (SRS) document defines the functionality and requirements of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the </a:t>
            </a:r>
            <a:r>
              <a:rPr lang="en-US" sz="1800" b="0" i="0" u="none" strike="noStrike" baseline="0" dirty="0" err="1">
                <a:latin typeface="TimesNewRomanPSMT"/>
              </a:rPr>
              <a:t>SmartE</a:t>
            </a:r>
            <a:r>
              <a:rPr lang="en-US" sz="1800" b="0" i="0" u="none" strike="noStrike" baseline="0" dirty="0">
                <a:latin typeface="TimesNewRomanPSMT"/>
              </a:rPr>
              <a:t> website, a web platform that allows employees to register, log their attendance, apply for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leaves, and track their work details. The website is developed using ReactJS for the frontend and Python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1800" b="0" i="0" u="none" strike="noStrike" baseline="0" dirty="0">
                <a:latin typeface="TimesNewRomanPSMT"/>
              </a:rPr>
              <a:t>Django for the backend.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TimesNewRomanPS-BoldMT"/>
              </a:rPr>
              <a:t>Purpose 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The purpose of this website is to streamline employee management by providing a centralized platform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for attendance logging, leave management, departmental assignments, and salary calculations based 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1800" b="0" i="0" u="none" strike="noStrike" baseline="0" dirty="0">
                <a:latin typeface="TimesNewRomanPSMT"/>
              </a:rPr>
              <a:t>attendance and leave records.</a:t>
            </a:r>
            <a:endParaRPr lang="en-IN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2BB84E58-0275-8F8B-F671-D971EAC184D3}"/>
              </a:ext>
            </a:extLst>
          </p:cNvPr>
          <p:cNvCxnSpPr>
            <a:cxnSpLocks/>
          </p:cNvCxnSpPr>
          <p:nvPr/>
        </p:nvCxnSpPr>
        <p:spPr>
          <a:xfrm>
            <a:off x="0" y="1226004"/>
            <a:ext cx="12106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9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FDD3-FA04-780D-9E25-D0844DAE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REQUIREMENTS:-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FDA1-3A37-E552-FCF1-4F541689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3"/>
            <a:ext cx="10515600" cy="494532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200" b="1" dirty="0"/>
              <a:t>Hardware:-</a:t>
            </a:r>
          </a:p>
          <a:p>
            <a:pPr lvl="1"/>
            <a:r>
              <a:rPr lang="en-IN" sz="2900" dirty="0"/>
              <a:t>Window 11 , Ram</a:t>
            </a:r>
          </a:p>
          <a:p>
            <a:pPr lvl="1"/>
            <a:r>
              <a:rPr lang="en-IN" sz="2900" dirty="0"/>
              <a:t>Backup Devices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4200" b="1" dirty="0"/>
              <a:t>Software:-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800" b="1" dirty="0"/>
              <a:t>Frontend:</a:t>
            </a:r>
          </a:p>
          <a:p>
            <a:pPr lvl="2"/>
            <a:r>
              <a:rPr lang="en-IN" sz="2900" dirty="0"/>
              <a:t>Html</a:t>
            </a:r>
          </a:p>
          <a:p>
            <a:pPr lvl="2"/>
            <a:r>
              <a:rPr lang="en-IN" sz="2900" dirty="0" err="1"/>
              <a:t>Css</a:t>
            </a:r>
            <a:endParaRPr lang="en-IN" sz="2900" dirty="0"/>
          </a:p>
          <a:p>
            <a:pPr lvl="2"/>
            <a:r>
              <a:rPr lang="en-IN" sz="2900" dirty="0" err="1"/>
              <a:t>javascript</a:t>
            </a:r>
            <a:endParaRPr lang="en-IN" sz="2900" dirty="0"/>
          </a:p>
          <a:p>
            <a:pPr lvl="2"/>
            <a:r>
              <a:rPr lang="en-IN" sz="2900" dirty="0"/>
              <a:t>React.js</a:t>
            </a:r>
          </a:p>
          <a:p>
            <a:pPr lvl="2"/>
            <a:r>
              <a:rPr lang="en-IN" sz="2900" dirty="0" err="1"/>
              <a:t>Antd</a:t>
            </a:r>
            <a:r>
              <a:rPr lang="en-IN" sz="2900" dirty="0"/>
              <a:t> </a:t>
            </a:r>
          </a:p>
          <a:p>
            <a:pPr lvl="2"/>
            <a:r>
              <a:rPr lang="en-IN" sz="2900" dirty="0"/>
              <a:t>Bootstrap</a:t>
            </a:r>
          </a:p>
          <a:p>
            <a:pPr lvl="2"/>
            <a:endParaRPr lang="en-IN" sz="3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300" b="1" dirty="0"/>
              <a:t>Backend</a:t>
            </a:r>
          </a:p>
          <a:p>
            <a:pPr lvl="2"/>
            <a:r>
              <a:rPr lang="en-IN" sz="2500" dirty="0"/>
              <a:t>Python</a:t>
            </a:r>
          </a:p>
          <a:p>
            <a:pPr lvl="2"/>
            <a:r>
              <a:rPr lang="en-IN" sz="2500" dirty="0"/>
              <a:t>Django(</a:t>
            </a:r>
            <a:r>
              <a:rPr lang="en-IN" sz="2500" dirty="0" err="1"/>
              <a:t>Framwork</a:t>
            </a:r>
            <a:r>
              <a:rPr lang="en-IN" sz="2500" dirty="0"/>
              <a:t>)</a:t>
            </a:r>
          </a:p>
          <a:p>
            <a:pPr lvl="2"/>
            <a:r>
              <a:rPr lang="en-IN" sz="2500" dirty="0"/>
              <a:t>Artificial Intelligence </a:t>
            </a:r>
          </a:p>
          <a:p>
            <a:pPr lvl="1"/>
            <a:endParaRPr lang="en-IN" sz="3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3300" b="1" dirty="0"/>
              <a:t>Database</a:t>
            </a:r>
          </a:p>
          <a:p>
            <a:pPr lvl="2"/>
            <a:r>
              <a:rPr lang="en-IN" sz="2500" dirty="0"/>
              <a:t>MySQL</a:t>
            </a:r>
          </a:p>
          <a:p>
            <a:endParaRPr lang="en-IN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4C96C1CA-A499-A203-9A67-054AE23B4C90}"/>
              </a:ext>
            </a:extLst>
          </p:cNvPr>
          <p:cNvCxnSpPr>
            <a:cxnSpLocks/>
          </p:cNvCxnSpPr>
          <p:nvPr/>
        </p:nvCxnSpPr>
        <p:spPr>
          <a:xfrm>
            <a:off x="0" y="871246"/>
            <a:ext cx="12106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5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95009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ARCHITECTURE / FLOW DIAGRAM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1" name="Straight Connector 5"/>
          <p:cNvCxnSpPr>
            <a:cxnSpLocks/>
          </p:cNvCxnSpPr>
          <p:nvPr/>
        </p:nvCxnSpPr>
        <p:spPr>
          <a:xfrm>
            <a:off x="-2" y="638175"/>
            <a:ext cx="12106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361949" y="309564"/>
            <a:ext cx="10515600" cy="98107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METHODOLOGY / WORKING:-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2" name="Straight Connector 5"/>
          <p:cNvCxnSpPr>
            <a:cxnSpLocks/>
          </p:cNvCxnSpPr>
          <p:nvPr/>
        </p:nvCxnSpPr>
        <p:spPr>
          <a:xfrm>
            <a:off x="19050" y="628650"/>
            <a:ext cx="12106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2EBD9D9-096D-CC1C-B400-18F56FE25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8" y="800101"/>
            <a:ext cx="11598557" cy="58308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15939" cy="91316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CONCLUSION :-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31CD28-8F9B-41D8-BF3C-593AACE1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6090"/>
            <a:ext cx="11095299" cy="5029298"/>
          </a:xfrm>
        </p:spPr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This SRS document outlines the key features and requirements for the </a:t>
            </a:r>
            <a:r>
              <a:rPr lang="en-US" sz="1800" b="0" i="0" u="none" strike="noStrike" baseline="0" dirty="0" err="1">
                <a:latin typeface="TimesNewRomanPSMT"/>
              </a:rPr>
              <a:t>SmartE</a:t>
            </a:r>
            <a:r>
              <a:rPr lang="en-US" sz="1800" b="0" i="0" u="none" strike="noStrike" baseline="0" dirty="0">
                <a:latin typeface="TimesNewRomanPSMT"/>
              </a:rPr>
              <a:t> website, aimed at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overseeing employee attendance, leave applications, and salary calculations. With ReactJS for the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frontend and Python Django for the backend, the website will provide an efficient, user friendly platform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for both employees and managers to streamline HOD processes. The addition of an AI powered Employee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Help Chatbot will further enhance the user experience by offering quick, accurate responses to employee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latin typeface="TimesNewRomanPSMT"/>
              </a:rPr>
              <a:t>queries and providing personalized notifications.</a:t>
            </a:r>
            <a:endParaRPr lang="en-IN" dirty="0"/>
          </a:p>
        </p:txBody>
      </p:sp>
      <p:cxnSp>
        <p:nvCxnSpPr>
          <p:cNvPr id="3145733" name="Straight Connector 5"/>
          <p:cNvCxnSpPr>
            <a:cxnSpLocks/>
          </p:cNvCxnSpPr>
          <p:nvPr/>
        </p:nvCxnSpPr>
        <p:spPr>
          <a:xfrm>
            <a:off x="0" y="824593"/>
            <a:ext cx="121062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599" name="TextBox 25"/>
          <p:cNvSpPr txBox="1"/>
          <p:nvPr/>
        </p:nvSpPr>
        <p:spPr>
          <a:xfrm>
            <a:off x="6382959" y="5101321"/>
            <a:ext cx="152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NT SP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PPT Flat Thank You Slide for Pres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321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TimesNewRomanPS-BoldMT</vt:lpstr>
      <vt:lpstr>TimesNewRomanPSMT</vt:lpstr>
      <vt:lpstr>Wingdings</vt:lpstr>
      <vt:lpstr>Office Theme</vt:lpstr>
      <vt:lpstr>  MAJOR PROJECT SESSION: 2024-25</vt:lpstr>
      <vt:lpstr>PowerPoint Presentation</vt:lpstr>
      <vt:lpstr>INTRODUCTION:-  </vt:lpstr>
      <vt:lpstr>SOFTWARE REQUIREMENTS:-  </vt:lpstr>
      <vt:lpstr>  ARCHITECTURE / FLOW DIAGRAM:-    </vt:lpstr>
      <vt:lpstr>  METHODOLOGY / WORKING:-    </vt:lpstr>
      <vt:lpstr>  CONCLUSION :-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 Pandey</dc:creator>
  <cp:lastModifiedBy>Ankit Dewangan</cp:lastModifiedBy>
  <cp:revision>4</cp:revision>
  <dcterms:created xsi:type="dcterms:W3CDTF">2024-10-02T04:28:24Z</dcterms:created>
  <dcterms:modified xsi:type="dcterms:W3CDTF">2025-03-10T03:10:42Z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4de72fec928c4eacac7d03429f3759a6</vt:lpwstr>
  </property>
</Properties>
</file>