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54F31-BD4B-48D4-8070-78CC841ABAD1}" v="319" dt="2022-12-29T05:05:20.10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6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DC712-9740-4B48-832A-35B1B56127D3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E6925-8ECB-4F00-900A-11EA5716F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76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E6925-8ECB-4F00-900A-11EA5716F8D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61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113016" y="0"/>
            <a:ext cx="12305016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37226" y="2570479"/>
            <a:ext cx="1134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chi</a:t>
            </a: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v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emen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133600"/>
            <a:ext cx="5108575" cy="675640"/>
            <a:chOff x="77723" y="2133600"/>
            <a:chExt cx="5108575" cy="6756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23" y="2133600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39639" y="2362200"/>
              <a:ext cx="446532" cy="446532"/>
            </a:xfrm>
            <a:prstGeom prst="rect">
              <a:avLst/>
            </a:prstGeom>
          </p:spPr>
        </p:pic>
      </p:grp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910486"/>
              </p:ext>
            </p:extLst>
          </p:nvPr>
        </p:nvGraphicFramePr>
        <p:xfrm>
          <a:off x="9205011" y="1954357"/>
          <a:ext cx="5038090" cy="43760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9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8858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Java</a:t>
                      </a:r>
                    </a:p>
                  </a:txBody>
                  <a:tcPr marL="0" marR="0" marT="41275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233679" algn="just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spc="-5" dirty="0">
                          <a:latin typeface="Times New Roman"/>
                          <a:cs typeface="Times New Roman"/>
                        </a:rPr>
                        <a:t>Basics,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 OOPS,</a:t>
                      </a:r>
                      <a:r>
                        <a:rPr sz="1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Exception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Handling,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Collections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Generics,</a:t>
                      </a: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Java</a:t>
                      </a:r>
                      <a:r>
                        <a:rPr sz="10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 Features</a:t>
                      </a:r>
                      <a:endParaRPr sz="1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92075" marR="21507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Spring </a:t>
                      </a:r>
                      <a:r>
                        <a:rPr sz="10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am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wor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k</a:t>
                      </a:r>
                    </a:p>
                  </a:txBody>
                  <a:tcPr marL="0" marR="0" marT="4508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314960">
                        <a:lnSpc>
                          <a:spcPts val="1600"/>
                        </a:lnSpc>
                        <a:spcBef>
                          <a:spcPts val="7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MVC.</a:t>
                      </a:r>
                      <a:r>
                        <a:rPr sz="10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JDBC, </a:t>
                      </a:r>
                      <a:r>
                        <a:rPr sz="1000" spc="-3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Boot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952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38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IN" sz="1000" dirty="0">
                          <a:latin typeface="Verdana"/>
                          <a:cs typeface="Verdana"/>
                        </a:rPr>
                        <a:t>React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85725" marR="1924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Components, Hooks, Virtual DOM, Routing, Forms, React Redux &amp; Validation</a:t>
                      </a: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310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IN" sz="1000" spc="-5" dirty="0">
                          <a:latin typeface="Verdana"/>
                          <a:cs typeface="Verdana"/>
                        </a:rPr>
                        <a:t>Database</a:t>
                      </a:r>
                    </a:p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IN" sz="1000" spc="-5" dirty="0">
                          <a:latin typeface="Verdana"/>
                          <a:cs typeface="Verdana"/>
                        </a:rPr>
                        <a:t>handling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IN" sz="1000" spc="-5" dirty="0">
                          <a:latin typeface="Verdana"/>
                          <a:cs typeface="Verdana"/>
                        </a:rPr>
                        <a:t>MongoDB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033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UI</a:t>
                      </a:r>
                      <a:endParaRPr sz="1000">
                        <a:latin typeface="Verdana"/>
                        <a:cs typeface="Verdana"/>
                      </a:endParaRPr>
                    </a:p>
                    <a:p>
                      <a:pPr marL="92075" marR="2078989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Technology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10" dirty="0">
                          <a:latin typeface="Verdana"/>
                          <a:cs typeface="Verdana"/>
                        </a:rPr>
                        <a:t>HTML</a:t>
                      </a:r>
                      <a:r>
                        <a:rPr sz="10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5,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CSS,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JavaScript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843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Tools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59690" marR="4565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Git ,GitHub, Postman,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Eclipse,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Visual </a:t>
                      </a:r>
                      <a:r>
                        <a:rPr sz="1000" spc="-3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Studio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 code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194">
                <a:tc>
                  <a:txBody>
                    <a:bodyPr/>
                    <a:lstStyle/>
                    <a:p>
                      <a:pPr marL="92075" marR="26142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Add 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On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ts val="1110"/>
                        </a:lnSpc>
                        <a:tabLst>
                          <a:tab pos="2952115" algn="l"/>
                        </a:tabLst>
                      </a:pPr>
                      <a:r>
                        <a:rPr sz="1000" u="heavy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u="heavy" spc="25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u="heavy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Skills	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85725" marR="5048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Communication ,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Team </a:t>
                      </a:r>
                      <a:r>
                        <a:rPr sz="1000" spc="-3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management</a:t>
                      </a:r>
                      <a:r>
                        <a:rPr lang="en-IN" sz="1000" spc="-5" dirty="0">
                          <a:latin typeface="Verdana"/>
                          <a:cs typeface="Verdana"/>
                        </a:rPr>
                        <a:t> , Problem solving, Adaptability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635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430272" y="713308"/>
            <a:ext cx="2436495" cy="80518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 dirty="0">
              <a:latin typeface="Verdana"/>
              <a:cs typeface="Verdana"/>
            </a:endParaRPr>
          </a:p>
          <a:p>
            <a:pPr marL="12700">
              <a:spcBef>
                <a:spcPts val="106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11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on:</a:t>
            </a:r>
            <a:r>
              <a:rPr lang="en-US" sz="1100" b="1" spc="-120" dirty="0">
                <a:solidFill>
                  <a:srgbClr val="FFFFFF"/>
                </a:solidFill>
                <a:latin typeface="Verdana"/>
                <a:cs typeface="Verdana"/>
              </a:rPr>
              <a:t> Bangalore</a:t>
            </a:r>
            <a:endParaRPr sz="1100" dirty="0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00131" y="1542631"/>
            <a:ext cx="4835957" cy="22826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spc="-5" dirty="0">
                <a:solidFill>
                  <a:schemeClr val="bg1"/>
                </a:solidFill>
                <a:uFill>
                  <a:solidFill>
                    <a:srgbClr val="87D4EC"/>
                  </a:solidFill>
                </a:uFill>
                <a:ea typeface="+mn-lt"/>
                <a:cs typeface="+mn-lt"/>
              </a:rPr>
              <a:t>ankit.at.kumar@capgemini.com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095" y="2432812"/>
            <a:ext cx="2603500" cy="83311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64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b="1" spc="-5" dirty="0">
                <a:latin typeface="Verdana"/>
                <a:cs typeface="Verdana"/>
              </a:rPr>
              <a:t>Full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Stack</a:t>
            </a:r>
            <a:r>
              <a:rPr sz="1200" b="1" spc="-4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Developer</a:t>
            </a:r>
            <a:endParaRPr sz="1200" dirty="0">
              <a:latin typeface="Verdana"/>
              <a:cs typeface="Verdana"/>
            </a:endParaRPr>
          </a:p>
          <a:p>
            <a:pPr marL="81915" indent="-69850">
              <a:lnSpc>
                <a:spcPct val="100000"/>
              </a:lnSpc>
              <a:spcBef>
                <a:spcPts val="1200"/>
              </a:spcBef>
              <a:buSzPct val="90000"/>
              <a:buChar char="•"/>
              <a:tabLst>
                <a:tab pos="82550" algn="l"/>
              </a:tabLst>
            </a:pPr>
            <a:r>
              <a:rPr sz="1000" spc="-10" dirty="0">
                <a:latin typeface="Verdana"/>
                <a:cs typeface="Verdana"/>
              </a:rPr>
              <a:t>Good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Knowledge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java programming.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6094" y="3389123"/>
            <a:ext cx="2778557" cy="1723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•Good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lang="en-IN" sz="1000" spc="30" dirty="0">
                <a:latin typeface="Verdana"/>
                <a:cs typeface="Verdana"/>
              </a:rPr>
              <a:t>Knowledge of </a:t>
            </a:r>
            <a:r>
              <a:rPr sz="1000" dirty="0">
                <a:latin typeface="Verdana"/>
                <a:cs typeface="Verdana"/>
              </a:rPr>
              <a:t>Spring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Framework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6095" y="3689350"/>
            <a:ext cx="32327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094" y="3754345"/>
            <a:ext cx="3731260" cy="34644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spc="-5" dirty="0">
                <a:latin typeface="Verdana"/>
                <a:cs typeface="Verdana"/>
              </a:rPr>
              <a:t>•Currently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learning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on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iTransform:</a:t>
            </a:r>
            <a:r>
              <a:rPr sz="1000" b="1" spc="4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Full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Stack</a:t>
            </a:r>
            <a:r>
              <a:rPr lang="en-IN" sz="1000" b="1" spc="10" dirty="0">
                <a:latin typeface="Verdana"/>
                <a:cs typeface="Verdana"/>
              </a:rPr>
              <a:t> With React</a:t>
            </a:r>
            <a:r>
              <a:rPr sz="1000" b="1" spc="-10" dirty="0">
                <a:latin typeface="Verdana"/>
                <a:cs typeface="Verdana"/>
              </a:rPr>
              <a:t>,</a:t>
            </a:r>
            <a:r>
              <a:rPr lang="en-US" sz="1000" b="1" spc="-10" dirty="0">
                <a:latin typeface="Verdana"/>
                <a:cs typeface="Verdana"/>
              </a:rPr>
              <a:t> </a:t>
            </a:r>
            <a:r>
              <a:rPr sz="1000" b="1" spc="-32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Spring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Boot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MS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&amp;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MongoDB</a:t>
            </a:r>
            <a:r>
              <a:rPr lang="en-US" sz="1000" b="1" spc="-5" dirty="0">
                <a:latin typeface="Verdana"/>
                <a:cs typeface="Verdana"/>
              </a:rPr>
              <a:t> and AWS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6094" y="4343045"/>
            <a:ext cx="3569335" cy="346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000" dirty="0">
                <a:latin typeface="Verdana"/>
                <a:cs typeface="Verdana"/>
              </a:rPr>
              <a:t>Full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Stack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developer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 </a:t>
            </a:r>
            <a:r>
              <a:rPr lang="en-IN" sz="1000" dirty="0">
                <a:latin typeface="Verdana"/>
                <a:cs typeface="Verdana"/>
              </a:rPr>
              <a:t>React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 </a:t>
            </a:r>
            <a:r>
              <a:rPr sz="1000" dirty="0">
                <a:latin typeface="Verdana"/>
                <a:cs typeface="Verdana"/>
              </a:rPr>
              <a:t>Full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Stack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Java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Developer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6095" y="4894934"/>
            <a:ext cx="3909695" cy="52148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65"/>
              </a:spcBef>
              <a:buChar char="•"/>
              <a:tabLst>
                <a:tab pos="127000" algn="l"/>
              </a:tabLst>
            </a:pPr>
            <a:r>
              <a:rPr sz="1000" spc="-5" dirty="0">
                <a:latin typeface="Verdana"/>
                <a:cs typeface="Verdana"/>
              </a:rPr>
              <a:t>Hands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on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experience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5" dirty="0">
                <a:latin typeface="Verdana"/>
                <a:cs typeface="Verdana"/>
              </a:rPr>
              <a:t> developing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web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pages</a:t>
            </a:r>
            <a:endParaRPr sz="1000" dirty="0">
              <a:latin typeface="Verdana"/>
              <a:cs typeface="Verdana"/>
            </a:endParaRPr>
          </a:p>
          <a:p>
            <a:pPr marL="184785" marR="5080">
              <a:lnSpc>
                <a:spcPct val="113999"/>
              </a:lnSpc>
            </a:pP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HTML5,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CSS3,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lang="en-IN" sz="1000" b="1" spc="-5" dirty="0">
                <a:latin typeface="Verdana"/>
                <a:cs typeface="Verdana"/>
              </a:rPr>
              <a:t>REACT</a:t>
            </a:r>
            <a:r>
              <a:rPr sz="1000" spc="-5" dirty="0">
                <a:latin typeface="Verdana"/>
                <a:cs typeface="Verdana"/>
              </a:rPr>
              <a:t>.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Good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understanding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Document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Object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Model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(DOM)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 </a:t>
            </a:r>
            <a:r>
              <a:rPr sz="1000" spc="-10" dirty="0">
                <a:latin typeface="Verdana"/>
                <a:cs typeface="Verdana"/>
              </a:rPr>
              <a:t>DOM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Functions.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06095" y="5566664"/>
            <a:ext cx="3601720" cy="3733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65"/>
              </a:spcBef>
              <a:buChar char="•"/>
              <a:tabLst>
                <a:tab pos="127000" algn="l"/>
              </a:tabLst>
            </a:pPr>
            <a:r>
              <a:rPr sz="1000" spc="-5" dirty="0">
                <a:latin typeface="Verdana"/>
                <a:cs typeface="Verdana"/>
              </a:rPr>
              <a:t>Proficient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creating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Single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page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Web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Application in</a:t>
            </a:r>
          </a:p>
          <a:p>
            <a:pPr marL="184785">
              <a:lnSpc>
                <a:spcPct val="100000"/>
              </a:lnSpc>
              <a:spcBef>
                <a:spcPts val="170"/>
              </a:spcBef>
            </a:pPr>
            <a:r>
              <a:rPr lang="en-IN" sz="1000" b="1" spc="-10" dirty="0">
                <a:latin typeface="Verdana"/>
                <a:cs typeface="Verdana"/>
              </a:rPr>
              <a:t>REACT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routing.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661890" y="274524"/>
            <a:ext cx="5038090" cy="68993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76835">
              <a:lnSpc>
                <a:spcPct val="100000"/>
              </a:lnSpc>
              <a:spcBef>
                <a:spcPts val="1025"/>
              </a:spcBef>
            </a:pPr>
            <a:r>
              <a:rPr sz="1100" spc="-5" dirty="0">
                <a:latin typeface="Verdana"/>
                <a:cs typeface="Verdana"/>
              </a:rPr>
              <a:t>Bachelor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Technology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endParaRPr sz="1100" dirty="0">
              <a:latin typeface="Verdana"/>
              <a:cs typeface="Verdana"/>
            </a:endParaRPr>
          </a:p>
          <a:p>
            <a:pPr marL="76835">
              <a:spcBef>
                <a:spcPts val="190"/>
              </a:spcBef>
            </a:pPr>
            <a:r>
              <a:rPr lang="en-IN" sz="1100" spc="-5" dirty="0">
                <a:latin typeface="Verdana"/>
                <a:cs typeface="Verdana"/>
              </a:rPr>
              <a:t>Electronics &amp; Instrumentation Engineering: 2018-2022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57486" y="1570481"/>
            <a:ext cx="4038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97933" y="3208147"/>
            <a:ext cx="3829685" cy="684162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24765" algn="just">
              <a:spcBef>
                <a:spcPts val="95"/>
              </a:spcBef>
            </a:pPr>
            <a:r>
              <a:rPr lang="en-IN" sz="1000" b="1" spc="-10" dirty="0">
                <a:latin typeface="Verdana"/>
                <a:cs typeface="Verdana"/>
              </a:rPr>
              <a:t>DEALS AND COUPONS:</a:t>
            </a:r>
          </a:p>
          <a:p>
            <a:pPr marL="24765" algn="just">
              <a:lnSpc>
                <a:spcPct val="100000"/>
              </a:lnSpc>
              <a:spcBef>
                <a:spcPts val="95"/>
              </a:spcBef>
            </a:pPr>
            <a:endParaRPr lang="en-IN" sz="1000" b="1" spc="-10" dirty="0">
              <a:latin typeface="Verdana"/>
              <a:cs typeface="Verdana"/>
            </a:endParaRPr>
          </a:p>
          <a:p>
            <a:pPr marL="24765" algn="just">
              <a:spcBef>
                <a:spcPts val="95"/>
              </a:spcBef>
            </a:pPr>
            <a:r>
              <a:rPr sz="1100" spc="-5" dirty="0">
                <a:latin typeface="Verdana"/>
                <a:cs typeface="Verdana"/>
              </a:rPr>
              <a:t>Case study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lang="en-US" sz="1100" dirty="0">
                <a:latin typeface="Verdana"/>
                <a:cs typeface="Verdana"/>
              </a:rPr>
              <a:t> </a:t>
            </a:r>
            <a:r>
              <a:rPr lang="en-IN" sz="1100" spc="-5" dirty="0">
                <a:latin typeface="Verdana"/>
                <a:cs typeface="Verdana"/>
              </a:rPr>
              <a:t> Deals and Coupons </a:t>
            </a:r>
            <a:r>
              <a:rPr sz="1100" spc="-5" dirty="0">
                <a:latin typeface="Verdana"/>
                <a:cs typeface="Verdana"/>
              </a:rPr>
              <a:t>along with</a:t>
            </a:r>
            <a:r>
              <a:rPr lang="en-US" sz="1100" spc="-5" dirty="0">
                <a:latin typeface="Verdana"/>
                <a:cs typeface="Verdana"/>
              </a:rPr>
              <a:t> 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Spring </a:t>
            </a:r>
            <a:r>
              <a:rPr sz="1100" dirty="0">
                <a:latin typeface="Verdana"/>
                <a:cs typeface="Verdana"/>
              </a:rPr>
              <a:t>Boot,</a:t>
            </a:r>
            <a:r>
              <a:rPr lang="en-US" sz="1100" dirty="0">
                <a:latin typeface="Verdana"/>
                <a:cs typeface="Verdana"/>
              </a:rPr>
              <a:t> 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HTML5, </a:t>
            </a:r>
            <a:r>
              <a:rPr sz="1100" spc="-5" dirty="0">
                <a:latin typeface="Verdana"/>
                <a:cs typeface="Verdana"/>
              </a:rPr>
              <a:t>CSS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lang="en-IN" sz="1100" spc="-5" dirty="0">
                <a:latin typeface="Verdana"/>
                <a:cs typeface="Verdana"/>
              </a:rPr>
              <a:t>React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used</a:t>
            </a:r>
            <a:r>
              <a:rPr lang="en-US" sz="1100" dirty="0">
                <a:latin typeface="Verdana"/>
                <a:cs typeface="Verdana"/>
              </a:rPr>
              <a:t> 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as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User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Interface.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797933" y="4346930"/>
            <a:ext cx="3924935" cy="78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Four </a:t>
            </a:r>
            <a:r>
              <a:rPr sz="1100" spc="-5" dirty="0">
                <a:latin typeface="Verdana"/>
                <a:cs typeface="Verdana"/>
              </a:rPr>
              <a:t>layered architecture which includes </a:t>
            </a:r>
            <a:r>
              <a:rPr sz="1100" dirty="0">
                <a:latin typeface="Verdana"/>
                <a:cs typeface="Verdana"/>
              </a:rPr>
              <a:t>a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Presentation </a:t>
            </a:r>
            <a:r>
              <a:rPr sz="1100" spc="-37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Layer, Business Layer, Persistence Layer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and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Database </a:t>
            </a:r>
            <a:r>
              <a:rPr sz="1100" spc="-37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Layer</a:t>
            </a:r>
            <a:r>
              <a:rPr sz="1100" spc="-5" dirty="0">
                <a:solidFill>
                  <a:srgbClr val="1F2023"/>
                </a:solidFill>
                <a:latin typeface="Arial MT"/>
                <a:cs typeface="Arial MT"/>
              </a:rPr>
              <a:t>.</a:t>
            </a:r>
            <a:r>
              <a:rPr sz="1100" spc="-1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latin typeface="Verdana"/>
                <a:cs typeface="Verdana"/>
              </a:rPr>
              <a:t>Exception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Layer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handled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exceptions.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21834" y="6457594"/>
            <a:ext cx="2330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Verdana"/>
                <a:cs typeface="Verdana"/>
              </a:rPr>
              <a:t>Check out</a:t>
            </a:r>
            <a:r>
              <a:rPr sz="1200" spc="-10" dirty="0">
                <a:latin typeface="Verdana"/>
                <a:cs typeface="Verdana"/>
              </a:rPr>
              <a:t> my </a:t>
            </a:r>
            <a:r>
              <a:rPr sz="1200" spc="-5" dirty="0">
                <a:latin typeface="Verdana"/>
                <a:cs typeface="Verdana"/>
              </a:rPr>
              <a:t>work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on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GitHub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30272" y="1745843"/>
            <a:ext cx="2160905" cy="694690"/>
          </a:xfrm>
          <a:prstGeom prst="rect">
            <a:avLst/>
          </a:prstGeom>
        </p:spPr>
        <p:txBody>
          <a:bodyPr vert="horz" wrap="square" lIns="0" tIns="7239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1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7" baseline="252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lang="en-IN" sz="1650" spc="-15" baseline="2525" dirty="0">
                <a:solidFill>
                  <a:srgbClr val="FFFFFF"/>
                </a:solidFill>
                <a:latin typeface="Verdana"/>
                <a:cs typeface="Verdana"/>
              </a:rPr>
              <a:t> 8507407174</a:t>
            </a:r>
            <a:endParaRPr sz="1650" baseline="2525" dirty="0"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  <a:spcBef>
                <a:spcPts val="470"/>
              </a:spcBef>
            </a:pPr>
            <a:r>
              <a:rPr sz="1650" b="1" spc="-7" baseline="5050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650" b="1" spc="569" baseline="50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 dirty="0">
              <a:latin typeface="Verdana"/>
              <a:cs typeface="Verdana"/>
            </a:endParaRPr>
          </a:p>
          <a:p>
            <a:pPr marL="188595" indent="-171450">
              <a:lnSpc>
                <a:spcPct val="100000"/>
              </a:lnSpc>
              <a:spcBef>
                <a:spcPts val="245"/>
              </a:spcBef>
              <a:buFont typeface="Arial"/>
              <a:buChar char="•"/>
            </a:pP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EMP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200" dirty="0">
                <a:solidFill>
                  <a:srgbClr val="FFFFFF"/>
                </a:solidFill>
                <a:latin typeface="Verdana"/>
                <a:cs typeface="Verdana"/>
              </a:rPr>
              <a:t>ID-</a:t>
            </a:r>
            <a:r>
              <a:rPr lang="en-US" sz="1200" dirty="0">
                <a:latin typeface="Verdana"/>
                <a:cs typeface="Verdana"/>
              </a:rPr>
              <a:t>46290492</a:t>
            </a:r>
            <a:endParaRPr lang="en-IN" sz="1200" dirty="0">
              <a:latin typeface="Verdana"/>
              <a:ea typeface="Verdana"/>
              <a:cs typeface="Verdana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4458B50-638B-4AC5-8D72-2E88B58819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" t="-464" r="-2787" b="2481"/>
          <a:stretch/>
        </p:blipFill>
        <p:spPr>
          <a:xfrm>
            <a:off x="346472" y="31678"/>
            <a:ext cx="1787128" cy="20720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B81C38C-E9D6-FCDF-CC97-1022F8C2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2316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ea typeface="Verdana"/>
              </a:rPr>
              <a:t>ANKIT KUMAR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283</Words>
  <Application>Microsoft Office PowerPoint</Application>
  <PresentationFormat>Widescreen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MT</vt:lpstr>
      <vt:lpstr>Calibri</vt:lpstr>
      <vt:lpstr>Times New Roman</vt:lpstr>
      <vt:lpstr>Verdana</vt:lpstr>
      <vt:lpstr>Office Theme</vt:lpstr>
      <vt:lpstr>ANKIT KUMAR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Bapat, Rashmi</dc:creator>
  <cp:lastModifiedBy>Kumar, Ankit</cp:lastModifiedBy>
  <cp:revision>55</cp:revision>
  <dcterms:created xsi:type="dcterms:W3CDTF">2022-06-20T15:56:31Z</dcterms:created>
  <dcterms:modified xsi:type="dcterms:W3CDTF">2022-12-29T07:17:44Z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2022-06-20T00:00:00Z</vt:filetime>
  </property>
</Properties>
</file>