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Touchless Kiosk Interaction Using Hand Gestures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By Aman Gawar &amp; Ankit Kumar</a:t>
            </a:r>
          </a:p>
          <a:p>
            <a:r>
              <a:t>April 2025</a:t>
            </a:r>
          </a:p>
        </p:txBody>
      </p:sp>
      <p:pic>
        <p:nvPicPr>
          <p:cNvPr id="4" name="Picture 3" descr="touchless_kiosk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Effective alternative to touch-based kiosks</a:t>
            </a:r>
          </a:p>
          <a:p>
            <a:r>
              <a:t>- High accuracy, low latency</a:t>
            </a:r>
          </a:p>
          <a:p>
            <a:r>
              <a:t>- Scalable and hygienic solution</a:t>
            </a:r>
          </a:p>
          <a:p>
            <a:r>
              <a:t>- Ready for real-world applications</a:t>
            </a:r>
          </a:p>
          <a:p>
            <a:r>
              <a:t>- Room for intelligent and multimodal enhancements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Kiosks are widely used in public places (airports, malls, etc.)</a:t>
            </a:r>
          </a:p>
          <a:p>
            <a:r>
              <a:t>- COVID-19 emphasized the need for contactless interaction</a:t>
            </a:r>
          </a:p>
          <a:p>
            <a:r>
              <a:t>- The project enables interaction using real-time hand gestures</a:t>
            </a:r>
          </a:p>
          <a:p>
            <a:r>
              <a:t>- Benefits: Hygienic, Accessible, Intuitive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Hygiene risks from shared surfaces</a:t>
            </a:r>
          </a:p>
          <a:p>
            <a:r>
              <a:t>- Inaccessible to people with disabilities</a:t>
            </a:r>
          </a:p>
          <a:p>
            <a:r>
              <a:t>- High maintenance costs for touchscreens</a:t>
            </a:r>
          </a:p>
          <a:p>
            <a:r>
              <a:t>- Touchscreens feel outdated in modern tech environments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Gesture Detection Module: MediaPipe + OpenCV</a:t>
            </a:r>
          </a:p>
          <a:p>
            <a:r>
              <a:t>- Gesture Classification Module: Rules based on hand landmark geometry</a:t>
            </a:r>
          </a:p>
          <a:p>
            <a:r>
              <a:t>- Interactive GUI Module: Tkinter-based display interface</a:t>
            </a:r>
          </a:p>
          <a:p>
            <a:r>
              <a:t>- Real-time detection + GUI updates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Language: Python</a:t>
            </a:r>
          </a:p>
          <a:p>
            <a:r>
              <a:t>- Libraries:</a:t>
            </a:r>
          </a:p>
          <a:p>
            <a:r>
              <a:t>  • OpenCV (video processing)</a:t>
            </a:r>
          </a:p>
          <a:p>
            <a:r>
              <a:t>  • MediaPipe (hand detection)</a:t>
            </a:r>
          </a:p>
          <a:p>
            <a:r>
              <a:t>  • Tkinter (GUI)</a:t>
            </a:r>
          </a:p>
          <a:p>
            <a:r>
              <a:t>  • Pillow (image display)</a:t>
            </a:r>
          </a:p>
          <a:p>
            <a:r>
              <a:t>  • NumPy (gesture math)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Algorithms &amp; Logic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Landmark-based gesture classification:</a:t>
            </a:r>
          </a:p>
          <a:p>
            <a:r>
              <a:t>  • Thumbs Up/Down: Y-coordinates of thumb tip</a:t>
            </a:r>
          </a:p>
          <a:p>
            <a:r>
              <a:t>  • Swipe Left/Right: X movement of wrist</a:t>
            </a:r>
          </a:p>
          <a:p>
            <a:r>
              <a:t>  • Help: Distance between fingers</a:t>
            </a:r>
          </a:p>
          <a:p>
            <a:r>
              <a:t>- Geometry-based logic = fast &amp; light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Webcam → OpenCV → MediaPipe → Gesture Classifier</a:t>
            </a:r>
          </a:p>
          <a:p>
            <a:r>
              <a:t>- → Tkinter GUI + OpenCV Feedback</a:t>
            </a:r>
          </a:p>
          <a:p>
            <a:r>
              <a:t>- Modular design: Easy to extend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Accuracy: 89–94% across all gestures</a:t>
            </a:r>
          </a:p>
          <a:p>
            <a:r>
              <a:t>- Latency: ~28–30ms per frame</a:t>
            </a:r>
          </a:p>
          <a:p>
            <a:r>
              <a:t>- FPS: ~35 (smooth real-time experience)</a:t>
            </a:r>
          </a:p>
          <a:p>
            <a:r>
              <a:t>- User feedback: 8.5/10 usability</a:t>
            </a:r>
          </a:p>
          <a:p>
            <a:r>
              <a:t>- Tested in varying lighting, hand sizes, and angles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Applications:</a:t>
            </a:r>
          </a:p>
          <a:p>
            <a:r>
              <a:t>  • Retail, Healthcare, Transportation, Education</a:t>
            </a:r>
          </a:p>
          <a:p>
            <a:r>
              <a:t>- Future Additions:</a:t>
            </a:r>
          </a:p>
          <a:p>
            <a:r>
              <a:t>  • Machine Learning for gestures</a:t>
            </a:r>
          </a:p>
          <a:p>
            <a:r>
              <a:t>  • Voice &amp; face integration</a:t>
            </a:r>
          </a:p>
          <a:p>
            <a:r>
              <a:t>  • Support for low-power devices</a:t>
            </a:r>
          </a:p>
          <a:p>
            <a:r>
              <a:t>  • Personalized gesture sets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