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146847064" r:id="rId9"/>
    <p:sldId id="265" r:id="rId10"/>
    <p:sldId id="2146847057" r:id="rId11"/>
    <p:sldId id="2146847063" r:id="rId12"/>
    <p:sldId id="2146847060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7379" y="439208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   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Student Name : Ankit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Chouksey Engineering College &amp; Computer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3C661E-B514-0402-72C2-D6B4467EE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842" y="601830"/>
            <a:ext cx="10232120" cy="481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an effective implementation of data hiding through steganography, combined with encryption for an additional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is a practical tool for secure communication and data storage, especially useful in contexts where privacy is paramount.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could include the use of other media types or more advanced encryption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16" y="1567174"/>
            <a:ext cx="6383134" cy="530296"/>
          </a:xfrm>
        </p:spPr>
        <p:txBody>
          <a:bodyPr/>
          <a:lstStyle/>
          <a:p>
            <a:r>
              <a:rPr lang="en-IN" dirty="0"/>
              <a:t>https://github.com/Ankitkumar341/stenography_project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E0B987-910E-D6AF-4AEF-8D17C9C11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3090" y="1465763"/>
            <a:ext cx="1068931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Media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Exploring the possibility of embedding data into other types of media, like audio or video files.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more sophisticated encryption algorithms to further secure the hidden data.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Developing a mobile application that allows users to hide and retrieve data securely from images.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Implementing hash functions or digital signatures to verify the integrity of the hidden data.</a:t>
            </a:r>
          </a:p>
          <a:p>
            <a:pPr marL="287338" marR="0" lvl="0" indent="-2873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Developing methods to detect steganography, useful for security professionals to detect and counteract such hidden data techniques.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2AC578-FDAE-7FD7-29C6-C9F1B1E1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92" y="1928594"/>
            <a:ext cx="10520516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increasing need for secure communication in the digital 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data transmission methods are prone to unauthorized access and interception.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allows hiding data within images, making it invisible to the human eye.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securely embedding encrypted data into images, ensuring confidentiality.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Conventional methods of data transmission are vulnerable to hacking and unauthorized access.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4F44C5-94F8-BA51-4378-ABD25FF1A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1" y="1486801"/>
            <a:ext cx="9445452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main programming language used for the development of this project.</a:t>
            </a:r>
          </a:p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PyArmor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used for protecting the Python script, which prevents it from being easily reverse-engineered, thereby adding an extra layer of security.</a:t>
            </a:r>
          </a:p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Python Imaging Library (PIL) fork used for handling image processing tasks, such as embedding and extracting hidden data from images.</a:t>
            </a:r>
          </a:p>
          <a:p>
            <a:pPr marL="339725" marR="0" lvl="0" indent="-3397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library for encrypting the data before hiding it in the image, ensuring that only authorized users can retrieve and decode the hidden data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CD76-21CA-47C9-0440-5CFF41E2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 flow DFD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FAFFC-E40D-EBEF-86D4-A6E5C5889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149032"/>
            <a:ext cx="9081453" cy="52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4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D9647-833A-AFEC-0EB2-68C80143ACC7}"/>
              </a:ext>
            </a:extLst>
          </p:cNvPr>
          <p:cNvSpPr txBox="1"/>
          <p:nvPr/>
        </p:nvSpPr>
        <p:spPr>
          <a:xfrm flipV="1">
            <a:off x="2346960" y="5186681"/>
            <a:ext cx="11622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77C1C6-31C0-1F63-66B8-DA24E8968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67" y="713277"/>
            <a:ext cx="9373213" cy="447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encryption and steganography, offering a two-layer security mechanism.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not only the data's confidentiality but also the integrity of the image, ensuring that modifications or tampering of the data are easily detectable.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Python’s powerful libraries to implement both encryption and image manipulation seamlessly.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Hides sensitive data within images, making it nearly impossible to detect or alter without proper decryption.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F51F0F-18F3-D645-680A-B5B10C09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12" y="1382852"/>
            <a:ext cx="9517848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People interested in data privacy and security measures.</a:t>
            </a:r>
          </a:p>
          <a:p>
            <a:pPr marL="346075" marR="0" lvl="0" indent="-346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Organizations seeking a secure way to transmit sensitive information without risking exposure.</a:t>
            </a: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who want to communicate confidential data through digital images safely.</a:t>
            </a:r>
          </a:p>
          <a:p>
            <a:pPr marL="346075" marR="0" lvl="0" indent="-34607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Developers looking for ready-made solutions to incorporate image-based data hiding in their own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419C-DA9C-940F-2DD9-F0EDD8F8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Screen 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3351C-BD5E-573B-7117-CCDCE0CB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20" y="1409054"/>
            <a:ext cx="8747760" cy="49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0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ABF3CD-31FE-5DF8-CBA5-F8E6B5562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32" y="585753"/>
            <a:ext cx="10340808" cy="426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6075" marR="0" lvl="0" indent="-346075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hides and retrieves encrypted data within image files, ensuring that the original image's visual quality remains intact.</a:t>
            </a: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cryptographic techniques ensure that even if someone accesses the image, the hidden data remains protected, only retrievable by authorized users.</a:t>
            </a:r>
          </a:p>
          <a:p>
            <a:pPr marL="346075" marR="0" lvl="0" indent="-346075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functional tool for secure communication using steganography and encryption methods. 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80</TotalTime>
  <Words>578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Work flow DFD</vt:lpstr>
      <vt:lpstr>Wow factors</vt:lpstr>
      <vt:lpstr>End users</vt:lpstr>
      <vt:lpstr>Screen shots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 kumar</cp:lastModifiedBy>
  <cp:revision>27</cp:revision>
  <dcterms:created xsi:type="dcterms:W3CDTF">2021-05-26T16:50:10Z</dcterms:created>
  <dcterms:modified xsi:type="dcterms:W3CDTF">2025-02-25T03:40:01Z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