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presProps" Target="presProps.xml"/>
  <Relationship Id="rId29" Type="http://schemas.openxmlformats.org/officeDocument/2006/relationships/viewProps" Target="viewProps.xml"/>
  <Relationship Id="rId3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385552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3e6c5eed2c5bac16fb9bb1087f5710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f9b073216c2c15ad13088c42b09c906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8bd67a9eaa78fddc31ecfb964428b8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722f6bfa4cb572698c18dc4ac41818b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4c9e3029814b9e09b4a1a5a5c73b998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52e275e885c43b456d5cb39712f3a25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618f015f5c0b4b20b51c5442e1e685e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20d7f0bde2ff412b83e3a7cef254e5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4d46d477b955a7fca7fa5fd162d5cd7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863c8776f9a8c190d8db5bdc92099d2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4009ff321b0e693b13cb693a82bd36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42b66f968812dc72f25cf21b6b0fd93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8bd0b4ad11dc6ef9b405f5ef9cd40c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11208583a685e2998d1f9e699ba68b7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d1a66892310ef747fe1f2385380000d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b41f920ee3328d41bacde2f0952ce8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e3bbab52f5c1146de117c3107395ba9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0a4664d0daa03aacbe125f81d2431ca25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1d9e89803166a3ee5491f38e6b647ed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02852aeebf475879985d0dd789b81e6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a9314a8fbdf0e815599b3ce5ec91df3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4a3d064427ec9bff7d8f90169cb39e2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a7be729481dba2550e255c1eeb11072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b26df5a4cb5f228a6fa352e6534fdf0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9b37f0eacdd2cfe42081ebedc1d2ec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1">
  <a:themeElements>
    <a:clrScheme name="Theme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2022-06-10T05:34:12Z</dcterms:created>
  <dcterms:modified xsi:type="dcterms:W3CDTF">2022-06-10T05:34:12Z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