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6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8E4A-9ECA-43C5-8FF1-344D2672A80D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E1BC-99FD-4A1A-8D52-381CDD4C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31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BE1BC-99FD-4A1A-8D52-381CDD4C937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3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113E84-76D6-4377-A23E-B5DE7DF977A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3B56B5-6C66-4C9A-8D46-29D9B0DAB3B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cover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912" y="1752600"/>
            <a:ext cx="718115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Installation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of Python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in Windows</a:t>
            </a:r>
          </a:p>
        </p:txBody>
      </p:sp>
    </p:spTree>
    <p:extLst>
      <p:ext uri="{BB962C8B-B14F-4D97-AF65-F5344CB8AC3E}">
        <p14:creationId xmlns:p14="http://schemas.microsoft.com/office/powerpoint/2010/main" val="103003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381000"/>
            <a:ext cx="838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Variables in Python 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563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spcBef>
                <a:spcPts val="500"/>
              </a:spcBef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entury Schoolbook (Body)"/>
              </a:rPr>
              <a:t>No need to tell data type in python </a:t>
            </a:r>
          </a:p>
          <a:p>
            <a:pPr eaLnBrk="1" hangingPunct="1">
              <a:lnSpc>
                <a:spcPct val="2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entury Schoolbook (Body)"/>
              </a:rPr>
              <a:t>X=10</a:t>
            </a:r>
          </a:p>
          <a:p>
            <a:pPr eaLnBrk="1" hangingPunct="1">
              <a:lnSpc>
                <a:spcPct val="2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entury Schoolbook (Body)"/>
              </a:rPr>
              <a:t>Y= “Hello”</a:t>
            </a:r>
          </a:p>
          <a:p>
            <a:pPr>
              <a:lnSpc>
                <a:spcPct val="200000"/>
              </a:lnSpc>
              <a:spcBef>
                <a:spcPts val="500"/>
              </a:spcBef>
              <a:buClrTx/>
            </a:pPr>
            <a:r>
              <a:rPr lang="en-US" sz="2400" dirty="0" smtClean="0">
                <a:solidFill>
                  <a:srgbClr val="000000"/>
                </a:solidFill>
                <a:latin typeface="Century Schoolbook (Body)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Century Schoolbook (Body)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entury Schoolbook (Body)"/>
              </a:rPr>
              <a:t>‘‘‘Hello ’’’</a:t>
            </a:r>
          </a:p>
          <a:p>
            <a:pPr>
              <a:lnSpc>
                <a:spcPct val="200000"/>
              </a:lnSpc>
              <a:spcBef>
                <a:spcPts val="500"/>
              </a:spcBef>
              <a:buClrTx/>
            </a:pPr>
            <a:r>
              <a:rPr lang="en-US" sz="2400" dirty="0" smtClean="0">
                <a:solidFill>
                  <a:srgbClr val="000000"/>
                </a:solidFill>
                <a:latin typeface="Century Schoolbook (Body)"/>
              </a:rPr>
              <a:t>A=1.020;  // Semicolon in optional </a:t>
            </a:r>
          </a:p>
          <a:p>
            <a:pPr>
              <a:lnSpc>
                <a:spcPct val="200000"/>
              </a:lnSpc>
              <a:spcBef>
                <a:spcPts val="500"/>
              </a:spcBef>
              <a:buClrTx/>
            </a:pPr>
            <a:endParaRPr lang="en-US" sz="2400" dirty="0">
              <a:solidFill>
                <a:srgbClr val="000000"/>
              </a:solidFill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4477136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43470"/>
            <a:ext cx="6519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Input in Python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992" y="2057400"/>
            <a:ext cx="6007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Python program showing</a:t>
            </a:r>
          </a:p>
          <a:p>
            <a:r>
              <a:rPr lang="en-US" dirty="0"/>
              <a:t># a use of input()</a:t>
            </a:r>
          </a:p>
          <a:p>
            <a:endParaRPr lang="en-US" dirty="0"/>
          </a:p>
          <a:p>
            <a:r>
              <a:rPr lang="en-US" dirty="0"/>
              <a:t>val = input("Enter your value: ")</a:t>
            </a:r>
          </a:p>
          <a:p>
            <a:r>
              <a:rPr lang="en-US" dirty="0"/>
              <a:t>print(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4" y="3962400"/>
            <a:ext cx="586182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6148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inee\Downloads\1200px-Pyth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36" y="2590800"/>
            <a:ext cx="25146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36904" y="304800"/>
            <a:ext cx="70104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Guido van Rossum</a:t>
            </a:r>
            <a:endParaRPr lang="en-IN" sz="5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078" name="Picture 6" descr="C:\Users\vinee\Downloads\GuidoAvatar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2" y="1722882"/>
            <a:ext cx="4000502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26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vinee\Downloads\rubaitul-azad-ZIPFteu-R8k-unspla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3759"/>
            <a:ext cx="914401" cy="8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99812" y="263759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Python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224" y="1824549"/>
            <a:ext cx="7732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/>
              <a:t>Python is an interpreted, object-oriented, high-level programming language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670560" y="3048000"/>
            <a:ext cx="636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Wingdings" pitchFamily="2" charset="2"/>
              <a:buChar char="Ø"/>
            </a:pPr>
            <a:r>
              <a:rPr lang="en-US" sz="2800" dirty="0" smtClean="0"/>
              <a:t> It was released in 1991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649224" y="3797808"/>
            <a:ext cx="636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Wingdings" pitchFamily="2" charset="2"/>
              <a:buChar char="Ø"/>
            </a:pPr>
            <a:r>
              <a:rPr lang="en-US" sz="2800" dirty="0" smtClean="0"/>
              <a:t> Useful in scripting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" y="4495800"/>
            <a:ext cx="6364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Wingdings" pitchFamily="2" charset="2"/>
              <a:buChar char="Ø"/>
            </a:pPr>
            <a:r>
              <a:rPr lang="en-US" sz="2800" dirty="0" smtClean="0"/>
              <a:t>Used by -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sz="2800" dirty="0" smtClean="0"/>
              <a:t>Google, Yahoo!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sz="2800" dirty="0" smtClean="0"/>
              <a:t>Many </a:t>
            </a:r>
            <a:r>
              <a:rPr lang="en-US" sz="2800" dirty="0"/>
              <a:t>L</a:t>
            </a:r>
            <a:r>
              <a:rPr lang="en-US" sz="2800" dirty="0" smtClean="0"/>
              <a:t>inux distribution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en-US" sz="2800" dirty="0" smtClean="0"/>
              <a:t>Games and apps </a:t>
            </a:r>
          </a:p>
        </p:txBody>
      </p:sp>
    </p:spTree>
    <p:extLst>
      <p:ext uri="{BB962C8B-B14F-4D97-AF65-F5344CB8AC3E}">
        <p14:creationId xmlns:p14="http://schemas.microsoft.com/office/powerpoint/2010/main" val="600486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133600"/>
            <a:ext cx="35052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Different versions of Python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099" name="Picture 3" descr="C:\Users\vinee\Downloads\TIME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"/>
            <a:ext cx="3733800" cy="62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40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871" y="616831"/>
            <a:ext cx="7019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Interpreted Language 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9842" y="1890713"/>
            <a:ext cx="856792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Font typeface="Tahoma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entury Schoolbook (Body)"/>
              </a:rPr>
              <a:t>Interpreted</a:t>
            </a:r>
          </a:p>
          <a:p>
            <a:pPr marL="800100" lvl="1" indent="-342900"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entury Schoolbook (Body)"/>
              </a:rPr>
              <a:t>Not compiled like Java</a:t>
            </a:r>
          </a:p>
          <a:p>
            <a:pPr marL="800100" lvl="1" indent="-342900"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entury Schoolbook (Body)"/>
              </a:rPr>
              <a:t>Code is written and then directly executed by an </a:t>
            </a:r>
            <a:r>
              <a:rPr lang="en-US" sz="2200" b="1" dirty="0">
                <a:solidFill>
                  <a:srgbClr val="000000"/>
                </a:solidFill>
                <a:latin typeface="Century Schoolbook (Body)"/>
              </a:rPr>
              <a:t>interpreter</a:t>
            </a:r>
          </a:p>
          <a:p>
            <a:pPr marL="800100" lvl="1" indent="-342900"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entury Schoolbook (Body)"/>
              </a:rPr>
              <a:t>Type commands into interpreter and see immediate results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3733800"/>
            <a:ext cx="6807201" cy="2278063"/>
            <a:chOff x="509" y="2291"/>
            <a:chExt cx="4288" cy="1435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508" y="3724"/>
              <a:ext cx="1893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SimSun" charset="-122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17" y="2291"/>
              <a:ext cx="4280" cy="575"/>
              <a:chOff x="517" y="2291"/>
              <a:chExt cx="4280" cy="575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1374" y="2291"/>
                <a:ext cx="3423" cy="575"/>
                <a:chOff x="1374" y="2291"/>
                <a:chExt cx="3423" cy="575"/>
              </a:xfrm>
            </p:grpSpPr>
            <p:sp>
              <p:nvSpPr>
                <p:cNvPr id="17" name="AutoShape 7"/>
                <p:cNvSpPr>
                  <a:spLocks noChangeArrowheads="1"/>
                </p:cNvSpPr>
                <p:nvPr/>
              </p:nvSpPr>
              <p:spPr bwMode="auto">
                <a:xfrm>
                  <a:off x="3992" y="2403"/>
                  <a:ext cx="805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  <a:latin typeface="Tahoma" charset="0"/>
                      <a:cs typeface="Arial" charset="0"/>
                    </a:rPr>
                    <a:t>Computer</a:t>
                  </a:r>
                </a:p>
              </p:txBody>
            </p:sp>
            <p:sp>
              <p:nvSpPr>
                <p:cNvPr id="18" name="AutoShape 8"/>
                <p:cNvSpPr>
                  <a:spLocks noChangeArrowheads="1"/>
                </p:cNvSpPr>
                <p:nvPr/>
              </p:nvSpPr>
              <p:spPr bwMode="auto">
                <a:xfrm>
                  <a:off x="2770" y="2403"/>
                  <a:ext cx="1211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Tahoma" charset="0"/>
                      <a:cs typeface="Arial" charset="0"/>
                    </a:rPr>
                    <a:t>Runtime</a:t>
                  </a:r>
                </a:p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Tahoma" charset="0"/>
                      <a:cs typeface="Arial" charset="0"/>
                    </a:rPr>
                    <a:t>Environment</a:t>
                  </a:r>
                </a:p>
              </p:txBody>
            </p:sp>
            <p:sp>
              <p:nvSpPr>
                <p:cNvPr id="19" name="AutoShape 9"/>
                <p:cNvSpPr>
                  <a:spLocks noChangeArrowheads="1"/>
                </p:cNvSpPr>
                <p:nvPr/>
              </p:nvSpPr>
              <p:spPr bwMode="auto">
                <a:xfrm>
                  <a:off x="1947" y="2403"/>
                  <a:ext cx="805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Tahoma" charset="0"/>
                      <a:cs typeface="Arial" charset="0"/>
                    </a:rPr>
                    <a:t>Compiler</a:t>
                  </a:r>
                </a:p>
              </p:txBody>
            </p:sp>
            <p:sp>
              <p:nvSpPr>
                <p:cNvPr id="20" name="AutoShape 10"/>
                <p:cNvSpPr>
                  <a:spLocks noChangeArrowheads="1"/>
                </p:cNvSpPr>
                <p:nvPr/>
              </p:nvSpPr>
              <p:spPr bwMode="auto">
                <a:xfrm>
                  <a:off x="1374" y="2403"/>
                  <a:ext cx="553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  <a:latin typeface="Tahoma" charset="0"/>
                      <a:cs typeface="Arial" charset="0"/>
                    </a:rPr>
                    <a:t>Code</a:t>
                  </a:r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>
                  <a:off x="1638" y="2291"/>
                  <a:ext cx="2737" cy="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517" y="2474"/>
                <a:ext cx="53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2800" tIns="41400" rIns="82800" bIns="41400">
                <a:spAutoFit/>
              </a:bodyPr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Tx/>
                  <a:buFontTx/>
                  <a:buNone/>
                </a:pPr>
                <a:r>
                  <a:rPr lang="en-US" sz="2200" dirty="0">
                    <a:solidFill>
                      <a:srgbClr val="000000"/>
                    </a:solidFill>
                    <a:latin typeface="Century Schoolbook (Body)"/>
                    <a:cs typeface="Arial" charset="0"/>
                  </a:rPr>
                  <a:t>Java:</a:t>
                </a: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09" y="3080"/>
              <a:ext cx="4288" cy="463"/>
              <a:chOff x="509" y="3080"/>
              <a:chExt cx="4288" cy="463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2197" y="3080"/>
                <a:ext cx="2600" cy="463"/>
                <a:chOff x="2197" y="3080"/>
                <a:chExt cx="2600" cy="463"/>
              </a:xfrm>
            </p:grpSpPr>
            <p:sp>
              <p:nvSpPr>
                <p:cNvPr id="12" name="AutoShape 15"/>
                <p:cNvSpPr>
                  <a:spLocks noChangeArrowheads="1"/>
                </p:cNvSpPr>
                <p:nvPr/>
              </p:nvSpPr>
              <p:spPr bwMode="auto">
                <a:xfrm>
                  <a:off x="3992" y="3080"/>
                  <a:ext cx="805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  <a:latin typeface="Tahoma" charset="0"/>
                      <a:cs typeface="Arial" charset="0"/>
                    </a:rPr>
                    <a:t>Computer</a:t>
                  </a:r>
                </a:p>
              </p:txBody>
            </p:sp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770" y="3080"/>
                  <a:ext cx="1211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>
                      <a:solidFill>
                        <a:srgbClr val="000000"/>
                      </a:solidFill>
                      <a:latin typeface="Tahoma" charset="0"/>
                      <a:cs typeface="Arial" charset="0"/>
                    </a:rPr>
                    <a:t>Interpreter</a:t>
                  </a:r>
                </a:p>
              </p:txBody>
            </p:sp>
            <p:sp>
              <p:nvSpPr>
                <p:cNvPr id="14" name="AutoShape 17"/>
                <p:cNvSpPr>
                  <a:spLocks noChangeArrowheads="1"/>
                </p:cNvSpPr>
                <p:nvPr/>
              </p:nvSpPr>
              <p:spPr bwMode="auto">
                <a:xfrm>
                  <a:off x="2197" y="3080"/>
                  <a:ext cx="553" cy="463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720" tIns="40680" rIns="81720" bIns="40680" anchor="ctr" anchorCtr="1"/>
                <a:lstStyle>
                  <a:defPPr>
                    <a:defRPr lang="en-GB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1pPr>
                  <a:lvl2pPr marL="742950" indent="-28575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2pPr>
                  <a:lvl3pPr marL="11430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3pPr>
                  <a:lvl4pPr marL="16002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4pPr>
                  <a:lvl5pPr marL="2057400" indent="-228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" charset="0"/>
                      <a:ea typeface="SimSun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Tx/>
                    <a:buSzPct val="45000"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b="1">
                      <a:solidFill>
                        <a:srgbClr val="FFFFFF"/>
                      </a:solidFill>
                      <a:latin typeface="Tahoma" charset="0"/>
                      <a:cs typeface="Arial" charset="0"/>
                    </a:rPr>
                    <a:t>Code</a:t>
                  </a:r>
                </a:p>
              </p:txBody>
            </p:sp>
          </p:grp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509" y="3150"/>
                <a:ext cx="70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2800" tIns="41400" rIns="82800" bIns="41400">
                <a:spAutoFit/>
              </a:bodyPr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charset="0"/>
                    <a:ea typeface="SimSun" charset="-122"/>
                    <a:cs typeface="+mn-cs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Tx/>
                  <a:buFontTx/>
                  <a:buNone/>
                </a:pPr>
                <a:r>
                  <a:rPr lang="en-US" sz="2200" dirty="0">
                    <a:solidFill>
                      <a:srgbClr val="000000"/>
                    </a:solidFill>
                    <a:latin typeface="Century Schoolbook (Body)"/>
                    <a:cs typeface="Arial" charset="0"/>
                  </a:rPr>
                  <a:t>Python</a:t>
                </a:r>
                <a:r>
                  <a:rPr lang="en-US" sz="2200" dirty="0">
                    <a:solidFill>
                      <a:srgbClr val="000000"/>
                    </a:solidFill>
                    <a:latin typeface="Andale Mono" charset="0"/>
                    <a:cs typeface="Arial" charset="0"/>
                  </a:rPr>
                  <a:t>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406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381000"/>
            <a:ext cx="6769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Python Features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129135"/>
            <a:ext cx="5281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Easy to Learn and Use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13232" y="2775466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Object-Oriented Language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0184" y="3435000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/>
              <a:t>GUI Programming Support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184" y="4175236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/>
              <a:t> Expressive Language</a:t>
            </a:r>
          </a:p>
        </p:txBody>
      </p:sp>
    </p:spTree>
    <p:extLst>
      <p:ext uri="{BB962C8B-B14F-4D97-AF65-F5344CB8AC3E}">
        <p14:creationId xmlns:p14="http://schemas.microsoft.com/office/powerpoint/2010/main" val="970484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09600"/>
            <a:ext cx="68435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to Instal</a:t>
            </a:r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 Python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5592" y="1981200"/>
            <a:ext cx="701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entury Schoolbook (Body)"/>
              </a:rPr>
              <a:t>Windows:</a:t>
            </a:r>
          </a:p>
          <a:p>
            <a:pPr>
              <a:lnSpc>
                <a:spcPct val="200000"/>
              </a:lnSpc>
              <a:spcBef>
                <a:spcPts val="500"/>
              </a:spcBef>
              <a:buFont typeface="Tahoma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Download Python </a:t>
            </a:r>
            <a:r>
              <a:rPr lang="en-US" sz="2000" dirty="0" smtClean="0">
                <a:solidFill>
                  <a:srgbClr val="000000"/>
                </a:solidFill>
                <a:latin typeface="Century Schoolbook (Body)"/>
              </a:rPr>
              <a:t>from </a:t>
            </a:r>
            <a:r>
              <a:rPr lang="en-US" sz="2000" u="sng" dirty="0">
                <a:solidFill>
                  <a:schemeClr val="accent2"/>
                </a:solidFill>
                <a:latin typeface="Century Schoolbook (Body)"/>
                <a:hlinkClick r:id="rId2"/>
              </a:rPr>
              <a:t>https://www.python.org</a:t>
            </a:r>
            <a:r>
              <a:rPr lang="en-US" sz="2000" u="sng" dirty="0" smtClean="0">
                <a:solidFill>
                  <a:schemeClr val="accent2"/>
                </a:solidFill>
                <a:latin typeface="Century Schoolbook (Body)"/>
                <a:hlinkClick r:id="rId2"/>
              </a:rPr>
              <a:t>/</a:t>
            </a:r>
            <a:endParaRPr lang="en-US" sz="2000" u="sng" dirty="0" smtClean="0">
              <a:solidFill>
                <a:schemeClr val="accent2"/>
              </a:solidFill>
              <a:latin typeface="Century Schoolbook (Body)"/>
            </a:endParaRPr>
          </a:p>
          <a:p>
            <a:pPr>
              <a:lnSpc>
                <a:spcPct val="200000"/>
              </a:lnSpc>
              <a:spcBef>
                <a:spcPts val="500"/>
              </a:spcBef>
              <a:buFont typeface="Tahoma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entury Schoolbook (Body)"/>
              </a:rPr>
              <a:t>Install Python.</a:t>
            </a:r>
          </a:p>
          <a:p>
            <a:pPr eaLnBrk="1" hangingPunct="1">
              <a:lnSpc>
                <a:spcPct val="200000"/>
              </a:lnSpc>
              <a:spcBef>
                <a:spcPts val="500"/>
              </a:spcBef>
              <a:buFont typeface="Tahoma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entury Schoolbook (Body)"/>
              </a:rPr>
              <a:t>Run </a:t>
            </a:r>
            <a:r>
              <a:rPr lang="en-US" sz="2000" b="1" dirty="0" smtClean="0">
                <a:solidFill>
                  <a:srgbClr val="000000"/>
                </a:solidFill>
                <a:latin typeface="Century Schoolbook (Body)"/>
              </a:rPr>
              <a:t>Idle</a:t>
            </a:r>
            <a:r>
              <a:rPr lang="en-US" sz="2000" dirty="0" smtClean="0">
                <a:solidFill>
                  <a:srgbClr val="000000"/>
                </a:solidFill>
                <a:latin typeface="Century Schoolbook (Body)"/>
              </a:rPr>
              <a:t> from the Start Menu.</a:t>
            </a:r>
            <a:endParaRPr lang="en-US" sz="2000" dirty="0">
              <a:solidFill>
                <a:srgbClr val="000000"/>
              </a:solidFill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94373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38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Print Command in Python 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3000" y="1600200"/>
            <a:ext cx="7010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SimSun" charset="-122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Font typeface="Tahoma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Schoolbook (Body)"/>
              </a:rPr>
              <a:t>Python does not have a main method like </a:t>
            </a:r>
            <a:r>
              <a:rPr lang="en-US" dirty="0" smtClean="0">
                <a:solidFill>
                  <a:srgbClr val="000000"/>
                </a:solidFill>
                <a:latin typeface="Century Schoolbook (Body)"/>
              </a:rPr>
              <a:t>Java</a:t>
            </a:r>
          </a:p>
          <a:p>
            <a:pPr eaLnBrk="1" hangingPunct="1">
              <a:spcBef>
                <a:spcPts val="600"/>
              </a:spcBef>
              <a:buFont typeface="Tahoma" charset="0"/>
              <a:buChar char="•"/>
            </a:pPr>
            <a:endParaRPr lang="en-US" dirty="0" smtClean="0">
              <a:solidFill>
                <a:srgbClr val="000000"/>
              </a:solidFill>
              <a:latin typeface="Century Schoolbook (Body)"/>
            </a:endParaRPr>
          </a:p>
          <a:p>
            <a:pPr eaLnBrk="1" hangingPunct="1">
              <a:spcBef>
                <a:spcPts val="600"/>
              </a:spcBef>
              <a:buFont typeface="Tahoma" charset="0"/>
              <a:buChar char="•"/>
            </a:pPr>
            <a:endParaRPr lang="en-US" dirty="0">
              <a:solidFill>
                <a:srgbClr val="000000"/>
              </a:solidFill>
              <a:latin typeface="Century Schoolbook (Body)"/>
            </a:endParaRPr>
          </a:p>
          <a:p>
            <a:pPr eaLnBrk="1" hangingPunct="1">
              <a:spcBef>
                <a:spcPts val="600"/>
              </a:spcBef>
              <a:buFont typeface="Tahoma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Schoolbook (Body)"/>
              </a:rPr>
              <a:t>Python </a:t>
            </a:r>
            <a:r>
              <a:rPr lang="en-US" dirty="0">
                <a:solidFill>
                  <a:srgbClr val="000000"/>
                </a:solidFill>
                <a:latin typeface="Century Schoolbook (Body)"/>
              </a:rPr>
              <a:t>statements do not end with semicolons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11477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051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057400"/>
            <a:ext cx="6629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Basic Python Syntax</a:t>
            </a:r>
          </a:p>
        </p:txBody>
      </p:sp>
    </p:spTree>
    <p:extLst>
      <p:ext uri="{BB962C8B-B14F-4D97-AF65-F5344CB8AC3E}">
        <p14:creationId xmlns:p14="http://schemas.microsoft.com/office/powerpoint/2010/main" val="21327651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</TotalTime>
  <Words>199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Bhoriya</dc:creator>
  <cp:lastModifiedBy>Vineet Bhoriya</cp:lastModifiedBy>
  <cp:revision>17</cp:revision>
  <dcterms:created xsi:type="dcterms:W3CDTF">2022-05-19T11:53:43Z</dcterms:created>
  <dcterms:modified xsi:type="dcterms:W3CDTF">2022-05-20T15:38:18Z</dcterms:modified>
</cp:coreProperties>
</file>