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0" r:id="rId4"/>
    <p:sldId id="261" r:id="rId5"/>
    <p:sldId id="262" r:id="rId6"/>
    <p:sldId id="267" r:id="rId7"/>
    <p:sldId id="268" r:id="rId8"/>
    <p:sldId id="265" r:id="rId9"/>
    <p:sldId id="266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A85A68-8656-4A00-8C56-B78DB811F4A3}" type="datetimeFigureOut">
              <a:rPr lang="en-IN" smtClean="0"/>
              <a:t>06-10-2021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B5DCB8-E7BA-4210-9820-B158FAC4412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A85A68-8656-4A00-8C56-B78DB811F4A3}" type="datetimeFigureOut">
              <a:rPr lang="en-IN" smtClean="0"/>
              <a:t>06-10-2021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B5DCB8-E7BA-4210-9820-B158FAC4412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A85A68-8656-4A00-8C56-B78DB811F4A3}" type="datetimeFigureOut">
              <a:rPr lang="en-IN" smtClean="0"/>
              <a:t>06-10-2021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B5DCB8-E7BA-4210-9820-B158FAC4412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A85A68-8656-4A00-8C56-B78DB811F4A3}" type="datetimeFigureOut">
              <a:rPr lang="en-IN" smtClean="0"/>
              <a:t>06-10-2021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B5DCB8-E7BA-4210-9820-B158FAC4412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A85A68-8656-4A00-8C56-B78DB811F4A3}" type="datetimeFigureOut">
              <a:rPr lang="en-IN" smtClean="0"/>
              <a:t>06-10-2021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B5DCB8-E7BA-4210-9820-B158FAC4412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A85A68-8656-4A00-8C56-B78DB811F4A3}" type="datetimeFigureOut">
              <a:rPr lang="en-IN" smtClean="0"/>
              <a:t>06-10-2021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B5DCB8-E7BA-4210-9820-B158FAC4412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A85A68-8656-4A00-8C56-B78DB811F4A3}" type="datetimeFigureOut">
              <a:rPr lang="en-IN" smtClean="0"/>
              <a:t>06-10-2021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B5DCB8-E7BA-4210-9820-B158FAC4412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A85A68-8656-4A00-8C56-B78DB811F4A3}" type="datetimeFigureOut">
              <a:rPr lang="en-IN" smtClean="0"/>
              <a:t>06-10-2021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B5DCB8-E7BA-4210-9820-B158FAC4412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A85A68-8656-4A00-8C56-B78DB811F4A3}" type="datetimeFigureOut">
              <a:rPr lang="en-IN" smtClean="0"/>
              <a:t>06-10-2021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B5DCB8-E7BA-4210-9820-B158FAC4412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A85A68-8656-4A00-8C56-B78DB811F4A3}" type="datetimeFigureOut">
              <a:rPr lang="en-IN" smtClean="0"/>
              <a:t>06-10-2021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B5DCB8-E7BA-4210-9820-B158FAC4412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A85A68-8656-4A00-8C56-B78DB811F4A3}" type="datetimeFigureOut">
              <a:rPr lang="en-IN" smtClean="0"/>
              <a:t>06-10-2021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B5DCB8-E7BA-4210-9820-B158FAC4412E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EA85A68-8656-4A00-8C56-B78DB811F4A3}" type="datetimeFigureOut">
              <a:rPr lang="en-IN" smtClean="0"/>
              <a:t>06-10-2021</a:t>
            </a:fld>
            <a:endParaRPr lang="en-IN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9B5DCB8-E7BA-4210-9820-B158FAC4412E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3501008"/>
            <a:ext cx="8280920" cy="292988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dirty="0" smtClean="0"/>
              <a:t>Group Members</a:t>
            </a:r>
          </a:p>
          <a:p>
            <a:pPr algn="ctr"/>
            <a:r>
              <a:rPr lang="en-US" sz="2400" dirty="0" smtClean="0"/>
              <a:t>Ankit</a:t>
            </a:r>
          </a:p>
          <a:p>
            <a:pPr algn="ctr"/>
            <a:r>
              <a:rPr lang="en-US" sz="2400" dirty="0" smtClean="0"/>
              <a:t>Nehul choudhary</a:t>
            </a:r>
          </a:p>
          <a:p>
            <a:pPr algn="ctr"/>
            <a:r>
              <a:rPr lang="en-US" sz="2400" dirty="0" smtClean="0"/>
              <a:t>Sarthak Agrawal</a:t>
            </a:r>
          </a:p>
          <a:p>
            <a:pPr algn="ctr"/>
            <a:r>
              <a:rPr lang="en-US" sz="2400" dirty="0" smtClean="0"/>
              <a:t>Razina Khanam</a:t>
            </a:r>
          </a:p>
          <a:p>
            <a:pPr algn="ctr"/>
            <a:r>
              <a:rPr lang="en-US" sz="2400" dirty="0" smtClean="0"/>
              <a:t>Priyanshu Kaushik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27584" y="764704"/>
            <a:ext cx="7772400" cy="1468760"/>
          </a:xfrm>
        </p:spPr>
        <p:txBody>
          <a:bodyPr/>
          <a:lstStyle/>
          <a:p>
            <a:r>
              <a:rPr lang="en-US" dirty="0" smtClean="0"/>
              <a:t>Proxy webserver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66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183880" cy="1051560"/>
          </a:xfrm>
        </p:spPr>
        <p:txBody>
          <a:bodyPr>
            <a:normAutofit/>
          </a:bodyPr>
          <a:lstStyle/>
          <a:p>
            <a:r>
              <a:rPr lang="en-US" dirty="0" smtClean="0"/>
              <a:t>Link to public GITHUB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84784"/>
            <a:ext cx="8183880" cy="418795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8686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183880" cy="1051560"/>
          </a:xfrm>
        </p:spPr>
        <p:txBody>
          <a:bodyPr/>
          <a:lstStyle/>
          <a:p>
            <a:r>
              <a:rPr lang="en-US" dirty="0" smtClean="0"/>
              <a:t>Use of Proxy webserver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0808"/>
            <a:ext cx="40386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8024" y="1556792"/>
            <a:ext cx="3931920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proxy server provides a gateway between users and the internet. It is a server, referred to as an “intermediary” because it goes between end-users and the web pages they visit online. When a computer connects to the internet, it uses an IP address.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679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147248" cy="418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Source code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832648"/>
          </a:xfrm>
        </p:spPr>
        <p:txBody>
          <a:bodyPr>
            <a:noAutofit/>
          </a:bodyPr>
          <a:lstStyle/>
          <a:p>
            <a:r>
              <a:rPr lang="en-IN" sz="1400" dirty="0" smtClean="0"/>
              <a:t>def __init__(self, config):</a:t>
            </a:r>
          </a:p>
          <a:p>
            <a:r>
              <a:rPr lang="en-IN" sz="1400" dirty="0" smtClean="0"/>
              <a:t>    # Shutdown on Ctrl+C</a:t>
            </a:r>
          </a:p>
          <a:p>
            <a:r>
              <a:rPr lang="en-IN" sz="1400" dirty="0" smtClean="0"/>
              <a:t>    signal.signal(signal.SIGINT, self.shutdown) </a:t>
            </a:r>
          </a:p>
          <a:p>
            <a:endParaRPr lang="en-IN" sz="1400" dirty="0" smtClean="0"/>
          </a:p>
          <a:p>
            <a:r>
              <a:rPr lang="en-IN" sz="1400" dirty="0" smtClean="0"/>
              <a:t>    # Create a TCP socket</a:t>
            </a:r>
          </a:p>
          <a:p>
            <a:r>
              <a:rPr lang="en-IN" sz="1400" dirty="0" smtClean="0"/>
              <a:t>    self.serverSocket = socket.socket(socket.AF_INET, socket.SOCK_STREAM)</a:t>
            </a:r>
          </a:p>
          <a:p>
            <a:endParaRPr lang="en-IN" sz="1400" dirty="0" smtClean="0"/>
          </a:p>
          <a:p>
            <a:r>
              <a:rPr lang="en-IN" sz="1400" dirty="0" smtClean="0"/>
              <a:t>    # Re-use the socket</a:t>
            </a:r>
          </a:p>
          <a:p>
            <a:r>
              <a:rPr lang="en-IN" sz="1400" dirty="0" smtClean="0"/>
              <a:t>    self.serverSocket.setsockopt(socket.SOL_SOCKET, socket.SO_REUSEADDR, 1)</a:t>
            </a:r>
          </a:p>
          <a:p>
            <a:endParaRPr lang="en-IN" sz="1400" dirty="0" smtClean="0"/>
          </a:p>
          <a:p>
            <a:r>
              <a:rPr lang="en-IN" sz="1400" dirty="0" smtClean="0"/>
              <a:t>    # bind the socket to a public host, and a port   </a:t>
            </a:r>
          </a:p>
          <a:p>
            <a:r>
              <a:rPr lang="en-IN" sz="1400" dirty="0" smtClean="0"/>
              <a:t>    self.serverSocket.bind((config['HOST_NAME'], config['BIND_PORT']))</a:t>
            </a:r>
          </a:p>
          <a:p>
            <a:r>
              <a:rPr lang="en-IN" sz="1400" dirty="0" smtClean="0"/>
              <a:t>    </a:t>
            </a:r>
          </a:p>
          <a:p>
            <a:r>
              <a:rPr lang="en-IN" sz="1400" dirty="0" smtClean="0"/>
              <a:t>    self.serverSocket.listen(10) # become a server socket</a:t>
            </a:r>
          </a:p>
          <a:p>
            <a:r>
              <a:rPr lang="en-IN" sz="1400" dirty="0" smtClean="0"/>
              <a:t>    self.__clients = {} while True:</a:t>
            </a:r>
          </a:p>
          <a:p>
            <a:endParaRPr lang="en-IN" sz="1400" dirty="0" smtClean="0"/>
          </a:p>
          <a:p>
            <a:r>
              <a:rPr lang="en-IN" sz="1400" dirty="0" smtClean="0"/>
              <a:t>    # Establish the connection</a:t>
            </a:r>
          </a:p>
          <a:p>
            <a:r>
              <a:rPr lang="en-IN" sz="1400" dirty="0" smtClean="0"/>
              <a:t>    (clientSocket, client_address) = self.serverSocket.accept() </a:t>
            </a:r>
          </a:p>
          <a:p>
            <a:r>
              <a:rPr lang="en-IN" sz="1400" dirty="0" smtClean="0"/>
              <a:t>    </a:t>
            </a:r>
          </a:p>
          <a:p>
            <a:r>
              <a:rPr lang="en-IN" sz="1400" dirty="0" smtClean="0"/>
              <a:t>    d = threading.Thread(name=self._getClientName(client_address), </a:t>
            </a:r>
          </a:p>
          <a:p>
            <a:r>
              <a:rPr lang="en-IN" sz="1400" dirty="0" smtClean="0"/>
              <a:t>    target = self.proxy_thread, args=(clientSocket, client_address))</a:t>
            </a:r>
          </a:p>
          <a:p>
            <a:r>
              <a:rPr lang="en-IN" sz="1400" dirty="0" smtClean="0"/>
              <a:t>    d.setDaemon(True)</a:t>
            </a:r>
          </a:p>
          <a:p>
            <a:r>
              <a:rPr lang="en-IN" sz="1400" dirty="0" smtClean="0"/>
              <a:t>    d.start()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9231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dirty="0" smtClean="0"/>
              <a:t>Source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805264"/>
          </a:xfrm>
        </p:spPr>
        <p:txBody>
          <a:bodyPr>
            <a:noAutofit/>
          </a:bodyPr>
          <a:lstStyle/>
          <a:p>
            <a:r>
              <a:rPr lang="en-US" sz="1400" dirty="0" smtClean="0"/>
              <a:t># get the request from browser</a:t>
            </a:r>
          </a:p>
          <a:p>
            <a:r>
              <a:rPr lang="en-US" sz="1400" dirty="0" smtClean="0"/>
              <a:t>request = conn.recv(config['MAX_REQUEST_LEN']) </a:t>
            </a:r>
          </a:p>
          <a:p>
            <a:r>
              <a:rPr lang="en-US" sz="1400" dirty="0" smtClean="0"/>
              <a:t># parse the first line</a:t>
            </a:r>
          </a:p>
          <a:p>
            <a:r>
              <a:rPr lang="en-US" sz="1400" dirty="0" smtClean="0"/>
              <a:t>first_line = request.split('\n')[0]</a:t>
            </a:r>
          </a:p>
          <a:p>
            <a:r>
              <a:rPr lang="en-US" sz="1400" dirty="0" smtClean="0"/>
              <a:t># get url</a:t>
            </a:r>
          </a:p>
          <a:p>
            <a:r>
              <a:rPr lang="en-US" sz="1400" dirty="0" smtClean="0"/>
              <a:t>url = first_line.split(' ')[1]</a:t>
            </a:r>
          </a:p>
          <a:p>
            <a:r>
              <a:rPr lang="en-US" sz="1400" dirty="0" smtClean="0"/>
              <a:t>http_pos = url.find("://") # find pos of ://</a:t>
            </a:r>
          </a:p>
          <a:p>
            <a:r>
              <a:rPr lang="en-US" sz="1400" dirty="0" smtClean="0"/>
              <a:t>if (http_pos==-1):</a:t>
            </a:r>
          </a:p>
          <a:p>
            <a:r>
              <a:rPr lang="en-US" sz="1400" dirty="0" smtClean="0"/>
              <a:t>    temp = url</a:t>
            </a:r>
          </a:p>
          <a:p>
            <a:r>
              <a:rPr lang="en-US" sz="1400" dirty="0" smtClean="0"/>
              <a:t>else:</a:t>
            </a:r>
          </a:p>
          <a:p>
            <a:r>
              <a:rPr lang="en-US" sz="1400" dirty="0" smtClean="0"/>
              <a:t>    temp = url[(http_pos+3):] # get the rest of url</a:t>
            </a:r>
          </a:p>
          <a:p>
            <a:endParaRPr lang="en-US" sz="1400" dirty="0" smtClean="0"/>
          </a:p>
          <a:p>
            <a:r>
              <a:rPr lang="en-US" sz="1400" dirty="0" smtClean="0"/>
              <a:t>port_pos = temp.find(":") # find the port pos (if any)</a:t>
            </a:r>
          </a:p>
          <a:p>
            <a:endParaRPr lang="en-US" sz="1400" dirty="0" smtClean="0"/>
          </a:p>
          <a:p>
            <a:r>
              <a:rPr lang="en-US" sz="1400" dirty="0" smtClean="0"/>
              <a:t># find end of web server</a:t>
            </a:r>
          </a:p>
          <a:p>
            <a:r>
              <a:rPr lang="en-US" sz="1400" dirty="0" smtClean="0"/>
              <a:t>webserver_pos = temp.find("/")</a:t>
            </a:r>
          </a:p>
          <a:p>
            <a:r>
              <a:rPr lang="en-US" sz="1400" dirty="0" smtClean="0"/>
              <a:t>if webserver_pos == -1:</a:t>
            </a:r>
          </a:p>
          <a:p>
            <a:r>
              <a:rPr lang="en-US" sz="1400" dirty="0" smtClean="0"/>
              <a:t>    webserver_pos = len(temp)</a:t>
            </a:r>
          </a:p>
          <a:p>
            <a:endParaRPr lang="en-US" sz="1400" dirty="0" smtClean="0"/>
          </a:p>
          <a:p>
            <a:r>
              <a:rPr lang="en-US" sz="1400" dirty="0" smtClean="0"/>
              <a:t>webserver = ""</a:t>
            </a:r>
          </a:p>
          <a:p>
            <a:r>
              <a:rPr lang="en-US" sz="1400" dirty="0" smtClean="0"/>
              <a:t>port = -1</a:t>
            </a:r>
          </a:p>
          <a:p>
            <a:r>
              <a:rPr lang="en-US" sz="1400" dirty="0" smtClean="0"/>
              <a:t>if (port_pos==-1 or webserver_pos &lt; port_pos): </a:t>
            </a:r>
          </a:p>
          <a:p>
            <a:endParaRPr lang="en-US" sz="1400" dirty="0" smtClean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609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183880" cy="1051560"/>
          </a:xfrm>
        </p:spPr>
        <p:txBody>
          <a:bodyPr/>
          <a:lstStyle/>
          <a:p>
            <a:r>
              <a:rPr lang="en-US" dirty="0" smtClean="0"/>
              <a:t>Source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8183880" cy="4187952"/>
          </a:xfrm>
        </p:spPr>
        <p:txBody>
          <a:bodyPr>
            <a:normAutofit fontScale="47500" lnSpcReduction="20000"/>
          </a:bodyPr>
          <a:lstStyle/>
          <a:p>
            <a:r>
              <a:rPr lang="en-IN" dirty="0" smtClean="0"/>
              <a:t> # default port </a:t>
            </a:r>
          </a:p>
          <a:p>
            <a:r>
              <a:rPr lang="en-IN" dirty="0" smtClean="0"/>
              <a:t>    port = 80 </a:t>
            </a:r>
          </a:p>
          <a:p>
            <a:r>
              <a:rPr lang="en-IN" dirty="0" smtClean="0"/>
              <a:t>    webserver = temp[:webserver_pos] </a:t>
            </a:r>
          </a:p>
          <a:p>
            <a:endParaRPr lang="en-IN" dirty="0" smtClean="0"/>
          </a:p>
          <a:p>
            <a:r>
              <a:rPr lang="en-IN" dirty="0" smtClean="0"/>
              <a:t>else: # specific port </a:t>
            </a:r>
          </a:p>
          <a:p>
            <a:r>
              <a:rPr lang="en-IN" dirty="0" smtClean="0"/>
              <a:t>    port = int((temp[(port_pos+1):])[:webserver_pos-port_pos-1])</a:t>
            </a:r>
          </a:p>
          <a:p>
            <a:r>
              <a:rPr lang="en-IN" dirty="0" smtClean="0"/>
              <a:t>    webserver = temp[:port_pos] </a:t>
            </a:r>
          </a:p>
          <a:p>
            <a:r>
              <a:rPr lang="en-IN" dirty="0" smtClean="0"/>
              <a:t>s = socket.socket(socket.AF_INET, socket.SOCK_STREAM) </a:t>
            </a:r>
          </a:p>
          <a:p>
            <a:r>
              <a:rPr lang="en-IN" dirty="0" smtClean="0"/>
              <a:t>s.settimeout(config['CONNECTION_TIMEOUT'])</a:t>
            </a:r>
          </a:p>
          <a:p>
            <a:r>
              <a:rPr lang="en-IN" dirty="0" smtClean="0"/>
              <a:t>s.connect((webserver, port))</a:t>
            </a:r>
          </a:p>
          <a:p>
            <a:r>
              <a:rPr lang="en-IN" dirty="0" smtClean="0"/>
              <a:t>s.sendall(request)</a:t>
            </a:r>
          </a:p>
          <a:p>
            <a:r>
              <a:rPr lang="en-IN" dirty="0" smtClean="0"/>
              <a:t>while 1:</a:t>
            </a:r>
          </a:p>
          <a:p>
            <a:r>
              <a:rPr lang="en-IN" dirty="0" smtClean="0"/>
              <a:t>    # receive data from web server</a:t>
            </a:r>
          </a:p>
          <a:p>
            <a:r>
              <a:rPr lang="en-IN" dirty="0" smtClean="0"/>
              <a:t>    data = s.recv(config['MAX_REQUEST_LEN'])</a:t>
            </a:r>
          </a:p>
          <a:p>
            <a:endParaRPr lang="en-IN" dirty="0" smtClean="0"/>
          </a:p>
          <a:p>
            <a:r>
              <a:rPr lang="en-IN" dirty="0" smtClean="0"/>
              <a:t>    if (len(data) &gt; 0):</a:t>
            </a:r>
          </a:p>
          <a:p>
            <a:r>
              <a:rPr lang="en-IN" dirty="0" smtClean="0"/>
              <a:t>        conn.send(data) # send to browser/client</a:t>
            </a:r>
          </a:p>
          <a:p>
            <a:r>
              <a:rPr lang="en-IN" dirty="0" smtClean="0"/>
              <a:t>    else:</a:t>
            </a:r>
          </a:p>
          <a:p>
            <a:r>
              <a:rPr lang="en-IN" dirty="0" smtClean="0"/>
              <a:t>        break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983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Socket Programing elements in source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28800"/>
            <a:ext cx="8183880" cy="4187952"/>
          </a:xfrm>
        </p:spPr>
        <p:txBody>
          <a:bodyPr>
            <a:normAutofit/>
          </a:bodyPr>
          <a:lstStyle/>
          <a:p>
            <a:r>
              <a:rPr lang="en-US" dirty="0" smtClean="0"/>
              <a:t>Protocol (TCP)</a:t>
            </a:r>
            <a:endParaRPr lang="en-IN" dirty="0" smtClean="0"/>
          </a:p>
          <a:p>
            <a:r>
              <a:rPr lang="en-IN" sz="2800" dirty="0" smtClean="0"/>
              <a:t>self.serverSocket = socket.socket(socket.AF_INET, socket.SOCK_STREAM)</a:t>
            </a:r>
          </a:p>
          <a:p>
            <a:endParaRPr lang="en-US" sz="2800" dirty="0"/>
          </a:p>
          <a:p>
            <a:r>
              <a:rPr lang="en-US" sz="2800" dirty="0" smtClean="0"/>
              <a:t>Port number of the server</a:t>
            </a:r>
          </a:p>
          <a:p>
            <a:r>
              <a:rPr lang="en-IN" sz="2800" dirty="0"/>
              <a:t>self.serverSocket.bind((config['HOST_NAME'], config['BIND_PORT</a:t>
            </a:r>
            <a:r>
              <a:rPr lang="en-IN" sz="2800" dirty="0" smtClean="0"/>
              <a:t>']))</a:t>
            </a:r>
          </a:p>
          <a:p>
            <a:endParaRPr lang="en-IN" sz="28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7181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55" y="404664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/>
              <a:t>Socket Programing elements in source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44824"/>
            <a:ext cx="8183880" cy="41879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Port number of the client</a:t>
            </a:r>
          </a:p>
          <a:p>
            <a:endParaRPr lang="en-IN" dirty="0" smtClean="0"/>
          </a:p>
          <a:p>
            <a:r>
              <a:rPr lang="en-US" dirty="0" smtClean="0"/>
              <a:t> </a:t>
            </a:r>
            <a:r>
              <a:rPr lang="en-US" dirty="0"/>
              <a:t>port = 80 </a:t>
            </a:r>
          </a:p>
          <a:p>
            <a:r>
              <a:rPr lang="en-US" dirty="0"/>
              <a:t>    webserver = temp[:webserver_pos] </a:t>
            </a:r>
          </a:p>
          <a:p>
            <a:r>
              <a:rPr lang="en-US" dirty="0"/>
              <a:t>else: # specific port </a:t>
            </a:r>
          </a:p>
          <a:p>
            <a:r>
              <a:rPr lang="en-US" dirty="0"/>
              <a:t>    port = int((temp[(port_pos+1):])[:webserver_pos-port_pos-1])</a:t>
            </a:r>
          </a:p>
          <a:p>
            <a:r>
              <a:rPr lang="en-US" dirty="0"/>
              <a:t>    webserver = temp[:port_pos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 smtClean="0"/>
              <a:t>IP address of the client</a:t>
            </a:r>
          </a:p>
          <a:p>
            <a:r>
              <a:rPr lang="en-IN" dirty="0"/>
              <a:t>(clientSocket, client_address) =self.serverSocket.accept() </a:t>
            </a:r>
            <a:endParaRPr lang="en-IN" dirty="0" smtClean="0"/>
          </a:p>
          <a:p>
            <a:endParaRPr lang="en-US" dirty="0"/>
          </a:p>
          <a:p>
            <a:endParaRPr lang="en-IN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373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proxy webserver </a:t>
            </a:r>
            <a:r>
              <a:rPr lang="en-US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72816"/>
            <a:ext cx="8183880" cy="4187952"/>
          </a:xfrm>
        </p:spPr>
        <p:txBody>
          <a:bodyPr/>
          <a:lstStyle/>
          <a:p>
            <a:r>
              <a:rPr lang="en-IN" dirty="0" smtClean="0"/>
              <a:t>Blacklisting Domains</a:t>
            </a:r>
          </a:p>
          <a:p>
            <a:r>
              <a:rPr lang="en-IN" dirty="0" smtClean="0"/>
              <a:t>– Content monitoring</a:t>
            </a:r>
          </a:p>
          <a:p>
            <a:r>
              <a:rPr lang="en-IN" dirty="0" smtClean="0"/>
              <a:t>– Logging</a:t>
            </a:r>
          </a:p>
          <a:p>
            <a:r>
              <a:rPr lang="en-IN" dirty="0" smtClean="0"/>
              <a:t>– HTTP </a:t>
            </a:r>
            <a:r>
              <a:rPr lang="en-IN" dirty="0" smtClean="0"/>
              <a:t>Webserver </a:t>
            </a:r>
            <a:r>
              <a:rPr lang="en-IN" dirty="0" smtClean="0"/>
              <a:t>+ </a:t>
            </a:r>
            <a:r>
              <a:rPr lang="en-IN" dirty="0" smtClean="0"/>
              <a:t>Proxy Server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6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548680"/>
            <a:ext cx="8183880" cy="1453912"/>
          </a:xfrm>
        </p:spPr>
        <p:txBody>
          <a:bodyPr>
            <a:normAutofit fontScale="90000"/>
          </a:bodyPr>
          <a:lstStyle/>
          <a:p>
            <a:r>
              <a:rPr lang="en-IN" dirty="0"/>
              <a:t>Socket Programing elements </a:t>
            </a:r>
            <a:r>
              <a:rPr lang="en-IN" dirty="0" smtClean="0"/>
              <a:t>in Additional </a:t>
            </a:r>
            <a:r>
              <a:rPr lang="en-IN" dirty="0"/>
              <a:t>proxy webserver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060848"/>
            <a:ext cx="8183880" cy="3827912"/>
          </a:xfrm>
        </p:spPr>
        <p:txBody>
          <a:bodyPr/>
          <a:lstStyle/>
          <a:p>
            <a:r>
              <a:rPr lang="en-US" dirty="0" smtClean="0"/>
              <a:t>IP address of client</a:t>
            </a:r>
          </a:p>
          <a:p>
            <a:r>
              <a:rPr lang="en-US" dirty="0" smtClean="0"/>
              <a:t>Port number of client</a:t>
            </a:r>
          </a:p>
          <a:p>
            <a:r>
              <a:rPr lang="en-US" dirty="0" smtClean="0"/>
              <a:t>IP address of server</a:t>
            </a:r>
          </a:p>
          <a:p>
            <a:r>
              <a:rPr lang="en-US" dirty="0" smtClean="0"/>
              <a:t>Port number of client</a:t>
            </a:r>
          </a:p>
          <a:p>
            <a:r>
              <a:rPr lang="en-US" dirty="0" smtClean="0"/>
              <a:t>Protocol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13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141</TotalTime>
  <Words>547</Words>
  <Application>Microsoft Office PowerPoint</Application>
  <PresentationFormat>On-screen Show (4:3)</PresentationFormat>
  <Paragraphs>106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Aspect</vt:lpstr>
      <vt:lpstr>Proxy webserver </vt:lpstr>
      <vt:lpstr>Use of Proxy webserver</vt:lpstr>
      <vt:lpstr>Source code </vt:lpstr>
      <vt:lpstr>Source code</vt:lpstr>
      <vt:lpstr>Source code</vt:lpstr>
      <vt:lpstr>Socket Programing elements in source code</vt:lpstr>
      <vt:lpstr>Socket Programing elements in source code</vt:lpstr>
      <vt:lpstr>Additional proxy webserver features</vt:lpstr>
      <vt:lpstr>Socket Programing elements in Additional proxy webserver features</vt:lpstr>
      <vt:lpstr>Link to public GITHUB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</cp:revision>
  <dcterms:created xsi:type="dcterms:W3CDTF">2021-10-06T09:39:05Z</dcterms:created>
  <dcterms:modified xsi:type="dcterms:W3CDTF">2021-10-06T13:54:28Z</dcterms:modified>
</cp:coreProperties>
</file>