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Ankit Sahu</cp:lastModifiedBy>
  <cp:revision>3</cp:revision>
  <dcterms:created xsi:type="dcterms:W3CDTF">2022-12-04T08:17:54Z</dcterms:created>
  <dcterms:modified xsi:type="dcterms:W3CDTF">2024-07-30T06:42:56Z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