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EA6A-A5EE-42E9-8F71-397E2F0AD127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D30D8-6F35-4C80-AEC6-7EBE9C2329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EA6A-A5EE-42E9-8F71-397E2F0AD127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D30D8-6F35-4C80-AEC6-7EBE9C2329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EA6A-A5EE-42E9-8F71-397E2F0AD127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D30D8-6F35-4C80-AEC6-7EBE9C2329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EA6A-A5EE-42E9-8F71-397E2F0AD127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D30D8-6F35-4C80-AEC6-7EBE9C2329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EA6A-A5EE-42E9-8F71-397E2F0AD127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D30D8-6F35-4C80-AEC6-7EBE9C2329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EA6A-A5EE-42E9-8F71-397E2F0AD127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D30D8-6F35-4C80-AEC6-7EBE9C2329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EA6A-A5EE-42E9-8F71-397E2F0AD127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D30D8-6F35-4C80-AEC6-7EBE9C2329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EA6A-A5EE-42E9-8F71-397E2F0AD127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D30D8-6F35-4C80-AEC6-7EBE9C2329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EA6A-A5EE-42E9-8F71-397E2F0AD127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D30D8-6F35-4C80-AEC6-7EBE9C2329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EA6A-A5EE-42E9-8F71-397E2F0AD127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D30D8-6F35-4C80-AEC6-7EBE9C2329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EA6A-A5EE-42E9-8F71-397E2F0AD127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D30D8-6F35-4C80-AEC6-7EBE9C2329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AEA6A-A5EE-42E9-8F71-397E2F0AD127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D30D8-6F35-4C80-AEC6-7EBE9C23292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491880" y="980728"/>
            <a:ext cx="1440160" cy="115212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1.0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699792" y="188640"/>
            <a:ext cx="3096344" cy="36004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DFD- DATA FLOW DIAGRAM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3563888" y="1340768"/>
            <a:ext cx="1296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923928" y="98072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1.0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707904" y="1556792"/>
            <a:ext cx="10301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Login process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323528" y="1412776"/>
            <a:ext cx="1656184" cy="43204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Admin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1" idx="3"/>
          </p:cNvCxnSpPr>
          <p:nvPr/>
        </p:nvCxnSpPr>
        <p:spPr>
          <a:xfrm>
            <a:off x="1979712" y="1628800"/>
            <a:ext cx="14401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339752" y="1412776"/>
            <a:ext cx="7961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Login Info</a:t>
            </a:r>
            <a:endParaRPr lang="en-US" sz="1200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6012160" y="1412776"/>
            <a:ext cx="86409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012160" y="1772816"/>
            <a:ext cx="86409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940152" y="1340768"/>
            <a:ext cx="8675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Admin</a:t>
            </a:r>
            <a:endParaRPr lang="en-US" sz="2000" dirty="0"/>
          </a:p>
        </p:txBody>
      </p:sp>
      <p:cxnSp>
        <p:nvCxnSpPr>
          <p:cNvPr id="25" name="Straight Arrow Connector 24"/>
          <p:cNvCxnSpPr>
            <a:stCxn id="4" idx="6"/>
            <a:endCxn id="21" idx="1"/>
          </p:cNvCxnSpPr>
          <p:nvPr/>
        </p:nvCxnSpPr>
        <p:spPr>
          <a:xfrm flipV="1">
            <a:off x="4932040" y="1540823"/>
            <a:ext cx="1008112" cy="159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3491880" y="2852936"/>
            <a:ext cx="1440160" cy="115212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1.0</a:t>
            </a:r>
            <a:endParaRPr lang="en-US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3563888" y="3212976"/>
            <a:ext cx="1296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923928" y="285293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.0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491880" y="3356992"/>
            <a:ext cx="14427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Registration process</a:t>
            </a:r>
            <a:endParaRPr lang="en-US" sz="1200" dirty="0"/>
          </a:p>
        </p:txBody>
      </p:sp>
      <p:cxnSp>
        <p:nvCxnSpPr>
          <p:cNvPr id="31" name="Straight Arrow Connector 30"/>
          <p:cNvCxnSpPr>
            <a:stCxn id="4" idx="4"/>
          </p:cNvCxnSpPr>
          <p:nvPr/>
        </p:nvCxnSpPr>
        <p:spPr>
          <a:xfrm>
            <a:off x="4211960" y="2132856"/>
            <a:ext cx="0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395536" y="3284984"/>
            <a:ext cx="1584176" cy="43204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Job Seeker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32" idx="3"/>
          </p:cNvCxnSpPr>
          <p:nvPr/>
        </p:nvCxnSpPr>
        <p:spPr>
          <a:xfrm>
            <a:off x="1979712" y="3501008"/>
            <a:ext cx="15121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979712" y="3284984"/>
            <a:ext cx="12087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Registration Info</a:t>
            </a:r>
            <a:endParaRPr lang="en-US" sz="1200" dirty="0"/>
          </a:p>
        </p:txBody>
      </p:sp>
      <p:cxnSp>
        <p:nvCxnSpPr>
          <p:cNvPr id="37" name="Straight Connector 36"/>
          <p:cNvCxnSpPr/>
          <p:nvPr/>
        </p:nvCxnSpPr>
        <p:spPr>
          <a:xfrm>
            <a:off x="6804248" y="3573016"/>
            <a:ext cx="129614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6804248" y="3284984"/>
            <a:ext cx="129614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6" idx="6"/>
            <a:endCxn id="41" idx="1"/>
          </p:cNvCxnSpPr>
          <p:nvPr/>
        </p:nvCxnSpPr>
        <p:spPr>
          <a:xfrm flipV="1">
            <a:off x="4932040" y="3413031"/>
            <a:ext cx="1800200" cy="159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732240" y="3212976"/>
            <a:ext cx="14328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Registration</a:t>
            </a:r>
            <a:endParaRPr lang="en-US" sz="2000" b="1" dirty="0"/>
          </a:p>
        </p:txBody>
      </p:sp>
      <p:sp>
        <p:nvSpPr>
          <p:cNvPr id="44" name="Oval 43"/>
          <p:cNvSpPr/>
          <p:nvPr/>
        </p:nvSpPr>
        <p:spPr>
          <a:xfrm>
            <a:off x="3491880" y="4725144"/>
            <a:ext cx="1440160" cy="115212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1.0</a:t>
            </a:r>
            <a:endParaRPr lang="en-US" dirty="0"/>
          </a:p>
        </p:txBody>
      </p:sp>
      <p:cxnSp>
        <p:nvCxnSpPr>
          <p:cNvPr id="45" name="Straight Connector 44"/>
          <p:cNvCxnSpPr/>
          <p:nvPr/>
        </p:nvCxnSpPr>
        <p:spPr>
          <a:xfrm>
            <a:off x="3563888" y="5157192"/>
            <a:ext cx="1296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923928" y="472514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3.0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491880" y="5301208"/>
            <a:ext cx="14335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 Form filling process</a:t>
            </a:r>
            <a:endParaRPr lang="en-US" sz="1200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1691680" y="5157192"/>
            <a:ext cx="1800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6228184" y="5157192"/>
            <a:ext cx="129614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6228184" y="5589240"/>
            <a:ext cx="129614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4" idx="6"/>
          </p:cNvCxnSpPr>
          <p:nvPr/>
        </p:nvCxnSpPr>
        <p:spPr>
          <a:xfrm>
            <a:off x="4932040" y="5301208"/>
            <a:ext cx="12241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156176" y="5157192"/>
            <a:ext cx="1364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Application</a:t>
            </a:r>
            <a:endParaRPr lang="en-US" sz="2000" dirty="0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4139952" y="4005064"/>
            <a:ext cx="0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004048" y="1268760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Login </a:t>
            </a:r>
            <a:r>
              <a:rPr lang="en-US" sz="1200" dirty="0" err="1" smtClean="0"/>
              <a:t>dtls</a:t>
            </a:r>
            <a:endParaRPr 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4932040" y="5013176"/>
            <a:ext cx="1224136" cy="288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Application </a:t>
            </a:r>
            <a:r>
              <a:rPr lang="en-US" sz="1200" dirty="0" err="1" smtClean="0"/>
              <a:t>dtls</a:t>
            </a:r>
            <a:endParaRPr lang="en-US" sz="1200" dirty="0"/>
          </a:p>
        </p:txBody>
      </p:sp>
      <p:cxnSp>
        <p:nvCxnSpPr>
          <p:cNvPr id="63" name="Straight Connector 62"/>
          <p:cNvCxnSpPr/>
          <p:nvPr/>
        </p:nvCxnSpPr>
        <p:spPr>
          <a:xfrm>
            <a:off x="395536" y="5589240"/>
            <a:ext cx="129614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395536" y="5949280"/>
            <a:ext cx="129614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23528" y="5589240"/>
            <a:ext cx="14328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Registration</a:t>
            </a:r>
            <a:endParaRPr lang="en-US" sz="2000" dirty="0"/>
          </a:p>
        </p:txBody>
      </p:sp>
      <p:sp>
        <p:nvSpPr>
          <p:cNvPr id="66" name="TextBox 65"/>
          <p:cNvSpPr txBox="1"/>
          <p:nvPr/>
        </p:nvSpPr>
        <p:spPr>
          <a:xfrm>
            <a:off x="323528" y="4869160"/>
            <a:ext cx="11641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Company</a:t>
            </a:r>
            <a:endParaRPr lang="en-US" sz="2000" dirty="0"/>
          </a:p>
        </p:txBody>
      </p:sp>
      <p:cxnSp>
        <p:nvCxnSpPr>
          <p:cNvPr id="67" name="Straight Connector 66"/>
          <p:cNvCxnSpPr/>
          <p:nvPr/>
        </p:nvCxnSpPr>
        <p:spPr>
          <a:xfrm>
            <a:off x="395536" y="5301208"/>
            <a:ext cx="129614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395536" y="4941168"/>
            <a:ext cx="129614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907704" y="4869160"/>
            <a:ext cx="10920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Recruiters Info</a:t>
            </a:r>
            <a:endParaRPr lang="en-US" sz="1200" dirty="0"/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1691680" y="5805264"/>
            <a:ext cx="20162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1907704" y="5517232"/>
            <a:ext cx="1129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Job Seeker Info</a:t>
            </a:r>
            <a:endParaRPr lang="en-US" sz="1200" dirty="0"/>
          </a:p>
        </p:txBody>
      </p:sp>
      <p:sp>
        <p:nvSpPr>
          <p:cNvPr id="74" name="Rectangle 73"/>
          <p:cNvSpPr/>
          <p:nvPr/>
        </p:nvSpPr>
        <p:spPr>
          <a:xfrm>
            <a:off x="323528" y="2708920"/>
            <a:ext cx="1548744" cy="43204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Admin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2195736" y="2708920"/>
            <a:ext cx="12087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Registration Info</a:t>
            </a:r>
            <a:endParaRPr lang="en-US" sz="1200" dirty="0"/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1907704" y="2996952"/>
            <a:ext cx="165618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5940152" y="3068960"/>
            <a:ext cx="129614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5940152" y="2780928"/>
            <a:ext cx="129614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5940152" y="2708920"/>
            <a:ext cx="11560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     Admin</a:t>
            </a:r>
            <a:endParaRPr lang="en-US" sz="2000" b="1" dirty="0"/>
          </a:p>
        </p:txBody>
      </p:sp>
      <p:cxnSp>
        <p:nvCxnSpPr>
          <p:cNvPr id="86" name="Straight Arrow Connector 85"/>
          <p:cNvCxnSpPr>
            <a:stCxn id="26" idx="7"/>
          </p:cNvCxnSpPr>
          <p:nvPr/>
        </p:nvCxnSpPr>
        <p:spPr>
          <a:xfrm flipV="1">
            <a:off x="4721133" y="2996952"/>
            <a:ext cx="1219019" cy="247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2123728" y="3861048"/>
            <a:ext cx="11935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Company Info</a:t>
            </a:r>
            <a:endParaRPr lang="en-US" sz="1100" dirty="0"/>
          </a:p>
        </p:txBody>
      </p:sp>
      <p:sp>
        <p:nvSpPr>
          <p:cNvPr id="89" name="Rectangle 88"/>
          <p:cNvSpPr/>
          <p:nvPr/>
        </p:nvSpPr>
        <p:spPr>
          <a:xfrm>
            <a:off x="323528" y="3861048"/>
            <a:ext cx="1548744" cy="43204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Company</a:t>
            </a:r>
            <a:endParaRPr lang="en-US" dirty="0"/>
          </a:p>
        </p:txBody>
      </p:sp>
      <p:cxnSp>
        <p:nvCxnSpPr>
          <p:cNvPr id="91" name="Shape 90"/>
          <p:cNvCxnSpPr>
            <a:stCxn id="89" idx="3"/>
            <a:endCxn id="26" idx="3"/>
          </p:cNvCxnSpPr>
          <p:nvPr/>
        </p:nvCxnSpPr>
        <p:spPr>
          <a:xfrm flipV="1">
            <a:off x="1872272" y="3836339"/>
            <a:ext cx="1830515" cy="24073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6300192" y="4221088"/>
            <a:ext cx="129614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6300192" y="3933056"/>
            <a:ext cx="129614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6228184" y="3861048"/>
            <a:ext cx="13949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    Company</a:t>
            </a:r>
            <a:endParaRPr lang="en-US" sz="2000" b="1" dirty="0"/>
          </a:p>
        </p:txBody>
      </p:sp>
      <p:cxnSp>
        <p:nvCxnSpPr>
          <p:cNvPr id="101" name="Shape 100"/>
          <p:cNvCxnSpPr>
            <a:stCxn id="26" idx="5"/>
            <a:endCxn id="98" idx="1"/>
          </p:cNvCxnSpPr>
          <p:nvPr/>
        </p:nvCxnSpPr>
        <p:spPr>
          <a:xfrm rot="16200000" flipH="1">
            <a:off x="5362276" y="3195195"/>
            <a:ext cx="224764" cy="150705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4644008" y="2708920"/>
            <a:ext cx="1193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Registration </a:t>
            </a:r>
            <a:r>
              <a:rPr lang="en-US" sz="1200" dirty="0" err="1" smtClean="0"/>
              <a:t>dtls</a:t>
            </a:r>
            <a:endParaRPr lang="en-US" sz="1200" dirty="0"/>
          </a:p>
        </p:txBody>
      </p:sp>
      <p:sp>
        <p:nvSpPr>
          <p:cNvPr id="103" name="TextBox 102"/>
          <p:cNvSpPr txBox="1"/>
          <p:nvPr/>
        </p:nvSpPr>
        <p:spPr>
          <a:xfrm>
            <a:off x="5004048" y="3429000"/>
            <a:ext cx="1193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Registration </a:t>
            </a:r>
            <a:r>
              <a:rPr lang="en-US" sz="1200" dirty="0" err="1" smtClean="0"/>
              <a:t>dtls</a:t>
            </a:r>
            <a:endParaRPr lang="en-US" sz="1200" dirty="0"/>
          </a:p>
        </p:txBody>
      </p:sp>
      <p:sp>
        <p:nvSpPr>
          <p:cNvPr id="104" name="TextBox 103"/>
          <p:cNvSpPr txBox="1"/>
          <p:nvPr/>
        </p:nvSpPr>
        <p:spPr>
          <a:xfrm>
            <a:off x="4860032" y="4005064"/>
            <a:ext cx="11935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Company </a:t>
            </a:r>
            <a:r>
              <a:rPr lang="en-US" sz="1100" dirty="0" err="1" smtClean="0"/>
              <a:t>dtls</a:t>
            </a:r>
            <a:endParaRPr lang="en-US" sz="1100" dirty="0"/>
          </a:p>
        </p:txBody>
      </p:sp>
      <p:cxnSp>
        <p:nvCxnSpPr>
          <p:cNvPr id="110" name="Straight Connector 109"/>
          <p:cNvCxnSpPr>
            <a:stCxn id="44" idx="4"/>
          </p:cNvCxnSpPr>
          <p:nvPr/>
        </p:nvCxnSpPr>
        <p:spPr>
          <a:xfrm>
            <a:off x="4211960" y="5877272"/>
            <a:ext cx="0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/>
          <p:cNvSpPr/>
          <p:nvPr/>
        </p:nvSpPr>
        <p:spPr>
          <a:xfrm>
            <a:off x="3491880" y="980728"/>
            <a:ext cx="1440160" cy="115212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1.0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3563888" y="1340768"/>
            <a:ext cx="1296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923928" y="98072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r>
              <a:rPr lang="en-US" dirty="0" smtClean="0"/>
              <a:t>.0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563888" y="1484784"/>
            <a:ext cx="1155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Update process</a:t>
            </a:r>
            <a:endParaRPr lang="en-US" sz="1200" dirty="0"/>
          </a:p>
        </p:txBody>
      </p:sp>
      <p:sp>
        <p:nvSpPr>
          <p:cNvPr id="19" name="Rectangle 18"/>
          <p:cNvSpPr/>
          <p:nvPr/>
        </p:nvSpPr>
        <p:spPr>
          <a:xfrm>
            <a:off x="395536" y="1196752"/>
            <a:ext cx="1656184" cy="43204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Admin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9" idx="3"/>
          </p:cNvCxnSpPr>
          <p:nvPr/>
        </p:nvCxnSpPr>
        <p:spPr>
          <a:xfrm>
            <a:off x="2051720" y="1412776"/>
            <a:ext cx="14401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195736" y="1124744"/>
            <a:ext cx="10014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Updated Info</a:t>
            </a:r>
            <a:endParaRPr lang="en-US" sz="1200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6012160" y="1196752"/>
            <a:ext cx="115212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940152" y="1556792"/>
            <a:ext cx="115212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012160" y="1124744"/>
            <a:ext cx="11641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Company</a:t>
            </a:r>
            <a:endParaRPr lang="en-US" sz="20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4932040" y="1412776"/>
            <a:ext cx="10801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3491880" y="2852936"/>
            <a:ext cx="1440160" cy="115212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1.0</a:t>
            </a:r>
            <a:endParaRPr lang="en-US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3563888" y="3212976"/>
            <a:ext cx="1296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923928" y="285293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5.0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635896" y="3356992"/>
            <a:ext cx="11144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Search process</a:t>
            </a:r>
            <a:endParaRPr lang="en-US" sz="1200" dirty="0"/>
          </a:p>
        </p:txBody>
      </p:sp>
      <p:cxnSp>
        <p:nvCxnSpPr>
          <p:cNvPr id="30" name="Straight Arrow Connector 29"/>
          <p:cNvCxnSpPr>
            <a:stCxn id="15" idx="4"/>
          </p:cNvCxnSpPr>
          <p:nvPr/>
        </p:nvCxnSpPr>
        <p:spPr>
          <a:xfrm>
            <a:off x="4211960" y="2132856"/>
            <a:ext cx="0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98" idx="3"/>
          </p:cNvCxnSpPr>
          <p:nvPr/>
        </p:nvCxnSpPr>
        <p:spPr>
          <a:xfrm>
            <a:off x="1732825" y="3485039"/>
            <a:ext cx="1687047" cy="159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051720" y="3212976"/>
            <a:ext cx="10497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Company Info</a:t>
            </a:r>
            <a:endParaRPr lang="en-US" sz="1200" dirty="0"/>
          </a:p>
        </p:txBody>
      </p:sp>
      <p:sp>
        <p:nvSpPr>
          <p:cNvPr id="38" name="Oval 37"/>
          <p:cNvSpPr/>
          <p:nvPr/>
        </p:nvSpPr>
        <p:spPr>
          <a:xfrm>
            <a:off x="3491880" y="4725144"/>
            <a:ext cx="1440160" cy="115212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1.0</a:t>
            </a:r>
            <a:endParaRPr lang="en-US" dirty="0"/>
          </a:p>
        </p:txBody>
      </p:sp>
      <p:cxnSp>
        <p:nvCxnSpPr>
          <p:cNvPr id="39" name="Straight Connector 38"/>
          <p:cNvCxnSpPr/>
          <p:nvPr/>
        </p:nvCxnSpPr>
        <p:spPr>
          <a:xfrm>
            <a:off x="3563888" y="5157192"/>
            <a:ext cx="1296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923928" y="472514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6.0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491880" y="5301208"/>
            <a:ext cx="12790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 Payment process</a:t>
            </a:r>
            <a:endParaRPr lang="en-US" sz="1200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1619672" y="5229200"/>
            <a:ext cx="1800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051720" y="4941168"/>
            <a:ext cx="12087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Registration Info</a:t>
            </a:r>
            <a:endParaRPr lang="en-US" sz="1200" dirty="0"/>
          </a:p>
        </p:txBody>
      </p:sp>
      <p:cxnSp>
        <p:nvCxnSpPr>
          <p:cNvPr id="45" name="Straight Connector 44"/>
          <p:cNvCxnSpPr/>
          <p:nvPr/>
        </p:nvCxnSpPr>
        <p:spPr>
          <a:xfrm>
            <a:off x="6372200" y="5085184"/>
            <a:ext cx="129614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6372200" y="5445224"/>
            <a:ext cx="129614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8" idx="6"/>
          </p:cNvCxnSpPr>
          <p:nvPr/>
        </p:nvCxnSpPr>
        <p:spPr>
          <a:xfrm>
            <a:off x="4932040" y="5301208"/>
            <a:ext cx="15121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300192" y="5085184"/>
            <a:ext cx="1213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  Payment</a:t>
            </a:r>
            <a:endParaRPr lang="en-US" sz="2000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4139952" y="4005064"/>
            <a:ext cx="0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932040" y="1124744"/>
            <a:ext cx="1034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Company </a:t>
            </a:r>
            <a:r>
              <a:rPr lang="en-US" sz="1200" dirty="0" err="1" smtClean="0"/>
              <a:t>dtls</a:t>
            </a:r>
            <a:endParaRPr 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5004048" y="5013176"/>
            <a:ext cx="9945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Payment </a:t>
            </a:r>
            <a:r>
              <a:rPr lang="en-US" sz="1200" dirty="0" err="1" smtClean="0"/>
              <a:t>dtls</a:t>
            </a:r>
            <a:endParaRPr lang="en-US" sz="1200" dirty="0"/>
          </a:p>
        </p:txBody>
      </p:sp>
      <p:cxnSp>
        <p:nvCxnSpPr>
          <p:cNvPr id="68" name="Straight Connector 67"/>
          <p:cNvCxnSpPr/>
          <p:nvPr/>
        </p:nvCxnSpPr>
        <p:spPr>
          <a:xfrm>
            <a:off x="6012160" y="1916832"/>
            <a:ext cx="158417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5940152" y="2276872"/>
            <a:ext cx="158417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6012160" y="1916832"/>
            <a:ext cx="14328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Registration</a:t>
            </a:r>
            <a:endParaRPr lang="en-US" sz="2000" dirty="0"/>
          </a:p>
        </p:txBody>
      </p:sp>
      <p:sp>
        <p:nvSpPr>
          <p:cNvPr id="72" name="TextBox 71"/>
          <p:cNvSpPr txBox="1"/>
          <p:nvPr/>
        </p:nvSpPr>
        <p:spPr>
          <a:xfrm>
            <a:off x="4932040" y="2420888"/>
            <a:ext cx="11142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Job Seeker </a:t>
            </a:r>
            <a:r>
              <a:rPr lang="en-US" sz="1200" dirty="0" err="1" smtClean="0"/>
              <a:t>dtls</a:t>
            </a:r>
            <a:endParaRPr lang="en-US" sz="1200" dirty="0"/>
          </a:p>
        </p:txBody>
      </p:sp>
      <p:cxnSp>
        <p:nvCxnSpPr>
          <p:cNvPr id="76" name="Straight Connector 75"/>
          <p:cNvCxnSpPr>
            <a:stCxn id="15" idx="5"/>
          </p:cNvCxnSpPr>
          <p:nvPr/>
        </p:nvCxnSpPr>
        <p:spPr>
          <a:xfrm flipH="1">
            <a:off x="4716016" y="1964131"/>
            <a:ext cx="5117" cy="7447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4716016" y="2708920"/>
            <a:ext cx="17281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V="1">
            <a:off x="6444208" y="2348880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6156176" y="476672"/>
            <a:ext cx="115212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6084168" y="836712"/>
            <a:ext cx="115212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6156176" y="404664"/>
            <a:ext cx="8675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Admin</a:t>
            </a:r>
            <a:endParaRPr lang="en-US" sz="2000" dirty="0"/>
          </a:p>
        </p:txBody>
      </p:sp>
      <p:sp>
        <p:nvSpPr>
          <p:cNvPr id="91" name="TextBox 90"/>
          <p:cNvSpPr txBox="1"/>
          <p:nvPr/>
        </p:nvSpPr>
        <p:spPr>
          <a:xfrm>
            <a:off x="5004048" y="620688"/>
            <a:ext cx="8563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Admin </a:t>
            </a:r>
            <a:r>
              <a:rPr lang="en-US" sz="1200" dirty="0" err="1" smtClean="0"/>
              <a:t>dtls</a:t>
            </a:r>
            <a:endParaRPr lang="en-US" sz="1200" dirty="0"/>
          </a:p>
        </p:txBody>
      </p:sp>
      <p:cxnSp>
        <p:nvCxnSpPr>
          <p:cNvPr id="93" name="Shape 92"/>
          <p:cNvCxnSpPr>
            <a:stCxn id="15" idx="7"/>
            <a:endCxn id="90" idx="1"/>
          </p:cNvCxnSpPr>
          <p:nvPr/>
        </p:nvCxnSpPr>
        <p:spPr>
          <a:xfrm rot="5400000" flipH="1" flipV="1">
            <a:off x="5166287" y="159565"/>
            <a:ext cx="544734" cy="143504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467544" y="3284984"/>
            <a:ext cx="129614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467544" y="3645024"/>
            <a:ext cx="129614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395536" y="3284984"/>
            <a:ext cx="13372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  Company </a:t>
            </a:r>
            <a:endParaRPr lang="en-US" sz="2000" dirty="0"/>
          </a:p>
        </p:txBody>
      </p:sp>
      <p:cxnSp>
        <p:nvCxnSpPr>
          <p:cNvPr id="103" name="Straight Arrow Connector 102"/>
          <p:cNvCxnSpPr/>
          <p:nvPr/>
        </p:nvCxnSpPr>
        <p:spPr>
          <a:xfrm>
            <a:off x="4932040" y="3429000"/>
            <a:ext cx="22322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5004048" y="3140968"/>
            <a:ext cx="1034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Company </a:t>
            </a:r>
            <a:r>
              <a:rPr lang="en-US" sz="1200" dirty="0" err="1" smtClean="0"/>
              <a:t>dtls</a:t>
            </a:r>
            <a:endParaRPr lang="en-US" sz="1200" dirty="0"/>
          </a:p>
        </p:txBody>
      </p:sp>
      <p:cxnSp>
        <p:nvCxnSpPr>
          <p:cNvPr id="108" name="Straight Connector 107"/>
          <p:cNvCxnSpPr/>
          <p:nvPr/>
        </p:nvCxnSpPr>
        <p:spPr>
          <a:xfrm>
            <a:off x="395536" y="5013176"/>
            <a:ext cx="129614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395536" y="5373216"/>
            <a:ext cx="129614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179512" y="4941168"/>
            <a:ext cx="1605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  Registration </a:t>
            </a:r>
            <a:endParaRPr lang="en-US" sz="2000" dirty="0"/>
          </a:p>
        </p:txBody>
      </p:sp>
      <p:sp>
        <p:nvSpPr>
          <p:cNvPr id="117" name="TextBox 116"/>
          <p:cNvSpPr txBox="1"/>
          <p:nvPr/>
        </p:nvSpPr>
        <p:spPr>
          <a:xfrm>
            <a:off x="1979712" y="6381328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Payment Info</a:t>
            </a:r>
            <a:endParaRPr lang="en-US" sz="1200" dirty="0"/>
          </a:p>
        </p:txBody>
      </p:sp>
      <p:cxnSp>
        <p:nvCxnSpPr>
          <p:cNvPr id="129" name="Straight Connector 128"/>
          <p:cNvCxnSpPr/>
          <p:nvPr/>
        </p:nvCxnSpPr>
        <p:spPr>
          <a:xfrm>
            <a:off x="1403648" y="6237312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1403648" y="6669360"/>
            <a:ext cx="2592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 flipV="1">
            <a:off x="3995936" y="5877272"/>
            <a:ext cx="0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/>
          <p:cNvSpPr/>
          <p:nvPr/>
        </p:nvSpPr>
        <p:spPr>
          <a:xfrm>
            <a:off x="323528" y="5805264"/>
            <a:ext cx="1656184" cy="43204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Payment</a:t>
            </a:r>
            <a:endParaRPr lang="en-US" dirty="0"/>
          </a:p>
        </p:txBody>
      </p:sp>
      <p:cxnSp>
        <p:nvCxnSpPr>
          <p:cNvPr id="142" name="Straight Connector 141"/>
          <p:cNvCxnSpPr>
            <a:stCxn id="26" idx="5"/>
            <a:endCxn id="26" idx="5"/>
          </p:cNvCxnSpPr>
          <p:nvPr/>
        </p:nvCxnSpPr>
        <p:spPr>
          <a:xfrm>
            <a:off x="4721133" y="383633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/>
          <p:cNvSpPr/>
          <p:nvPr/>
        </p:nvSpPr>
        <p:spPr>
          <a:xfrm>
            <a:off x="7164288" y="3212976"/>
            <a:ext cx="1656184" cy="43204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Admin</a:t>
            </a:r>
            <a:endParaRPr lang="en-US" dirty="0"/>
          </a:p>
        </p:txBody>
      </p:sp>
      <p:cxnSp>
        <p:nvCxnSpPr>
          <p:cNvPr id="159" name="Straight Connector 158"/>
          <p:cNvCxnSpPr/>
          <p:nvPr/>
        </p:nvCxnSpPr>
        <p:spPr>
          <a:xfrm>
            <a:off x="539552" y="3933056"/>
            <a:ext cx="129614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>
            <a:off x="539552" y="4293096"/>
            <a:ext cx="129614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/>
          <p:cNvSpPr txBox="1"/>
          <p:nvPr/>
        </p:nvSpPr>
        <p:spPr>
          <a:xfrm>
            <a:off x="467544" y="3933056"/>
            <a:ext cx="14905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 Registration</a:t>
            </a:r>
            <a:endParaRPr lang="en-US" sz="2000" dirty="0"/>
          </a:p>
        </p:txBody>
      </p:sp>
      <p:cxnSp>
        <p:nvCxnSpPr>
          <p:cNvPr id="167" name="Shape 166"/>
          <p:cNvCxnSpPr>
            <a:stCxn id="26" idx="5"/>
          </p:cNvCxnSpPr>
          <p:nvPr/>
        </p:nvCxnSpPr>
        <p:spPr>
          <a:xfrm rot="16200000" flipH="1">
            <a:off x="6146380" y="2411091"/>
            <a:ext cx="384749" cy="323524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 flipV="1">
            <a:off x="7956376" y="3717032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/>
          <p:cNvSpPr txBox="1"/>
          <p:nvPr/>
        </p:nvSpPr>
        <p:spPr>
          <a:xfrm>
            <a:off x="6012160" y="3933056"/>
            <a:ext cx="11142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Job Seeker </a:t>
            </a:r>
            <a:r>
              <a:rPr lang="en-US" sz="1200" dirty="0" err="1" smtClean="0"/>
              <a:t>dtls</a:t>
            </a:r>
            <a:endParaRPr lang="en-US" sz="1200" dirty="0"/>
          </a:p>
        </p:txBody>
      </p:sp>
      <p:cxnSp>
        <p:nvCxnSpPr>
          <p:cNvPr id="174" name="Straight Connector 173"/>
          <p:cNvCxnSpPr>
            <a:stCxn id="161" idx="3"/>
          </p:cNvCxnSpPr>
          <p:nvPr/>
        </p:nvCxnSpPr>
        <p:spPr>
          <a:xfrm>
            <a:off x="1958080" y="4133111"/>
            <a:ext cx="1533800" cy="15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>
            <a:endCxn id="26" idx="3"/>
          </p:cNvCxnSpPr>
          <p:nvPr/>
        </p:nvCxnSpPr>
        <p:spPr>
          <a:xfrm flipV="1">
            <a:off x="3491880" y="3836339"/>
            <a:ext cx="210907" cy="3127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/>
          <p:cNvSpPr txBox="1"/>
          <p:nvPr/>
        </p:nvSpPr>
        <p:spPr>
          <a:xfrm>
            <a:off x="2123728" y="3861048"/>
            <a:ext cx="12087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Registration Info</a:t>
            </a:r>
            <a:endParaRPr lang="en-US" sz="1200" dirty="0"/>
          </a:p>
        </p:txBody>
      </p:sp>
      <p:cxnSp>
        <p:nvCxnSpPr>
          <p:cNvPr id="182" name="Straight Connector 181"/>
          <p:cNvCxnSpPr>
            <a:stCxn id="38" idx="4"/>
          </p:cNvCxnSpPr>
          <p:nvPr/>
        </p:nvCxnSpPr>
        <p:spPr>
          <a:xfrm>
            <a:off x="4211960" y="5877272"/>
            <a:ext cx="0" cy="9807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>
            <a:endCxn id="17" idx="0"/>
          </p:cNvCxnSpPr>
          <p:nvPr/>
        </p:nvCxnSpPr>
        <p:spPr>
          <a:xfrm>
            <a:off x="4139952" y="0"/>
            <a:ext cx="22182" cy="9807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val 36"/>
          <p:cNvSpPr/>
          <p:nvPr/>
        </p:nvSpPr>
        <p:spPr>
          <a:xfrm>
            <a:off x="3419872" y="1484784"/>
            <a:ext cx="1440160" cy="115212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1.0</a:t>
            </a:r>
            <a:endParaRPr lang="en-US" dirty="0"/>
          </a:p>
        </p:txBody>
      </p:sp>
      <p:cxnSp>
        <p:nvCxnSpPr>
          <p:cNvPr id="38" name="Straight Connector 37"/>
          <p:cNvCxnSpPr/>
          <p:nvPr/>
        </p:nvCxnSpPr>
        <p:spPr>
          <a:xfrm>
            <a:off x="3491880" y="1844824"/>
            <a:ext cx="1296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851920" y="148478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7.0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491880" y="1916832"/>
            <a:ext cx="13989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Report Generation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    Process</a:t>
            </a:r>
            <a:endParaRPr lang="en-US" sz="1200" dirty="0"/>
          </a:p>
        </p:txBody>
      </p:sp>
      <p:cxnSp>
        <p:nvCxnSpPr>
          <p:cNvPr id="42" name="Straight Arrow Connector 41"/>
          <p:cNvCxnSpPr>
            <a:endCxn id="39" idx="0"/>
          </p:cNvCxnSpPr>
          <p:nvPr/>
        </p:nvCxnSpPr>
        <p:spPr>
          <a:xfrm>
            <a:off x="4067945" y="260648"/>
            <a:ext cx="22181" cy="1224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251520" y="764704"/>
            <a:ext cx="144016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79512" y="1124744"/>
            <a:ext cx="151216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51520" y="692696"/>
            <a:ext cx="14328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Registration</a:t>
            </a:r>
            <a:endParaRPr lang="en-US" sz="2000" dirty="0"/>
          </a:p>
        </p:txBody>
      </p:sp>
      <p:cxnSp>
        <p:nvCxnSpPr>
          <p:cNvPr id="48" name="Straight Connector 47"/>
          <p:cNvCxnSpPr/>
          <p:nvPr/>
        </p:nvCxnSpPr>
        <p:spPr>
          <a:xfrm>
            <a:off x="179512" y="1556792"/>
            <a:ext cx="115212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179512" y="1916832"/>
            <a:ext cx="115212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51520" y="1556792"/>
            <a:ext cx="11641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Company</a:t>
            </a:r>
            <a:endParaRPr lang="en-US" sz="2000" dirty="0"/>
          </a:p>
        </p:txBody>
      </p:sp>
      <p:cxnSp>
        <p:nvCxnSpPr>
          <p:cNvPr id="51" name="Straight Connector 50"/>
          <p:cNvCxnSpPr/>
          <p:nvPr/>
        </p:nvCxnSpPr>
        <p:spPr>
          <a:xfrm>
            <a:off x="179512" y="2420888"/>
            <a:ext cx="115212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107504" y="2780928"/>
            <a:ext cx="115212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79512" y="2420888"/>
            <a:ext cx="8675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Admin</a:t>
            </a:r>
            <a:endParaRPr lang="en-US" sz="2000" dirty="0"/>
          </a:p>
        </p:txBody>
      </p:sp>
      <p:cxnSp>
        <p:nvCxnSpPr>
          <p:cNvPr id="54" name="Straight Connector 53"/>
          <p:cNvCxnSpPr/>
          <p:nvPr/>
        </p:nvCxnSpPr>
        <p:spPr>
          <a:xfrm>
            <a:off x="251520" y="3429000"/>
            <a:ext cx="129614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179512" y="3789040"/>
            <a:ext cx="136815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79512" y="3429000"/>
            <a:ext cx="1364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Application</a:t>
            </a:r>
            <a:endParaRPr lang="en-US" sz="2000" dirty="0"/>
          </a:p>
        </p:txBody>
      </p:sp>
      <p:cxnSp>
        <p:nvCxnSpPr>
          <p:cNvPr id="57" name="Straight Connector 56"/>
          <p:cNvCxnSpPr/>
          <p:nvPr/>
        </p:nvCxnSpPr>
        <p:spPr>
          <a:xfrm>
            <a:off x="971600" y="4437112"/>
            <a:ext cx="115212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899592" y="4797152"/>
            <a:ext cx="115212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971600" y="4365104"/>
            <a:ext cx="1098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Payment</a:t>
            </a:r>
            <a:endParaRPr lang="en-US" sz="2000" dirty="0"/>
          </a:p>
        </p:txBody>
      </p:sp>
      <p:cxnSp>
        <p:nvCxnSpPr>
          <p:cNvPr id="67" name="Straight Connector 66"/>
          <p:cNvCxnSpPr>
            <a:stCxn id="47" idx="3"/>
          </p:cNvCxnSpPr>
          <p:nvPr/>
        </p:nvCxnSpPr>
        <p:spPr>
          <a:xfrm>
            <a:off x="1684348" y="892751"/>
            <a:ext cx="1447492" cy="15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/>
          <p:nvPr/>
        </p:nvCxnSpPr>
        <p:spPr>
          <a:xfrm>
            <a:off x="3131840" y="908720"/>
            <a:ext cx="720080" cy="57606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50" idx="3"/>
          </p:cNvCxnSpPr>
          <p:nvPr/>
        </p:nvCxnSpPr>
        <p:spPr>
          <a:xfrm>
            <a:off x="1415685" y="1756847"/>
            <a:ext cx="2076195" cy="159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1331640" y="2636912"/>
            <a:ext cx="25202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56" idx="3"/>
          </p:cNvCxnSpPr>
          <p:nvPr/>
        </p:nvCxnSpPr>
        <p:spPr>
          <a:xfrm>
            <a:off x="1544309" y="3629055"/>
            <a:ext cx="1587531" cy="15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/>
          <p:nvPr/>
        </p:nvCxnSpPr>
        <p:spPr>
          <a:xfrm rot="5400000" flipH="1" flipV="1">
            <a:off x="3059832" y="2780928"/>
            <a:ext cx="936104" cy="792088"/>
          </a:xfrm>
          <a:prstGeom prst="bentConnector3">
            <a:avLst>
              <a:gd name="adj1" fmla="val 18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hape 90"/>
          <p:cNvCxnSpPr>
            <a:stCxn id="59" idx="3"/>
            <a:endCxn id="37" idx="5"/>
          </p:cNvCxnSpPr>
          <p:nvPr/>
        </p:nvCxnSpPr>
        <p:spPr>
          <a:xfrm flipV="1">
            <a:off x="2070170" y="2468187"/>
            <a:ext cx="2578955" cy="209697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1763688" y="1484784"/>
            <a:ext cx="10497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Company Info</a:t>
            </a:r>
            <a:endParaRPr lang="en-US" sz="1200" dirty="0"/>
          </a:p>
        </p:txBody>
      </p:sp>
      <p:sp>
        <p:nvSpPr>
          <p:cNvPr id="93" name="TextBox 92"/>
          <p:cNvSpPr txBox="1"/>
          <p:nvPr/>
        </p:nvSpPr>
        <p:spPr>
          <a:xfrm>
            <a:off x="2051720" y="3356992"/>
            <a:ext cx="11685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Application Info</a:t>
            </a:r>
            <a:endParaRPr lang="en-US" sz="1200" dirty="0"/>
          </a:p>
        </p:txBody>
      </p:sp>
      <p:sp>
        <p:nvSpPr>
          <p:cNvPr id="94" name="TextBox 93"/>
          <p:cNvSpPr txBox="1"/>
          <p:nvPr/>
        </p:nvSpPr>
        <p:spPr>
          <a:xfrm>
            <a:off x="1979712" y="620688"/>
            <a:ext cx="12087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Registration Info</a:t>
            </a:r>
            <a:endParaRPr lang="en-US" sz="1200" dirty="0"/>
          </a:p>
        </p:txBody>
      </p:sp>
      <p:sp>
        <p:nvSpPr>
          <p:cNvPr id="95" name="TextBox 94"/>
          <p:cNvSpPr txBox="1"/>
          <p:nvPr/>
        </p:nvSpPr>
        <p:spPr>
          <a:xfrm>
            <a:off x="1979712" y="2348880"/>
            <a:ext cx="8714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Admin Info</a:t>
            </a:r>
            <a:endParaRPr lang="en-US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2915816" y="4293096"/>
            <a:ext cx="1009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Payment Info</a:t>
            </a:r>
            <a:endParaRPr lang="en-US" sz="1200" dirty="0"/>
          </a:p>
        </p:txBody>
      </p:sp>
      <p:sp>
        <p:nvSpPr>
          <p:cNvPr id="97" name="Rectangle 96"/>
          <p:cNvSpPr/>
          <p:nvPr/>
        </p:nvSpPr>
        <p:spPr>
          <a:xfrm>
            <a:off x="7164288" y="1844824"/>
            <a:ext cx="1656184" cy="43204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Admin</a:t>
            </a:r>
            <a:endParaRPr lang="en-US" dirty="0"/>
          </a:p>
        </p:txBody>
      </p:sp>
      <p:cxnSp>
        <p:nvCxnSpPr>
          <p:cNvPr id="99" name="Straight Arrow Connector 98"/>
          <p:cNvCxnSpPr>
            <a:stCxn id="37" idx="6"/>
          </p:cNvCxnSpPr>
          <p:nvPr/>
        </p:nvCxnSpPr>
        <p:spPr>
          <a:xfrm>
            <a:off x="4860032" y="2060848"/>
            <a:ext cx="23042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5364088" y="1772816"/>
            <a:ext cx="8863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Report Info</a:t>
            </a:r>
            <a:endParaRPr 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130</Words>
  <Application>Microsoft Office PowerPoint</Application>
  <PresentationFormat>On-screen Show (4:3)</PresentationFormat>
  <Paragraphs>78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Company>Ankitosh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ACER</dc:creator>
  <cp:lastModifiedBy>ACER</cp:lastModifiedBy>
  <cp:revision>13</cp:revision>
  <dcterms:created xsi:type="dcterms:W3CDTF">2021-06-02T06:45:41Z</dcterms:created>
  <dcterms:modified xsi:type="dcterms:W3CDTF">2021-06-02T08:47:32Z</dcterms:modified>
</cp:coreProperties>
</file>