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7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3DB8E-CA2D-4A8A-AD85-81479596327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E60B-79DF-4C80-902C-F534C37C5A5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3DB8E-CA2D-4A8A-AD85-81479596327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E60B-79DF-4C80-902C-F534C37C5A5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3DB8E-CA2D-4A8A-AD85-81479596327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E60B-79DF-4C80-902C-F534C37C5A5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3DB8E-CA2D-4A8A-AD85-81479596327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E60B-79DF-4C80-902C-F534C37C5A5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3DB8E-CA2D-4A8A-AD85-81479596327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E60B-79DF-4C80-902C-F534C37C5A5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3DB8E-CA2D-4A8A-AD85-81479596327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E60B-79DF-4C80-902C-F534C37C5A5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3DB8E-CA2D-4A8A-AD85-814795963272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E60B-79DF-4C80-902C-F534C37C5A5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3DB8E-CA2D-4A8A-AD85-814795963272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E60B-79DF-4C80-902C-F534C37C5A5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3DB8E-CA2D-4A8A-AD85-814795963272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E60B-79DF-4C80-902C-F534C37C5A5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3DB8E-CA2D-4A8A-AD85-81479596327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E60B-79DF-4C80-902C-F534C37C5A5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3DB8E-CA2D-4A8A-AD85-81479596327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0E60B-79DF-4C80-902C-F534C37C5A5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3DB8E-CA2D-4A8A-AD85-81479596327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0E60B-79DF-4C80-902C-F534C37C5A5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Flowchart: Connector 166"/>
          <p:cNvSpPr/>
          <p:nvPr/>
        </p:nvSpPr>
        <p:spPr>
          <a:xfrm>
            <a:off x="2843808" y="1700808"/>
            <a:ext cx="3024336" cy="244827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JOB PORTAL MANAGEMNET SYSTEM</a:t>
            </a:r>
            <a:endParaRPr lang="en-US" b="1" dirty="0"/>
          </a:p>
        </p:txBody>
      </p:sp>
      <p:cxnSp>
        <p:nvCxnSpPr>
          <p:cNvPr id="168" name="Straight Connector 167"/>
          <p:cNvCxnSpPr/>
          <p:nvPr/>
        </p:nvCxnSpPr>
        <p:spPr>
          <a:xfrm>
            <a:off x="2987824" y="2492896"/>
            <a:ext cx="27363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3131840" y="2132856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         0.0           </a:t>
            </a:r>
            <a:endParaRPr 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2915816" y="2852936"/>
            <a:ext cx="2799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JOB PORTAL MANAGEMENT</a:t>
            </a:r>
            <a:endParaRPr lang="en-US" dirty="0" smtClean="0"/>
          </a:p>
          <a:p>
            <a:r>
              <a:rPr lang="en-US" dirty="0" smtClean="0"/>
              <a:t>                 SYSTEM</a:t>
            </a:r>
            <a:endParaRPr lang="en-US" dirty="0"/>
          </a:p>
        </p:txBody>
      </p:sp>
      <p:sp>
        <p:nvSpPr>
          <p:cNvPr id="171" name="Rectangle 170"/>
          <p:cNvSpPr/>
          <p:nvPr/>
        </p:nvSpPr>
        <p:spPr>
          <a:xfrm>
            <a:off x="179512" y="1340768"/>
            <a:ext cx="1152128" cy="2880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172" name="Rectangle 171"/>
          <p:cNvSpPr/>
          <p:nvPr/>
        </p:nvSpPr>
        <p:spPr>
          <a:xfrm>
            <a:off x="251520" y="3212976"/>
            <a:ext cx="1152128" cy="2880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Job Seeker</a:t>
            </a:r>
            <a:endParaRPr lang="en-US" sz="1600" dirty="0" smtClean="0"/>
          </a:p>
        </p:txBody>
      </p:sp>
      <p:sp>
        <p:nvSpPr>
          <p:cNvPr id="173" name="Rectangle 172"/>
          <p:cNvSpPr/>
          <p:nvPr/>
        </p:nvSpPr>
        <p:spPr>
          <a:xfrm>
            <a:off x="251520" y="5445224"/>
            <a:ext cx="1152128" cy="2880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Company</a:t>
            </a:r>
            <a:endParaRPr lang="en-US" dirty="0"/>
          </a:p>
        </p:txBody>
      </p:sp>
      <p:sp>
        <p:nvSpPr>
          <p:cNvPr id="174" name="Rectangle 173"/>
          <p:cNvSpPr/>
          <p:nvPr/>
        </p:nvSpPr>
        <p:spPr>
          <a:xfrm>
            <a:off x="7596505" y="5085080"/>
            <a:ext cx="1496695" cy="50419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Seeker</a:t>
            </a:r>
            <a:endParaRPr lang="en-US" dirty="0"/>
          </a:p>
        </p:txBody>
      </p:sp>
      <p:sp>
        <p:nvSpPr>
          <p:cNvPr id="175" name="Rectangle 174"/>
          <p:cNvSpPr/>
          <p:nvPr/>
        </p:nvSpPr>
        <p:spPr>
          <a:xfrm>
            <a:off x="7236296" y="1412776"/>
            <a:ext cx="1152128" cy="50405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</a:t>
            </a:r>
            <a:endParaRPr lang="en-US" dirty="0"/>
          </a:p>
        </p:txBody>
      </p:sp>
      <p:cxnSp>
        <p:nvCxnSpPr>
          <p:cNvPr id="176" name="Elbow Connector 25"/>
          <p:cNvCxnSpPr>
            <a:stCxn id="171" idx="2"/>
          </p:cNvCxnSpPr>
          <p:nvPr/>
        </p:nvCxnSpPr>
        <p:spPr>
          <a:xfrm rot="16200000" flipH="1">
            <a:off x="1619672" y="764704"/>
            <a:ext cx="576064" cy="230425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Elbow Connector 176"/>
          <p:cNvCxnSpPr/>
          <p:nvPr/>
        </p:nvCxnSpPr>
        <p:spPr>
          <a:xfrm>
            <a:off x="395536" y="1628800"/>
            <a:ext cx="2448272" cy="1080120"/>
          </a:xfrm>
          <a:prstGeom prst="bentConnector3">
            <a:avLst>
              <a:gd name="adj1" fmla="val 294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172" idx="3"/>
          </p:cNvCxnSpPr>
          <p:nvPr/>
        </p:nvCxnSpPr>
        <p:spPr>
          <a:xfrm flipV="1">
            <a:off x="1403648" y="3284984"/>
            <a:ext cx="1440160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1403648" y="5733256"/>
            <a:ext cx="1872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hape 179"/>
          <p:cNvCxnSpPr>
            <a:stCxn id="167" idx="5"/>
            <a:endCxn id="174" idx="1"/>
          </p:cNvCxnSpPr>
          <p:nvPr/>
        </p:nvCxnSpPr>
        <p:spPr>
          <a:xfrm rot="5400000" flipV="1">
            <a:off x="5737225" y="3477895"/>
            <a:ext cx="1546860" cy="21717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5652120" y="3573016"/>
            <a:ext cx="2016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>
            <a:off x="7668344" y="3573016"/>
            <a:ext cx="0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 flipV="1">
            <a:off x="3275856" y="4077072"/>
            <a:ext cx="216024" cy="1656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71" idx="3"/>
          </p:cNvCxnSpPr>
          <p:nvPr/>
        </p:nvCxnSpPr>
        <p:spPr>
          <a:xfrm>
            <a:off x="1331640" y="1484784"/>
            <a:ext cx="15841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>
            <a:off x="2915816" y="1484784"/>
            <a:ext cx="432048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1763688" y="1196752"/>
            <a:ext cx="8675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Login </a:t>
            </a:r>
            <a:r>
              <a:rPr lang="en-US" sz="1050" dirty="0" smtClean="0"/>
              <a:t>details</a:t>
            </a:r>
            <a:endParaRPr lang="en-US" sz="1050" dirty="0"/>
          </a:p>
        </p:txBody>
      </p:sp>
      <p:sp>
        <p:nvSpPr>
          <p:cNvPr id="187" name="TextBox 186"/>
          <p:cNvSpPr txBox="1"/>
          <p:nvPr/>
        </p:nvSpPr>
        <p:spPr>
          <a:xfrm>
            <a:off x="1043608" y="1916832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Registration</a:t>
            </a:r>
            <a:r>
              <a:rPr lang="en-US" dirty="0" smtClean="0"/>
              <a:t> </a:t>
            </a:r>
            <a:r>
              <a:rPr lang="en-US" sz="1050" dirty="0" smtClean="0"/>
              <a:t>details</a:t>
            </a:r>
            <a:endParaRPr lang="en-US" sz="1050" dirty="0"/>
          </a:p>
        </p:txBody>
      </p:sp>
      <p:sp>
        <p:nvSpPr>
          <p:cNvPr id="188" name="TextBox 187"/>
          <p:cNvSpPr txBox="1"/>
          <p:nvPr/>
        </p:nvSpPr>
        <p:spPr>
          <a:xfrm>
            <a:off x="755576" y="2492896"/>
            <a:ext cx="10599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Payment </a:t>
            </a:r>
            <a:r>
              <a:rPr lang="en-US" sz="1050" dirty="0" smtClean="0"/>
              <a:t>details</a:t>
            </a:r>
            <a:endParaRPr lang="en-US" sz="1050" dirty="0"/>
          </a:p>
        </p:txBody>
      </p:sp>
      <p:sp>
        <p:nvSpPr>
          <p:cNvPr id="189" name="TextBox 188"/>
          <p:cNvSpPr txBox="1"/>
          <p:nvPr/>
        </p:nvSpPr>
        <p:spPr>
          <a:xfrm>
            <a:off x="1331640" y="3284984"/>
            <a:ext cx="10070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Student </a:t>
            </a:r>
            <a:r>
              <a:rPr lang="en-US" sz="1050" dirty="0" smtClean="0"/>
              <a:t>details</a:t>
            </a:r>
            <a:endParaRPr lang="en-US" sz="1050" dirty="0"/>
          </a:p>
        </p:txBody>
      </p:sp>
      <p:sp>
        <p:nvSpPr>
          <p:cNvPr id="190" name="TextBox 189"/>
          <p:cNvSpPr txBox="1"/>
          <p:nvPr/>
        </p:nvSpPr>
        <p:spPr>
          <a:xfrm>
            <a:off x="1619672" y="4077072"/>
            <a:ext cx="1091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Company </a:t>
            </a:r>
            <a:r>
              <a:rPr lang="en-US" sz="1050" dirty="0" smtClean="0"/>
              <a:t>details</a:t>
            </a:r>
            <a:endParaRPr lang="en-US" sz="1050" dirty="0"/>
          </a:p>
        </p:txBody>
      </p:sp>
      <p:sp>
        <p:nvSpPr>
          <p:cNvPr id="191" name="TextBox 190"/>
          <p:cNvSpPr txBox="1"/>
          <p:nvPr/>
        </p:nvSpPr>
        <p:spPr>
          <a:xfrm>
            <a:off x="1691680" y="5445224"/>
            <a:ext cx="12570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Recruitment </a:t>
            </a:r>
            <a:r>
              <a:rPr lang="en-US" sz="1050" dirty="0" smtClean="0"/>
              <a:t>details</a:t>
            </a:r>
            <a:endParaRPr lang="en-US" sz="1050" dirty="0"/>
          </a:p>
        </p:txBody>
      </p:sp>
      <p:cxnSp>
        <p:nvCxnSpPr>
          <p:cNvPr id="192" name="Straight Connector 191"/>
          <p:cNvCxnSpPr/>
          <p:nvPr/>
        </p:nvCxnSpPr>
        <p:spPr>
          <a:xfrm flipV="1">
            <a:off x="4788024" y="1628800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>
            <a:off x="4788024" y="1628800"/>
            <a:ext cx="24482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hape 193"/>
          <p:cNvCxnSpPr/>
          <p:nvPr/>
        </p:nvCxnSpPr>
        <p:spPr>
          <a:xfrm rot="5400000" flipH="1" flipV="1">
            <a:off x="6630405" y="794531"/>
            <a:ext cx="142517" cy="2387120"/>
          </a:xfrm>
          <a:prstGeom prst="bentConnector5">
            <a:avLst>
              <a:gd name="adj1" fmla="val -57748"/>
              <a:gd name="adj2" fmla="val 47211"/>
              <a:gd name="adj3" fmla="val -6040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Elbow Connector 194"/>
          <p:cNvCxnSpPr/>
          <p:nvPr/>
        </p:nvCxnSpPr>
        <p:spPr>
          <a:xfrm flipV="1">
            <a:off x="5796136" y="1916832"/>
            <a:ext cx="2376264" cy="576064"/>
          </a:xfrm>
          <a:prstGeom prst="bentConnector3">
            <a:avLst>
              <a:gd name="adj1" fmla="val 10117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5868144" y="2780928"/>
            <a:ext cx="2520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 flipV="1">
            <a:off x="8388424" y="1916832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5868144" y="3140968"/>
            <a:ext cx="29523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V="1">
            <a:off x="8820472" y="1772816"/>
            <a:ext cx="0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 flipH="1">
            <a:off x="8460432" y="1772816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V="1">
            <a:off x="1259632" y="4149080"/>
            <a:ext cx="72008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 flipV="1">
            <a:off x="1331640" y="3717032"/>
            <a:ext cx="180020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/>
          <p:cNvSpPr txBox="1"/>
          <p:nvPr/>
        </p:nvSpPr>
        <p:spPr>
          <a:xfrm>
            <a:off x="5220072" y="1340768"/>
            <a:ext cx="7200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Login </a:t>
            </a:r>
            <a:r>
              <a:rPr lang="en-US" sz="1050" dirty="0" smtClean="0"/>
              <a:t>info</a:t>
            </a:r>
            <a:endParaRPr lang="en-US" sz="1050" dirty="0"/>
          </a:p>
        </p:txBody>
      </p:sp>
      <p:sp>
        <p:nvSpPr>
          <p:cNvPr id="204" name="TextBox 203"/>
          <p:cNvSpPr txBox="1"/>
          <p:nvPr/>
        </p:nvSpPr>
        <p:spPr>
          <a:xfrm>
            <a:off x="5796136" y="1844824"/>
            <a:ext cx="1088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Registration </a:t>
            </a:r>
            <a:r>
              <a:rPr lang="en-US" sz="1050" dirty="0" smtClean="0"/>
              <a:t>info</a:t>
            </a:r>
            <a:endParaRPr lang="en-US" sz="1050" dirty="0"/>
          </a:p>
        </p:txBody>
      </p:sp>
      <p:sp>
        <p:nvSpPr>
          <p:cNvPr id="205" name="TextBox 204"/>
          <p:cNvSpPr txBox="1"/>
          <p:nvPr/>
        </p:nvSpPr>
        <p:spPr>
          <a:xfrm>
            <a:off x="6084168" y="2204864"/>
            <a:ext cx="9124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Payment </a:t>
            </a:r>
            <a:r>
              <a:rPr lang="en-US" sz="1050" dirty="0" smtClean="0"/>
              <a:t>info</a:t>
            </a:r>
            <a:endParaRPr lang="en-US" sz="1050" dirty="0"/>
          </a:p>
        </p:txBody>
      </p:sp>
      <p:sp>
        <p:nvSpPr>
          <p:cNvPr id="206" name="TextBox 205"/>
          <p:cNvSpPr txBox="1"/>
          <p:nvPr/>
        </p:nvSpPr>
        <p:spPr>
          <a:xfrm>
            <a:off x="6804248" y="2564904"/>
            <a:ext cx="9444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Company </a:t>
            </a:r>
            <a:r>
              <a:rPr lang="en-US" sz="1050" dirty="0" smtClean="0"/>
              <a:t>info</a:t>
            </a:r>
            <a:endParaRPr lang="en-US" sz="1050" dirty="0"/>
          </a:p>
        </p:txBody>
      </p:sp>
      <p:sp>
        <p:nvSpPr>
          <p:cNvPr id="207" name="TextBox 206"/>
          <p:cNvSpPr txBox="1"/>
          <p:nvPr/>
        </p:nvSpPr>
        <p:spPr>
          <a:xfrm>
            <a:off x="7380312" y="2852936"/>
            <a:ext cx="11400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Recruitment </a:t>
            </a:r>
            <a:r>
              <a:rPr lang="en-US" sz="1050" dirty="0" smtClean="0"/>
              <a:t> </a:t>
            </a:r>
            <a:r>
              <a:rPr lang="en-US" sz="1050" dirty="0" smtClean="0"/>
              <a:t>info</a:t>
            </a:r>
            <a:endParaRPr lang="en-US" sz="1050" dirty="0"/>
          </a:p>
        </p:txBody>
      </p:sp>
      <p:sp>
        <p:nvSpPr>
          <p:cNvPr id="208" name="TextBox 207"/>
          <p:cNvSpPr txBox="1"/>
          <p:nvPr/>
        </p:nvSpPr>
        <p:spPr>
          <a:xfrm>
            <a:off x="6228184" y="3645024"/>
            <a:ext cx="9444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Company </a:t>
            </a:r>
            <a:r>
              <a:rPr lang="en-US" sz="1050" dirty="0" smtClean="0"/>
              <a:t>info</a:t>
            </a:r>
            <a:endParaRPr lang="en-US" sz="1050" dirty="0"/>
          </a:p>
        </p:txBody>
      </p:sp>
      <p:sp>
        <p:nvSpPr>
          <p:cNvPr id="209" name="TextBox 208"/>
          <p:cNvSpPr txBox="1"/>
          <p:nvPr/>
        </p:nvSpPr>
        <p:spPr>
          <a:xfrm>
            <a:off x="6012160" y="5013176"/>
            <a:ext cx="11095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Recruitment </a:t>
            </a:r>
            <a:r>
              <a:rPr lang="en-US" sz="1050" dirty="0" smtClean="0"/>
              <a:t>info</a:t>
            </a:r>
            <a:endParaRPr lang="en-US" sz="1050" dirty="0"/>
          </a:p>
        </p:txBody>
      </p:sp>
      <p:cxnSp>
        <p:nvCxnSpPr>
          <p:cNvPr id="210" name="Elbow Connector 209"/>
          <p:cNvCxnSpPr/>
          <p:nvPr/>
        </p:nvCxnSpPr>
        <p:spPr>
          <a:xfrm>
            <a:off x="4499992" y="4149080"/>
            <a:ext cx="3024336" cy="1368152"/>
          </a:xfrm>
          <a:prstGeom prst="bentConnector3">
            <a:avLst>
              <a:gd name="adj1" fmla="val 41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5796136" y="5589240"/>
            <a:ext cx="9428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/>
              <a:t>Payment </a:t>
            </a:r>
            <a:r>
              <a:rPr lang="en-US" sz="1050" smtClean="0"/>
              <a:t> </a:t>
            </a:r>
            <a:r>
              <a:rPr lang="en-US" sz="1050" smtClean="0"/>
              <a:t>info</a:t>
            </a:r>
            <a:endParaRPr lang="en-US" sz="1050" dirty="0"/>
          </a:p>
        </p:txBody>
      </p:sp>
      <p:sp>
        <p:nvSpPr>
          <p:cNvPr id="212" name="Rectangle 211"/>
          <p:cNvSpPr/>
          <p:nvPr/>
        </p:nvSpPr>
        <p:spPr>
          <a:xfrm>
            <a:off x="2627784" y="260648"/>
            <a:ext cx="3384376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CLD- CONTEXT LEVEL DIAGRAM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371</Words>
  <Application>WPS Presentation</Application>
  <PresentationFormat>On-screen Show (4:3)</PresentationFormat>
  <Paragraphs>47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SimSun</vt:lpstr>
      <vt:lpstr>Wingdings</vt:lpstr>
      <vt:lpstr>Calibri</vt:lpstr>
      <vt:lpstr>Microsoft YaHei</vt:lpstr>
      <vt:lpstr>Arial Unicode MS</vt:lpstr>
      <vt:lpstr>Office Theme</vt:lpstr>
      <vt:lpstr>PowerPoint 演示文稿</vt:lpstr>
    </vt:vector>
  </TitlesOfParts>
  <Company>Ankitosh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ACER</dc:creator>
  <cp:lastModifiedBy>ACER</cp:lastModifiedBy>
  <cp:revision>10</cp:revision>
  <dcterms:created xsi:type="dcterms:W3CDTF">2021-06-01T14:59:00Z</dcterms:created>
  <dcterms:modified xsi:type="dcterms:W3CDTF">2021-06-10T05:41:56Z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2057-11.2.0.10152</vt:lpwstr>
  </property>
</Properties>
</file>