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888-44EF-473B-91D5-C769D2DA024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6EE1-3744-46C4-AE3E-5E2C7EBC6CF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888-44EF-473B-91D5-C769D2DA024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6EE1-3744-46C4-AE3E-5E2C7EBC6CF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888-44EF-473B-91D5-C769D2DA024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6EE1-3744-46C4-AE3E-5E2C7EBC6CF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888-44EF-473B-91D5-C769D2DA024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6EE1-3744-46C4-AE3E-5E2C7EBC6CF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888-44EF-473B-91D5-C769D2DA024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6EE1-3744-46C4-AE3E-5E2C7EBC6CF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888-44EF-473B-91D5-C769D2DA024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6EE1-3744-46C4-AE3E-5E2C7EBC6CF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888-44EF-473B-91D5-C769D2DA0245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6EE1-3744-46C4-AE3E-5E2C7EBC6CF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888-44EF-473B-91D5-C769D2DA0245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6EE1-3744-46C4-AE3E-5E2C7EBC6CF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888-44EF-473B-91D5-C769D2DA0245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6EE1-3744-46C4-AE3E-5E2C7EBC6CF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888-44EF-473B-91D5-C769D2DA024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6EE1-3744-46C4-AE3E-5E2C7EBC6CF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888-44EF-473B-91D5-C769D2DA024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6EE1-3744-46C4-AE3E-5E2C7EBC6CF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74888-44EF-473B-91D5-C769D2DA024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26EE1-3744-46C4-AE3E-5E2C7EBC6CFA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44862" y="1674088"/>
            <a:ext cx="1269507" cy="33855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53209" y="1674088"/>
            <a:ext cx="798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Admin</a:t>
            </a:r>
            <a:endParaRPr lang="en-IN" sz="1600" b="1" dirty="0"/>
          </a:p>
        </p:txBody>
      </p:sp>
      <p:sp>
        <p:nvSpPr>
          <p:cNvPr id="25" name="Oval 24"/>
          <p:cNvSpPr/>
          <p:nvPr/>
        </p:nvSpPr>
        <p:spPr>
          <a:xfrm>
            <a:off x="3835153" y="1296140"/>
            <a:ext cx="1180730" cy="28408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3954724" y="1272449"/>
            <a:ext cx="1198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Username</a:t>
            </a:r>
            <a:endParaRPr lang="en-IN" sz="1400" b="1" dirty="0"/>
          </a:p>
        </p:txBody>
      </p:sp>
      <p:sp>
        <p:nvSpPr>
          <p:cNvPr id="27" name="Oval 26"/>
          <p:cNvSpPr/>
          <p:nvPr/>
        </p:nvSpPr>
        <p:spPr>
          <a:xfrm>
            <a:off x="5953957" y="1195544"/>
            <a:ext cx="1180730" cy="28408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6073528" y="1171853"/>
            <a:ext cx="1198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Password</a:t>
            </a:r>
            <a:endParaRPr lang="en-IN" sz="1400" b="1" dirty="0"/>
          </a:p>
        </p:txBody>
      </p:sp>
      <p:cxnSp>
        <p:nvCxnSpPr>
          <p:cNvPr id="30" name="Straight Connector 29"/>
          <p:cNvCxnSpPr>
            <a:stCxn id="28" idx="2"/>
            <a:endCxn id="24" idx="0"/>
          </p:cNvCxnSpPr>
          <p:nvPr/>
        </p:nvCxnSpPr>
        <p:spPr>
          <a:xfrm flipH="1">
            <a:off x="5552262" y="1479630"/>
            <a:ext cx="1120509" cy="1944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6" idx="2"/>
          </p:cNvCxnSpPr>
          <p:nvPr/>
        </p:nvCxnSpPr>
        <p:spPr>
          <a:xfrm>
            <a:off x="4553967" y="1580226"/>
            <a:ext cx="888044" cy="938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Diamond 34"/>
          <p:cNvSpPr/>
          <p:nvPr/>
        </p:nvSpPr>
        <p:spPr>
          <a:xfrm>
            <a:off x="5186794" y="5053593"/>
            <a:ext cx="1061160" cy="663956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5282691" y="5201545"/>
            <a:ext cx="964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manages</a:t>
            </a:r>
            <a:endParaRPr lang="en-IN" sz="1400" b="1" dirty="0"/>
          </a:p>
        </p:txBody>
      </p:sp>
      <p:cxnSp>
        <p:nvCxnSpPr>
          <p:cNvPr id="37" name="Straight Connector 36"/>
          <p:cNvCxnSpPr>
            <a:stCxn id="4" idx="2"/>
            <a:endCxn id="35" idx="0"/>
          </p:cNvCxnSpPr>
          <p:nvPr/>
        </p:nvCxnSpPr>
        <p:spPr>
          <a:xfrm>
            <a:off x="5579616" y="2012642"/>
            <a:ext cx="137758" cy="30409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639096" y="5109402"/>
            <a:ext cx="1471935" cy="3747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775821" y="5109402"/>
            <a:ext cx="1198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Company</a:t>
            </a:r>
            <a:endParaRPr lang="en-IN" sz="1600" b="1" dirty="0"/>
          </a:p>
        </p:txBody>
      </p:sp>
      <p:sp>
        <p:nvSpPr>
          <p:cNvPr id="42" name="Rectangle 41"/>
          <p:cNvSpPr/>
          <p:nvPr/>
        </p:nvSpPr>
        <p:spPr>
          <a:xfrm>
            <a:off x="2290171" y="5272913"/>
            <a:ext cx="1406832" cy="33855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79914" y="5284536"/>
            <a:ext cx="11984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Job Seeker</a:t>
            </a:r>
            <a:endParaRPr lang="en-IN" sz="1600" b="1" dirty="0"/>
          </a:p>
        </p:txBody>
      </p:sp>
      <p:cxnSp>
        <p:nvCxnSpPr>
          <p:cNvPr id="44" name="Straight Connector 43"/>
          <p:cNvCxnSpPr>
            <a:stCxn id="36" idx="3"/>
            <a:endCxn id="40" idx="1"/>
          </p:cNvCxnSpPr>
          <p:nvPr/>
        </p:nvCxnSpPr>
        <p:spPr>
          <a:xfrm flipV="1">
            <a:off x="6247114" y="5296752"/>
            <a:ext cx="2391982" cy="586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2" idx="3"/>
            <a:endCxn id="35" idx="1"/>
          </p:cNvCxnSpPr>
          <p:nvPr/>
        </p:nvCxnSpPr>
        <p:spPr>
          <a:xfrm flipV="1">
            <a:off x="3697003" y="5385571"/>
            <a:ext cx="1489791" cy="566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451565" y="1518948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58" name="TextBox 57"/>
          <p:cNvSpPr txBox="1"/>
          <p:nvPr/>
        </p:nvSpPr>
        <p:spPr>
          <a:xfrm>
            <a:off x="9056579" y="5451735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en-IN" dirty="0"/>
          </a:p>
        </p:txBody>
      </p:sp>
      <p:sp>
        <p:nvSpPr>
          <p:cNvPr id="59" name="TextBox 58"/>
          <p:cNvSpPr txBox="1"/>
          <p:nvPr/>
        </p:nvSpPr>
        <p:spPr>
          <a:xfrm>
            <a:off x="3609426" y="5011273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60" name="TextBox 59"/>
          <p:cNvSpPr txBox="1"/>
          <p:nvPr/>
        </p:nvSpPr>
        <p:spPr>
          <a:xfrm>
            <a:off x="5675163" y="1987108"/>
            <a:ext cx="39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61" name="TextBox 60"/>
          <p:cNvSpPr txBox="1"/>
          <p:nvPr/>
        </p:nvSpPr>
        <p:spPr>
          <a:xfrm>
            <a:off x="5175959" y="2016565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63" name="TextBox 62"/>
          <p:cNvSpPr txBox="1"/>
          <p:nvPr/>
        </p:nvSpPr>
        <p:spPr>
          <a:xfrm>
            <a:off x="8302454" y="4847947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en-IN" dirty="0"/>
          </a:p>
        </p:txBody>
      </p:sp>
      <p:sp>
        <p:nvSpPr>
          <p:cNvPr id="74" name="Oval 73"/>
          <p:cNvSpPr/>
          <p:nvPr/>
        </p:nvSpPr>
        <p:spPr>
          <a:xfrm>
            <a:off x="984147" y="4608588"/>
            <a:ext cx="903998" cy="29926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/>
          <p:cNvSpPr txBox="1"/>
          <p:nvPr/>
        </p:nvSpPr>
        <p:spPr>
          <a:xfrm>
            <a:off x="1103719" y="4592484"/>
            <a:ext cx="903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Name </a:t>
            </a:r>
            <a:endParaRPr lang="en-IN" sz="1400" b="1" dirty="0"/>
          </a:p>
        </p:txBody>
      </p:sp>
      <p:sp>
        <p:nvSpPr>
          <p:cNvPr id="76" name="Oval 75"/>
          <p:cNvSpPr/>
          <p:nvPr/>
        </p:nvSpPr>
        <p:spPr>
          <a:xfrm>
            <a:off x="1953661" y="4583009"/>
            <a:ext cx="903998" cy="29926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/>
          <p:cNvSpPr txBox="1"/>
          <p:nvPr/>
        </p:nvSpPr>
        <p:spPr>
          <a:xfrm>
            <a:off x="2073233" y="4566905"/>
            <a:ext cx="903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Aadhar </a:t>
            </a:r>
            <a:endParaRPr lang="en-IN" sz="1400" b="1" dirty="0"/>
          </a:p>
        </p:txBody>
      </p:sp>
      <p:sp>
        <p:nvSpPr>
          <p:cNvPr id="80" name="Oval 79"/>
          <p:cNvSpPr/>
          <p:nvPr/>
        </p:nvSpPr>
        <p:spPr>
          <a:xfrm>
            <a:off x="768530" y="5132263"/>
            <a:ext cx="903998" cy="28408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TextBox 80"/>
          <p:cNvSpPr txBox="1"/>
          <p:nvPr/>
        </p:nvSpPr>
        <p:spPr>
          <a:xfrm>
            <a:off x="730940" y="5108572"/>
            <a:ext cx="924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Mobile N0. </a:t>
            </a:r>
            <a:endParaRPr lang="en-IN" sz="1200" b="1" dirty="0"/>
          </a:p>
        </p:txBody>
      </p:sp>
      <p:cxnSp>
        <p:nvCxnSpPr>
          <p:cNvPr id="82" name="Straight Connector 81"/>
          <p:cNvCxnSpPr>
            <a:stCxn id="77" idx="2"/>
            <a:endCxn id="43" idx="0"/>
          </p:cNvCxnSpPr>
          <p:nvPr/>
        </p:nvCxnSpPr>
        <p:spPr>
          <a:xfrm>
            <a:off x="2525232" y="4874682"/>
            <a:ext cx="353695" cy="4095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5" idx="2"/>
            <a:endCxn id="43" idx="0"/>
          </p:cNvCxnSpPr>
          <p:nvPr/>
        </p:nvCxnSpPr>
        <p:spPr>
          <a:xfrm>
            <a:off x="1555718" y="4900261"/>
            <a:ext cx="1323340" cy="3841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0" idx="6"/>
            <a:endCxn id="42" idx="1"/>
          </p:cNvCxnSpPr>
          <p:nvPr/>
        </p:nvCxnSpPr>
        <p:spPr>
          <a:xfrm>
            <a:off x="1672528" y="5274306"/>
            <a:ext cx="617643" cy="1678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4" idx="6"/>
            <a:endCxn id="43" idx="1"/>
          </p:cNvCxnSpPr>
          <p:nvPr/>
        </p:nvCxnSpPr>
        <p:spPr>
          <a:xfrm flipV="1">
            <a:off x="1725955" y="5453155"/>
            <a:ext cx="553720" cy="300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821957" y="5611467"/>
            <a:ext cx="903998" cy="28408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TextBox 94"/>
          <p:cNvSpPr txBox="1"/>
          <p:nvPr/>
        </p:nvSpPr>
        <p:spPr>
          <a:xfrm>
            <a:off x="1041128" y="5648154"/>
            <a:ext cx="614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SID </a:t>
            </a:r>
            <a:endParaRPr lang="en-IN" sz="1200" b="1" dirty="0"/>
          </a:p>
        </p:txBody>
      </p:sp>
      <p:cxnSp>
        <p:nvCxnSpPr>
          <p:cNvPr id="98" name="Straight Connector 97"/>
          <p:cNvCxnSpPr>
            <a:stCxn id="99" idx="6"/>
            <a:endCxn id="43" idx="2"/>
          </p:cNvCxnSpPr>
          <p:nvPr/>
        </p:nvCxnSpPr>
        <p:spPr>
          <a:xfrm flipV="1">
            <a:off x="1920657" y="5621378"/>
            <a:ext cx="958215" cy="5581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1016659" y="6037500"/>
            <a:ext cx="903998" cy="28408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TextBox 99"/>
          <p:cNvSpPr txBox="1"/>
          <p:nvPr/>
        </p:nvSpPr>
        <p:spPr>
          <a:xfrm>
            <a:off x="984147" y="6074187"/>
            <a:ext cx="866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Address </a:t>
            </a:r>
            <a:endParaRPr lang="en-IN" sz="1200" b="1" dirty="0"/>
          </a:p>
        </p:txBody>
      </p:sp>
      <p:sp>
        <p:nvSpPr>
          <p:cNvPr id="105" name="Oval 104"/>
          <p:cNvSpPr/>
          <p:nvPr/>
        </p:nvSpPr>
        <p:spPr>
          <a:xfrm>
            <a:off x="9136936" y="4211672"/>
            <a:ext cx="903998" cy="29926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TextBox 105"/>
          <p:cNvSpPr txBox="1"/>
          <p:nvPr/>
        </p:nvSpPr>
        <p:spPr>
          <a:xfrm>
            <a:off x="9256508" y="4195568"/>
            <a:ext cx="903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Name </a:t>
            </a:r>
            <a:endParaRPr lang="en-IN" sz="1400" b="1" dirty="0"/>
          </a:p>
        </p:txBody>
      </p:sp>
      <p:sp>
        <p:nvSpPr>
          <p:cNvPr id="109" name="Oval 108"/>
          <p:cNvSpPr/>
          <p:nvPr/>
        </p:nvSpPr>
        <p:spPr>
          <a:xfrm>
            <a:off x="10590286" y="4714362"/>
            <a:ext cx="903998" cy="28408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TextBox 109"/>
          <p:cNvSpPr txBox="1"/>
          <p:nvPr/>
        </p:nvSpPr>
        <p:spPr>
          <a:xfrm>
            <a:off x="10552696" y="4690671"/>
            <a:ext cx="924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Mobile N0. </a:t>
            </a:r>
            <a:endParaRPr lang="en-IN" sz="1200" b="1" dirty="0"/>
          </a:p>
        </p:txBody>
      </p:sp>
      <p:cxnSp>
        <p:nvCxnSpPr>
          <p:cNvPr id="112" name="Straight Connector 111"/>
          <p:cNvCxnSpPr>
            <a:stCxn id="106" idx="2"/>
            <a:endCxn id="41" idx="0"/>
          </p:cNvCxnSpPr>
          <p:nvPr/>
        </p:nvCxnSpPr>
        <p:spPr>
          <a:xfrm flipH="1">
            <a:off x="9375064" y="4503345"/>
            <a:ext cx="333443" cy="6060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40" idx="3"/>
            <a:endCxn id="110" idx="1"/>
          </p:cNvCxnSpPr>
          <p:nvPr/>
        </p:nvCxnSpPr>
        <p:spPr>
          <a:xfrm flipV="1">
            <a:off x="10111031" y="4829171"/>
            <a:ext cx="441665" cy="4675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40" idx="3"/>
            <a:endCxn id="115" idx="2"/>
          </p:cNvCxnSpPr>
          <p:nvPr/>
        </p:nvCxnSpPr>
        <p:spPr>
          <a:xfrm>
            <a:off x="10111031" y="5296752"/>
            <a:ext cx="532682" cy="388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10643713" y="5193566"/>
            <a:ext cx="903998" cy="28408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TextBox 115"/>
          <p:cNvSpPr txBox="1"/>
          <p:nvPr/>
        </p:nvSpPr>
        <p:spPr>
          <a:xfrm>
            <a:off x="10862884" y="5230253"/>
            <a:ext cx="614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CID </a:t>
            </a:r>
            <a:endParaRPr lang="en-IN" sz="1200" b="1" dirty="0"/>
          </a:p>
        </p:txBody>
      </p:sp>
      <p:cxnSp>
        <p:nvCxnSpPr>
          <p:cNvPr id="117" name="Straight Connector 116"/>
          <p:cNvCxnSpPr>
            <a:stCxn id="40" idx="3"/>
            <a:endCxn id="119" idx="1"/>
          </p:cNvCxnSpPr>
          <p:nvPr/>
        </p:nvCxnSpPr>
        <p:spPr>
          <a:xfrm>
            <a:off x="10111031" y="5296752"/>
            <a:ext cx="694872" cy="4980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10838415" y="5619599"/>
            <a:ext cx="903998" cy="28408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" name="TextBox 118"/>
          <p:cNvSpPr txBox="1"/>
          <p:nvPr/>
        </p:nvSpPr>
        <p:spPr>
          <a:xfrm>
            <a:off x="10805903" y="5656286"/>
            <a:ext cx="866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Address </a:t>
            </a:r>
            <a:endParaRPr lang="en-IN" sz="1200" b="1" dirty="0"/>
          </a:p>
        </p:txBody>
      </p:sp>
      <p:sp>
        <p:nvSpPr>
          <p:cNvPr id="129" name="Diamond 128"/>
          <p:cNvSpPr/>
          <p:nvPr/>
        </p:nvSpPr>
        <p:spPr>
          <a:xfrm>
            <a:off x="8767678" y="5903685"/>
            <a:ext cx="1266547" cy="738663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0" name="TextBox 129"/>
          <p:cNvSpPr txBox="1"/>
          <p:nvPr/>
        </p:nvSpPr>
        <p:spPr>
          <a:xfrm>
            <a:off x="9040924" y="6009817"/>
            <a:ext cx="81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Post Vacancies</a:t>
            </a:r>
            <a:endParaRPr lang="en-US" sz="1200" b="1" dirty="0"/>
          </a:p>
        </p:txBody>
      </p:sp>
      <p:cxnSp>
        <p:nvCxnSpPr>
          <p:cNvPr id="131" name="Straight Connector 130"/>
          <p:cNvCxnSpPr>
            <a:stCxn id="129" idx="0"/>
            <a:endCxn id="41" idx="2"/>
          </p:cNvCxnSpPr>
          <p:nvPr/>
        </p:nvCxnSpPr>
        <p:spPr>
          <a:xfrm flipH="1" flipV="1">
            <a:off x="9375064" y="5447956"/>
            <a:ext cx="25888" cy="4557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3156969" y="4932205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56" name="Rectangle 155"/>
          <p:cNvSpPr/>
          <p:nvPr/>
        </p:nvSpPr>
        <p:spPr>
          <a:xfrm>
            <a:off x="2207680" y="2634263"/>
            <a:ext cx="1269507" cy="60153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2229000" y="2634734"/>
            <a:ext cx="1198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Application form</a:t>
            </a:r>
            <a:endParaRPr lang="en-IN" sz="1600" b="1" dirty="0"/>
          </a:p>
        </p:txBody>
      </p:sp>
      <p:cxnSp>
        <p:nvCxnSpPr>
          <p:cNvPr id="164" name="Straight Connector 163"/>
          <p:cNvCxnSpPr>
            <a:stCxn id="42" idx="0"/>
            <a:endCxn id="173" idx="2"/>
          </p:cNvCxnSpPr>
          <p:nvPr/>
        </p:nvCxnSpPr>
        <p:spPr>
          <a:xfrm flipH="1" flipV="1">
            <a:off x="2857601" y="4172146"/>
            <a:ext cx="135986" cy="11007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2469433" y="3218476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73" name="Diamond 172"/>
          <p:cNvSpPr/>
          <p:nvPr/>
        </p:nvSpPr>
        <p:spPr>
          <a:xfrm>
            <a:off x="2440682" y="3623861"/>
            <a:ext cx="833837" cy="54828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4" name="TextBox 173"/>
          <p:cNvSpPr txBox="1"/>
          <p:nvPr/>
        </p:nvSpPr>
        <p:spPr>
          <a:xfrm>
            <a:off x="2506891" y="3716777"/>
            <a:ext cx="814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Form fill</a:t>
            </a:r>
            <a:endParaRPr lang="en-US" sz="1200" b="1" dirty="0"/>
          </a:p>
        </p:txBody>
      </p:sp>
      <p:cxnSp>
        <p:nvCxnSpPr>
          <p:cNvPr id="176" name="Straight Connector 175"/>
          <p:cNvCxnSpPr>
            <a:stCxn id="173" idx="0"/>
            <a:endCxn id="156" idx="2"/>
          </p:cNvCxnSpPr>
          <p:nvPr/>
        </p:nvCxnSpPr>
        <p:spPr>
          <a:xfrm flipH="1" flipV="1">
            <a:off x="2842434" y="3235801"/>
            <a:ext cx="15167" cy="38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1920657" y="5632286"/>
            <a:ext cx="958500" cy="5564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2" name="Diamond 191"/>
          <p:cNvSpPr/>
          <p:nvPr/>
        </p:nvSpPr>
        <p:spPr>
          <a:xfrm>
            <a:off x="3137177" y="1645514"/>
            <a:ext cx="833837" cy="54828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3" name="TextBox 192"/>
          <p:cNvSpPr txBox="1"/>
          <p:nvPr/>
        </p:nvSpPr>
        <p:spPr>
          <a:xfrm>
            <a:off x="3237512" y="1755901"/>
            <a:ext cx="814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submit</a:t>
            </a:r>
            <a:endParaRPr lang="en-US" sz="1200" b="1" dirty="0"/>
          </a:p>
        </p:txBody>
      </p:sp>
      <p:cxnSp>
        <p:nvCxnSpPr>
          <p:cNvPr id="197" name="Straight Connector 196"/>
          <p:cNvCxnSpPr>
            <a:stCxn id="193" idx="3"/>
            <a:endCxn id="4" idx="1"/>
          </p:cNvCxnSpPr>
          <p:nvPr/>
        </p:nvCxnSpPr>
        <p:spPr>
          <a:xfrm flipV="1">
            <a:off x="4051863" y="1843365"/>
            <a:ext cx="892999" cy="510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" name="Connector: Elbow 227"/>
          <p:cNvCxnSpPr>
            <a:stCxn id="192" idx="0"/>
            <a:endCxn id="156" idx="0"/>
          </p:cNvCxnSpPr>
          <p:nvPr/>
        </p:nvCxnSpPr>
        <p:spPr>
          <a:xfrm rot="16200000" flipH="1" flipV="1">
            <a:off x="2703890" y="1784057"/>
            <a:ext cx="988749" cy="711662"/>
          </a:xfrm>
          <a:prstGeom prst="bentConnector3">
            <a:avLst>
              <a:gd name="adj1" fmla="val -2312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3915390" y="1559171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233" name="Rectangle 232"/>
          <p:cNvSpPr/>
          <p:nvPr/>
        </p:nvSpPr>
        <p:spPr>
          <a:xfrm>
            <a:off x="3966098" y="3921745"/>
            <a:ext cx="1269507" cy="33855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4103193" y="3875650"/>
            <a:ext cx="995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Payment</a:t>
            </a:r>
            <a:endParaRPr lang="en-IN" sz="1600" b="1" dirty="0"/>
          </a:p>
        </p:txBody>
      </p:sp>
      <p:sp>
        <p:nvSpPr>
          <p:cNvPr id="235" name="Diamond 234"/>
          <p:cNvSpPr/>
          <p:nvPr/>
        </p:nvSpPr>
        <p:spPr>
          <a:xfrm>
            <a:off x="4146731" y="2740479"/>
            <a:ext cx="833837" cy="54828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6" name="TextBox 235"/>
          <p:cNvSpPr txBox="1"/>
          <p:nvPr/>
        </p:nvSpPr>
        <p:spPr>
          <a:xfrm>
            <a:off x="4212940" y="2833395"/>
            <a:ext cx="814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Goes to</a:t>
            </a:r>
            <a:endParaRPr lang="en-US" sz="1200" b="1" dirty="0"/>
          </a:p>
        </p:txBody>
      </p:sp>
      <p:sp>
        <p:nvSpPr>
          <p:cNvPr id="237" name="Diamond 236"/>
          <p:cNvSpPr/>
          <p:nvPr/>
        </p:nvSpPr>
        <p:spPr>
          <a:xfrm>
            <a:off x="4193454" y="4560287"/>
            <a:ext cx="833837" cy="54828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8" name="TextBox 237"/>
          <p:cNvSpPr txBox="1"/>
          <p:nvPr/>
        </p:nvSpPr>
        <p:spPr>
          <a:xfrm>
            <a:off x="4392242" y="4702765"/>
            <a:ext cx="814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Pay</a:t>
            </a:r>
            <a:endParaRPr lang="en-US" sz="1200" b="1" dirty="0"/>
          </a:p>
        </p:txBody>
      </p:sp>
      <p:cxnSp>
        <p:nvCxnSpPr>
          <p:cNvPr id="239" name="Straight Connector 238"/>
          <p:cNvCxnSpPr>
            <a:stCxn id="42" idx="3"/>
            <a:endCxn id="237" idx="1"/>
          </p:cNvCxnSpPr>
          <p:nvPr/>
        </p:nvCxnSpPr>
        <p:spPr>
          <a:xfrm flipV="1">
            <a:off x="3697003" y="4834430"/>
            <a:ext cx="496451" cy="6077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>
            <a:stCxn id="237" idx="0"/>
            <a:endCxn id="233" idx="2"/>
          </p:cNvCxnSpPr>
          <p:nvPr/>
        </p:nvCxnSpPr>
        <p:spPr>
          <a:xfrm flipH="1" flipV="1">
            <a:off x="4600852" y="4260299"/>
            <a:ext cx="9521" cy="2999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235" idx="2"/>
            <a:endCxn id="234" idx="0"/>
          </p:cNvCxnSpPr>
          <p:nvPr/>
        </p:nvCxnSpPr>
        <p:spPr>
          <a:xfrm>
            <a:off x="4563650" y="3288764"/>
            <a:ext cx="37201" cy="5868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stCxn id="4" idx="1"/>
            <a:endCxn id="235" idx="0"/>
          </p:cNvCxnSpPr>
          <p:nvPr/>
        </p:nvCxnSpPr>
        <p:spPr>
          <a:xfrm flipH="1">
            <a:off x="4563650" y="1843365"/>
            <a:ext cx="381212" cy="8971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4372692" y="4218111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254" name="TextBox 253"/>
          <p:cNvSpPr txBox="1"/>
          <p:nvPr/>
        </p:nvSpPr>
        <p:spPr>
          <a:xfrm>
            <a:off x="4662161" y="3193604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255" name="TextBox 254"/>
          <p:cNvSpPr txBox="1"/>
          <p:nvPr/>
        </p:nvSpPr>
        <p:spPr>
          <a:xfrm>
            <a:off x="4186226" y="1940400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282" name="Diamond 281"/>
          <p:cNvSpPr/>
          <p:nvPr/>
        </p:nvSpPr>
        <p:spPr>
          <a:xfrm>
            <a:off x="7805259" y="1580226"/>
            <a:ext cx="833837" cy="54828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3" name="TextBox 282"/>
          <p:cNvSpPr txBox="1"/>
          <p:nvPr/>
        </p:nvSpPr>
        <p:spPr>
          <a:xfrm>
            <a:off x="7871468" y="1673142"/>
            <a:ext cx="814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gives</a:t>
            </a:r>
            <a:endParaRPr lang="en-US" sz="1200" b="1" dirty="0"/>
          </a:p>
        </p:txBody>
      </p:sp>
      <p:cxnSp>
        <p:nvCxnSpPr>
          <p:cNvPr id="284" name="Straight Connector 283"/>
          <p:cNvCxnSpPr>
            <a:stCxn id="4" idx="3"/>
            <a:endCxn id="282" idx="1"/>
          </p:cNvCxnSpPr>
          <p:nvPr/>
        </p:nvCxnSpPr>
        <p:spPr>
          <a:xfrm>
            <a:off x="6214369" y="1843365"/>
            <a:ext cx="1590890" cy="110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7" name="Rectangle 296"/>
          <p:cNvSpPr/>
          <p:nvPr/>
        </p:nvSpPr>
        <p:spPr>
          <a:xfrm>
            <a:off x="7593406" y="2517673"/>
            <a:ext cx="1269507" cy="33855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7801753" y="2517673"/>
            <a:ext cx="903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Reports</a:t>
            </a:r>
            <a:endParaRPr lang="en-IN" sz="1600" b="1" dirty="0"/>
          </a:p>
        </p:txBody>
      </p:sp>
      <p:sp>
        <p:nvSpPr>
          <p:cNvPr id="299" name="TextBox 298"/>
          <p:cNvSpPr txBox="1"/>
          <p:nvPr/>
        </p:nvSpPr>
        <p:spPr>
          <a:xfrm>
            <a:off x="9006807" y="4528123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cxnSp>
        <p:nvCxnSpPr>
          <p:cNvPr id="300" name="Straight Connector 299"/>
          <p:cNvCxnSpPr>
            <a:stCxn id="298" idx="0"/>
            <a:endCxn id="282" idx="2"/>
          </p:cNvCxnSpPr>
          <p:nvPr/>
        </p:nvCxnSpPr>
        <p:spPr>
          <a:xfrm flipH="1" flipV="1">
            <a:off x="8222178" y="2128511"/>
            <a:ext cx="31574" cy="3891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4" name="TextBox 303"/>
          <p:cNvSpPr txBox="1"/>
          <p:nvPr/>
        </p:nvSpPr>
        <p:spPr>
          <a:xfrm>
            <a:off x="8177857" y="1981994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en-IN" dirty="0"/>
          </a:p>
        </p:txBody>
      </p:sp>
      <p:sp>
        <p:nvSpPr>
          <p:cNvPr id="305" name="Diamond 304"/>
          <p:cNvSpPr/>
          <p:nvPr/>
        </p:nvSpPr>
        <p:spPr>
          <a:xfrm>
            <a:off x="7825191" y="3462675"/>
            <a:ext cx="833837" cy="54828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6" name="TextBox 305"/>
          <p:cNvSpPr txBox="1"/>
          <p:nvPr/>
        </p:nvSpPr>
        <p:spPr>
          <a:xfrm>
            <a:off x="7891400" y="3555591"/>
            <a:ext cx="814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accept</a:t>
            </a:r>
            <a:endParaRPr lang="en-US" sz="1200" b="1" dirty="0"/>
          </a:p>
        </p:txBody>
      </p:sp>
      <p:sp>
        <p:nvSpPr>
          <p:cNvPr id="307" name="TextBox 306"/>
          <p:cNvSpPr txBox="1"/>
          <p:nvPr/>
        </p:nvSpPr>
        <p:spPr>
          <a:xfrm>
            <a:off x="8266668" y="2871865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en-IN" dirty="0"/>
          </a:p>
        </p:txBody>
      </p:sp>
      <p:cxnSp>
        <p:nvCxnSpPr>
          <p:cNvPr id="308" name="Straight Connector 307"/>
          <p:cNvCxnSpPr>
            <a:stCxn id="305" idx="0"/>
            <a:endCxn id="298" idx="2"/>
          </p:cNvCxnSpPr>
          <p:nvPr/>
        </p:nvCxnSpPr>
        <p:spPr>
          <a:xfrm flipV="1">
            <a:off x="8242110" y="2856227"/>
            <a:ext cx="11642" cy="6064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41" idx="0"/>
            <a:endCxn id="305" idx="2"/>
          </p:cNvCxnSpPr>
          <p:nvPr/>
        </p:nvCxnSpPr>
        <p:spPr>
          <a:xfrm flipH="1" flipV="1">
            <a:off x="8242110" y="4010960"/>
            <a:ext cx="1132954" cy="10984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162890" y="106844"/>
            <a:ext cx="8604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ER-Diagram – Job Portal Management System</a:t>
            </a:r>
            <a:endParaRPr lang="en-IN" sz="3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WPS Presentation</Application>
  <PresentationFormat>Widescreen</PresentationFormat>
  <Paragraphs>82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Atul Yadav</dc:creator>
  <cp:lastModifiedBy>ACER</cp:lastModifiedBy>
  <cp:revision>9</cp:revision>
  <dcterms:created xsi:type="dcterms:W3CDTF">2021-06-01T12:40:00Z</dcterms:created>
  <dcterms:modified xsi:type="dcterms:W3CDTF">2021-06-02T07:24:47Z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2057-11.2.0.10132</vt:lpwstr>
  </property>
</Properties>
</file>